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38" r:id="rId4"/>
    <p:sldMasterId id="2147484073" r:id="rId5"/>
    <p:sldMasterId id="2147484105" r:id="rId6"/>
    <p:sldMasterId id="2147484158" r:id="rId7"/>
    <p:sldMasterId id="2147484207" r:id="rId8"/>
    <p:sldMasterId id="2147484258" r:id="rId9"/>
    <p:sldMasterId id="2147484307" r:id="rId10"/>
  </p:sldMasterIdLst>
  <p:notesMasterIdLst>
    <p:notesMasterId r:id="rId45"/>
  </p:notesMasterIdLst>
  <p:sldIdLst>
    <p:sldId id="2147470086" r:id="rId11"/>
    <p:sldId id="2147481188" r:id="rId12"/>
    <p:sldId id="2147479185" r:id="rId13"/>
    <p:sldId id="2147480278" r:id="rId14"/>
    <p:sldId id="2147482167" r:id="rId15"/>
    <p:sldId id="2147482392" r:id="rId16"/>
    <p:sldId id="2147481084" r:id="rId17"/>
    <p:sldId id="2147481085" r:id="rId18"/>
    <p:sldId id="2147481323" r:id="rId19"/>
    <p:sldId id="2147482351" r:id="rId20"/>
    <p:sldId id="2147481185" r:id="rId21"/>
    <p:sldId id="2147481186" r:id="rId22"/>
    <p:sldId id="2147480333" r:id="rId23"/>
    <p:sldId id="2147480334" r:id="rId24"/>
    <p:sldId id="2147482385" r:id="rId25"/>
    <p:sldId id="2147482396" r:id="rId26"/>
    <p:sldId id="2147482118" r:id="rId27"/>
    <p:sldId id="2147482395" r:id="rId28"/>
    <p:sldId id="2147481576" r:id="rId29"/>
    <p:sldId id="2147482196" r:id="rId30"/>
    <p:sldId id="2147482140" r:id="rId31"/>
    <p:sldId id="2147481632" r:id="rId32"/>
    <p:sldId id="2147481633" r:id="rId33"/>
    <p:sldId id="2147481614" r:id="rId34"/>
    <p:sldId id="2147481618" r:id="rId35"/>
    <p:sldId id="2147481101" r:id="rId36"/>
    <p:sldId id="2147481616" r:id="rId37"/>
    <p:sldId id="2147481628" r:id="rId38"/>
    <p:sldId id="2147481597" r:id="rId39"/>
    <p:sldId id="2147482161" r:id="rId40"/>
    <p:sldId id="2147482400" r:id="rId41"/>
    <p:sldId id="2147482320" r:id="rId42"/>
    <p:sldId id="2147481595" r:id="rId43"/>
    <p:sldId id="2147480179" r:id="rId44"/>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 Introduction" id="{6DDEC3E3-4EE0-4C09-81A4-B57AB1B3C603}">
          <p14:sldIdLst>
            <p14:sldId id="2147470086"/>
            <p14:sldId id="2147481188"/>
            <p14:sldId id="2147479185"/>
            <p14:sldId id="2147480278"/>
            <p14:sldId id="2147482167"/>
            <p14:sldId id="2147482392"/>
          </p14:sldIdLst>
        </p14:section>
        <p14:section name="SECTION 2 - The Landscape of Work" id="{104C0272-80CC-48E3-99B5-E66F16844C80}">
          <p14:sldIdLst>
            <p14:sldId id="2147481084"/>
            <p14:sldId id="2147481085"/>
            <p14:sldId id="2147481323"/>
            <p14:sldId id="2147482351"/>
            <p14:sldId id="2147481185"/>
            <p14:sldId id="2147481186"/>
            <p14:sldId id="2147480333"/>
          </p14:sldIdLst>
        </p14:section>
        <p14:section name="SECTION 3 - Foundational Productivity" id="{6923A383-5A75-4D8B-943F-C2F3A31DD3EA}">
          <p14:sldIdLst>
            <p14:sldId id="2147480334"/>
            <p14:sldId id="2147482385"/>
            <p14:sldId id="2147482396"/>
          </p14:sldIdLst>
        </p14:section>
        <p14:section name="Copilot for M365" id="{CAA6E781-B438-40E2-BD9A-CABEF566CCEA}">
          <p14:sldIdLst>
            <p14:sldId id="2147482118"/>
            <p14:sldId id="2147482395"/>
            <p14:sldId id="2147481576"/>
            <p14:sldId id="2147482196"/>
            <p14:sldId id="2147482140"/>
            <p14:sldId id="2147481632"/>
            <p14:sldId id="2147481633"/>
            <p14:sldId id="2147481614"/>
            <p14:sldId id="2147481618"/>
            <p14:sldId id="2147481101"/>
            <p14:sldId id="2147481616"/>
            <p14:sldId id="2147481628"/>
            <p14:sldId id="2147481597"/>
            <p14:sldId id="2147482161"/>
            <p14:sldId id="2147482400"/>
            <p14:sldId id="2147482320"/>
            <p14:sldId id="2147481595"/>
            <p14:sldId id="21474801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7DF"/>
    <a:srgbClr val="000000"/>
    <a:srgbClr val="2777D3"/>
    <a:srgbClr val="786DCD"/>
    <a:srgbClr val="5C72D1"/>
    <a:srgbClr val="1264B1"/>
    <a:srgbClr val="BFBFBF"/>
    <a:srgbClr val="FF0000"/>
    <a:srgbClr val="796BCC"/>
    <a:srgbClr val="FEE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66314-A59B-4FB6-B0EE-FF9419CF5BCE}" v="737" dt="2023-12-14T17:56:20.045"/>
    <p1510:client id="{EA6B443D-E0FC-4570-9BAF-21856749CC0C}" v="3" vWet="16" dt="2023-12-14T17:45:40.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6" autoAdjust="0"/>
    <p:restoredTop sz="80444" autoAdjust="0"/>
  </p:normalViewPr>
  <p:slideViewPr>
    <p:cSldViewPr snapToGrid="0">
      <p:cViewPr varScale="1">
        <p:scale>
          <a:sx n="102" d="100"/>
          <a:sy n="102" d="100"/>
        </p:scale>
        <p:origin x="1314" y="102"/>
      </p:cViewPr>
      <p:guideLst/>
    </p:cSldViewPr>
  </p:slideViewPr>
  <p:notesTextViewPr>
    <p:cViewPr>
      <p:scale>
        <a:sx n="1" d="1"/>
        <a:sy n="1" d="1"/>
      </p:scale>
      <p:origin x="0" y="0"/>
    </p:cViewPr>
  </p:notesTextViewPr>
  <p:sorterViewPr>
    <p:cViewPr>
      <p:scale>
        <a:sx n="100" d="100"/>
        <a:sy n="100" d="100"/>
      </p:scale>
      <p:origin x="0" y="-20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Copilot</c:v>
                </c:pt>
              </c:strCache>
            </c:strRef>
          </c:tx>
          <c:spPr>
            <a:gradFill flip="none" rotWithShape="1">
              <a:gsLst>
                <a:gs pos="0">
                  <a:srgbClr val="0078D4"/>
                </a:gs>
                <a:gs pos="97000">
                  <a:srgbClr val="8661C5"/>
                </a:gs>
              </a:gsLst>
              <a:lin ang="162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Segoe UI Variable Display Semibold" pitchFamily="2" charset="0"/>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0.88</c:v>
                </c:pt>
                <c:pt idx="1">
                  <c:v>0.79</c:v>
                </c:pt>
                <c:pt idx="2">
                  <c:v>0.77</c:v>
                </c:pt>
              </c:numCache>
            </c:numRef>
          </c:val>
          <c:extLst>
            <c:ext xmlns:c16="http://schemas.microsoft.com/office/drawing/2014/chart" uri="{C3380CC4-5D6E-409C-BE32-E72D297353CC}">
              <c16:uniqueId val="{00000000-197B-854F-AB96-4516268C527C}"/>
            </c:ext>
          </c:extLst>
        </c:ser>
        <c:ser>
          <c:idx val="1"/>
          <c:order val="1"/>
          <c:tx>
            <c:strRef>
              <c:f>Sheet1!$C$1</c:f>
              <c:strCache>
                <c:ptCount val="1"/>
                <c:pt idx="0">
                  <c:v>Lunch</c:v>
                </c:pt>
              </c:strCache>
            </c:strRef>
          </c:tx>
          <c: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2-BD2B-4F83-8575-C2C3A2D72DD8}"/>
              </c:ext>
            </c:extLst>
          </c:dPt>
          <c:dPt>
            <c:idx val="1"/>
            <c:invertIfNegative val="0"/>
            <c:bubble3D val="0"/>
            <c:spPr>
              <a:blipFill>
                <a:blip xmlns:r="http://schemas.openxmlformats.org/officeDocument/2006/relationships" r:embed="rId5"/>
                <a:stretch>
                  <a:fillRect/>
                </a:stretch>
              </a:blipFill>
              <a:ln>
                <a:noFill/>
              </a:ln>
              <a:effectLst/>
            </c:spPr>
            <c:pictureOptions>
              <c:pictureFormat val="stack"/>
            </c:pictureOptions>
            <c:extLst>
              <c:ext xmlns:c16="http://schemas.microsoft.com/office/drawing/2014/chart" uri="{C3380CC4-5D6E-409C-BE32-E72D297353CC}">
                <c16:uniqueId val="{00000001-BD2B-4F83-8575-C2C3A2D72DD8}"/>
              </c:ext>
            </c:extLst>
          </c:dPt>
          <c:dPt>
            <c:idx val="2"/>
            <c:invertIfNegative val="0"/>
            <c:bubble3D val="0"/>
            <c:spPr>
              <a:blipFill>
                <a:blip xmlns:r="http://schemas.openxmlformats.org/officeDocument/2006/relationships" r:embed="rId6"/>
                <a:stretch>
                  <a:fillRect/>
                </a:stretch>
              </a:blipFill>
              <a:ln>
                <a:noFill/>
              </a:ln>
              <a:effectLst/>
            </c:spPr>
            <c:pictureOptions>
              <c:pictureFormat val="stack"/>
            </c:pictureOptions>
            <c:extLst>
              <c:ext xmlns:c16="http://schemas.microsoft.com/office/drawing/2014/chart" uri="{C3380CC4-5D6E-409C-BE32-E72D297353CC}">
                <c16:uniqueId val="{00000000-BD2B-4F83-8575-C2C3A2D72DD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Segoe UI Variable Display Semibold" pitchFamily="2" charset="0"/>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Sheet1!$C$2:$C$4</c:f>
              <c:numCache>
                <c:formatCode>0%</c:formatCode>
                <c:ptCount val="3"/>
                <c:pt idx="0">
                  <c:v>0.12</c:v>
                </c:pt>
                <c:pt idx="1">
                  <c:v>0.21</c:v>
                </c:pt>
                <c:pt idx="2">
                  <c:v>0.23</c:v>
                </c:pt>
              </c:numCache>
            </c:numRef>
          </c:val>
          <c:extLst>
            <c:ext xmlns:c16="http://schemas.microsoft.com/office/drawing/2014/chart" uri="{C3380CC4-5D6E-409C-BE32-E72D297353CC}">
              <c16:uniqueId val="{00000001-197B-854F-AB96-4516268C527C}"/>
            </c:ext>
          </c:extLst>
        </c:ser>
        <c:dLbls>
          <c:dLblPos val="outEnd"/>
          <c:showLegendKey val="0"/>
          <c:showVal val="1"/>
          <c:showCatName val="0"/>
          <c:showSerName val="0"/>
          <c:showPercent val="0"/>
          <c:showBubbleSize val="0"/>
        </c:dLbls>
        <c:gapWidth val="94"/>
        <c:overlap val="-11"/>
        <c:axId val="619134816"/>
        <c:axId val="1170842832"/>
      </c:barChart>
      <c:catAx>
        <c:axId val="619134816"/>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170842832"/>
        <c:crosses val="autoZero"/>
        <c:auto val="1"/>
        <c:lblAlgn val="ctr"/>
        <c:lblOffset val="100"/>
        <c:noMultiLvlLbl val="0"/>
      </c:catAx>
      <c:valAx>
        <c:axId val="1170842832"/>
        <c:scaling>
          <c:orientation val="minMax"/>
        </c:scaling>
        <c:delete val="1"/>
        <c:axPos val="l"/>
        <c:numFmt formatCode="0%" sourceLinked="1"/>
        <c:majorTickMark val="none"/>
        <c:minorTickMark val="none"/>
        <c:tickLblPos val="nextTo"/>
        <c:crossAx val="619134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7">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C9CEF9CC-2080-4F19-B950-EAF880E7ABCF}" type="datetimeFigureOut">
              <a:rPr lang="en-US" smtClean="0"/>
              <a:t>1/18/2024</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53501081-E19D-419D-B0AB-F3E631795016}" type="slidenum">
              <a:rPr lang="en-US" smtClean="0"/>
              <a:t>‹Nr.›</a:t>
            </a:fld>
            <a:endParaRPr lang="en-US"/>
          </a:p>
        </p:txBody>
      </p:sp>
    </p:spTree>
    <p:extLst>
      <p:ext uri="{BB962C8B-B14F-4D97-AF65-F5344CB8AC3E}">
        <p14:creationId xmlns:p14="http://schemas.microsoft.com/office/powerpoint/2010/main" val="111064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defTabSz="925431">
              <a:lnSpc>
                <a:spcPct val="107000"/>
              </a:lnSpc>
              <a:spcAft>
                <a:spcPts val="834"/>
              </a:spcAft>
              <a:defRPr/>
            </a:pPr>
            <a:endParaRPr lang="en-US" sz="1100" dirty="0">
              <a:solidFill>
                <a:srgbClr val="000000"/>
              </a:solidFill>
              <a:ea typeface="Times New Roman" panose="02020603050405020304" pitchFamily="18" charset="0"/>
            </a:endParaRPr>
          </a:p>
          <a:p>
            <a:pPr>
              <a:lnSpc>
                <a:spcPct val="107000"/>
              </a:lnSpc>
              <a:spcAft>
                <a:spcPts val="834"/>
              </a:spcAft>
            </a:pPr>
            <a:endParaRPr lang="en-US" sz="1100" dirty="0">
              <a:cs typeface="Calibri"/>
            </a:endParaRPr>
          </a:p>
          <a:p>
            <a:pPr marL="289208" indent="-289208">
              <a:lnSpc>
                <a:spcPct val="107000"/>
              </a:lnSpc>
              <a:spcAft>
                <a:spcPts val="810"/>
              </a:spcAft>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defTabSz="925431">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572863" defTabSz="916278"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25431">
              <a:defRPr/>
            </a:pPr>
            <a:fld id="{386CE63F-9E7F-4C04-9D0D-FCA25A8E9E86}" type="datetime8">
              <a:rPr lang="en-US">
                <a:solidFill>
                  <a:prstClr val="black"/>
                </a:solidFill>
                <a:latin typeface="Segoe UI" pitchFamily="34" charset="0"/>
              </a:rPr>
              <a:pPr defTabSz="925431">
                <a:defRPr/>
              </a:pPr>
              <a:t>1/18/2024 12:30 PM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25431">
              <a:defRPr/>
            </a:pPr>
            <a:fld id="{B4008EB6-D09E-4580-8CD6-DDB14511944F}" type="slidenum">
              <a:rPr lang="en-US">
                <a:solidFill>
                  <a:prstClr val="black"/>
                </a:solidFill>
                <a:latin typeface="Segoe UI" pitchFamily="34" charset="0"/>
              </a:rPr>
              <a:pPr defTabSz="925431">
                <a:defRPr/>
              </a:pPr>
              <a:t>1</a:t>
            </a:fld>
            <a:endParaRPr lang="en-US">
              <a:solidFill>
                <a:prstClr val="black"/>
              </a:solidFill>
              <a:latin typeface="Segoe UI" pitchFamily="34" charset="0"/>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3445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333"/>
              </a:spcAft>
            </a:pPr>
            <a:endParaRPr lang="en-US" dirty="0">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3148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333"/>
              </a:spcAft>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4235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2777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9568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655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6183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508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343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8353" marR="0" lvl="0" indent="0" algn="l" defTabSz="925060"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43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4300"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43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43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7443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597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pPr>
            <a:endParaRPr lang="en-CA" dirty="0"/>
          </a:p>
        </p:txBody>
      </p:sp>
    </p:spTree>
    <p:extLst>
      <p:ext uri="{BB962C8B-B14F-4D97-AF65-F5344CB8AC3E}">
        <p14:creationId xmlns:p14="http://schemas.microsoft.com/office/powerpoint/2010/main" val="2410741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53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73930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285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194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mn-ea"/>
                <a:cs typeface="+mn-cs"/>
              </a:rPr>
              <a:t>Copilot in Outlook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ptos" panose="020B0004020202020204" pitchFamily="34" charset="0"/>
              </a:rPr>
              <a:t>Coming soon to Copilot in Outlook, you can follow a Teams meeting that you’re unable to attend right from Outlook. When the meeting starts, Teams notifies the organizer to record it. When the recording is ready, Copilot notifies you that the meeting recap is ready for viewing, directly in Outlook. You’ll soon be able to use the Copilot Chat in Outlook to ask questions or get a summary without leaving your inbox.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461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009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431" rtl="0" eaLnBrk="1" fontAlgn="auto" latinLnBrk="0" hangingPunct="1">
              <a:lnSpc>
                <a:spcPct val="100000"/>
              </a:lnSpc>
              <a:spcBef>
                <a:spcPts val="0"/>
              </a:spcBef>
              <a:spcAft>
                <a:spcPts val="0"/>
              </a:spcAft>
              <a:buClrTx/>
              <a:buSzTx/>
              <a:buFontTx/>
              <a:buNone/>
              <a:tabLst/>
              <a:defRPr/>
            </a:pPr>
            <a:fld id="{F8F25104-908F-41F7-96FC-B1ED7626EAA2}"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543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7423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465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42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19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Header Placeholder 3"/>
          <p:cNvSpPr>
            <a:spLocks noGrp="1"/>
          </p:cNvSpPr>
          <p:nvPr>
            <p:ph type="hdr" sz="quarter"/>
          </p:nvPr>
        </p:nvSpPr>
        <p:spPr/>
        <p:txBody>
          <a:bodyPr/>
          <a:lstStyle/>
          <a:p>
            <a:pPr defTabSz="925431">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578415" defTabSz="942431"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25431">
              <a:defRPr/>
            </a:pPr>
            <a:fld id="{35AE2088-8A48-4824-A1CB-81E9FC54B89E}" type="datetime8">
              <a:rPr lang="en-US">
                <a:solidFill>
                  <a:prstClr val="black"/>
                </a:solidFill>
                <a:latin typeface="Segoe UI" pitchFamily="34" charset="0"/>
              </a:rPr>
              <a:pPr defTabSz="925431">
                <a:defRPr/>
              </a:pPr>
              <a:t>1/18/2024 12:37 PM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25431">
              <a:defRPr/>
            </a:pPr>
            <a:fld id="{B4008EB6-D09E-4580-8CD6-DDB14511944F}" type="slidenum">
              <a:rPr lang="en-US">
                <a:solidFill>
                  <a:prstClr val="black"/>
                </a:solidFill>
                <a:latin typeface="Segoe UI" pitchFamily="34" charset="0"/>
              </a:rPr>
              <a:pPr defTabSz="925431">
                <a:defRPr/>
              </a:pPr>
              <a:t>3</a:t>
            </a:fld>
            <a:endParaRPr lang="en-US">
              <a:solidFill>
                <a:prstClr val="black"/>
              </a:solidFill>
              <a:latin typeface="Segoe UI" pitchFamily="34" charset="0"/>
            </a:endParaRPr>
          </a:p>
        </p:txBody>
      </p:sp>
    </p:spTree>
    <p:extLst>
      <p:ext uri="{BB962C8B-B14F-4D97-AF65-F5344CB8AC3E}">
        <p14:creationId xmlns:p14="http://schemas.microsoft.com/office/powerpoint/2010/main" val="659922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501081-E19D-419D-B0AB-F3E631795016}" type="slidenum">
              <a:rPr lang="en-US" smtClean="0"/>
              <a:t>30</a:t>
            </a:fld>
            <a:endParaRPr lang="en-US"/>
          </a:p>
        </p:txBody>
      </p:sp>
    </p:spTree>
    <p:extLst>
      <p:ext uri="{BB962C8B-B14F-4D97-AF65-F5344CB8AC3E}">
        <p14:creationId xmlns:p14="http://schemas.microsoft.com/office/powerpoint/2010/main" val="3106003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333"/>
              </a:spcAft>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4235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661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73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latin typeface="Segoe UI Light"/>
              <a:cs typeface="Segoe UI Light"/>
            </a:endParaRPr>
          </a:p>
        </p:txBody>
      </p:sp>
      <p:sp>
        <p:nvSpPr>
          <p:cNvPr id="4" name="Slide Number Placeholder 3"/>
          <p:cNvSpPr>
            <a:spLocks noGrp="1"/>
          </p:cNvSpPr>
          <p:nvPr>
            <p:ph type="sldNum" sz="quarter" idx="5"/>
          </p:nvPr>
        </p:nvSpPr>
        <p:spPr/>
        <p:txBody>
          <a:bodyPr/>
          <a:lstStyle/>
          <a:p>
            <a:pPr marL="0" marR="0" lvl="0" indent="0" algn="r" defTabSz="945486" rtl="0" eaLnBrk="1" fontAlgn="auto" latinLnBrk="0" hangingPunct="1">
              <a:lnSpc>
                <a:spcPct val="100000"/>
              </a:lnSpc>
              <a:spcBef>
                <a:spcPts val="0"/>
              </a:spcBef>
              <a:spcAft>
                <a:spcPts val="0"/>
              </a:spcAft>
              <a:buClrTx/>
              <a:buSzTx/>
              <a:buFontTx/>
              <a:buNone/>
              <a:tabLst/>
              <a:defRPr/>
            </a:pPr>
            <a:fld id="{8600A856-9996-4E1A-8C94-B3A55A92578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548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92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2024-01-18 12:37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3270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47B61-83CA-4938-A256-96BD5B67CB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287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endParaRPr lang="en-US" dirty="0"/>
          </a:p>
        </p:txBody>
      </p:sp>
      <p:sp>
        <p:nvSpPr>
          <p:cNvPr id="4" name="Slide Number Placeholder 3"/>
          <p:cNvSpPr>
            <a:spLocks noGrp="1"/>
          </p:cNvSpPr>
          <p:nvPr>
            <p:ph type="sldNum" sz="quarter" idx="5"/>
          </p:nvPr>
        </p:nvSpPr>
        <p:spPr/>
        <p:txBody>
          <a:bodyPr/>
          <a:lstStyle/>
          <a:p>
            <a:pPr defTabSz="953582">
              <a:defRPr/>
            </a:pPr>
            <a:fld id="{F31B0E14-132F-4302-9C1A-0A42F6B01E1B}" type="slidenum">
              <a:rPr lang="en-US">
                <a:solidFill>
                  <a:prstClr val="black"/>
                </a:solidFill>
                <a:latin typeface="Calibri" panose="020F0502020204030204"/>
              </a:rPr>
              <a:pPr defTabSz="95358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57515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25431">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590268" defTabSz="944118"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25431">
              <a:defRPr/>
            </a:pPr>
            <a:fld id="{98000082-733C-7745-B6B2-DEBD02307451}" type="datetime8">
              <a:rPr lang="en-CA">
                <a:solidFill>
                  <a:prstClr val="black"/>
                </a:solidFill>
                <a:latin typeface="Segoe UI" pitchFamily="34" charset="0"/>
              </a:rPr>
              <a:pPr defTabSz="925431">
                <a:defRPr/>
              </a:pPr>
              <a:t>2024-01-18 12:37 PM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25431">
              <a:defRPr/>
            </a:pPr>
            <a:fld id="{B4008EB6-D09E-4580-8CD6-DDB14511944F}" type="slidenum">
              <a:rPr lang="en-US">
                <a:solidFill>
                  <a:prstClr val="black"/>
                </a:solidFill>
                <a:latin typeface="Segoe UI" pitchFamily="34" charset="0"/>
              </a:rPr>
              <a:pPr defTabSz="925431">
                <a:defRPr/>
              </a:pPr>
              <a:t>8</a:t>
            </a:fld>
            <a:endParaRPr lang="en-US">
              <a:solidFill>
                <a:prstClr val="black"/>
              </a:solidFill>
              <a:latin typeface="Segoe UI" pitchFamily="34" charset="0"/>
            </a:endParaRPr>
          </a:p>
        </p:txBody>
      </p:sp>
    </p:spTree>
    <p:extLst>
      <p:ext uri="{BB962C8B-B14F-4D97-AF65-F5344CB8AC3E}">
        <p14:creationId xmlns:p14="http://schemas.microsoft.com/office/powerpoint/2010/main" val="23513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pPr>
            <a:endParaRPr lang="en-US"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65462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44885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1325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9129227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4200760"/>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8607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370464605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39813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67609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nchor="t">
            <a:noAutofit/>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229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727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773229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1171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57171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1130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5.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sv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820944685"/>
      </p:ext>
    </p:extLst>
  </p:cSld>
  <p:clrMap bg1="lt1" tx1="dk1" bg2="lt2" tx2="dk2" accent1="accent1" accent2="accent2" accent3="accent3" accent4="accent4" accent5="accent5" accent6="accent6" hlink="hlink" folHlink="folHlink"/>
  <p:sldLayoutIdLst>
    <p:sldLayoutId id="2147484068" r:id="rId1"/>
    <p:sldLayoutId id="2147483951"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88263" y="509156"/>
            <a:ext cx="10515600" cy="1002579"/>
          </a:xfrm>
          <a:prstGeom prst="rect">
            <a:avLst/>
          </a:prstGeom>
        </p:spPr>
        <p:txBody>
          <a:bodyPr vert="horz" lIns="91440" tIns="45720" rIns="91440" bIns="45720" rtlCol="0" anchor="t">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88262" y="1698625"/>
            <a:ext cx="103083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88262" y="6229350"/>
            <a:ext cx="25359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1/18/2024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‹Nr.›</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743523856"/>
      </p:ext>
    </p:extLst>
  </p:cSld>
  <p:clrMap bg1="lt1" tx1="dk1" bg2="lt2" tx2="dk2" accent1="accent1" accent2="accent2" accent3="accent3" accent4="accent4" accent5="accent5" accent6="accent6" hlink="hlink" folHlink="folHlink"/>
  <p:sldLayoutIdLst>
    <p:sldLayoutId id="2147484078" r:id="rId1"/>
    <p:sldLayoutId id="2147484084" r:id="rId2"/>
    <p:sldLayoutId id="2147484090" r:id="rId3"/>
  </p:sldLayoutIdLst>
  <p:txStyles>
    <p:titleStyle>
      <a:lvl1pPr algn="l" defTabSz="914400" rtl="0" eaLnBrk="1" latinLnBrk="0" hangingPunct="1">
        <a:lnSpc>
          <a:spcPct val="90000"/>
        </a:lnSpc>
        <a:spcBef>
          <a:spcPct val="0"/>
        </a:spcBef>
        <a:buNone/>
        <a:defRPr lang="en-US" sz="28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21" y="2743200"/>
            <a:ext cx="6858000" cy="1371600"/>
          </a:xfrm>
          <a:prstGeom prst="rect">
            <a:avLst/>
          </a:prstGeom>
        </p:spPr>
      </p:pic>
      <p:sp>
        <p:nvSpPr>
          <p:cNvPr id="5" name="Footer Placeholder 4">
            <a:extLst>
              <a:ext uri="{FF2B5EF4-FFF2-40B4-BE49-F238E27FC236}">
                <a16:creationId xmlns:a16="http://schemas.microsoft.com/office/drawing/2014/main" id="{950E7CBB-AA80-A6A2-843A-90EC3833C222}"/>
              </a:ext>
            </a:extLst>
          </p:cNvPr>
          <p:cNvSpPr>
            <a:spLocks noGrp="1"/>
          </p:cNvSpPr>
          <p:nvPr>
            <p:ph type="ftr" sz="quarter" idx="3"/>
          </p:nvPr>
        </p:nvSpPr>
        <p:spPr>
          <a:xfrm>
            <a:off x="584201" y="6183059"/>
            <a:ext cx="11025617" cy="365125"/>
          </a:xfrm>
          <a:prstGeom prst="rect">
            <a:avLst/>
          </a:prstGeom>
        </p:spPr>
        <p:txBody>
          <a:bodyPr vert="horz" lIns="91440" tIns="45720" rIns="91440" bIns="45720" rtlCol="0" anchor="b"/>
          <a:lstStyle>
            <a:lvl1pPr algn="l">
              <a:defRPr sz="800">
                <a:solidFill>
                  <a:schemeClr val="accent6">
                    <a:lumMod val="75000"/>
                  </a:schemeClr>
                </a:solidFill>
              </a:defRPr>
            </a:lvl1pPr>
          </a:lstStyle>
          <a:p>
            <a:endParaRPr lang="en-US"/>
          </a:p>
        </p:txBody>
      </p:sp>
    </p:spTree>
    <p:extLst>
      <p:ext uri="{BB962C8B-B14F-4D97-AF65-F5344CB8AC3E}">
        <p14:creationId xmlns:p14="http://schemas.microsoft.com/office/powerpoint/2010/main" val="3013389883"/>
      </p:ext>
    </p:extLst>
  </p:cSld>
  <p:clrMap bg1="dk1" tx1="lt1" bg2="dk2" tx2="lt2" accent1="accent1" accent2="accent2" accent3="accent3" accent4="accent4" accent5="accent5" accent6="accent6" hlink="hlink" folHlink="folHlink"/>
  <p:sldLayoutIdLst>
    <p:sldLayoutId id="2147484118" r:id="rId1"/>
  </p:sldLayoutIdLst>
  <p:transition>
    <p:fade/>
  </p:transition>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290785537"/>
      </p:ext>
    </p:extLst>
  </p:cSld>
  <p:clrMap bg1="dk1" tx1="lt1" bg2="dk2" tx2="lt2" accent1="accent1" accent2="accent2" accent3="accent3" accent4="accent4" accent5="accent5" accent6="accent6" hlink="hlink" folHlink="folHlink"/>
  <p:sldLayoutIdLst>
    <p:sldLayoutId id="2147484206"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19299319"/>
      </p:ext>
    </p:extLst>
  </p:cSld>
  <p:clrMap bg1="dk1" tx1="lt1" bg2="dk2" tx2="lt2" accent1="accent1" accent2="accent2" accent3="accent3" accent4="accent4" accent5="accent5" accent6="accent6" hlink="hlink" folHlink="folHlink"/>
  <p:sldLayoutIdLst>
    <p:sldLayoutId id="2147484221" r:id="rId1"/>
    <p:sldLayoutId id="2147484253" r:id="rId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889727228"/>
      </p:ext>
    </p:extLst>
  </p:cSld>
  <p:clrMap bg1="dk1" tx1="lt1" bg2="dk2" tx2="lt2" accent1="accent1" accent2="accent2" accent3="accent3" accent4="accent4" accent5="accent5" accent6="accent6" hlink="hlink" folHlink="folHlink"/>
  <p:sldLayoutIdLst>
    <p:sldLayoutId id="2147484262" r:id="rId1"/>
    <p:sldLayoutId id="2147484272" r:id="rId2"/>
    <p:sldLayoutId id="2147484280" r:id="rId3"/>
    <p:sldLayoutId id="2147484306" r:id="rId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871081042"/>
      </p:ext>
    </p:extLst>
  </p:cSld>
  <p:clrMap bg1="lt1" tx1="dk1" bg2="lt2" tx2="dk2" accent1="accent1" accent2="accent2" accent3="accent3" accent4="accent4" accent5="accent5" accent6="accent6" hlink="hlink" folHlink="folHlink"/>
  <p:sldLayoutIdLst>
    <p:sldLayoutId id="2147484350"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6.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17.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1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5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5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5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6.png"/><Relationship Id="rId5" Type="http://schemas.openxmlformats.org/officeDocument/2006/relationships/image" Target="../media/image5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png"/><Relationship Id="rId5" Type="http://schemas.openxmlformats.org/officeDocument/2006/relationships/image" Target="../media/image5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63.sv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67.sv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hyperlink" Target="https://learn.microsoft.com/en-us/microsoft-365-copilot/microsoft-365-copilot-privacy" TargetMode="External"/><Relationship Id="rId3" Type="http://schemas.openxmlformats.org/officeDocument/2006/relationships/image" Target="../media/image31.png"/><Relationship Id="rId7" Type="http://schemas.openxmlformats.org/officeDocument/2006/relationships/hyperlink" Target="https://adoption.microsoft.com/en-us/copilot/"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hyperlink" Target="https://learn.microsoft.com/en-us/microsoft-365-copilot/microsoft-365-copilot-setup?view=o365-worldwide" TargetMode="External"/><Relationship Id="rId5" Type="http://schemas.openxmlformats.org/officeDocument/2006/relationships/hyperlink" Target="https://www.microsoft.com/en-us/worklab/work-trend-index/will-ai-fix-work" TargetMode="External"/><Relationship Id="rId10" Type="http://schemas.openxmlformats.org/officeDocument/2006/relationships/image" Target="../media/image16.png"/><Relationship Id="rId4" Type="http://schemas.openxmlformats.org/officeDocument/2006/relationships/hyperlink" Target="https://go.qualityhosting.de/m365copilot" TargetMode="External"/><Relationship Id="rId9" Type="http://schemas.openxmlformats.org/officeDocument/2006/relationships/hyperlink" Target="https://copilot.cloud.microsoft/en-US/prompt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eb-assets.bcg.com/1e/4f/925e66794465ad89953ff604b656/mit-bcg-expanding-ai-impact-with-organizational-learning-oct-2020-n.pdf"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 uri="{C183D7F6-B498-43B3-948B-1728B52AA6E4}">
                <adec:decorative xmlns:adec="http://schemas.microsoft.com/office/drawing/2017/decorative" val="1"/>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 uri="{C183D7F6-B498-43B3-948B-1728B52AA6E4}">
                <adec:decorative xmlns:adec="http://schemas.microsoft.com/office/drawing/2017/decorative" val="1"/>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30199" y="585788"/>
            <a:ext cx="7434452"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584200" y="2647516"/>
            <a:ext cx="7347147" cy="1107996"/>
          </a:xfrm>
        </p:spPr>
        <p:txBody>
          <a:bodyPr/>
          <a:lstStyle/>
          <a:p>
            <a:r>
              <a:rPr lang="en-US" dirty="0">
                <a:gradFill>
                  <a:gsLst>
                    <a:gs pos="100000">
                      <a:srgbClr val="8678D6"/>
                    </a:gs>
                    <a:gs pos="971">
                      <a:srgbClr val="2897CE"/>
                    </a:gs>
                  </a:gsLst>
                  <a:lin ang="2700000" scaled="0"/>
                </a:gradFill>
                <a:cs typeface="Segoe UI Semibold" panose="020B0702040204020203" pitchFamily="34" charset="0"/>
              </a:rPr>
              <a:t>Copilot for Microsoft 365 </a:t>
            </a:r>
            <a:br>
              <a:rPr lang="en-US" dirty="0">
                <a:gradFill>
                  <a:gsLst>
                    <a:gs pos="100000">
                      <a:srgbClr val="8678D6"/>
                    </a:gs>
                    <a:gs pos="971">
                      <a:srgbClr val="2897CE"/>
                    </a:gs>
                  </a:gsLst>
                  <a:lin ang="2700000" scaled="0"/>
                </a:gradFill>
                <a:cs typeface="Segoe UI Semibold" panose="020B0702040204020203" pitchFamily="34" charset="0"/>
              </a:rPr>
            </a:br>
            <a:r>
              <a:rPr lang="en-US" dirty="0">
                <a:solidFill>
                  <a:srgbClr val="091F2C"/>
                </a:solidFill>
              </a:rPr>
              <a:t>Your AI assistant at work</a:t>
            </a:r>
            <a:endParaRPr lang="en-US" dirty="0"/>
          </a:p>
        </p:txBody>
      </p:sp>
      <p:pic>
        <p:nvPicPr>
          <p:cNvPr id="10" name="Graphic 9">
            <a:extLst>
              <a:ext uri="{FF2B5EF4-FFF2-40B4-BE49-F238E27FC236}">
                <a16:creationId xmlns:a16="http://schemas.microsoft.com/office/drawing/2014/main" id="{54C4D65C-594C-EA63-5656-C691952ADFB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888" y="1042988"/>
            <a:ext cx="1812544" cy="292608"/>
          </a:xfrm>
          <a:prstGeom prst="rect">
            <a:avLst/>
          </a:prstGeom>
        </p:spPr>
      </p:pic>
      <p:pic>
        <p:nvPicPr>
          <p:cNvPr id="9" name="Grafik 8" descr="Ein Bild, das Grafiken, Schrift, Logo, Screenshot enthält.&#10;&#10;Automatisch generierte Beschreibung">
            <a:extLst>
              <a:ext uri="{FF2B5EF4-FFF2-40B4-BE49-F238E27FC236}">
                <a16:creationId xmlns:a16="http://schemas.microsoft.com/office/drawing/2014/main" id="{38962701-9657-6C74-B2BD-7317E382E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200" y="4341300"/>
            <a:ext cx="3898795" cy="928284"/>
          </a:xfrm>
          <a:prstGeom prst="rect">
            <a:avLst/>
          </a:prstGeom>
        </p:spPr>
      </p:pic>
    </p:spTree>
    <p:extLst>
      <p:ext uri="{BB962C8B-B14F-4D97-AF65-F5344CB8AC3E}">
        <p14:creationId xmlns:p14="http://schemas.microsoft.com/office/powerpoint/2010/main" val="31781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25E-6 1.85185E-6 L 1.25E-6 0.03588 " pathEditMode="relative" rAng="0" ptsTypes="AA">
                                      <p:cBhvr>
                                        <p:cTn id="9" dur="700" spd="-100000" fill="hold"/>
                                        <p:tgtEl>
                                          <p:spTgt spid="6"/>
                                        </p:tgtEl>
                                        <p:attrNameLst>
                                          <p:attrName>ppt_x</p:attrName>
                                          <p:attrName>ppt_y</p:attrName>
                                        </p:attrNameLst>
                                      </p:cBhvr>
                                      <p:rCtr x="0" y="1782"/>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0"/>
                                  </p:stCondLst>
                                  <p:childTnLst>
                                    <p:animMotion origin="layout" path="M 0 0 L 0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8BA9F4A-6BF3-D7EB-6CCE-69C759D6F46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34640" y="-16648"/>
            <a:ext cx="9322678" cy="6717225"/>
          </a:xfrm>
          <a:prstGeom prst="rect">
            <a:avLst/>
          </a:prstGeom>
        </p:spPr>
      </p:pic>
      <p:sp>
        <p:nvSpPr>
          <p:cNvPr id="19" name="Rectangle 18">
            <a:extLst>
              <a:ext uri="{FF2B5EF4-FFF2-40B4-BE49-F238E27FC236}">
                <a16:creationId xmlns:a16="http://schemas.microsoft.com/office/drawing/2014/main" id="{BD8A3559-C749-0642-3813-E089AD5E2EA0}"/>
              </a:ext>
              <a:ext uri="{C183D7F6-B498-43B3-948B-1728B52AA6E4}">
                <adec:decorative xmlns:adec="http://schemas.microsoft.com/office/drawing/2017/decorative" val="1"/>
              </a:ext>
            </a:extLst>
          </p:cNvPr>
          <p:cNvSpPr/>
          <p:nvPr/>
        </p:nvSpPr>
        <p:spPr>
          <a:xfrm>
            <a:off x="0" y="-39189"/>
            <a:ext cx="6258910" cy="6740434"/>
          </a:xfrm>
          <a:prstGeom prst="rect">
            <a:avLst/>
          </a:prstGeom>
          <a:gradFill flip="none" rotWithShape="1">
            <a:gsLst>
              <a:gs pos="5036">
                <a:schemeClr val="accent1">
                  <a:lumMod val="0"/>
                  <a:lumOff val="100000"/>
                  <a:alpha val="0"/>
                </a:schemeClr>
              </a:gs>
              <a:gs pos="44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A37A484C-6C38-6C9A-82C7-35D0EF2C93C7}"/>
              </a:ext>
            </a:extLst>
          </p:cNvPr>
          <p:cNvSpPr>
            <a:spLocks noGrp="1"/>
          </p:cNvSpPr>
          <p:nvPr>
            <p:ph type="title"/>
          </p:nvPr>
        </p:nvSpPr>
        <p:spPr>
          <a:xfrm>
            <a:off x="588263" y="509156"/>
            <a:ext cx="4349497" cy="492443"/>
          </a:xfrm>
        </p:spPr>
        <p:txBody>
          <a:bodyPr>
            <a:noAutofit/>
          </a:bodyPr>
          <a:lstStyle/>
          <a:p>
            <a:r>
              <a:rPr lang="en-US"/>
              <a:t>Employees and leaders are ready to embrace AI</a:t>
            </a:r>
          </a:p>
        </p:txBody>
      </p:sp>
      <p:sp>
        <p:nvSpPr>
          <p:cNvPr id="3" name="Text Placeholder 11">
            <a:extLst>
              <a:ext uri="{FF2B5EF4-FFF2-40B4-BE49-F238E27FC236}">
                <a16:creationId xmlns:a16="http://schemas.microsoft.com/office/drawing/2014/main" id="{9E6C942E-45EE-D41D-C28C-D9D18950F780}"/>
              </a:ext>
            </a:extLst>
          </p:cNvPr>
          <p:cNvSpPr txBox="1">
            <a:spLocks/>
          </p:cNvSpPr>
          <p:nvPr/>
        </p:nvSpPr>
        <p:spPr>
          <a:xfrm>
            <a:off x="633983" y="2593498"/>
            <a:ext cx="1986441" cy="1107996"/>
          </a:xfrm>
          <a:prstGeom prst="rect">
            <a:avLst/>
          </a:prstGeom>
          <a:noFill/>
        </p:spPr>
        <p:txBody>
          <a:bodyPr vert="horz" wrap="square" lIns="0" tIns="0" rIns="0" bIns="0" rtlCol="0">
            <a:spAutoFit/>
          </a:bodyPr>
          <a:lstStyle>
            <a:defPPr>
              <a:defRPr lang="en-US"/>
            </a:defPPr>
            <a:lvl1pPr marR="0" lvl="0" indent="0" defTabSz="914225" fontAlgn="auto">
              <a:lnSpc>
                <a:spcPct val="100000"/>
              </a:lnSpc>
              <a:spcBef>
                <a:spcPts val="0"/>
              </a:spcBef>
              <a:spcAft>
                <a:spcPts val="0"/>
              </a:spcAft>
              <a:buClrTx/>
              <a:buSzPct val="90000"/>
              <a:buFont typeface="Wingdings" panose="05000000000000000000" pitchFamily="2" charset="2"/>
              <a:buNone/>
              <a:tabLst/>
              <a:defRPr sz="7200" spc="-49" baseline="0">
                <a:ln w="3175">
                  <a:noFill/>
                </a:ln>
                <a:solidFill>
                  <a:schemeClr val="accent2"/>
                </a:solidFill>
                <a:latin typeface="+mj-lt"/>
                <a:ea typeface="+mj-lt"/>
                <a:cs typeface="Segoe UI Semibold"/>
              </a:defRPr>
            </a:lvl1pPr>
            <a:lvl2pPr marL="457025" marR="0" indent="-228512" defTabSz="932384"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6973" marR="0" indent="-199948" defTabSz="932384"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639" marR="0" indent="-180906" defTabSz="932384"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544" marR="0" indent="-168211" defTabSz="932384"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4054" indent="-233097" defTabSz="932384">
              <a:spcBef>
                <a:spcPct val="20000"/>
              </a:spcBef>
              <a:buFont typeface="Arial" pitchFamily="34" charset="0"/>
              <a:buChar char="•"/>
              <a:defRPr sz="2000"/>
            </a:lvl6pPr>
            <a:lvl7pPr marL="3030248" indent="-233097" defTabSz="932384">
              <a:spcBef>
                <a:spcPct val="20000"/>
              </a:spcBef>
              <a:buFont typeface="Arial" pitchFamily="34" charset="0"/>
              <a:buChar char="•"/>
              <a:defRPr sz="2000"/>
            </a:lvl7pPr>
            <a:lvl8pPr marL="3496440" indent="-233097" defTabSz="932384">
              <a:spcBef>
                <a:spcPct val="20000"/>
              </a:spcBef>
              <a:buFont typeface="Arial" pitchFamily="34" charset="0"/>
              <a:buChar char="•"/>
              <a:defRPr sz="2000"/>
            </a:lvl8pPr>
            <a:lvl9pPr marL="3962633" indent="-233097" defTabSz="932384">
              <a:spcBef>
                <a:spcPct val="20000"/>
              </a:spcBef>
              <a:buFont typeface="Arial" pitchFamily="34" charset="0"/>
              <a:buChar char="•"/>
              <a:defRPr sz="2000"/>
            </a:lvl9pPr>
          </a:lstStyle>
          <a:p>
            <a:pPr marL="0" marR="0" lvl="0" indent="0" algn="l" defTabSz="914225"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CA" sz="7200" b="0" i="0" u="none" strike="noStrike" kern="1200" cap="none" spc="-49" normalizeH="0" baseline="0" noProof="0">
                <a:ln w="3175">
                  <a:noFill/>
                </a:ln>
                <a:solidFill>
                  <a:srgbClr val="8661C5"/>
                </a:solidFill>
                <a:effectLst/>
                <a:uLnTx/>
                <a:uFillTx/>
                <a:latin typeface="Segoe UI Semibold"/>
                <a:cs typeface="Segoe UI Semibold"/>
              </a:rPr>
              <a:t>2x</a:t>
            </a:r>
          </a:p>
        </p:txBody>
      </p:sp>
      <p:sp>
        <p:nvSpPr>
          <p:cNvPr id="4" name="Text Placeholder 9">
            <a:extLst>
              <a:ext uri="{FF2B5EF4-FFF2-40B4-BE49-F238E27FC236}">
                <a16:creationId xmlns:a16="http://schemas.microsoft.com/office/drawing/2014/main" id="{F316501B-7309-11EF-F902-0CDB7FD35D11}"/>
              </a:ext>
            </a:extLst>
          </p:cNvPr>
          <p:cNvSpPr txBox="1">
            <a:spLocks/>
          </p:cNvSpPr>
          <p:nvPr/>
        </p:nvSpPr>
        <p:spPr>
          <a:xfrm>
            <a:off x="633983" y="3724035"/>
            <a:ext cx="1986442" cy="1231106"/>
          </a:xfrm>
          <a:prstGeom prst="rect">
            <a:avLst/>
          </a:prstGeom>
          <a:noFill/>
        </p:spPr>
        <p:txBody>
          <a:bodyPr vert="horz" wrap="square" lIns="0" tIns="0" rIns="0" bIns="0" rtlCol="0">
            <a:spAutoFit/>
          </a:bodyPr>
          <a:lstStyle>
            <a:lvl1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sym typeface="Segoe UI"/>
              </a:rPr>
              <a:t>likelihood of a leader to say AI will provide value by boosting productivity versus cutting headcount</a:t>
            </a:r>
            <a:endPar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7" name="Text Placeholder 11">
            <a:extLst>
              <a:ext uri="{FF2B5EF4-FFF2-40B4-BE49-F238E27FC236}">
                <a16:creationId xmlns:a16="http://schemas.microsoft.com/office/drawing/2014/main" id="{AD37B8C1-5CB6-CE24-5952-7FC531440823}"/>
              </a:ext>
            </a:extLst>
          </p:cNvPr>
          <p:cNvSpPr txBox="1">
            <a:spLocks/>
          </p:cNvSpPr>
          <p:nvPr/>
        </p:nvSpPr>
        <p:spPr>
          <a:xfrm>
            <a:off x="3070999" y="2593498"/>
            <a:ext cx="1986441" cy="1107996"/>
          </a:xfrm>
          <a:prstGeom prst="rect">
            <a:avLst/>
          </a:prstGeom>
          <a:noFill/>
        </p:spPr>
        <p:txBody>
          <a:bodyPr vert="horz" wrap="square" lIns="0" tIns="0" rIns="0" bIns="0" rtlCol="0">
            <a:spAutoFit/>
          </a:bodyPr>
          <a:lstStyle>
            <a:lvl1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7200" kern="1200" spc="0" baseline="0">
                <a:gradFill>
                  <a:gsLst>
                    <a:gs pos="0">
                      <a:srgbClr val="50E6FF"/>
                    </a:gs>
                    <a:gs pos="100000">
                      <a:srgbClr val="D59DFF"/>
                    </a:gs>
                  </a:gsLst>
                  <a:lin ang="2400000" scaled="0"/>
                </a:gradFill>
                <a:latin typeface="+mj-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225"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CA" sz="7200" b="0" i="0" u="none" strike="noStrike" kern="1200" cap="none" spc="-49" normalizeH="0" baseline="0" noProof="0">
                <a:ln w="3175">
                  <a:noFill/>
                </a:ln>
                <a:solidFill>
                  <a:srgbClr val="8661C5"/>
                </a:solidFill>
                <a:effectLst/>
                <a:uLnTx/>
                <a:uFillTx/>
                <a:latin typeface="Segoe UI Semibold"/>
                <a:ea typeface="+mj-lt"/>
                <a:cs typeface="Segoe UI Semibold"/>
              </a:rPr>
              <a:t>64%</a:t>
            </a:r>
          </a:p>
        </p:txBody>
      </p:sp>
      <p:sp>
        <p:nvSpPr>
          <p:cNvPr id="8" name="Text Placeholder 9">
            <a:extLst>
              <a:ext uri="{FF2B5EF4-FFF2-40B4-BE49-F238E27FC236}">
                <a16:creationId xmlns:a16="http://schemas.microsoft.com/office/drawing/2014/main" id="{9C971BCC-3DD8-9DE9-6516-46728090AECB}"/>
              </a:ext>
            </a:extLst>
          </p:cNvPr>
          <p:cNvSpPr txBox="1">
            <a:spLocks/>
          </p:cNvSpPr>
          <p:nvPr/>
        </p:nvSpPr>
        <p:spPr>
          <a:xfrm>
            <a:off x="3070998" y="3724035"/>
            <a:ext cx="2258085" cy="738664"/>
          </a:xfrm>
          <a:prstGeom prst="rect">
            <a:avLst/>
          </a:prstGeom>
          <a:noFill/>
        </p:spPr>
        <p:txBody>
          <a:bodyPr vert="horz" wrap="square" lIns="0" tIns="0" rIns="0" bIns="0" rtlCol="0">
            <a:spAutoFit/>
          </a:bodyPr>
          <a:lstStyle>
            <a:lvl1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of employees lack </a:t>
            </a:r>
            <a:b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time and energy to </a:t>
            </a:r>
            <a:b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do their job</a:t>
            </a:r>
          </a:p>
        </p:txBody>
      </p:sp>
      <p:sp>
        <p:nvSpPr>
          <p:cNvPr id="11" name="Text Placeholder 15">
            <a:extLst>
              <a:ext uri="{FF2B5EF4-FFF2-40B4-BE49-F238E27FC236}">
                <a16:creationId xmlns:a16="http://schemas.microsoft.com/office/drawing/2014/main" id="{20DAE0F5-7AFA-2E60-5BE2-BBC16EF5CE74}"/>
              </a:ext>
            </a:extLst>
          </p:cNvPr>
          <p:cNvSpPr txBox="1">
            <a:spLocks/>
          </p:cNvSpPr>
          <p:nvPr/>
        </p:nvSpPr>
        <p:spPr>
          <a:xfrm>
            <a:off x="5791049" y="2593498"/>
            <a:ext cx="1986441" cy="1107996"/>
          </a:xfrm>
          <a:prstGeom prst="rect">
            <a:avLst/>
          </a:prstGeom>
          <a:noFill/>
        </p:spPr>
        <p:txBody>
          <a:bodyPr vert="horz" wrap="square" lIns="0" tIns="0" rIns="0" bIns="0" rtlCol="0">
            <a:spAutoFit/>
          </a:bodyPr>
          <a:lstStyle>
            <a:lvl1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7200" kern="1200" spc="0" baseline="0">
                <a:gradFill>
                  <a:gsLst>
                    <a:gs pos="0">
                      <a:srgbClr val="50E6FF"/>
                    </a:gs>
                    <a:gs pos="100000">
                      <a:srgbClr val="D59DFF"/>
                    </a:gs>
                  </a:gsLst>
                  <a:lin ang="2400000" scaled="0"/>
                </a:gradFill>
                <a:latin typeface="+mj-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225"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CA" sz="7200" b="0" i="0" u="none" strike="noStrike" kern="1200" cap="none" spc="-49" normalizeH="0" baseline="0" noProof="0">
                <a:ln w="3175">
                  <a:noFill/>
                </a:ln>
                <a:solidFill>
                  <a:srgbClr val="8661C5"/>
                </a:solidFill>
                <a:effectLst/>
                <a:uLnTx/>
                <a:uFillTx/>
                <a:latin typeface="Segoe UI Semibold"/>
                <a:ea typeface="+mj-lt"/>
                <a:cs typeface="Segoe UI Semibold"/>
              </a:rPr>
              <a:t>70%</a:t>
            </a:r>
          </a:p>
        </p:txBody>
      </p:sp>
      <p:sp>
        <p:nvSpPr>
          <p:cNvPr id="12" name="Text Placeholder 14">
            <a:extLst>
              <a:ext uri="{FF2B5EF4-FFF2-40B4-BE49-F238E27FC236}">
                <a16:creationId xmlns:a16="http://schemas.microsoft.com/office/drawing/2014/main" id="{43E0406D-2681-0E77-0031-092B90C5FB42}"/>
              </a:ext>
            </a:extLst>
          </p:cNvPr>
          <p:cNvSpPr txBox="1">
            <a:spLocks/>
          </p:cNvSpPr>
          <p:nvPr/>
        </p:nvSpPr>
        <p:spPr>
          <a:xfrm>
            <a:off x="5791049" y="3724035"/>
            <a:ext cx="2165914" cy="738664"/>
          </a:xfrm>
          <a:prstGeom prst="rect">
            <a:avLst/>
          </a:prstGeom>
          <a:noFill/>
        </p:spPr>
        <p:txBody>
          <a:bodyPr vert="horz" wrap="square" lIns="0" tIns="0" rIns="0" bIns="0" rtlCol="0">
            <a:spAutoFit/>
          </a:bodyPr>
          <a:lstStyle>
            <a:lvl1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of employees </a:t>
            </a:r>
            <a:b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willing to delegate </a:t>
            </a:r>
            <a:b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CA"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work to AI</a:t>
            </a:r>
          </a:p>
        </p:txBody>
      </p:sp>
      <p:sp>
        <p:nvSpPr>
          <p:cNvPr id="5" name="Text Placeholder 10">
            <a:extLst>
              <a:ext uri="{FF2B5EF4-FFF2-40B4-BE49-F238E27FC236}">
                <a16:creationId xmlns:a16="http://schemas.microsoft.com/office/drawing/2014/main" id="{4CE1F411-9A16-8395-6AE2-96C32453E161}"/>
              </a:ext>
            </a:extLst>
          </p:cNvPr>
          <p:cNvSpPr txBox="1">
            <a:spLocks/>
          </p:cNvSpPr>
          <p:nvPr/>
        </p:nvSpPr>
        <p:spPr>
          <a:xfrm>
            <a:off x="584200" y="6138441"/>
            <a:ext cx="9144000" cy="1692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Source: 2023 Work Trends Index</a:t>
            </a:r>
          </a:p>
        </p:txBody>
      </p:sp>
      <p:pic>
        <p:nvPicPr>
          <p:cNvPr id="6" name="Grafik 5" descr="Ein Bild, das Grafiken, Schrift, Logo, Screenshot enthält.&#10;&#10;Automatisch generierte Beschreibung">
            <a:extLst>
              <a:ext uri="{FF2B5EF4-FFF2-40B4-BE49-F238E27FC236}">
                <a16:creationId xmlns:a16="http://schemas.microsoft.com/office/drawing/2014/main" id="{160EEDC9-FDAD-14D3-E786-CF9A64EA5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36857032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1.25E-6 -3.33333E-6 L 1.25E-6 -0.03703 " pathEditMode="relative" rAng="0" ptsTypes="AA">
                                      <p:cBhvr>
                                        <p:cTn id="9" dur="750" spd="-100000" fill="hold"/>
                                        <p:tgtEl>
                                          <p:spTgt spid="3"/>
                                        </p:tgtEl>
                                        <p:attrNameLst>
                                          <p:attrName>ppt_x</p:attrName>
                                          <p:attrName>ppt_y</p:attrName>
                                        </p:attrNameLst>
                                      </p:cBhvr>
                                      <p:rCtr x="0" y="-1852"/>
                                    </p:animMotion>
                                  </p:childTnLst>
                                </p:cTn>
                              </p:par>
                              <p:par>
                                <p:cTn id="10" presetID="10" presetClass="entr" presetSubtype="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200"/>
                                  </p:stCondLst>
                                  <p:childTnLst>
                                    <p:animMotion origin="layout" path="M 1.25E-6 -3.33333E-6 L 1.25E-6 -0.03703 " pathEditMode="relative" rAng="0" ptsTypes="AA">
                                      <p:cBhvr>
                                        <p:cTn id="14" dur="750" spd="-100000" fill="hold"/>
                                        <p:tgtEl>
                                          <p:spTgt spid="7"/>
                                        </p:tgtEl>
                                        <p:attrNameLst>
                                          <p:attrName>ppt_x</p:attrName>
                                          <p:attrName>ppt_y</p:attrName>
                                        </p:attrNameLst>
                                      </p:cBhvr>
                                      <p:rCtr x="0" y="-1852"/>
                                    </p:animMotion>
                                  </p:childTnLst>
                                </p:cTn>
                              </p:par>
                              <p:par>
                                <p:cTn id="15" presetID="10" presetClass="entr" presetSubtype="0" fill="hold" grpId="0" nodeType="withEffect">
                                  <p:stCondLst>
                                    <p:cond delay="4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42" presetClass="path" presetSubtype="0" decel="100000" fill="hold" grpId="1" nodeType="withEffect">
                                  <p:stCondLst>
                                    <p:cond delay="400"/>
                                  </p:stCondLst>
                                  <p:childTnLst>
                                    <p:animMotion origin="layout" path="M 1.25E-6 -3.33333E-6 L 1.25E-6 -0.03703 " pathEditMode="relative" rAng="0" ptsTypes="AA">
                                      <p:cBhvr>
                                        <p:cTn id="19" dur="750" spd="-100000" fill="hold"/>
                                        <p:tgtEl>
                                          <p:spTgt spid="11"/>
                                        </p:tgtEl>
                                        <p:attrNameLst>
                                          <p:attrName>ppt_x</p:attrName>
                                          <p:attrName>ppt_y</p:attrName>
                                        </p:attrNameLst>
                                      </p:cBhvr>
                                      <p:rCtr x="0" y="-1852"/>
                                    </p:animMotion>
                                  </p:childTnLst>
                                </p:cTn>
                              </p:par>
                              <p:par>
                                <p:cTn id="20" presetID="10" presetClass="entr" presetSubtype="0" fill="hold" grpId="0" nodeType="withEffect">
                                  <p:stCondLst>
                                    <p:cond delay="1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grpId="1" nodeType="withEffect">
                                  <p:stCondLst>
                                    <p:cond delay="100"/>
                                  </p:stCondLst>
                                  <p:childTnLst>
                                    <p:animMotion origin="layout" path="M 0 7.40741E-7 L 0 0.04167 " pathEditMode="relative" rAng="0" ptsTypes="AA">
                                      <p:cBhvr>
                                        <p:cTn id="24" dur="750" spd="-100000" fill="hold"/>
                                        <p:tgtEl>
                                          <p:spTgt spid="4"/>
                                        </p:tgtEl>
                                        <p:attrNameLst>
                                          <p:attrName>ppt_x</p:attrName>
                                          <p:attrName>ppt_y</p:attrName>
                                        </p:attrNameLst>
                                      </p:cBhvr>
                                      <p:rCtr x="0" y="2083"/>
                                    </p:animMotion>
                                  </p:childTnLst>
                                </p:cTn>
                              </p:par>
                              <p:par>
                                <p:cTn id="25" presetID="10" presetClass="entr" presetSubtype="0"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300"/>
                                  </p:stCondLst>
                                  <p:childTnLst>
                                    <p:animMotion origin="layout" path="M 0 7.40741E-7 L 0 0.04167 " pathEditMode="relative" rAng="0" ptsTypes="AA">
                                      <p:cBhvr>
                                        <p:cTn id="29" dur="750" spd="-100000" fill="hold"/>
                                        <p:tgtEl>
                                          <p:spTgt spid="8"/>
                                        </p:tgtEl>
                                        <p:attrNameLst>
                                          <p:attrName>ppt_x</p:attrName>
                                          <p:attrName>ppt_y</p:attrName>
                                        </p:attrNameLst>
                                      </p:cBhvr>
                                      <p:rCtr x="0" y="2083"/>
                                    </p:animMotion>
                                  </p:childTnLst>
                                </p:cTn>
                              </p:par>
                              <p:par>
                                <p:cTn id="30" presetID="10" presetClass="entr" presetSubtype="0"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42" presetClass="path" presetSubtype="0" decel="100000" fill="hold" grpId="1" nodeType="withEffect">
                                  <p:stCondLst>
                                    <p:cond delay="500"/>
                                  </p:stCondLst>
                                  <p:childTnLst>
                                    <p:animMotion origin="layout" path="M 0 7.40741E-7 L 0 0.04167 " pathEditMode="relative" rAng="0" ptsTypes="AA">
                                      <p:cBhvr>
                                        <p:cTn id="34" dur="750" spd="-100000" fill="hold"/>
                                        <p:tgtEl>
                                          <p:spTgt spid="12"/>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P spid="7" grpId="1"/>
      <p:bldP spid="8" grpId="0"/>
      <p:bldP spid="8" grpId="1"/>
      <p:bldP spid="11" grpId="0"/>
      <p:bldP spid="11" grpId="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4">
            <a:extLst>
              <a:ext uri="{FF2B5EF4-FFF2-40B4-BE49-F238E27FC236}">
                <a16:creationId xmlns:a16="http://schemas.microsoft.com/office/drawing/2014/main" id="{58AC4E1F-839F-6461-A6B2-14CFB81B6585}"/>
              </a:ext>
            </a:extLst>
          </p:cNvPr>
          <p:cNvSpPr txBox="1">
            <a:spLocks/>
          </p:cNvSpPr>
          <p:nvPr/>
        </p:nvSpPr>
        <p:spPr>
          <a:xfrm>
            <a:off x="3353809" y="809747"/>
            <a:ext cx="5484386" cy="553998"/>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MU" sz="3600">
                <a:latin typeface="Segoe UI Semibold"/>
              </a:rPr>
              <a:t>Preparing for the era of </a:t>
            </a:r>
            <a:r>
              <a:rPr lang="en-MU" sz="3600">
                <a:gradFill flip="none" rotWithShape="1">
                  <a:gsLst>
                    <a:gs pos="50000">
                      <a:srgbClr val="8661C5"/>
                    </a:gs>
                    <a:gs pos="0">
                      <a:srgbClr val="3E76D4"/>
                    </a:gs>
                    <a:gs pos="100000">
                      <a:srgbClr val="C73ECC"/>
                    </a:gs>
                  </a:gsLst>
                  <a:lin ang="2700000" scaled="1"/>
                  <a:tileRect/>
                </a:gradFill>
                <a:latin typeface="Segoe UI Semibold"/>
              </a:rPr>
              <a:t>AI</a:t>
            </a:r>
            <a:endParaRPr lang="en-US" sz="3600">
              <a:gradFill flip="none" rotWithShape="1">
                <a:gsLst>
                  <a:gs pos="50000">
                    <a:srgbClr val="8661C5"/>
                  </a:gs>
                  <a:gs pos="0">
                    <a:srgbClr val="3E76D4"/>
                  </a:gs>
                  <a:gs pos="100000">
                    <a:srgbClr val="C73ECC"/>
                  </a:gs>
                </a:gsLst>
                <a:lin ang="2700000" scaled="1"/>
                <a:tileRect/>
              </a:gradFill>
              <a:latin typeface="Segoe UI Semibold"/>
            </a:endParaRPr>
          </a:p>
        </p:txBody>
      </p:sp>
      <p:sp useBgFill="1">
        <p:nvSpPr>
          <p:cNvPr id="3" name="Freeform 8">
            <a:extLst>
              <a:ext uri="{FF2B5EF4-FFF2-40B4-BE49-F238E27FC236}">
                <a16:creationId xmlns:a16="http://schemas.microsoft.com/office/drawing/2014/main" id="{1612A035-6677-28D5-1F65-CC437492C5B6}"/>
              </a:ext>
            </a:extLst>
          </p:cNvPr>
          <p:cNvSpPr/>
          <p:nvPr/>
        </p:nvSpPr>
        <p:spPr bwMode="auto">
          <a:xfrm>
            <a:off x="7357067" y="3354306"/>
            <a:ext cx="1912194" cy="1082695"/>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prstClr val="black"/>
                </a:solidFill>
                <a:latin typeface="Segoe UI" panose="020B0502040204020203" pitchFamily="34" charset="0"/>
                <a:cs typeface="Segoe UI" panose="020B0502040204020203" pitchFamily="34" charset="0"/>
              </a:rPr>
              <a:t>Does your organization have a </a:t>
            </a:r>
            <a:r>
              <a:rPr lang="en-US" sz="1600" b="1">
                <a:solidFill>
                  <a:prstClr val="black"/>
                </a:solidFill>
                <a:latin typeface="Segoe UI" panose="020B0502040204020203" pitchFamily="34" charset="0"/>
                <a:cs typeface="Segoe UI" panose="020B0502040204020203" pitchFamily="34" charset="0"/>
              </a:rPr>
              <a:t>data strategy </a:t>
            </a:r>
            <a:br>
              <a:rPr lang="en-US" sz="1600" b="1">
                <a:solidFill>
                  <a:prstClr val="black"/>
                </a:solidFill>
                <a:latin typeface="Segoe UI" panose="020B0502040204020203" pitchFamily="34" charset="0"/>
                <a:cs typeface="Segoe UI" panose="020B0502040204020203" pitchFamily="34" charset="0"/>
              </a:rPr>
            </a:br>
            <a:r>
              <a:rPr lang="en-US" sz="1600">
                <a:solidFill>
                  <a:prstClr val="black"/>
                </a:solidFill>
                <a:latin typeface="Segoe UI" panose="020B0502040204020203" pitchFamily="34" charset="0"/>
                <a:cs typeface="Segoe UI" panose="020B0502040204020203" pitchFamily="34" charset="0"/>
              </a:rPr>
              <a:t>in place?</a:t>
            </a:r>
          </a:p>
        </p:txBody>
      </p:sp>
      <p:sp useBgFill="1">
        <p:nvSpPr>
          <p:cNvPr id="41" name="Freeform 1">
            <a:extLst>
              <a:ext uri="{FF2B5EF4-FFF2-40B4-BE49-F238E27FC236}">
                <a16:creationId xmlns:a16="http://schemas.microsoft.com/office/drawing/2014/main" id="{3DD77459-6C42-8204-239D-B70017B44CCB}"/>
              </a:ext>
            </a:extLst>
          </p:cNvPr>
          <p:cNvSpPr/>
          <p:nvPr/>
        </p:nvSpPr>
        <p:spPr bwMode="auto">
          <a:xfrm>
            <a:off x="9650566" y="3354306"/>
            <a:ext cx="1725872" cy="1910941"/>
          </a:xfrm>
          <a:prstGeom prst="roundRect">
            <a:avLst>
              <a:gd name="adj" fmla="val 395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prstClr val="black"/>
                </a:solidFill>
                <a:latin typeface="Segoe UI" panose="020B0502040204020203" pitchFamily="34" charset="0"/>
                <a:cs typeface="Segoe UI" panose="020B0502040204020203" pitchFamily="34" charset="0"/>
              </a:rPr>
              <a:t>Does your organization have the necessary </a:t>
            </a:r>
            <a:r>
              <a:rPr lang="en-US" sz="1600" b="1">
                <a:solidFill>
                  <a:prstClr val="black"/>
                </a:solidFill>
                <a:latin typeface="Segoe UI" panose="020B0502040204020203" pitchFamily="34" charset="0"/>
                <a:cs typeface="Segoe UI" panose="020B0502040204020203" pitchFamily="34" charset="0"/>
              </a:rPr>
              <a:t>infrastructure and resources </a:t>
            </a:r>
            <a:br>
              <a:rPr lang="en-US" sz="1600" b="1">
                <a:solidFill>
                  <a:prstClr val="black"/>
                </a:solidFill>
                <a:latin typeface="Segoe UI" panose="020B0502040204020203" pitchFamily="34" charset="0"/>
                <a:cs typeface="Segoe UI" panose="020B0502040204020203" pitchFamily="34" charset="0"/>
              </a:rPr>
            </a:br>
            <a:r>
              <a:rPr lang="en-US" sz="1600">
                <a:solidFill>
                  <a:prstClr val="black"/>
                </a:solidFill>
                <a:latin typeface="Segoe UI" panose="020B0502040204020203" pitchFamily="34" charset="0"/>
                <a:cs typeface="Segoe UI" panose="020B0502040204020203" pitchFamily="34" charset="0"/>
              </a:rPr>
              <a:t>to support AI initiatives?</a:t>
            </a:r>
          </a:p>
        </p:txBody>
      </p:sp>
      <p:sp useBgFill="1">
        <p:nvSpPr>
          <p:cNvPr id="2" name="Rectangle: Rounded Corners 1">
            <a:extLst>
              <a:ext uri="{FF2B5EF4-FFF2-40B4-BE49-F238E27FC236}">
                <a16:creationId xmlns:a16="http://schemas.microsoft.com/office/drawing/2014/main" id="{380A2E71-EED9-CEC0-8630-034BB35C93F7}"/>
              </a:ext>
            </a:extLst>
          </p:cNvPr>
          <p:cNvSpPr/>
          <p:nvPr/>
        </p:nvSpPr>
        <p:spPr>
          <a:xfrm>
            <a:off x="896655" y="3354306"/>
            <a:ext cx="1510054" cy="1092967"/>
          </a:xfrm>
          <a:prstGeom prst="roundRect">
            <a:avLst>
              <a:gd name="adj" fmla="val 6003"/>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prstClr val="black"/>
                </a:solidFill>
                <a:latin typeface="Segoe UI" panose="020B0502040204020203" pitchFamily="34" charset="0"/>
                <a:cs typeface="Segoe UI" panose="020B0502040204020203" pitchFamily="34" charset="0"/>
              </a:rPr>
              <a:t>What are your organization's </a:t>
            </a:r>
            <a:r>
              <a:rPr lang="en-US" sz="1600" b="1">
                <a:solidFill>
                  <a:prstClr val="black"/>
                </a:solidFill>
                <a:latin typeface="Segoe UI" panose="020B0502040204020203" pitchFamily="34" charset="0"/>
                <a:cs typeface="Segoe UI" panose="020B0502040204020203" pitchFamily="34" charset="0"/>
              </a:rPr>
              <a:t>goals</a:t>
            </a:r>
            <a:r>
              <a:rPr lang="en-US" sz="1600">
                <a:solidFill>
                  <a:prstClr val="black"/>
                </a:solidFill>
                <a:latin typeface="Segoe UI" panose="020B0502040204020203" pitchFamily="34" charset="0"/>
                <a:cs typeface="Segoe UI" panose="020B0502040204020203" pitchFamily="34" charset="0"/>
              </a:rPr>
              <a:t> </a:t>
            </a:r>
            <a:br>
              <a:rPr lang="en-US" sz="1600">
                <a:solidFill>
                  <a:prstClr val="black"/>
                </a:solidFill>
                <a:latin typeface="Segoe UI" panose="020B0502040204020203" pitchFamily="34" charset="0"/>
                <a:cs typeface="Segoe UI" panose="020B0502040204020203" pitchFamily="34" charset="0"/>
              </a:rPr>
            </a:br>
            <a:r>
              <a:rPr lang="en-US" sz="1600">
                <a:solidFill>
                  <a:prstClr val="black"/>
                </a:solidFill>
                <a:latin typeface="Segoe UI" panose="020B0502040204020203" pitchFamily="34" charset="0"/>
                <a:cs typeface="Segoe UI" panose="020B0502040204020203" pitchFamily="34" charset="0"/>
              </a:rPr>
              <a:t>for using AI?</a:t>
            </a:r>
          </a:p>
        </p:txBody>
      </p:sp>
      <p:sp useBgFill="1">
        <p:nvSpPr>
          <p:cNvPr id="4" name="Freeform 3">
            <a:extLst>
              <a:ext uri="{FF2B5EF4-FFF2-40B4-BE49-F238E27FC236}">
                <a16:creationId xmlns:a16="http://schemas.microsoft.com/office/drawing/2014/main" id="{A03051CD-39C7-A88B-B58B-1116D5704B25}"/>
              </a:ext>
            </a:extLst>
          </p:cNvPr>
          <p:cNvSpPr/>
          <p:nvPr/>
        </p:nvSpPr>
        <p:spPr bwMode="auto">
          <a:xfrm>
            <a:off x="2912749" y="3354306"/>
            <a:ext cx="1932177" cy="1082695"/>
          </a:xfrm>
          <a:prstGeom prst="roundRect">
            <a:avLst>
              <a:gd name="adj" fmla="val 477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prstClr val="black"/>
                </a:solidFill>
                <a:latin typeface="Segoe UI" panose="020B0502040204020203" pitchFamily="34" charset="0"/>
                <a:cs typeface="Segoe UI" panose="020B0502040204020203" pitchFamily="34" charset="0"/>
              </a:rPr>
              <a:t>What are your organization’s </a:t>
            </a:r>
            <a:br>
              <a:rPr lang="en-US" sz="1600">
                <a:solidFill>
                  <a:prstClr val="black"/>
                </a:solidFill>
                <a:latin typeface="Segoe UI" panose="020B0502040204020203" pitchFamily="34" charset="0"/>
                <a:cs typeface="Segoe UI" panose="020B0502040204020203" pitchFamily="34" charset="0"/>
              </a:rPr>
            </a:br>
            <a:r>
              <a:rPr lang="en-US" sz="1600" b="1">
                <a:solidFill>
                  <a:prstClr val="black"/>
                </a:solidFill>
                <a:latin typeface="Segoe UI" panose="020B0502040204020203" pitchFamily="34" charset="0"/>
                <a:cs typeface="Segoe UI" panose="020B0502040204020203" pitchFamily="34" charset="0"/>
              </a:rPr>
              <a:t>pain points </a:t>
            </a:r>
            <a:br>
              <a:rPr lang="en-US" sz="1600" b="1">
                <a:solidFill>
                  <a:prstClr val="black"/>
                </a:solidFill>
                <a:latin typeface="Segoe UI" panose="020B0502040204020203" pitchFamily="34" charset="0"/>
                <a:cs typeface="Segoe UI" panose="020B0502040204020203" pitchFamily="34" charset="0"/>
              </a:rPr>
            </a:br>
            <a:r>
              <a:rPr lang="en-US" sz="1600">
                <a:solidFill>
                  <a:prstClr val="black"/>
                </a:solidFill>
                <a:latin typeface="Segoe UI" panose="020B0502040204020203" pitchFamily="34" charset="0"/>
                <a:cs typeface="Segoe UI" panose="020B0502040204020203" pitchFamily="34" charset="0"/>
              </a:rPr>
              <a:t>that AI can address?</a:t>
            </a:r>
          </a:p>
        </p:txBody>
      </p:sp>
      <p:sp useBgFill="1">
        <p:nvSpPr>
          <p:cNvPr id="5" name="Freeform 1">
            <a:extLst>
              <a:ext uri="{FF2B5EF4-FFF2-40B4-BE49-F238E27FC236}">
                <a16:creationId xmlns:a16="http://schemas.microsoft.com/office/drawing/2014/main" id="{D2818736-A6B8-8313-0027-88368059991F}"/>
              </a:ext>
            </a:extLst>
          </p:cNvPr>
          <p:cNvSpPr/>
          <p:nvPr/>
        </p:nvSpPr>
        <p:spPr bwMode="auto">
          <a:xfrm>
            <a:off x="5097201" y="3354306"/>
            <a:ext cx="1997599" cy="1082695"/>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prstClr val="black"/>
                </a:solidFill>
                <a:latin typeface="Segoe UI" panose="020B0502040204020203" pitchFamily="34" charset="0"/>
                <a:cs typeface="Segoe UI" panose="020B0502040204020203" pitchFamily="34" charset="0"/>
              </a:rPr>
              <a:t>What are your organization's </a:t>
            </a:r>
            <a:r>
              <a:rPr lang="en-US" sz="1600" b="1">
                <a:solidFill>
                  <a:prstClr val="black"/>
                </a:solidFill>
                <a:latin typeface="Segoe UI" panose="020B0502040204020203" pitchFamily="34" charset="0"/>
                <a:cs typeface="Segoe UI" panose="020B0502040204020203" pitchFamily="34" charset="0"/>
              </a:rPr>
              <a:t>current capabilities</a:t>
            </a:r>
            <a:r>
              <a:rPr lang="en-US" sz="1600">
                <a:solidFill>
                  <a:prstClr val="black"/>
                </a:solidFill>
                <a:latin typeface="Segoe UI" panose="020B0502040204020203" pitchFamily="34" charset="0"/>
                <a:cs typeface="Segoe UI" panose="020B0502040204020203" pitchFamily="34" charset="0"/>
              </a:rPr>
              <a:t> in terms of AI?</a:t>
            </a:r>
          </a:p>
        </p:txBody>
      </p:sp>
      <p:sp>
        <p:nvSpPr>
          <p:cNvPr id="43" name="Graphic 41">
            <a:extLst>
              <a:ext uri="{FF2B5EF4-FFF2-40B4-BE49-F238E27FC236}">
                <a16:creationId xmlns:a16="http://schemas.microsoft.com/office/drawing/2014/main" id="{85F5FFD3-E632-8167-99AF-9F0AABB673EF}"/>
              </a:ext>
            </a:extLst>
          </p:cNvPr>
          <p:cNvSpPr/>
          <p:nvPr/>
        </p:nvSpPr>
        <p:spPr>
          <a:xfrm>
            <a:off x="1381095" y="2570401"/>
            <a:ext cx="541174" cy="541174"/>
          </a:xfrm>
          <a:custGeom>
            <a:avLst/>
            <a:gdLst>
              <a:gd name="connsiteX0" fmla="*/ 457244 w 462330"/>
              <a:gd name="connsiteY0" fmla="*/ 110497 h 462330"/>
              <a:gd name="connsiteX1" fmla="*/ 457228 w 462330"/>
              <a:gd name="connsiteY1" fmla="*/ 85978 h 462330"/>
              <a:gd name="connsiteX2" fmla="*/ 444993 w 462330"/>
              <a:gd name="connsiteY2" fmla="*/ 80908 h 462330"/>
              <a:gd name="connsiteX3" fmla="*/ 381422 w 462330"/>
              <a:gd name="connsiteY3" fmla="*/ 80908 h 462330"/>
              <a:gd name="connsiteX4" fmla="*/ 381422 w 462330"/>
              <a:gd name="connsiteY4" fmla="*/ 17338 h 462330"/>
              <a:gd name="connsiteX5" fmla="*/ 364069 w 462330"/>
              <a:gd name="connsiteY5" fmla="*/ 15 h 462330"/>
              <a:gd name="connsiteX6" fmla="*/ 351833 w 462330"/>
              <a:gd name="connsiteY6" fmla="*/ 5086 h 462330"/>
              <a:gd name="connsiteX7" fmla="*/ 294042 w 462330"/>
              <a:gd name="connsiteY7" fmla="*/ 62877 h 462330"/>
              <a:gd name="connsiteX8" fmla="*/ 288956 w 462330"/>
              <a:gd name="connsiteY8" fmla="*/ 75129 h 462330"/>
              <a:gd name="connsiteX9" fmla="*/ 288956 w 462330"/>
              <a:gd name="connsiteY9" fmla="*/ 140687 h 462330"/>
              <a:gd name="connsiteX10" fmla="*/ 243139 w 462330"/>
              <a:gd name="connsiteY10" fmla="*/ 186504 h 462330"/>
              <a:gd name="connsiteX11" fmla="*/ 186513 w 462330"/>
              <a:gd name="connsiteY11" fmla="*/ 219191 h 462330"/>
              <a:gd name="connsiteX12" fmla="*/ 219200 w 462330"/>
              <a:gd name="connsiteY12" fmla="*/ 275817 h 462330"/>
              <a:gd name="connsiteX13" fmla="*/ 275826 w 462330"/>
              <a:gd name="connsiteY13" fmla="*/ 243130 h 462330"/>
              <a:gd name="connsiteX14" fmla="*/ 275826 w 462330"/>
              <a:gd name="connsiteY14" fmla="*/ 219191 h 462330"/>
              <a:gd name="connsiteX15" fmla="*/ 321643 w 462330"/>
              <a:gd name="connsiteY15" fmla="*/ 173374 h 462330"/>
              <a:gd name="connsiteX16" fmla="*/ 387201 w 462330"/>
              <a:gd name="connsiteY16" fmla="*/ 173374 h 462330"/>
              <a:gd name="connsiteX17" fmla="*/ 399453 w 462330"/>
              <a:gd name="connsiteY17" fmla="*/ 168288 h 462330"/>
              <a:gd name="connsiteX18" fmla="*/ 457244 w 462330"/>
              <a:gd name="connsiteY18" fmla="*/ 110497 h 462330"/>
              <a:gd name="connsiteX19" fmla="*/ 231165 w 462330"/>
              <a:gd name="connsiteY19" fmla="*/ 0 h 462330"/>
              <a:gd name="connsiteX20" fmla="*/ 310316 w 462330"/>
              <a:gd name="connsiteY20" fmla="*/ 13893 h 462330"/>
              <a:gd name="connsiteX21" fmla="*/ 277675 w 462330"/>
              <a:gd name="connsiteY21" fmla="*/ 46534 h 462330"/>
              <a:gd name="connsiteX22" fmla="*/ 273722 w 462330"/>
              <a:gd name="connsiteY22" fmla="*/ 51157 h 462330"/>
              <a:gd name="connsiteX23" fmla="*/ 51235 w 462330"/>
              <a:gd name="connsiteY23" fmla="*/ 188631 h 462330"/>
              <a:gd name="connsiteX24" fmla="*/ 188709 w 462330"/>
              <a:gd name="connsiteY24" fmla="*/ 411118 h 462330"/>
              <a:gd name="connsiteX25" fmla="*/ 411196 w 462330"/>
              <a:gd name="connsiteY25" fmla="*/ 273644 h 462330"/>
              <a:gd name="connsiteX26" fmla="*/ 411196 w 462330"/>
              <a:gd name="connsiteY26" fmla="*/ 188631 h 462330"/>
              <a:gd name="connsiteX27" fmla="*/ 415820 w 462330"/>
              <a:gd name="connsiteY27" fmla="*/ 184632 h 462330"/>
              <a:gd name="connsiteX28" fmla="*/ 448414 w 462330"/>
              <a:gd name="connsiteY28" fmla="*/ 152037 h 462330"/>
              <a:gd name="connsiteX29" fmla="*/ 462330 w 462330"/>
              <a:gd name="connsiteY29" fmla="*/ 231165 h 462330"/>
              <a:gd name="connsiteX30" fmla="*/ 231165 w 462330"/>
              <a:gd name="connsiteY30" fmla="*/ 462330 h 462330"/>
              <a:gd name="connsiteX31" fmla="*/ 0 w 462330"/>
              <a:gd name="connsiteY31" fmla="*/ 231165 h 462330"/>
              <a:gd name="connsiteX32" fmla="*/ 231165 w 462330"/>
              <a:gd name="connsiteY32" fmla="*/ 0 h 462330"/>
              <a:gd name="connsiteX33" fmla="*/ 231165 w 462330"/>
              <a:gd name="connsiteY33" fmla="*/ 92466 h 462330"/>
              <a:gd name="connsiteX34" fmla="*/ 265840 w 462330"/>
              <a:gd name="connsiteY34" fmla="*/ 96835 h 462330"/>
              <a:gd name="connsiteX35" fmla="*/ 265840 w 462330"/>
              <a:gd name="connsiteY35" fmla="*/ 131094 h 462330"/>
              <a:gd name="connsiteX36" fmla="*/ 256270 w 462330"/>
              <a:gd name="connsiteY36" fmla="*/ 140687 h 462330"/>
              <a:gd name="connsiteX37" fmla="*/ 255137 w 462330"/>
              <a:gd name="connsiteY37" fmla="*/ 141843 h 462330"/>
              <a:gd name="connsiteX38" fmla="*/ 141825 w 462330"/>
              <a:gd name="connsiteY38" fmla="*/ 207443 h 462330"/>
              <a:gd name="connsiteX39" fmla="*/ 138699 w 462330"/>
              <a:gd name="connsiteY39" fmla="*/ 231165 h 462330"/>
              <a:gd name="connsiteX40" fmla="*/ 231230 w 462330"/>
              <a:gd name="connsiteY40" fmla="*/ 323566 h 462330"/>
              <a:gd name="connsiteX41" fmla="*/ 323631 w 462330"/>
              <a:gd name="connsiteY41" fmla="*/ 231033 h 462330"/>
              <a:gd name="connsiteX42" fmla="*/ 320487 w 462330"/>
              <a:gd name="connsiteY42" fmla="*/ 207193 h 462330"/>
              <a:gd name="connsiteX43" fmla="*/ 321643 w 462330"/>
              <a:gd name="connsiteY43" fmla="*/ 206061 h 462330"/>
              <a:gd name="connsiteX44" fmla="*/ 331213 w 462330"/>
              <a:gd name="connsiteY44" fmla="*/ 196490 h 462330"/>
              <a:gd name="connsiteX45" fmla="*/ 365495 w 462330"/>
              <a:gd name="connsiteY45" fmla="*/ 196490 h 462330"/>
              <a:gd name="connsiteX46" fmla="*/ 265874 w 462330"/>
              <a:gd name="connsiteY46" fmla="*/ 365461 h 462330"/>
              <a:gd name="connsiteX47" fmla="*/ 96906 w 462330"/>
              <a:gd name="connsiteY47" fmla="*/ 265840 h 462330"/>
              <a:gd name="connsiteX48" fmla="*/ 196525 w 462330"/>
              <a:gd name="connsiteY48" fmla="*/ 96871 h 462330"/>
              <a:gd name="connsiteX49" fmla="*/ 231165 w 462330"/>
              <a:gd name="connsiteY49" fmla="*/ 92466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2330" h="462330">
                <a:moveTo>
                  <a:pt x="457244" y="110497"/>
                </a:moveTo>
                <a:cubicBezTo>
                  <a:pt x="464011" y="103722"/>
                  <a:pt x="464004" y="92745"/>
                  <a:pt x="457228" y="85978"/>
                </a:cubicBezTo>
                <a:cubicBezTo>
                  <a:pt x="453983" y="82735"/>
                  <a:pt x="449581" y="80912"/>
                  <a:pt x="444993" y="80908"/>
                </a:cubicBezTo>
                <a:lnTo>
                  <a:pt x="381422" y="80908"/>
                </a:lnTo>
                <a:lnTo>
                  <a:pt x="381422" y="17338"/>
                </a:lnTo>
                <a:cubicBezTo>
                  <a:pt x="381413" y="7762"/>
                  <a:pt x="373646" y="7"/>
                  <a:pt x="364069" y="15"/>
                </a:cubicBezTo>
                <a:cubicBezTo>
                  <a:pt x="359480" y="19"/>
                  <a:pt x="355081" y="1843"/>
                  <a:pt x="351833" y="5086"/>
                </a:cubicBezTo>
                <a:lnTo>
                  <a:pt x="294042" y="62877"/>
                </a:lnTo>
                <a:cubicBezTo>
                  <a:pt x="290789" y="66125"/>
                  <a:pt x="288961" y="70532"/>
                  <a:pt x="288956" y="75129"/>
                </a:cubicBezTo>
                <a:lnTo>
                  <a:pt x="288956" y="140687"/>
                </a:lnTo>
                <a:lnTo>
                  <a:pt x="243139" y="186504"/>
                </a:lnTo>
                <a:cubicBezTo>
                  <a:pt x="218476" y="179893"/>
                  <a:pt x="193124" y="194528"/>
                  <a:pt x="186513" y="219191"/>
                </a:cubicBezTo>
                <a:cubicBezTo>
                  <a:pt x="179902" y="243854"/>
                  <a:pt x="194537" y="269206"/>
                  <a:pt x="219200" y="275817"/>
                </a:cubicBezTo>
                <a:cubicBezTo>
                  <a:pt x="243863" y="282428"/>
                  <a:pt x="269215" y="267793"/>
                  <a:pt x="275826" y="243130"/>
                </a:cubicBezTo>
                <a:cubicBezTo>
                  <a:pt x="277927" y="235289"/>
                  <a:pt x="277927" y="227032"/>
                  <a:pt x="275826" y="219191"/>
                </a:cubicBezTo>
                <a:lnTo>
                  <a:pt x="321643" y="173374"/>
                </a:lnTo>
                <a:lnTo>
                  <a:pt x="387201" y="173374"/>
                </a:lnTo>
                <a:cubicBezTo>
                  <a:pt x="391797" y="173370"/>
                  <a:pt x="396205" y="171541"/>
                  <a:pt x="399453" y="168288"/>
                </a:cubicBezTo>
                <a:lnTo>
                  <a:pt x="457244" y="110497"/>
                </a:lnTo>
                <a:close/>
                <a:moveTo>
                  <a:pt x="231165" y="0"/>
                </a:moveTo>
                <a:cubicBezTo>
                  <a:pt x="258158" y="-35"/>
                  <a:pt x="284948" y="4667"/>
                  <a:pt x="310316" y="13893"/>
                </a:cubicBezTo>
                <a:lnTo>
                  <a:pt x="277675" y="46534"/>
                </a:lnTo>
                <a:cubicBezTo>
                  <a:pt x="276242" y="47967"/>
                  <a:pt x="274901" y="49539"/>
                  <a:pt x="273722" y="51157"/>
                </a:cubicBezTo>
                <a:cubicBezTo>
                  <a:pt x="174322" y="27681"/>
                  <a:pt x="74711" y="89230"/>
                  <a:pt x="51235" y="188631"/>
                </a:cubicBezTo>
                <a:cubicBezTo>
                  <a:pt x="27759" y="288032"/>
                  <a:pt x="89308" y="387643"/>
                  <a:pt x="188709" y="411118"/>
                </a:cubicBezTo>
                <a:cubicBezTo>
                  <a:pt x="288110" y="434595"/>
                  <a:pt x="387721" y="373045"/>
                  <a:pt x="411196" y="273644"/>
                </a:cubicBezTo>
                <a:cubicBezTo>
                  <a:pt x="417798" y="245692"/>
                  <a:pt x="417798" y="216583"/>
                  <a:pt x="411196" y="188631"/>
                </a:cubicBezTo>
                <a:cubicBezTo>
                  <a:pt x="412814" y="187429"/>
                  <a:pt x="414363" y="186088"/>
                  <a:pt x="415820" y="184632"/>
                </a:cubicBezTo>
                <a:lnTo>
                  <a:pt x="448414" y="152037"/>
                </a:lnTo>
                <a:cubicBezTo>
                  <a:pt x="457644" y="177397"/>
                  <a:pt x="462353" y="204179"/>
                  <a:pt x="462330" y="231165"/>
                </a:cubicBezTo>
                <a:cubicBezTo>
                  <a:pt x="462330" y="358838"/>
                  <a:pt x="358837" y="462330"/>
                  <a:pt x="231165" y="462330"/>
                </a:cubicBezTo>
                <a:cubicBezTo>
                  <a:pt x="103493" y="462330"/>
                  <a:pt x="0" y="358838"/>
                  <a:pt x="0" y="231165"/>
                </a:cubicBezTo>
                <a:cubicBezTo>
                  <a:pt x="0" y="103493"/>
                  <a:pt x="103493" y="0"/>
                  <a:pt x="231165" y="0"/>
                </a:cubicBezTo>
                <a:close/>
                <a:moveTo>
                  <a:pt x="231165" y="92466"/>
                </a:moveTo>
                <a:cubicBezTo>
                  <a:pt x="243139" y="92466"/>
                  <a:pt x="254744" y="93992"/>
                  <a:pt x="265840" y="96835"/>
                </a:cubicBezTo>
                <a:lnTo>
                  <a:pt x="265840" y="131094"/>
                </a:lnTo>
                <a:lnTo>
                  <a:pt x="256270" y="140687"/>
                </a:lnTo>
                <a:cubicBezTo>
                  <a:pt x="255886" y="141066"/>
                  <a:pt x="255507" y="141451"/>
                  <a:pt x="255137" y="141843"/>
                </a:cubicBezTo>
                <a:cubicBezTo>
                  <a:pt x="205732" y="128668"/>
                  <a:pt x="155001" y="158037"/>
                  <a:pt x="141825" y="207443"/>
                </a:cubicBezTo>
                <a:cubicBezTo>
                  <a:pt x="139761" y="215180"/>
                  <a:pt x="138711" y="223155"/>
                  <a:pt x="138699" y="231165"/>
                </a:cubicBezTo>
                <a:cubicBezTo>
                  <a:pt x="138735" y="282232"/>
                  <a:pt x="180163" y="323601"/>
                  <a:pt x="231230" y="323566"/>
                </a:cubicBezTo>
                <a:cubicBezTo>
                  <a:pt x="282299" y="323529"/>
                  <a:pt x="323668" y="282102"/>
                  <a:pt x="323631" y="231033"/>
                </a:cubicBezTo>
                <a:cubicBezTo>
                  <a:pt x="323626" y="222984"/>
                  <a:pt x="322568" y="214970"/>
                  <a:pt x="320487" y="207193"/>
                </a:cubicBezTo>
                <a:lnTo>
                  <a:pt x="321643" y="206061"/>
                </a:lnTo>
                <a:lnTo>
                  <a:pt x="331213" y="196490"/>
                </a:lnTo>
                <a:lnTo>
                  <a:pt x="365495" y="196490"/>
                </a:lnTo>
                <a:cubicBezTo>
                  <a:pt x="384645" y="270660"/>
                  <a:pt x="340044" y="346309"/>
                  <a:pt x="265874" y="365461"/>
                </a:cubicBezTo>
                <a:cubicBezTo>
                  <a:pt x="191705" y="384610"/>
                  <a:pt x="116056" y="340009"/>
                  <a:pt x="96906" y="265840"/>
                </a:cubicBezTo>
                <a:cubicBezTo>
                  <a:pt x="77755" y="191671"/>
                  <a:pt x="122357" y="116021"/>
                  <a:pt x="196525" y="96871"/>
                </a:cubicBezTo>
                <a:cubicBezTo>
                  <a:pt x="207840" y="93949"/>
                  <a:pt x="219480" y="92469"/>
                  <a:pt x="231165" y="9246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69" name="Graphic 67">
            <a:extLst>
              <a:ext uri="{FF2B5EF4-FFF2-40B4-BE49-F238E27FC236}">
                <a16:creationId xmlns:a16="http://schemas.microsoft.com/office/drawing/2014/main" id="{2F3E6DE7-7AE7-F59D-9D43-05A0A9A062C0}"/>
              </a:ext>
            </a:extLst>
          </p:cNvPr>
          <p:cNvSpPr/>
          <p:nvPr/>
        </p:nvSpPr>
        <p:spPr>
          <a:xfrm>
            <a:off x="3600409" y="2565978"/>
            <a:ext cx="556856" cy="550020"/>
          </a:xfrm>
          <a:custGeom>
            <a:avLst/>
            <a:gdLst>
              <a:gd name="connsiteX0" fmla="*/ 25784 w 509032"/>
              <a:gd name="connsiteY0" fmla="*/ 0 h 502783"/>
              <a:gd name="connsiteX1" fmla="*/ 0 w 509032"/>
              <a:gd name="connsiteY1" fmla="*/ 25784 h 502783"/>
              <a:gd name="connsiteX2" fmla="*/ 0 w 509032"/>
              <a:gd name="connsiteY2" fmla="*/ 167594 h 502783"/>
              <a:gd name="connsiteX3" fmla="*/ 44090 w 509032"/>
              <a:gd name="connsiteY3" fmla="*/ 279419 h 502783"/>
              <a:gd name="connsiteX4" fmla="*/ 128919 w 509032"/>
              <a:gd name="connsiteY4" fmla="*/ 320466 h 502783"/>
              <a:gd name="connsiteX5" fmla="*/ 128919 w 509032"/>
              <a:gd name="connsiteY5" fmla="*/ 341635 h 502783"/>
              <a:gd name="connsiteX6" fmla="*/ 290067 w 509032"/>
              <a:gd name="connsiteY6" fmla="*/ 502783 h 502783"/>
              <a:gd name="connsiteX7" fmla="*/ 451216 w 509032"/>
              <a:gd name="connsiteY7" fmla="*/ 341635 h 502783"/>
              <a:gd name="connsiteX8" fmla="*/ 451216 w 509032"/>
              <a:gd name="connsiteY8" fmla="*/ 324695 h 502783"/>
              <a:gd name="connsiteX9" fmla="*/ 504859 w 509032"/>
              <a:gd name="connsiteY9" fmla="*/ 218943 h 502783"/>
              <a:gd name="connsiteX10" fmla="*/ 425432 w 509032"/>
              <a:gd name="connsiteY10" fmla="*/ 161148 h 502783"/>
              <a:gd name="connsiteX11" fmla="*/ 341581 w 509032"/>
              <a:gd name="connsiteY11" fmla="*/ 244891 h 502783"/>
              <a:gd name="connsiteX12" fmla="*/ 399648 w 509032"/>
              <a:gd name="connsiteY12" fmla="*/ 324695 h 502783"/>
              <a:gd name="connsiteX13" fmla="*/ 399648 w 509032"/>
              <a:gd name="connsiteY13" fmla="*/ 341635 h 502783"/>
              <a:gd name="connsiteX14" fmla="*/ 290067 w 509032"/>
              <a:gd name="connsiteY14" fmla="*/ 451216 h 502783"/>
              <a:gd name="connsiteX15" fmla="*/ 180486 w 509032"/>
              <a:gd name="connsiteY15" fmla="*/ 341635 h 502783"/>
              <a:gd name="connsiteX16" fmla="*/ 180486 w 509032"/>
              <a:gd name="connsiteY16" fmla="*/ 320466 h 502783"/>
              <a:gd name="connsiteX17" fmla="*/ 265315 w 509032"/>
              <a:gd name="connsiteY17" fmla="*/ 279419 h 502783"/>
              <a:gd name="connsiteX18" fmla="*/ 309405 w 509032"/>
              <a:gd name="connsiteY18" fmla="*/ 167594 h 502783"/>
              <a:gd name="connsiteX19" fmla="*/ 309405 w 509032"/>
              <a:gd name="connsiteY19" fmla="*/ 25784 h 502783"/>
              <a:gd name="connsiteX20" fmla="*/ 283621 w 509032"/>
              <a:gd name="connsiteY20" fmla="*/ 0 h 502783"/>
              <a:gd name="connsiteX21" fmla="*/ 232105 w 509032"/>
              <a:gd name="connsiteY21" fmla="*/ 0 h 502783"/>
              <a:gd name="connsiteX22" fmla="*/ 206322 w 509032"/>
              <a:gd name="connsiteY22" fmla="*/ 25784 h 502783"/>
              <a:gd name="connsiteX23" fmla="*/ 232105 w 509032"/>
              <a:gd name="connsiteY23" fmla="*/ 51568 h 502783"/>
              <a:gd name="connsiteX24" fmla="*/ 257838 w 509032"/>
              <a:gd name="connsiteY24" fmla="*/ 51568 h 502783"/>
              <a:gd name="connsiteX25" fmla="*/ 257838 w 509032"/>
              <a:gd name="connsiteY25" fmla="*/ 167594 h 502783"/>
              <a:gd name="connsiteX26" fmla="*/ 229089 w 509032"/>
              <a:gd name="connsiteY26" fmla="*/ 242702 h 502783"/>
              <a:gd name="connsiteX27" fmla="*/ 154703 w 509032"/>
              <a:gd name="connsiteY27" fmla="*/ 270729 h 502783"/>
              <a:gd name="connsiteX28" fmla="*/ 80316 w 509032"/>
              <a:gd name="connsiteY28" fmla="*/ 242702 h 502783"/>
              <a:gd name="connsiteX29" fmla="*/ 51568 w 509032"/>
              <a:gd name="connsiteY29" fmla="*/ 167594 h 502783"/>
              <a:gd name="connsiteX30" fmla="*/ 51568 w 509032"/>
              <a:gd name="connsiteY30" fmla="*/ 51568 h 502783"/>
              <a:gd name="connsiteX31" fmla="*/ 77351 w 509032"/>
              <a:gd name="connsiteY31" fmla="*/ 51568 h 502783"/>
              <a:gd name="connsiteX32" fmla="*/ 103135 w 509032"/>
              <a:gd name="connsiteY32" fmla="*/ 25784 h 502783"/>
              <a:gd name="connsiteX33" fmla="*/ 77351 w 509032"/>
              <a:gd name="connsiteY33" fmla="*/ 0 h 502783"/>
              <a:gd name="connsiteX34" fmla="*/ 25784 w 509032"/>
              <a:gd name="connsiteY34" fmla="*/ 0 h 502783"/>
              <a:gd name="connsiteX35" fmla="*/ 425432 w 509032"/>
              <a:gd name="connsiteY35" fmla="*/ 212716 h 502783"/>
              <a:gd name="connsiteX36" fmla="*/ 457662 w 509032"/>
              <a:gd name="connsiteY36" fmla="*/ 244946 h 502783"/>
              <a:gd name="connsiteX37" fmla="*/ 425432 w 509032"/>
              <a:gd name="connsiteY37" fmla="*/ 277175 h 502783"/>
              <a:gd name="connsiteX38" fmla="*/ 393202 w 509032"/>
              <a:gd name="connsiteY38" fmla="*/ 244946 h 502783"/>
              <a:gd name="connsiteX39" fmla="*/ 425432 w 509032"/>
              <a:gd name="connsiteY39" fmla="*/ 212716 h 50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9032" h="502783">
                <a:moveTo>
                  <a:pt x="25784" y="0"/>
                </a:moveTo>
                <a:cubicBezTo>
                  <a:pt x="11544" y="0"/>
                  <a:pt x="0" y="11544"/>
                  <a:pt x="0" y="25784"/>
                </a:cubicBezTo>
                <a:lnTo>
                  <a:pt x="0" y="167594"/>
                </a:lnTo>
                <a:cubicBezTo>
                  <a:pt x="0" y="212484"/>
                  <a:pt x="15831" y="251546"/>
                  <a:pt x="44090" y="279419"/>
                </a:cubicBezTo>
                <a:cubicBezTo>
                  <a:pt x="66599" y="301593"/>
                  <a:pt x="95916" y="315670"/>
                  <a:pt x="128919" y="320466"/>
                </a:cubicBezTo>
                <a:lnTo>
                  <a:pt x="128919" y="341635"/>
                </a:lnTo>
                <a:cubicBezTo>
                  <a:pt x="128919" y="430635"/>
                  <a:pt x="201067" y="502783"/>
                  <a:pt x="290067" y="502783"/>
                </a:cubicBezTo>
                <a:cubicBezTo>
                  <a:pt x="379068" y="502783"/>
                  <a:pt x="451216" y="430635"/>
                  <a:pt x="451216" y="341635"/>
                </a:cubicBezTo>
                <a:lnTo>
                  <a:pt x="451216" y="324695"/>
                </a:lnTo>
                <a:cubicBezTo>
                  <a:pt x="495231" y="310305"/>
                  <a:pt x="519249" y="262958"/>
                  <a:pt x="504859" y="218943"/>
                </a:cubicBezTo>
                <a:cubicBezTo>
                  <a:pt x="493620" y="184563"/>
                  <a:pt x="461601" y="161265"/>
                  <a:pt x="425432" y="161148"/>
                </a:cubicBezTo>
                <a:cubicBezTo>
                  <a:pt x="379153" y="161119"/>
                  <a:pt x="341611" y="198612"/>
                  <a:pt x="341581" y="244891"/>
                </a:cubicBezTo>
                <a:cubicBezTo>
                  <a:pt x="341557" y="281278"/>
                  <a:pt x="365018" y="313523"/>
                  <a:pt x="399648" y="324695"/>
                </a:cubicBezTo>
                <a:lnTo>
                  <a:pt x="399648" y="341635"/>
                </a:lnTo>
                <a:cubicBezTo>
                  <a:pt x="399648" y="402154"/>
                  <a:pt x="350587" y="451216"/>
                  <a:pt x="290067" y="451216"/>
                </a:cubicBezTo>
                <a:cubicBezTo>
                  <a:pt x="229548" y="451216"/>
                  <a:pt x="180486" y="402154"/>
                  <a:pt x="180486" y="341635"/>
                </a:cubicBezTo>
                <a:lnTo>
                  <a:pt x="180486" y="320466"/>
                </a:lnTo>
                <a:cubicBezTo>
                  <a:pt x="213489" y="315670"/>
                  <a:pt x="242806" y="301593"/>
                  <a:pt x="265315" y="279419"/>
                </a:cubicBezTo>
                <a:cubicBezTo>
                  <a:pt x="293548" y="251572"/>
                  <a:pt x="309405" y="212484"/>
                  <a:pt x="309405" y="167594"/>
                </a:cubicBezTo>
                <a:lnTo>
                  <a:pt x="309405" y="25784"/>
                </a:lnTo>
                <a:cubicBezTo>
                  <a:pt x="309405" y="11544"/>
                  <a:pt x="297862" y="0"/>
                  <a:pt x="283621" y="0"/>
                </a:cubicBezTo>
                <a:lnTo>
                  <a:pt x="232105" y="0"/>
                </a:lnTo>
                <a:cubicBezTo>
                  <a:pt x="217865" y="0"/>
                  <a:pt x="206322" y="11544"/>
                  <a:pt x="206322" y="25784"/>
                </a:cubicBezTo>
                <a:cubicBezTo>
                  <a:pt x="206322" y="40024"/>
                  <a:pt x="217865" y="51568"/>
                  <a:pt x="232105" y="51568"/>
                </a:cubicBezTo>
                <a:lnTo>
                  <a:pt x="257838" y="51568"/>
                </a:lnTo>
                <a:lnTo>
                  <a:pt x="257838" y="167594"/>
                </a:lnTo>
                <a:cubicBezTo>
                  <a:pt x="257838" y="200056"/>
                  <a:pt x="246596" y="225453"/>
                  <a:pt x="229089" y="242702"/>
                </a:cubicBezTo>
                <a:cubicBezTo>
                  <a:pt x="211556" y="260003"/>
                  <a:pt x="186030" y="270729"/>
                  <a:pt x="154703" y="270729"/>
                </a:cubicBezTo>
                <a:cubicBezTo>
                  <a:pt x="123349" y="270729"/>
                  <a:pt x="97875" y="260003"/>
                  <a:pt x="80316" y="242702"/>
                </a:cubicBezTo>
                <a:cubicBezTo>
                  <a:pt x="62783" y="225427"/>
                  <a:pt x="51568" y="200056"/>
                  <a:pt x="51568" y="167594"/>
                </a:cubicBezTo>
                <a:lnTo>
                  <a:pt x="51568" y="51568"/>
                </a:lnTo>
                <a:lnTo>
                  <a:pt x="77351" y="51568"/>
                </a:lnTo>
                <a:cubicBezTo>
                  <a:pt x="91591" y="51568"/>
                  <a:pt x="103135" y="40024"/>
                  <a:pt x="103135" y="25784"/>
                </a:cubicBezTo>
                <a:cubicBezTo>
                  <a:pt x="103135" y="11544"/>
                  <a:pt x="91591" y="0"/>
                  <a:pt x="77351" y="0"/>
                </a:cubicBezTo>
                <a:lnTo>
                  <a:pt x="25784" y="0"/>
                </a:lnTo>
                <a:close/>
                <a:moveTo>
                  <a:pt x="425432" y="212716"/>
                </a:moveTo>
                <a:cubicBezTo>
                  <a:pt x="443233" y="212716"/>
                  <a:pt x="457662" y="227145"/>
                  <a:pt x="457662" y="244946"/>
                </a:cubicBezTo>
                <a:cubicBezTo>
                  <a:pt x="457662" y="262747"/>
                  <a:pt x="443233" y="277175"/>
                  <a:pt x="425432" y="277175"/>
                </a:cubicBezTo>
                <a:cubicBezTo>
                  <a:pt x="407631" y="277175"/>
                  <a:pt x="393202" y="262747"/>
                  <a:pt x="393202" y="244946"/>
                </a:cubicBezTo>
                <a:cubicBezTo>
                  <a:pt x="393202" y="227145"/>
                  <a:pt x="407631" y="212716"/>
                  <a:pt x="425432" y="21271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72" name="Graphic 70">
            <a:extLst>
              <a:ext uri="{FF2B5EF4-FFF2-40B4-BE49-F238E27FC236}">
                <a16:creationId xmlns:a16="http://schemas.microsoft.com/office/drawing/2014/main" id="{931094DE-D26B-42D8-48AC-83F4E1533A6B}"/>
              </a:ext>
            </a:extLst>
          </p:cNvPr>
          <p:cNvSpPr/>
          <p:nvPr/>
        </p:nvSpPr>
        <p:spPr>
          <a:xfrm>
            <a:off x="5879531" y="2570401"/>
            <a:ext cx="432938" cy="541174"/>
          </a:xfrm>
          <a:custGeom>
            <a:avLst/>
            <a:gdLst>
              <a:gd name="connsiteX0" fmla="*/ 225386 w 369864"/>
              <a:gd name="connsiteY0" fmla="*/ 0 h 462330"/>
              <a:gd name="connsiteX1" fmla="*/ 144478 w 369864"/>
              <a:gd name="connsiteY1" fmla="*/ 0 h 462330"/>
              <a:gd name="connsiteX2" fmla="*/ 92790 w 369864"/>
              <a:gd name="connsiteY2" fmla="*/ 46233 h 462330"/>
              <a:gd name="connsiteX3" fmla="*/ 52012 w 369864"/>
              <a:gd name="connsiteY3" fmla="*/ 46233 h 462330"/>
              <a:gd name="connsiteX4" fmla="*/ 0 w 369864"/>
              <a:gd name="connsiteY4" fmla="*/ 98245 h 462330"/>
              <a:gd name="connsiteX5" fmla="*/ 0 w 369864"/>
              <a:gd name="connsiteY5" fmla="*/ 410318 h 462330"/>
              <a:gd name="connsiteX6" fmla="*/ 52012 w 369864"/>
              <a:gd name="connsiteY6" fmla="*/ 462330 h 462330"/>
              <a:gd name="connsiteX7" fmla="*/ 317852 w 369864"/>
              <a:gd name="connsiteY7" fmla="*/ 462330 h 462330"/>
              <a:gd name="connsiteX8" fmla="*/ 369864 w 369864"/>
              <a:gd name="connsiteY8" fmla="*/ 410318 h 462330"/>
              <a:gd name="connsiteX9" fmla="*/ 369864 w 369864"/>
              <a:gd name="connsiteY9" fmla="*/ 98245 h 462330"/>
              <a:gd name="connsiteX10" fmla="*/ 317852 w 369864"/>
              <a:gd name="connsiteY10" fmla="*/ 46233 h 462330"/>
              <a:gd name="connsiteX11" fmla="*/ 277074 w 369864"/>
              <a:gd name="connsiteY11" fmla="*/ 46233 h 462330"/>
              <a:gd name="connsiteX12" fmla="*/ 225386 w 369864"/>
              <a:gd name="connsiteY12" fmla="*/ 0 h 462330"/>
              <a:gd name="connsiteX13" fmla="*/ 144478 w 369864"/>
              <a:gd name="connsiteY13" fmla="*/ 34675 h 462330"/>
              <a:gd name="connsiteX14" fmla="*/ 225386 w 369864"/>
              <a:gd name="connsiteY14" fmla="*/ 34675 h 462330"/>
              <a:gd name="connsiteX15" fmla="*/ 242723 w 369864"/>
              <a:gd name="connsiteY15" fmla="*/ 52012 h 462330"/>
              <a:gd name="connsiteX16" fmla="*/ 225386 w 369864"/>
              <a:gd name="connsiteY16" fmla="*/ 69350 h 462330"/>
              <a:gd name="connsiteX17" fmla="*/ 144478 w 369864"/>
              <a:gd name="connsiteY17" fmla="*/ 69350 h 462330"/>
              <a:gd name="connsiteX18" fmla="*/ 127141 w 369864"/>
              <a:gd name="connsiteY18" fmla="*/ 52012 h 462330"/>
              <a:gd name="connsiteX19" fmla="*/ 144478 w 369864"/>
              <a:gd name="connsiteY19" fmla="*/ 34675 h 462330"/>
              <a:gd name="connsiteX20" fmla="*/ 306987 w 369864"/>
              <a:gd name="connsiteY20" fmla="*/ 155343 h 462330"/>
              <a:gd name="connsiteX21" fmla="*/ 306987 w 369864"/>
              <a:gd name="connsiteY21" fmla="*/ 179846 h 462330"/>
              <a:gd name="connsiteX22" fmla="*/ 260754 w 369864"/>
              <a:gd name="connsiteY22" fmla="*/ 226079 h 462330"/>
              <a:gd name="connsiteX23" fmla="*/ 236251 w 369864"/>
              <a:gd name="connsiteY23" fmla="*/ 226079 h 462330"/>
              <a:gd name="connsiteX24" fmla="*/ 213134 w 369864"/>
              <a:gd name="connsiteY24" fmla="*/ 202963 h 462330"/>
              <a:gd name="connsiteX25" fmla="*/ 212270 w 369864"/>
              <a:gd name="connsiteY25" fmla="*/ 178459 h 462330"/>
              <a:gd name="connsiteX26" fmla="*/ 236773 w 369864"/>
              <a:gd name="connsiteY26" fmla="*/ 177594 h 462330"/>
              <a:gd name="connsiteX27" fmla="*/ 237638 w 369864"/>
              <a:gd name="connsiteY27" fmla="*/ 178459 h 462330"/>
              <a:gd name="connsiteX28" fmla="*/ 248502 w 369864"/>
              <a:gd name="connsiteY28" fmla="*/ 189324 h 462330"/>
              <a:gd name="connsiteX29" fmla="*/ 282484 w 369864"/>
              <a:gd name="connsiteY29" fmla="*/ 155343 h 462330"/>
              <a:gd name="connsiteX30" fmla="*/ 306987 w 369864"/>
              <a:gd name="connsiteY30" fmla="*/ 155343 h 462330"/>
              <a:gd name="connsiteX31" fmla="*/ 306987 w 369864"/>
              <a:gd name="connsiteY31" fmla="*/ 306987 h 462330"/>
              <a:gd name="connsiteX32" fmla="*/ 260754 w 369864"/>
              <a:gd name="connsiteY32" fmla="*/ 353220 h 462330"/>
              <a:gd name="connsiteX33" fmla="*/ 236251 w 369864"/>
              <a:gd name="connsiteY33" fmla="*/ 353220 h 462330"/>
              <a:gd name="connsiteX34" fmla="*/ 213134 w 369864"/>
              <a:gd name="connsiteY34" fmla="*/ 330104 h 462330"/>
              <a:gd name="connsiteX35" fmla="*/ 212270 w 369864"/>
              <a:gd name="connsiteY35" fmla="*/ 305600 h 462330"/>
              <a:gd name="connsiteX36" fmla="*/ 236773 w 369864"/>
              <a:gd name="connsiteY36" fmla="*/ 304736 h 462330"/>
              <a:gd name="connsiteX37" fmla="*/ 237638 w 369864"/>
              <a:gd name="connsiteY37" fmla="*/ 305600 h 462330"/>
              <a:gd name="connsiteX38" fmla="*/ 248502 w 369864"/>
              <a:gd name="connsiteY38" fmla="*/ 316465 h 462330"/>
              <a:gd name="connsiteX39" fmla="*/ 282484 w 369864"/>
              <a:gd name="connsiteY39" fmla="*/ 282484 h 462330"/>
              <a:gd name="connsiteX40" fmla="*/ 306987 w 369864"/>
              <a:gd name="connsiteY40" fmla="*/ 281619 h 462330"/>
              <a:gd name="connsiteX41" fmla="*/ 307852 w 369864"/>
              <a:gd name="connsiteY41" fmla="*/ 306123 h 462330"/>
              <a:gd name="connsiteX42" fmla="*/ 306987 w 369864"/>
              <a:gd name="connsiteY42" fmla="*/ 306987 h 462330"/>
              <a:gd name="connsiteX43" fmla="*/ 69350 w 369864"/>
              <a:gd name="connsiteY43" fmla="*/ 190711 h 462330"/>
              <a:gd name="connsiteX44" fmla="*/ 86687 w 369864"/>
              <a:gd name="connsiteY44" fmla="*/ 173374 h 462330"/>
              <a:gd name="connsiteX45" fmla="*/ 167595 w 369864"/>
              <a:gd name="connsiteY45" fmla="*/ 173374 h 462330"/>
              <a:gd name="connsiteX46" fmla="*/ 184932 w 369864"/>
              <a:gd name="connsiteY46" fmla="*/ 190711 h 462330"/>
              <a:gd name="connsiteX47" fmla="*/ 167595 w 369864"/>
              <a:gd name="connsiteY47" fmla="*/ 208049 h 462330"/>
              <a:gd name="connsiteX48" fmla="*/ 86687 w 369864"/>
              <a:gd name="connsiteY48" fmla="*/ 208049 h 462330"/>
              <a:gd name="connsiteX49" fmla="*/ 69350 w 369864"/>
              <a:gd name="connsiteY49" fmla="*/ 190711 h 462330"/>
              <a:gd name="connsiteX50" fmla="*/ 86687 w 369864"/>
              <a:gd name="connsiteY50" fmla="*/ 300515 h 462330"/>
              <a:gd name="connsiteX51" fmla="*/ 167595 w 369864"/>
              <a:gd name="connsiteY51" fmla="*/ 300515 h 462330"/>
              <a:gd name="connsiteX52" fmla="*/ 184932 w 369864"/>
              <a:gd name="connsiteY52" fmla="*/ 317852 h 462330"/>
              <a:gd name="connsiteX53" fmla="*/ 167595 w 369864"/>
              <a:gd name="connsiteY53" fmla="*/ 335189 h 462330"/>
              <a:gd name="connsiteX54" fmla="*/ 86687 w 369864"/>
              <a:gd name="connsiteY54" fmla="*/ 335189 h 462330"/>
              <a:gd name="connsiteX55" fmla="*/ 69350 w 369864"/>
              <a:gd name="connsiteY55" fmla="*/ 317852 h 462330"/>
              <a:gd name="connsiteX56" fmla="*/ 86687 w 369864"/>
              <a:gd name="connsiteY56" fmla="*/ 300515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9864" h="462330">
                <a:moveTo>
                  <a:pt x="225386" y="0"/>
                </a:moveTo>
                <a:lnTo>
                  <a:pt x="144478" y="0"/>
                </a:lnTo>
                <a:cubicBezTo>
                  <a:pt x="117990" y="1"/>
                  <a:pt x="95733" y="19908"/>
                  <a:pt x="92790" y="46233"/>
                </a:cubicBezTo>
                <a:lnTo>
                  <a:pt x="52012" y="46233"/>
                </a:lnTo>
                <a:cubicBezTo>
                  <a:pt x="23287" y="46233"/>
                  <a:pt x="0" y="69520"/>
                  <a:pt x="0" y="98245"/>
                </a:cubicBezTo>
                <a:lnTo>
                  <a:pt x="0" y="410318"/>
                </a:lnTo>
                <a:cubicBezTo>
                  <a:pt x="0" y="439042"/>
                  <a:pt x="23287" y="462330"/>
                  <a:pt x="52012" y="462330"/>
                </a:cubicBezTo>
                <a:lnTo>
                  <a:pt x="317852" y="462330"/>
                </a:lnTo>
                <a:cubicBezTo>
                  <a:pt x="346576" y="462330"/>
                  <a:pt x="369864" y="439042"/>
                  <a:pt x="369864" y="410318"/>
                </a:cubicBezTo>
                <a:lnTo>
                  <a:pt x="369864" y="98245"/>
                </a:lnTo>
                <a:cubicBezTo>
                  <a:pt x="369864" y="69520"/>
                  <a:pt x="346576" y="46233"/>
                  <a:pt x="317852" y="46233"/>
                </a:cubicBezTo>
                <a:lnTo>
                  <a:pt x="277074" y="46233"/>
                </a:lnTo>
                <a:cubicBezTo>
                  <a:pt x="274132" y="19908"/>
                  <a:pt x="251875" y="1"/>
                  <a:pt x="225386" y="0"/>
                </a:cubicBezTo>
                <a:close/>
                <a:moveTo>
                  <a:pt x="144478" y="34675"/>
                </a:moveTo>
                <a:lnTo>
                  <a:pt x="225386" y="34675"/>
                </a:lnTo>
                <a:cubicBezTo>
                  <a:pt x="234961" y="34675"/>
                  <a:pt x="242723" y="42437"/>
                  <a:pt x="242723" y="52012"/>
                </a:cubicBezTo>
                <a:cubicBezTo>
                  <a:pt x="242723" y="61587"/>
                  <a:pt x="234961" y="69350"/>
                  <a:pt x="225386" y="69350"/>
                </a:cubicBezTo>
                <a:lnTo>
                  <a:pt x="144478" y="69350"/>
                </a:lnTo>
                <a:cubicBezTo>
                  <a:pt x="134903" y="69350"/>
                  <a:pt x="127141" y="61587"/>
                  <a:pt x="127141" y="52012"/>
                </a:cubicBezTo>
                <a:cubicBezTo>
                  <a:pt x="127141" y="42437"/>
                  <a:pt x="134903" y="34675"/>
                  <a:pt x="144478" y="34675"/>
                </a:cubicBezTo>
                <a:close/>
                <a:moveTo>
                  <a:pt x="306987" y="155343"/>
                </a:moveTo>
                <a:cubicBezTo>
                  <a:pt x="313749" y="162112"/>
                  <a:pt x="313749" y="173077"/>
                  <a:pt x="306987" y="179846"/>
                </a:cubicBezTo>
                <a:lnTo>
                  <a:pt x="260754" y="226079"/>
                </a:lnTo>
                <a:cubicBezTo>
                  <a:pt x="253986" y="232841"/>
                  <a:pt x="243019" y="232841"/>
                  <a:pt x="236251" y="226079"/>
                </a:cubicBezTo>
                <a:lnTo>
                  <a:pt x="213134" y="202963"/>
                </a:lnTo>
                <a:cubicBezTo>
                  <a:pt x="206130" y="196435"/>
                  <a:pt x="205741" y="185464"/>
                  <a:pt x="212270" y="178459"/>
                </a:cubicBezTo>
                <a:cubicBezTo>
                  <a:pt x="218798" y="171454"/>
                  <a:pt x="229766" y="171067"/>
                  <a:pt x="236773" y="177594"/>
                </a:cubicBezTo>
                <a:cubicBezTo>
                  <a:pt x="237071" y="177872"/>
                  <a:pt x="237360" y="178161"/>
                  <a:pt x="237638" y="178459"/>
                </a:cubicBezTo>
                <a:lnTo>
                  <a:pt x="248502" y="189324"/>
                </a:lnTo>
                <a:lnTo>
                  <a:pt x="282484" y="155343"/>
                </a:lnTo>
                <a:cubicBezTo>
                  <a:pt x="289252" y="148582"/>
                  <a:pt x="300219" y="148582"/>
                  <a:pt x="306987" y="155343"/>
                </a:cubicBezTo>
                <a:close/>
                <a:moveTo>
                  <a:pt x="306987" y="306987"/>
                </a:moveTo>
                <a:lnTo>
                  <a:pt x="260754" y="353220"/>
                </a:lnTo>
                <a:cubicBezTo>
                  <a:pt x="253986" y="359982"/>
                  <a:pt x="243019" y="359982"/>
                  <a:pt x="236251" y="353220"/>
                </a:cubicBezTo>
                <a:lnTo>
                  <a:pt x="213134" y="330104"/>
                </a:lnTo>
                <a:cubicBezTo>
                  <a:pt x="206130" y="323576"/>
                  <a:pt x="205741" y="312604"/>
                  <a:pt x="212270" y="305600"/>
                </a:cubicBezTo>
                <a:cubicBezTo>
                  <a:pt x="218798" y="298596"/>
                  <a:pt x="229766" y="298207"/>
                  <a:pt x="236773" y="304736"/>
                </a:cubicBezTo>
                <a:cubicBezTo>
                  <a:pt x="237071" y="305013"/>
                  <a:pt x="237360" y="305302"/>
                  <a:pt x="237638" y="305600"/>
                </a:cubicBezTo>
                <a:lnTo>
                  <a:pt x="248502" y="316465"/>
                </a:lnTo>
                <a:lnTo>
                  <a:pt x="282484" y="282484"/>
                </a:lnTo>
                <a:cubicBezTo>
                  <a:pt x="289012" y="275479"/>
                  <a:pt x="299983" y="275091"/>
                  <a:pt x="306987" y="281619"/>
                </a:cubicBezTo>
                <a:cubicBezTo>
                  <a:pt x="313991" y="288147"/>
                  <a:pt x="314380" y="299116"/>
                  <a:pt x="307852" y="306123"/>
                </a:cubicBezTo>
                <a:cubicBezTo>
                  <a:pt x="307574" y="306421"/>
                  <a:pt x="307285" y="306710"/>
                  <a:pt x="306987" y="306987"/>
                </a:cubicBezTo>
                <a:close/>
                <a:moveTo>
                  <a:pt x="69350" y="190711"/>
                </a:moveTo>
                <a:cubicBezTo>
                  <a:pt x="69350" y="181136"/>
                  <a:pt x="77112" y="173374"/>
                  <a:pt x="86687" y="173374"/>
                </a:cubicBezTo>
                <a:lnTo>
                  <a:pt x="167595" y="173374"/>
                </a:lnTo>
                <a:cubicBezTo>
                  <a:pt x="177169" y="173374"/>
                  <a:pt x="184932" y="181136"/>
                  <a:pt x="184932" y="190711"/>
                </a:cubicBezTo>
                <a:cubicBezTo>
                  <a:pt x="184932" y="200286"/>
                  <a:pt x="177169" y="208049"/>
                  <a:pt x="167595" y="208049"/>
                </a:cubicBezTo>
                <a:lnTo>
                  <a:pt x="86687" y="208049"/>
                </a:lnTo>
                <a:cubicBezTo>
                  <a:pt x="77112" y="208049"/>
                  <a:pt x="69350" y="200286"/>
                  <a:pt x="69350" y="190711"/>
                </a:cubicBezTo>
                <a:close/>
                <a:moveTo>
                  <a:pt x="86687" y="300515"/>
                </a:moveTo>
                <a:lnTo>
                  <a:pt x="167595" y="300515"/>
                </a:lnTo>
                <a:cubicBezTo>
                  <a:pt x="177169" y="300515"/>
                  <a:pt x="184932" y="308277"/>
                  <a:pt x="184932" y="317852"/>
                </a:cubicBezTo>
                <a:cubicBezTo>
                  <a:pt x="184932" y="327427"/>
                  <a:pt x="177169" y="335189"/>
                  <a:pt x="167595" y="335189"/>
                </a:cubicBezTo>
                <a:lnTo>
                  <a:pt x="86687" y="335189"/>
                </a:lnTo>
                <a:cubicBezTo>
                  <a:pt x="77112" y="335189"/>
                  <a:pt x="69350" y="327427"/>
                  <a:pt x="69350" y="317852"/>
                </a:cubicBezTo>
                <a:cubicBezTo>
                  <a:pt x="69350" y="308277"/>
                  <a:pt x="77112" y="300515"/>
                  <a:pt x="86687" y="300515"/>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81" name="Freeform 80">
            <a:extLst>
              <a:ext uri="{FF2B5EF4-FFF2-40B4-BE49-F238E27FC236}">
                <a16:creationId xmlns:a16="http://schemas.microsoft.com/office/drawing/2014/main" id="{8D61BD04-8EA5-78EF-87B6-00C0113B2683}"/>
              </a:ext>
            </a:extLst>
          </p:cNvPr>
          <p:cNvSpPr/>
          <p:nvPr/>
        </p:nvSpPr>
        <p:spPr>
          <a:xfrm>
            <a:off x="10270734" y="2577989"/>
            <a:ext cx="485536" cy="526000"/>
          </a:xfrm>
          <a:custGeom>
            <a:avLst/>
            <a:gdLst>
              <a:gd name="connsiteX0" fmla="*/ 92177 w 414798"/>
              <a:gd name="connsiteY0" fmla="*/ 345665 h 449365"/>
              <a:gd name="connsiteX1" fmla="*/ 115222 w 414798"/>
              <a:gd name="connsiteY1" fmla="*/ 368709 h 449365"/>
              <a:gd name="connsiteX2" fmla="*/ 92177 w 414798"/>
              <a:gd name="connsiteY2" fmla="*/ 391754 h 449365"/>
              <a:gd name="connsiteX3" fmla="*/ 69133 w 414798"/>
              <a:gd name="connsiteY3" fmla="*/ 368709 h 449365"/>
              <a:gd name="connsiteX4" fmla="*/ 92177 w 414798"/>
              <a:gd name="connsiteY4" fmla="*/ 345665 h 449365"/>
              <a:gd name="connsiteX5" fmla="*/ 322621 w 414798"/>
              <a:gd name="connsiteY5" fmla="*/ 276532 h 449365"/>
              <a:gd name="connsiteX6" fmla="*/ 299576 w 414798"/>
              <a:gd name="connsiteY6" fmla="*/ 299576 h 449365"/>
              <a:gd name="connsiteX7" fmla="*/ 322621 w 414798"/>
              <a:gd name="connsiteY7" fmla="*/ 322621 h 449365"/>
              <a:gd name="connsiteX8" fmla="*/ 345665 w 414798"/>
              <a:gd name="connsiteY8" fmla="*/ 299576 h 449365"/>
              <a:gd name="connsiteX9" fmla="*/ 322621 w 414798"/>
              <a:gd name="connsiteY9" fmla="*/ 276532 h 449365"/>
              <a:gd name="connsiteX10" fmla="*/ 253488 w 414798"/>
              <a:gd name="connsiteY10" fmla="*/ 276532 h 449365"/>
              <a:gd name="connsiteX11" fmla="*/ 230443 w 414798"/>
              <a:gd name="connsiteY11" fmla="*/ 299576 h 449365"/>
              <a:gd name="connsiteX12" fmla="*/ 253488 w 414798"/>
              <a:gd name="connsiteY12" fmla="*/ 322621 h 449365"/>
              <a:gd name="connsiteX13" fmla="*/ 276532 w 414798"/>
              <a:gd name="connsiteY13" fmla="*/ 299576 h 449365"/>
              <a:gd name="connsiteX14" fmla="*/ 253488 w 414798"/>
              <a:gd name="connsiteY14" fmla="*/ 276532 h 449365"/>
              <a:gd name="connsiteX15" fmla="*/ 92177 w 414798"/>
              <a:gd name="connsiteY15" fmla="*/ 276532 h 449365"/>
              <a:gd name="connsiteX16" fmla="*/ 115222 w 414798"/>
              <a:gd name="connsiteY16" fmla="*/ 299576 h 449365"/>
              <a:gd name="connsiteX17" fmla="*/ 92177 w 414798"/>
              <a:gd name="connsiteY17" fmla="*/ 322621 h 449365"/>
              <a:gd name="connsiteX18" fmla="*/ 69133 w 414798"/>
              <a:gd name="connsiteY18" fmla="*/ 299576 h 449365"/>
              <a:gd name="connsiteX19" fmla="*/ 92177 w 414798"/>
              <a:gd name="connsiteY19" fmla="*/ 276532 h 449365"/>
              <a:gd name="connsiteX20" fmla="*/ 322621 w 414798"/>
              <a:gd name="connsiteY20" fmla="*/ 207399 h 449365"/>
              <a:gd name="connsiteX21" fmla="*/ 299576 w 414798"/>
              <a:gd name="connsiteY21" fmla="*/ 230443 h 449365"/>
              <a:gd name="connsiteX22" fmla="*/ 322621 w 414798"/>
              <a:gd name="connsiteY22" fmla="*/ 253488 h 449365"/>
              <a:gd name="connsiteX23" fmla="*/ 345665 w 414798"/>
              <a:gd name="connsiteY23" fmla="*/ 230443 h 449365"/>
              <a:gd name="connsiteX24" fmla="*/ 322621 w 414798"/>
              <a:gd name="connsiteY24" fmla="*/ 207399 h 449365"/>
              <a:gd name="connsiteX25" fmla="*/ 253488 w 414798"/>
              <a:gd name="connsiteY25" fmla="*/ 207399 h 449365"/>
              <a:gd name="connsiteX26" fmla="*/ 230443 w 414798"/>
              <a:gd name="connsiteY26" fmla="*/ 230443 h 449365"/>
              <a:gd name="connsiteX27" fmla="*/ 253488 w 414798"/>
              <a:gd name="connsiteY27" fmla="*/ 253488 h 449365"/>
              <a:gd name="connsiteX28" fmla="*/ 276532 w 414798"/>
              <a:gd name="connsiteY28" fmla="*/ 230443 h 449365"/>
              <a:gd name="connsiteX29" fmla="*/ 253488 w 414798"/>
              <a:gd name="connsiteY29" fmla="*/ 207399 h 449365"/>
              <a:gd name="connsiteX30" fmla="*/ 92177 w 414798"/>
              <a:gd name="connsiteY30" fmla="*/ 207399 h 449365"/>
              <a:gd name="connsiteX31" fmla="*/ 115222 w 414798"/>
              <a:gd name="connsiteY31" fmla="*/ 230443 h 449365"/>
              <a:gd name="connsiteX32" fmla="*/ 92177 w 414798"/>
              <a:gd name="connsiteY32" fmla="*/ 253488 h 449365"/>
              <a:gd name="connsiteX33" fmla="*/ 69133 w 414798"/>
              <a:gd name="connsiteY33" fmla="*/ 230443 h 449365"/>
              <a:gd name="connsiteX34" fmla="*/ 92177 w 414798"/>
              <a:gd name="connsiteY34" fmla="*/ 207399 h 449365"/>
              <a:gd name="connsiteX35" fmla="*/ 322621 w 414798"/>
              <a:gd name="connsiteY35" fmla="*/ 138266 h 449365"/>
              <a:gd name="connsiteX36" fmla="*/ 299576 w 414798"/>
              <a:gd name="connsiteY36" fmla="*/ 161310 h 449365"/>
              <a:gd name="connsiteX37" fmla="*/ 322621 w 414798"/>
              <a:gd name="connsiteY37" fmla="*/ 184355 h 449365"/>
              <a:gd name="connsiteX38" fmla="*/ 345665 w 414798"/>
              <a:gd name="connsiteY38" fmla="*/ 161310 h 449365"/>
              <a:gd name="connsiteX39" fmla="*/ 322621 w 414798"/>
              <a:gd name="connsiteY39" fmla="*/ 138266 h 449365"/>
              <a:gd name="connsiteX40" fmla="*/ 253488 w 414798"/>
              <a:gd name="connsiteY40" fmla="*/ 138266 h 449365"/>
              <a:gd name="connsiteX41" fmla="*/ 230443 w 414798"/>
              <a:gd name="connsiteY41" fmla="*/ 161310 h 449365"/>
              <a:gd name="connsiteX42" fmla="*/ 253488 w 414798"/>
              <a:gd name="connsiteY42" fmla="*/ 184355 h 449365"/>
              <a:gd name="connsiteX43" fmla="*/ 276532 w 414798"/>
              <a:gd name="connsiteY43" fmla="*/ 161310 h 449365"/>
              <a:gd name="connsiteX44" fmla="*/ 253488 w 414798"/>
              <a:gd name="connsiteY44" fmla="*/ 138266 h 449365"/>
              <a:gd name="connsiteX45" fmla="*/ 92177 w 414798"/>
              <a:gd name="connsiteY45" fmla="*/ 138266 h 449365"/>
              <a:gd name="connsiteX46" fmla="*/ 115222 w 414798"/>
              <a:gd name="connsiteY46" fmla="*/ 161310 h 449365"/>
              <a:gd name="connsiteX47" fmla="*/ 92177 w 414798"/>
              <a:gd name="connsiteY47" fmla="*/ 184355 h 449365"/>
              <a:gd name="connsiteX48" fmla="*/ 69133 w 414798"/>
              <a:gd name="connsiteY48" fmla="*/ 161310 h 449365"/>
              <a:gd name="connsiteX49" fmla="*/ 92177 w 414798"/>
              <a:gd name="connsiteY49" fmla="*/ 138266 h 449365"/>
              <a:gd name="connsiteX50" fmla="*/ 92177 w 414798"/>
              <a:gd name="connsiteY50" fmla="*/ 69133 h 449365"/>
              <a:gd name="connsiteX51" fmla="*/ 115222 w 414798"/>
              <a:gd name="connsiteY51" fmla="*/ 92177 h 449365"/>
              <a:gd name="connsiteX52" fmla="*/ 92177 w 414798"/>
              <a:gd name="connsiteY52" fmla="*/ 115222 h 449365"/>
              <a:gd name="connsiteX53" fmla="*/ 69133 w 414798"/>
              <a:gd name="connsiteY53" fmla="*/ 92177 h 449365"/>
              <a:gd name="connsiteX54" fmla="*/ 92177 w 414798"/>
              <a:gd name="connsiteY54" fmla="*/ 69133 h 449365"/>
              <a:gd name="connsiteX55" fmla="*/ 51850 w 414798"/>
              <a:gd name="connsiteY55" fmla="*/ 34567 h 449365"/>
              <a:gd name="connsiteX56" fmla="*/ 34567 w 414798"/>
              <a:gd name="connsiteY56" fmla="*/ 51850 h 449365"/>
              <a:gd name="connsiteX57" fmla="*/ 34567 w 414798"/>
              <a:gd name="connsiteY57" fmla="*/ 414798 h 449365"/>
              <a:gd name="connsiteX58" fmla="*/ 161310 w 414798"/>
              <a:gd name="connsiteY58" fmla="*/ 414798 h 449365"/>
              <a:gd name="connsiteX59" fmla="*/ 161310 w 414798"/>
              <a:gd name="connsiteY59" fmla="*/ 120983 h 449365"/>
              <a:gd name="connsiteX60" fmla="*/ 213160 w 414798"/>
              <a:gd name="connsiteY60" fmla="*/ 69133 h 449365"/>
              <a:gd name="connsiteX61" fmla="*/ 218921 w 414798"/>
              <a:gd name="connsiteY61" fmla="*/ 69133 h 449365"/>
              <a:gd name="connsiteX62" fmla="*/ 218921 w 414798"/>
              <a:gd name="connsiteY62" fmla="*/ 51850 h 449365"/>
              <a:gd name="connsiteX63" fmla="*/ 201638 w 414798"/>
              <a:gd name="connsiteY63" fmla="*/ 34567 h 449365"/>
              <a:gd name="connsiteX64" fmla="*/ 51850 w 414798"/>
              <a:gd name="connsiteY64" fmla="*/ 0 h 449365"/>
              <a:gd name="connsiteX65" fmla="*/ 201638 w 414798"/>
              <a:gd name="connsiteY65" fmla="*/ 0 h 449365"/>
              <a:gd name="connsiteX66" fmla="*/ 253488 w 414798"/>
              <a:gd name="connsiteY66" fmla="*/ 51850 h 449365"/>
              <a:gd name="connsiteX67" fmla="*/ 253488 w 414798"/>
              <a:gd name="connsiteY67" fmla="*/ 69133 h 449365"/>
              <a:gd name="connsiteX68" fmla="*/ 362948 w 414798"/>
              <a:gd name="connsiteY68" fmla="*/ 69133 h 449365"/>
              <a:gd name="connsiteX69" fmla="*/ 414798 w 414798"/>
              <a:gd name="connsiteY69" fmla="*/ 120983 h 449365"/>
              <a:gd name="connsiteX70" fmla="*/ 414798 w 414798"/>
              <a:gd name="connsiteY70" fmla="*/ 432081 h 449365"/>
              <a:gd name="connsiteX71" fmla="*/ 397515 w 414798"/>
              <a:gd name="connsiteY71" fmla="*/ 449365 h 449365"/>
              <a:gd name="connsiteX72" fmla="*/ 339904 w 414798"/>
              <a:gd name="connsiteY72" fmla="*/ 449365 h 449365"/>
              <a:gd name="connsiteX73" fmla="*/ 328382 w 414798"/>
              <a:gd name="connsiteY73" fmla="*/ 437842 h 449365"/>
              <a:gd name="connsiteX74" fmla="*/ 328382 w 414798"/>
              <a:gd name="connsiteY74" fmla="*/ 385993 h 449365"/>
              <a:gd name="connsiteX75" fmla="*/ 316860 w 414798"/>
              <a:gd name="connsiteY75" fmla="*/ 374470 h 449365"/>
              <a:gd name="connsiteX76" fmla="*/ 259249 w 414798"/>
              <a:gd name="connsiteY76" fmla="*/ 374470 h 449365"/>
              <a:gd name="connsiteX77" fmla="*/ 247727 w 414798"/>
              <a:gd name="connsiteY77" fmla="*/ 385993 h 449365"/>
              <a:gd name="connsiteX78" fmla="*/ 247727 w 414798"/>
              <a:gd name="connsiteY78" fmla="*/ 437842 h 449365"/>
              <a:gd name="connsiteX79" fmla="*/ 236204 w 414798"/>
              <a:gd name="connsiteY79" fmla="*/ 449365 h 449365"/>
              <a:gd name="connsiteX80" fmla="*/ 17283 w 414798"/>
              <a:gd name="connsiteY80" fmla="*/ 449365 h 449365"/>
              <a:gd name="connsiteX81" fmla="*/ 0 w 414798"/>
              <a:gd name="connsiteY81" fmla="*/ 432081 h 449365"/>
              <a:gd name="connsiteX82" fmla="*/ 0 w 414798"/>
              <a:gd name="connsiteY82" fmla="*/ 51850 h 449365"/>
              <a:gd name="connsiteX83" fmla="*/ 51850 w 414798"/>
              <a:gd name="connsiteY83" fmla="*/ 0 h 44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4798" h="449365">
                <a:moveTo>
                  <a:pt x="92177" y="345665"/>
                </a:moveTo>
                <a:cubicBezTo>
                  <a:pt x="104904" y="345665"/>
                  <a:pt x="115222" y="355982"/>
                  <a:pt x="115222" y="368709"/>
                </a:cubicBezTo>
                <a:cubicBezTo>
                  <a:pt x="115222" y="381437"/>
                  <a:pt x="104904" y="391754"/>
                  <a:pt x="92177" y="391754"/>
                </a:cubicBezTo>
                <a:cubicBezTo>
                  <a:pt x="79450" y="391754"/>
                  <a:pt x="69133" y="381437"/>
                  <a:pt x="69133" y="368709"/>
                </a:cubicBezTo>
                <a:cubicBezTo>
                  <a:pt x="69133" y="355982"/>
                  <a:pt x="79450" y="345665"/>
                  <a:pt x="92177" y="345665"/>
                </a:cubicBezTo>
                <a:close/>
                <a:moveTo>
                  <a:pt x="322621" y="276532"/>
                </a:moveTo>
                <a:cubicBezTo>
                  <a:pt x="309893" y="276532"/>
                  <a:pt x="299576" y="286849"/>
                  <a:pt x="299576" y="299576"/>
                </a:cubicBezTo>
                <a:cubicBezTo>
                  <a:pt x="299576" y="312304"/>
                  <a:pt x="309893" y="322621"/>
                  <a:pt x="322621" y="322621"/>
                </a:cubicBezTo>
                <a:cubicBezTo>
                  <a:pt x="335348" y="322621"/>
                  <a:pt x="345665" y="312304"/>
                  <a:pt x="345665" y="299576"/>
                </a:cubicBezTo>
                <a:cubicBezTo>
                  <a:pt x="345665" y="286849"/>
                  <a:pt x="335348" y="276532"/>
                  <a:pt x="322621" y="276532"/>
                </a:cubicBezTo>
                <a:close/>
                <a:moveTo>
                  <a:pt x="253488" y="276532"/>
                </a:moveTo>
                <a:cubicBezTo>
                  <a:pt x="240760" y="276532"/>
                  <a:pt x="230443" y="286849"/>
                  <a:pt x="230443" y="299576"/>
                </a:cubicBezTo>
                <a:cubicBezTo>
                  <a:pt x="230443" y="312304"/>
                  <a:pt x="240760" y="322621"/>
                  <a:pt x="253488" y="322621"/>
                </a:cubicBezTo>
                <a:cubicBezTo>
                  <a:pt x="266215" y="322621"/>
                  <a:pt x="276532" y="312304"/>
                  <a:pt x="276532" y="299576"/>
                </a:cubicBezTo>
                <a:cubicBezTo>
                  <a:pt x="276532" y="286849"/>
                  <a:pt x="266215" y="276532"/>
                  <a:pt x="253488" y="276532"/>
                </a:cubicBezTo>
                <a:close/>
                <a:moveTo>
                  <a:pt x="92177" y="276532"/>
                </a:moveTo>
                <a:cubicBezTo>
                  <a:pt x="104904" y="276532"/>
                  <a:pt x="115222" y="286849"/>
                  <a:pt x="115222" y="299576"/>
                </a:cubicBezTo>
                <a:cubicBezTo>
                  <a:pt x="115222" y="312304"/>
                  <a:pt x="104904" y="322621"/>
                  <a:pt x="92177" y="322621"/>
                </a:cubicBezTo>
                <a:cubicBezTo>
                  <a:pt x="79450" y="322621"/>
                  <a:pt x="69133" y="312304"/>
                  <a:pt x="69133" y="299576"/>
                </a:cubicBezTo>
                <a:cubicBezTo>
                  <a:pt x="69133" y="286849"/>
                  <a:pt x="79450" y="276532"/>
                  <a:pt x="92177" y="276532"/>
                </a:cubicBezTo>
                <a:close/>
                <a:moveTo>
                  <a:pt x="322621" y="207399"/>
                </a:moveTo>
                <a:cubicBezTo>
                  <a:pt x="309893" y="207399"/>
                  <a:pt x="299576" y="217716"/>
                  <a:pt x="299576" y="230443"/>
                </a:cubicBezTo>
                <a:cubicBezTo>
                  <a:pt x="299576" y="243171"/>
                  <a:pt x="309893" y="253488"/>
                  <a:pt x="322621" y="253488"/>
                </a:cubicBezTo>
                <a:cubicBezTo>
                  <a:pt x="335348" y="253488"/>
                  <a:pt x="345665" y="243171"/>
                  <a:pt x="345665" y="230443"/>
                </a:cubicBezTo>
                <a:cubicBezTo>
                  <a:pt x="345665" y="217716"/>
                  <a:pt x="335348" y="207399"/>
                  <a:pt x="322621" y="207399"/>
                </a:cubicBezTo>
                <a:close/>
                <a:moveTo>
                  <a:pt x="253488" y="207399"/>
                </a:moveTo>
                <a:cubicBezTo>
                  <a:pt x="240760" y="207399"/>
                  <a:pt x="230443" y="217716"/>
                  <a:pt x="230443" y="230443"/>
                </a:cubicBezTo>
                <a:cubicBezTo>
                  <a:pt x="230443" y="243171"/>
                  <a:pt x="240760" y="253488"/>
                  <a:pt x="253488" y="253488"/>
                </a:cubicBezTo>
                <a:cubicBezTo>
                  <a:pt x="266215" y="253488"/>
                  <a:pt x="276532" y="243171"/>
                  <a:pt x="276532" y="230443"/>
                </a:cubicBezTo>
                <a:cubicBezTo>
                  <a:pt x="276532" y="217716"/>
                  <a:pt x="266215" y="207399"/>
                  <a:pt x="253488" y="207399"/>
                </a:cubicBezTo>
                <a:close/>
                <a:moveTo>
                  <a:pt x="92177" y="207399"/>
                </a:moveTo>
                <a:cubicBezTo>
                  <a:pt x="104904" y="207399"/>
                  <a:pt x="115222" y="217716"/>
                  <a:pt x="115222" y="230443"/>
                </a:cubicBezTo>
                <a:cubicBezTo>
                  <a:pt x="115222" y="243171"/>
                  <a:pt x="104904" y="253488"/>
                  <a:pt x="92177" y="253488"/>
                </a:cubicBezTo>
                <a:cubicBezTo>
                  <a:pt x="79450" y="253488"/>
                  <a:pt x="69133" y="243171"/>
                  <a:pt x="69133" y="230443"/>
                </a:cubicBezTo>
                <a:cubicBezTo>
                  <a:pt x="69133" y="217716"/>
                  <a:pt x="79450" y="207399"/>
                  <a:pt x="92177" y="207399"/>
                </a:cubicBezTo>
                <a:close/>
                <a:moveTo>
                  <a:pt x="322621" y="138266"/>
                </a:moveTo>
                <a:cubicBezTo>
                  <a:pt x="309893" y="138266"/>
                  <a:pt x="299576" y="148583"/>
                  <a:pt x="299576" y="161310"/>
                </a:cubicBezTo>
                <a:cubicBezTo>
                  <a:pt x="299576" y="174037"/>
                  <a:pt x="309893" y="184355"/>
                  <a:pt x="322621" y="184355"/>
                </a:cubicBezTo>
                <a:cubicBezTo>
                  <a:pt x="335348" y="184355"/>
                  <a:pt x="345665" y="174037"/>
                  <a:pt x="345665" y="161310"/>
                </a:cubicBezTo>
                <a:cubicBezTo>
                  <a:pt x="345665" y="148583"/>
                  <a:pt x="335348" y="138266"/>
                  <a:pt x="322621" y="138266"/>
                </a:cubicBezTo>
                <a:close/>
                <a:moveTo>
                  <a:pt x="253488" y="138266"/>
                </a:moveTo>
                <a:cubicBezTo>
                  <a:pt x="240760" y="138266"/>
                  <a:pt x="230443" y="148583"/>
                  <a:pt x="230443" y="161310"/>
                </a:cubicBezTo>
                <a:cubicBezTo>
                  <a:pt x="230443" y="174037"/>
                  <a:pt x="240760" y="184355"/>
                  <a:pt x="253488" y="184355"/>
                </a:cubicBezTo>
                <a:cubicBezTo>
                  <a:pt x="266215" y="184355"/>
                  <a:pt x="276532" y="174037"/>
                  <a:pt x="276532" y="161310"/>
                </a:cubicBezTo>
                <a:cubicBezTo>
                  <a:pt x="276532" y="148583"/>
                  <a:pt x="266215" y="138266"/>
                  <a:pt x="253488" y="138266"/>
                </a:cubicBezTo>
                <a:close/>
                <a:moveTo>
                  <a:pt x="92177" y="138266"/>
                </a:moveTo>
                <a:cubicBezTo>
                  <a:pt x="104904" y="138266"/>
                  <a:pt x="115222" y="148583"/>
                  <a:pt x="115222" y="161310"/>
                </a:cubicBezTo>
                <a:cubicBezTo>
                  <a:pt x="115222" y="174037"/>
                  <a:pt x="104904" y="184355"/>
                  <a:pt x="92177" y="184355"/>
                </a:cubicBezTo>
                <a:cubicBezTo>
                  <a:pt x="79450" y="184355"/>
                  <a:pt x="69133" y="174037"/>
                  <a:pt x="69133" y="161310"/>
                </a:cubicBezTo>
                <a:cubicBezTo>
                  <a:pt x="69133" y="148583"/>
                  <a:pt x="79450" y="138266"/>
                  <a:pt x="92177" y="138266"/>
                </a:cubicBezTo>
                <a:close/>
                <a:moveTo>
                  <a:pt x="92177" y="69133"/>
                </a:moveTo>
                <a:cubicBezTo>
                  <a:pt x="104904" y="69133"/>
                  <a:pt x="115222" y="79450"/>
                  <a:pt x="115222" y="92177"/>
                </a:cubicBezTo>
                <a:cubicBezTo>
                  <a:pt x="115222" y="104904"/>
                  <a:pt x="104904" y="115222"/>
                  <a:pt x="92177" y="115222"/>
                </a:cubicBezTo>
                <a:cubicBezTo>
                  <a:pt x="79450" y="115222"/>
                  <a:pt x="69133" y="104904"/>
                  <a:pt x="69133" y="92177"/>
                </a:cubicBezTo>
                <a:cubicBezTo>
                  <a:pt x="69133" y="79450"/>
                  <a:pt x="79450" y="69133"/>
                  <a:pt x="92177" y="69133"/>
                </a:cubicBezTo>
                <a:close/>
                <a:moveTo>
                  <a:pt x="51850" y="34567"/>
                </a:moveTo>
                <a:cubicBezTo>
                  <a:pt x="42305" y="34567"/>
                  <a:pt x="34567" y="42305"/>
                  <a:pt x="34567" y="51850"/>
                </a:cubicBezTo>
                <a:lnTo>
                  <a:pt x="34567" y="414798"/>
                </a:lnTo>
                <a:lnTo>
                  <a:pt x="161310" y="414798"/>
                </a:lnTo>
                <a:lnTo>
                  <a:pt x="161310" y="120983"/>
                </a:lnTo>
                <a:cubicBezTo>
                  <a:pt x="161310" y="92347"/>
                  <a:pt x="184525" y="69133"/>
                  <a:pt x="213160" y="69133"/>
                </a:cubicBezTo>
                <a:lnTo>
                  <a:pt x="218921" y="69133"/>
                </a:lnTo>
                <a:lnTo>
                  <a:pt x="218921" y="51850"/>
                </a:lnTo>
                <a:cubicBezTo>
                  <a:pt x="218921" y="42305"/>
                  <a:pt x="211183" y="34567"/>
                  <a:pt x="201638" y="34567"/>
                </a:cubicBezTo>
                <a:close/>
                <a:moveTo>
                  <a:pt x="51850" y="0"/>
                </a:moveTo>
                <a:lnTo>
                  <a:pt x="201638" y="0"/>
                </a:lnTo>
                <a:cubicBezTo>
                  <a:pt x="230273" y="0"/>
                  <a:pt x="253488" y="23214"/>
                  <a:pt x="253488" y="51850"/>
                </a:cubicBezTo>
                <a:lnTo>
                  <a:pt x="253488" y="69133"/>
                </a:lnTo>
                <a:lnTo>
                  <a:pt x="362948" y="69133"/>
                </a:lnTo>
                <a:cubicBezTo>
                  <a:pt x="391583" y="69133"/>
                  <a:pt x="414798" y="92347"/>
                  <a:pt x="414798" y="120983"/>
                </a:cubicBezTo>
                <a:lnTo>
                  <a:pt x="414798" y="432081"/>
                </a:lnTo>
                <a:cubicBezTo>
                  <a:pt x="414798" y="441626"/>
                  <a:pt x="407060" y="449365"/>
                  <a:pt x="397515" y="449365"/>
                </a:cubicBezTo>
                <a:lnTo>
                  <a:pt x="339904" y="449365"/>
                </a:lnTo>
                <a:cubicBezTo>
                  <a:pt x="333541" y="449365"/>
                  <a:pt x="328382" y="444205"/>
                  <a:pt x="328382" y="437842"/>
                </a:cubicBezTo>
                <a:lnTo>
                  <a:pt x="328382" y="385993"/>
                </a:lnTo>
                <a:cubicBezTo>
                  <a:pt x="328382" y="379630"/>
                  <a:pt x="323222" y="374470"/>
                  <a:pt x="316860" y="374470"/>
                </a:cubicBezTo>
                <a:lnTo>
                  <a:pt x="259249" y="374470"/>
                </a:lnTo>
                <a:cubicBezTo>
                  <a:pt x="252886" y="374470"/>
                  <a:pt x="247727" y="379630"/>
                  <a:pt x="247727" y="385993"/>
                </a:cubicBezTo>
                <a:lnTo>
                  <a:pt x="247727" y="437842"/>
                </a:lnTo>
                <a:cubicBezTo>
                  <a:pt x="247727" y="444205"/>
                  <a:pt x="242567" y="449365"/>
                  <a:pt x="236204" y="449365"/>
                </a:cubicBezTo>
                <a:lnTo>
                  <a:pt x="17283" y="449365"/>
                </a:lnTo>
                <a:cubicBezTo>
                  <a:pt x="7738" y="449365"/>
                  <a:pt x="0" y="441626"/>
                  <a:pt x="0" y="432081"/>
                </a:cubicBezTo>
                <a:lnTo>
                  <a:pt x="0" y="51850"/>
                </a:lnTo>
                <a:cubicBezTo>
                  <a:pt x="0" y="23214"/>
                  <a:pt x="23214" y="0"/>
                  <a:pt x="51850" y="0"/>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77" name="Graphic 75">
            <a:extLst>
              <a:ext uri="{FF2B5EF4-FFF2-40B4-BE49-F238E27FC236}">
                <a16:creationId xmlns:a16="http://schemas.microsoft.com/office/drawing/2014/main" id="{48A16F71-630D-AB24-5517-E9DBFD959BEA}"/>
              </a:ext>
            </a:extLst>
          </p:cNvPr>
          <p:cNvSpPr/>
          <p:nvPr/>
        </p:nvSpPr>
        <p:spPr>
          <a:xfrm>
            <a:off x="8090770" y="2562996"/>
            <a:ext cx="444786" cy="555984"/>
          </a:xfrm>
          <a:custGeom>
            <a:avLst/>
            <a:gdLst>
              <a:gd name="connsiteX0" fmla="*/ 167144 w 334288"/>
              <a:gd name="connsiteY0" fmla="*/ 167144 h 417860"/>
              <a:gd name="connsiteX1" fmla="*/ 334288 w 334288"/>
              <a:gd name="connsiteY1" fmla="*/ 83572 h 417860"/>
              <a:gd name="connsiteX2" fmla="*/ 167144 w 334288"/>
              <a:gd name="connsiteY2" fmla="*/ 0 h 417860"/>
              <a:gd name="connsiteX3" fmla="*/ 0 w 334288"/>
              <a:gd name="connsiteY3" fmla="*/ 83572 h 417860"/>
              <a:gd name="connsiteX4" fmla="*/ 167144 w 334288"/>
              <a:gd name="connsiteY4" fmla="*/ 167144 h 417860"/>
              <a:gd name="connsiteX5" fmla="*/ 299355 w 334288"/>
              <a:gd name="connsiteY5" fmla="*/ 170696 h 417860"/>
              <a:gd name="connsiteX6" fmla="*/ 334288 w 334288"/>
              <a:gd name="connsiteY6" fmla="*/ 147358 h 417860"/>
              <a:gd name="connsiteX7" fmla="*/ 334288 w 334288"/>
              <a:gd name="connsiteY7" fmla="*/ 334288 h 417860"/>
              <a:gd name="connsiteX8" fmla="*/ 167144 w 334288"/>
              <a:gd name="connsiteY8" fmla="*/ 417860 h 417860"/>
              <a:gd name="connsiteX9" fmla="*/ 0 w 334288"/>
              <a:gd name="connsiteY9" fmla="*/ 334288 h 417860"/>
              <a:gd name="connsiteX10" fmla="*/ 0 w 334288"/>
              <a:gd name="connsiteY10" fmla="*/ 147358 h 417860"/>
              <a:gd name="connsiteX11" fmla="*/ 34933 w 334288"/>
              <a:gd name="connsiteY11" fmla="*/ 170696 h 417860"/>
              <a:gd name="connsiteX12" fmla="*/ 167144 w 334288"/>
              <a:gd name="connsiteY12" fmla="*/ 198484 h 417860"/>
              <a:gd name="connsiteX13" fmla="*/ 299355 w 334288"/>
              <a:gd name="connsiteY13" fmla="*/ 170696 h 41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288" h="417860">
                <a:moveTo>
                  <a:pt x="167144" y="167144"/>
                </a:moveTo>
                <a:cubicBezTo>
                  <a:pt x="259449" y="167144"/>
                  <a:pt x="334288" y="129746"/>
                  <a:pt x="334288" y="83572"/>
                </a:cubicBezTo>
                <a:cubicBezTo>
                  <a:pt x="334288" y="37398"/>
                  <a:pt x="259449" y="0"/>
                  <a:pt x="167144" y="0"/>
                </a:cubicBezTo>
                <a:cubicBezTo>
                  <a:pt x="74839" y="0"/>
                  <a:pt x="0" y="37398"/>
                  <a:pt x="0" y="83572"/>
                </a:cubicBezTo>
                <a:cubicBezTo>
                  <a:pt x="0" y="129746"/>
                  <a:pt x="74839" y="167144"/>
                  <a:pt x="167144" y="167144"/>
                </a:cubicBezTo>
                <a:close/>
                <a:moveTo>
                  <a:pt x="299355" y="170696"/>
                </a:moveTo>
                <a:cubicBezTo>
                  <a:pt x="311981" y="164496"/>
                  <a:pt x="323727" y="156648"/>
                  <a:pt x="334288" y="147358"/>
                </a:cubicBezTo>
                <a:lnTo>
                  <a:pt x="334288" y="334288"/>
                </a:lnTo>
                <a:cubicBezTo>
                  <a:pt x="334288" y="380462"/>
                  <a:pt x="259449" y="417860"/>
                  <a:pt x="167144" y="417860"/>
                </a:cubicBezTo>
                <a:cubicBezTo>
                  <a:pt x="74839" y="417860"/>
                  <a:pt x="0" y="380462"/>
                  <a:pt x="0" y="334288"/>
                </a:cubicBezTo>
                <a:lnTo>
                  <a:pt x="0" y="147358"/>
                </a:lnTo>
                <a:cubicBezTo>
                  <a:pt x="10561" y="156648"/>
                  <a:pt x="22308" y="164496"/>
                  <a:pt x="34933" y="170696"/>
                </a:cubicBezTo>
                <a:cubicBezTo>
                  <a:pt x="70409" y="188413"/>
                  <a:pt x="117168" y="198484"/>
                  <a:pt x="167144" y="198484"/>
                </a:cubicBezTo>
                <a:cubicBezTo>
                  <a:pt x="217120" y="198484"/>
                  <a:pt x="263879" y="188413"/>
                  <a:pt x="299355" y="17069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grpSp>
        <p:nvGrpSpPr>
          <p:cNvPr id="14" name="Group 13">
            <a:extLst>
              <a:ext uri="{FF2B5EF4-FFF2-40B4-BE49-F238E27FC236}">
                <a16:creationId xmlns:a16="http://schemas.microsoft.com/office/drawing/2014/main" id="{6433CE85-D454-837E-5A80-1078C2D1EEE9}"/>
              </a:ext>
            </a:extLst>
          </p:cNvPr>
          <p:cNvGrpSpPr/>
          <p:nvPr/>
        </p:nvGrpSpPr>
        <p:grpSpPr>
          <a:xfrm>
            <a:off x="0" y="2855934"/>
            <a:ext cx="12192000" cy="0"/>
            <a:chOff x="0" y="2855934"/>
            <a:chExt cx="12192000" cy="0"/>
          </a:xfrm>
        </p:grpSpPr>
        <p:cxnSp>
          <p:nvCxnSpPr>
            <p:cNvPr id="8" name="Straight Connector 7">
              <a:extLst>
                <a:ext uri="{FF2B5EF4-FFF2-40B4-BE49-F238E27FC236}">
                  <a16:creationId xmlns:a16="http://schemas.microsoft.com/office/drawing/2014/main" id="{19B1829E-F411-B8FD-C239-5E9FC9FE0298}"/>
                </a:ext>
              </a:extLst>
            </p:cNvPr>
            <p:cNvCxnSpPr/>
            <p:nvPr/>
          </p:nvCxnSpPr>
          <p:spPr>
            <a:xfrm>
              <a:off x="0"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62E16C9C-A692-C786-4A90-6CD4EB65A56A}"/>
                </a:ext>
              </a:extLst>
            </p:cNvPr>
            <p:cNvCxnSpPr/>
            <p:nvPr/>
          </p:nvCxnSpPr>
          <p:spPr>
            <a:xfrm>
              <a:off x="2212932"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55A0317C-2017-0ABF-6734-85AC2E89E997}"/>
                </a:ext>
              </a:extLst>
            </p:cNvPr>
            <p:cNvCxnSpPr/>
            <p:nvPr/>
          </p:nvCxnSpPr>
          <p:spPr>
            <a:xfrm>
              <a:off x="4425864"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6BEEA154-8D2C-F0ED-D1F7-84E04078CD29}"/>
                </a:ext>
              </a:extLst>
            </p:cNvPr>
            <p:cNvCxnSpPr/>
            <p:nvPr/>
          </p:nvCxnSpPr>
          <p:spPr>
            <a:xfrm>
              <a:off x="6638796"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7E17E985-562B-C88A-F2DB-52C2DCB2DE7A}"/>
                </a:ext>
              </a:extLst>
            </p:cNvPr>
            <p:cNvCxnSpPr/>
            <p:nvPr/>
          </p:nvCxnSpPr>
          <p:spPr>
            <a:xfrm>
              <a:off x="885172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 name="Straight Connector 12">
              <a:extLst>
                <a:ext uri="{FF2B5EF4-FFF2-40B4-BE49-F238E27FC236}">
                  <a16:creationId xmlns:a16="http://schemas.microsoft.com/office/drawing/2014/main" id="{F810E3FF-67D6-4511-9A5D-40C37E8D887F}"/>
                </a:ext>
              </a:extLst>
            </p:cNvPr>
            <p:cNvCxnSpPr>
              <a:cxnSpLocks/>
            </p:cNvCxnSpPr>
            <p:nvPr/>
          </p:nvCxnSpPr>
          <p:spPr>
            <a:xfrm>
              <a:off x="1106465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pic>
        <p:nvPicPr>
          <p:cNvPr id="6" name="Grafik 5" descr="Ein Bild, das Grafiken, Schrift, Logo, Screenshot enthält.&#10;&#10;Automatisch generierte Beschreibung">
            <a:extLst>
              <a:ext uri="{FF2B5EF4-FFF2-40B4-BE49-F238E27FC236}">
                <a16:creationId xmlns:a16="http://schemas.microsoft.com/office/drawing/2014/main" id="{2503E8B6-C2E5-D3DC-E912-394141237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402672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22" presetClass="entr" presetSubtype="8" fill="hold" nodeType="withEffect">
                                  <p:stCondLst>
                                    <p:cond delay="2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800"/>
                                        <p:tgtEl>
                                          <p:spTgt spid="14"/>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42" presetClass="path" presetSubtype="0" decel="100000" fill="hold" grpId="1" nodeType="withEffect">
                                  <p:stCondLst>
                                    <p:cond delay="300"/>
                                  </p:stCondLst>
                                  <p:childTnLst>
                                    <p:animMotion origin="layout" path="M -3.33333E-6 -4.44444E-6 L -3.33333E-6 0.03542 " pathEditMode="relative" rAng="0" ptsTypes="AA">
                                      <p:cBhvr>
                                        <p:cTn id="15" dur="700" spd="-100000" fill="hold"/>
                                        <p:tgtEl>
                                          <p:spTgt spid="43"/>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42" presetClass="path" presetSubtype="0" decel="100000" fill="hold" grpId="1" nodeType="withEffect">
                                  <p:stCondLst>
                                    <p:cond delay="300"/>
                                  </p:stCondLst>
                                  <p:childTnLst>
                                    <p:animMotion origin="layout" path="M 3.33333E-6 0 L 3.33333E-6 0.04282 " pathEditMode="relative" rAng="0" ptsTypes="AA">
                                      <p:cBhvr>
                                        <p:cTn id="20" dur="700" spd="-100000" fill="hold"/>
                                        <p:tgtEl>
                                          <p:spTgt spid="2"/>
                                        </p:tgtEl>
                                        <p:attrNameLst>
                                          <p:attrName>ppt_x</p:attrName>
                                          <p:attrName>ppt_y</p:attrName>
                                        </p:attrNameLst>
                                      </p:cBhvr>
                                      <p:rCtr x="0" y="2130"/>
                                    </p:animMotion>
                                  </p:childTnLst>
                                </p:cTn>
                              </p:par>
                              <p:par>
                                <p:cTn id="21" presetID="10" presetClass="entr" presetSubtype="0" fill="hold" grpId="0" nodeType="withEffect">
                                  <p:stCondLst>
                                    <p:cond delay="40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42" presetClass="path" presetSubtype="0" decel="100000" fill="hold" grpId="1" nodeType="withEffect">
                                  <p:stCondLst>
                                    <p:cond delay="400"/>
                                  </p:stCondLst>
                                  <p:childTnLst>
                                    <p:animMotion origin="layout" path="M -3.33333E-6 -4.44444E-6 L -3.33333E-6 0.03542 " pathEditMode="relative" rAng="0" ptsTypes="AA">
                                      <p:cBhvr>
                                        <p:cTn id="25" dur="700" spd="-100000" fill="hold"/>
                                        <p:tgtEl>
                                          <p:spTgt spid="69"/>
                                        </p:tgtEl>
                                        <p:attrNameLst>
                                          <p:attrName>ppt_x</p:attrName>
                                          <p:attrName>ppt_y</p:attrName>
                                        </p:attrNameLst>
                                      </p:cBhvr>
                                      <p:rCtr x="0" y="1759"/>
                                    </p:animMotion>
                                  </p:childTnLst>
                                </p:cTn>
                              </p:par>
                              <p:par>
                                <p:cTn id="26" presetID="10" presetClass="entr" presetSubtype="0" fill="hold" grpId="0" nodeType="withEffect">
                                  <p:stCondLst>
                                    <p:cond delay="4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42" presetClass="path" presetSubtype="0" decel="100000" fill="hold" grpId="1" nodeType="withEffect">
                                  <p:stCondLst>
                                    <p:cond delay="400"/>
                                  </p:stCondLst>
                                  <p:childTnLst>
                                    <p:animMotion origin="layout" path="M 1.04167E-6 4.44444E-6 L 1.04167E-6 0.04282 " pathEditMode="relative" rAng="0" ptsTypes="AA">
                                      <p:cBhvr>
                                        <p:cTn id="30" dur="700" spd="-100000" fill="hold"/>
                                        <p:tgtEl>
                                          <p:spTgt spid="4"/>
                                        </p:tgtEl>
                                        <p:attrNameLst>
                                          <p:attrName>ppt_x</p:attrName>
                                          <p:attrName>ppt_y</p:attrName>
                                        </p:attrNameLst>
                                      </p:cBhvr>
                                      <p:rCtr x="0" y="2130"/>
                                    </p:animMotion>
                                  </p:childTnLst>
                                </p:cTn>
                              </p:par>
                              <p:par>
                                <p:cTn id="31" presetID="10" presetClass="entr" presetSubtype="0" fill="hold" grpId="0" nodeType="withEffect">
                                  <p:stCondLst>
                                    <p:cond delay="50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42" presetClass="path" presetSubtype="0" decel="100000" fill="hold" grpId="1" nodeType="withEffect">
                                  <p:stCondLst>
                                    <p:cond delay="500"/>
                                  </p:stCondLst>
                                  <p:childTnLst>
                                    <p:animMotion origin="layout" path="M -3.33333E-6 -4.44444E-6 L -3.33333E-6 0.03542 " pathEditMode="relative" rAng="0" ptsTypes="AA">
                                      <p:cBhvr>
                                        <p:cTn id="35" dur="700" spd="-100000" fill="hold"/>
                                        <p:tgtEl>
                                          <p:spTgt spid="72"/>
                                        </p:tgtEl>
                                        <p:attrNameLst>
                                          <p:attrName>ppt_x</p:attrName>
                                          <p:attrName>ppt_y</p:attrName>
                                        </p:attrNameLst>
                                      </p:cBhvr>
                                      <p:rCtr x="0" y="1759"/>
                                    </p:animMotion>
                                  </p:childTnLst>
                                </p:cTn>
                              </p:par>
                              <p:par>
                                <p:cTn id="36" presetID="10" presetClass="entr" presetSubtype="0" fill="hold" grpId="0" nodeType="withEffect">
                                  <p:stCondLst>
                                    <p:cond delay="5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42" presetClass="path" presetSubtype="0" decel="100000" fill="hold" grpId="1" nodeType="withEffect">
                                  <p:stCondLst>
                                    <p:cond delay="500"/>
                                  </p:stCondLst>
                                  <p:childTnLst>
                                    <p:animMotion origin="layout" path="M 0 4.44444E-6 L 0 0.04282 " pathEditMode="relative" rAng="0" ptsTypes="AA">
                                      <p:cBhvr>
                                        <p:cTn id="40" dur="700" spd="-100000" fill="hold"/>
                                        <p:tgtEl>
                                          <p:spTgt spid="5"/>
                                        </p:tgtEl>
                                        <p:attrNameLst>
                                          <p:attrName>ppt_x</p:attrName>
                                          <p:attrName>ppt_y</p:attrName>
                                        </p:attrNameLst>
                                      </p:cBhvr>
                                      <p:rCtr x="0" y="2130"/>
                                    </p:animMotion>
                                  </p:childTnLst>
                                </p:cTn>
                              </p:par>
                              <p:par>
                                <p:cTn id="41" presetID="10" presetClass="entr" presetSubtype="0" fill="hold" grpId="0" nodeType="withEffect">
                                  <p:stCondLst>
                                    <p:cond delay="60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par>
                                <p:cTn id="44" presetID="42" presetClass="path" presetSubtype="0" decel="100000" fill="hold" grpId="1" nodeType="withEffect">
                                  <p:stCondLst>
                                    <p:cond delay="600"/>
                                  </p:stCondLst>
                                  <p:childTnLst>
                                    <p:animMotion origin="layout" path="M -3.33333E-6 -4.44444E-6 L -3.33333E-6 0.03542 " pathEditMode="relative" rAng="0" ptsTypes="AA">
                                      <p:cBhvr>
                                        <p:cTn id="45" dur="700" spd="-100000" fill="hold"/>
                                        <p:tgtEl>
                                          <p:spTgt spid="77"/>
                                        </p:tgtEl>
                                        <p:attrNameLst>
                                          <p:attrName>ppt_x</p:attrName>
                                          <p:attrName>ppt_y</p:attrName>
                                        </p:attrNameLst>
                                      </p:cBhvr>
                                      <p:rCtr x="0" y="1759"/>
                                    </p:animMotion>
                                  </p:childTnLst>
                                </p:cTn>
                              </p:par>
                              <p:par>
                                <p:cTn id="46" presetID="10" presetClass="entr" presetSubtype="0" fill="hold" grpId="0" nodeType="withEffect">
                                  <p:stCondLst>
                                    <p:cond delay="6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42" presetClass="path" presetSubtype="0" decel="100000" fill="hold" grpId="1" nodeType="withEffect">
                                  <p:stCondLst>
                                    <p:cond delay="600"/>
                                  </p:stCondLst>
                                  <p:childTnLst>
                                    <p:animMotion origin="layout" path="M -8.33333E-7 4.44444E-6 L -8.33333E-7 0.04282 " pathEditMode="relative" rAng="0" ptsTypes="AA">
                                      <p:cBhvr>
                                        <p:cTn id="50" dur="700" spd="-100000" fill="hold"/>
                                        <p:tgtEl>
                                          <p:spTgt spid="3"/>
                                        </p:tgtEl>
                                        <p:attrNameLst>
                                          <p:attrName>ppt_x</p:attrName>
                                          <p:attrName>ppt_y</p:attrName>
                                        </p:attrNameLst>
                                      </p:cBhvr>
                                      <p:rCtr x="0" y="2130"/>
                                    </p:animMotion>
                                  </p:childTnLst>
                                </p:cTn>
                              </p:par>
                              <p:par>
                                <p:cTn id="51" presetID="10" presetClass="entr" presetSubtype="0" fill="hold" grpId="0" nodeType="withEffect">
                                  <p:stCondLst>
                                    <p:cond delay="70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500"/>
                                        <p:tgtEl>
                                          <p:spTgt spid="81"/>
                                        </p:tgtEl>
                                      </p:cBhvr>
                                    </p:animEffect>
                                  </p:childTnLst>
                                </p:cTn>
                              </p:par>
                              <p:par>
                                <p:cTn id="54" presetID="42" presetClass="path" presetSubtype="0" decel="100000" fill="hold" grpId="1" nodeType="withEffect">
                                  <p:stCondLst>
                                    <p:cond delay="700"/>
                                  </p:stCondLst>
                                  <p:childTnLst>
                                    <p:animMotion origin="layout" path="M -3.33333E-6 -4.44444E-6 L -3.33333E-6 0.03542 " pathEditMode="relative" rAng="0" ptsTypes="AA">
                                      <p:cBhvr>
                                        <p:cTn id="55" dur="700" spd="-100000" fill="hold"/>
                                        <p:tgtEl>
                                          <p:spTgt spid="81"/>
                                        </p:tgtEl>
                                        <p:attrNameLst>
                                          <p:attrName>ppt_x</p:attrName>
                                          <p:attrName>ppt_y</p:attrName>
                                        </p:attrNameLst>
                                      </p:cBhvr>
                                      <p:rCtr x="0" y="1759"/>
                                    </p:animMotion>
                                  </p:childTnLst>
                                </p:cTn>
                              </p:par>
                              <p:par>
                                <p:cTn id="56" presetID="10" presetClass="entr" presetSubtype="0" fill="hold" grpId="0" nodeType="withEffect">
                                  <p:stCondLst>
                                    <p:cond delay="7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42" presetClass="path" presetSubtype="0" decel="100000" fill="hold" grpId="1" nodeType="withEffect">
                                  <p:stCondLst>
                                    <p:cond delay="700"/>
                                  </p:stCondLst>
                                  <p:childTnLst>
                                    <p:animMotion origin="layout" path="M 4.16667E-7 -2.22222E-6 L 4.16667E-7 0.04283 " pathEditMode="relative" rAng="0" ptsTypes="AA">
                                      <p:cBhvr>
                                        <p:cTn id="60" dur="700" spd="-100000" fill="hold"/>
                                        <p:tgtEl>
                                          <p:spTgt spid="41"/>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3" grpId="1"/>
      <p:bldP spid="41" grpId="0"/>
      <p:bldP spid="41" grpId="1"/>
      <p:bldP spid="2" grpId="0"/>
      <p:bldP spid="2" grpId="1"/>
      <p:bldP spid="4" grpId="0"/>
      <p:bldP spid="4" grpId="1"/>
      <p:bldP spid="5" grpId="0"/>
      <p:bldP spid="5" grpId="1"/>
      <p:bldP spid="43" grpId="0" animBg="1"/>
      <p:bldP spid="43" grpId="1" animBg="1"/>
      <p:bldP spid="69" grpId="0" animBg="1"/>
      <p:bldP spid="69" grpId="1" animBg="1"/>
      <p:bldP spid="72" grpId="0" animBg="1"/>
      <p:bldP spid="72" grpId="1" animBg="1"/>
      <p:bldP spid="81" grpId="0" animBg="1"/>
      <p:bldP spid="81" grpId="1" animBg="1"/>
      <p:bldP spid="77" grpId="0" animBg="1"/>
      <p:bldP spid="7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117B4F3-61F4-34A6-D956-980301DA6770}"/>
              </a:ext>
            </a:extLst>
          </p:cNvPr>
          <p:cNvGrpSpPr/>
          <p:nvPr/>
        </p:nvGrpSpPr>
        <p:grpSpPr>
          <a:xfrm>
            <a:off x="710568" y="1985589"/>
            <a:ext cx="10618180" cy="3799806"/>
            <a:chOff x="710568" y="1985589"/>
            <a:chExt cx="10618180" cy="3799806"/>
          </a:xfrm>
        </p:grpSpPr>
        <p:grpSp>
          <p:nvGrpSpPr>
            <p:cNvPr id="2" name="Group 1">
              <a:extLst>
                <a:ext uri="{FF2B5EF4-FFF2-40B4-BE49-F238E27FC236}">
                  <a16:creationId xmlns:a16="http://schemas.microsoft.com/office/drawing/2014/main" id="{3B8EB71D-DD6F-EB03-E10A-2AFC3F6D5CB2}"/>
                </a:ext>
              </a:extLst>
            </p:cNvPr>
            <p:cNvGrpSpPr/>
            <p:nvPr/>
          </p:nvGrpSpPr>
          <p:grpSpPr>
            <a:xfrm>
              <a:off x="2976511" y="4184443"/>
              <a:ext cx="1985612" cy="324070"/>
              <a:chOff x="2759803" y="4184443"/>
              <a:chExt cx="1985612" cy="324070"/>
            </a:xfrm>
          </p:grpSpPr>
          <p:sp>
            <p:nvSpPr>
              <p:cNvPr id="20" name="Rectangle: Rounded Corners 6">
                <a:extLst>
                  <a:ext uri="{FF2B5EF4-FFF2-40B4-BE49-F238E27FC236}">
                    <a16:creationId xmlns:a16="http://schemas.microsoft.com/office/drawing/2014/main" id="{4F9AA8BC-F126-F5BC-0EB9-3897FABC841D}"/>
                  </a:ext>
                </a:extLst>
              </p:cNvPr>
              <p:cNvSpPr/>
              <p:nvPr/>
            </p:nvSpPr>
            <p:spPr bwMode="auto">
              <a:xfrm>
                <a:off x="3569580" y="4213471"/>
                <a:ext cx="1175835" cy="256862"/>
              </a:xfrm>
              <a:prstGeom prst="roundRect">
                <a:avLst>
                  <a:gd name="adj" fmla="val 5618"/>
                </a:avLst>
              </a:prstGeom>
              <a:noFill/>
              <a:ln>
                <a:noFill/>
              </a:ln>
              <a:effectLst>
                <a:outerShdw blurRad="215900" dist="25400" dir="2700000" sx="101000" sy="101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Transparency</a:t>
                </a:r>
              </a:p>
            </p:txBody>
          </p:sp>
          <p:sp>
            <p:nvSpPr>
              <p:cNvPr id="21" name="Graphic 19">
                <a:extLst>
                  <a:ext uri="{FF2B5EF4-FFF2-40B4-BE49-F238E27FC236}">
                    <a16:creationId xmlns:a16="http://schemas.microsoft.com/office/drawing/2014/main" id="{A271E426-5076-0B0C-B424-3836B06DA870}"/>
                  </a:ext>
                </a:extLst>
              </p:cNvPr>
              <p:cNvSpPr/>
              <p:nvPr/>
            </p:nvSpPr>
            <p:spPr>
              <a:xfrm>
                <a:off x="2759803" y="4184443"/>
                <a:ext cx="547118" cy="324070"/>
              </a:xfrm>
              <a:custGeom>
                <a:avLst/>
                <a:gdLst>
                  <a:gd name="connsiteX0" fmla="*/ 321196 w 642827"/>
                  <a:gd name="connsiteY0" fmla="*/ 116113 h 380759"/>
                  <a:gd name="connsiteX1" fmla="*/ 453519 w 642827"/>
                  <a:gd name="connsiteY1" fmla="*/ 248436 h 380759"/>
                  <a:gd name="connsiteX2" fmla="*/ 321196 w 642827"/>
                  <a:gd name="connsiteY2" fmla="*/ 380759 h 380759"/>
                  <a:gd name="connsiteX3" fmla="*/ 188873 w 642827"/>
                  <a:gd name="connsiteY3" fmla="*/ 248436 h 380759"/>
                  <a:gd name="connsiteX4" fmla="*/ 321196 w 642827"/>
                  <a:gd name="connsiteY4" fmla="*/ 116113 h 380759"/>
                  <a:gd name="connsiteX5" fmla="*/ 321196 w 642827"/>
                  <a:gd name="connsiteY5" fmla="*/ 0 h 380759"/>
                  <a:gd name="connsiteX6" fmla="*/ 642079 w 642827"/>
                  <a:gd name="connsiteY6" fmla="*/ 250090 h 380759"/>
                  <a:gd name="connsiteX7" fmla="*/ 623885 w 642827"/>
                  <a:gd name="connsiteY7" fmla="*/ 280194 h 380759"/>
                  <a:gd name="connsiteX8" fmla="*/ 593781 w 642827"/>
                  <a:gd name="connsiteY8" fmla="*/ 262000 h 380759"/>
                  <a:gd name="connsiteX9" fmla="*/ 593781 w 642827"/>
                  <a:gd name="connsiteY9" fmla="*/ 262000 h 380759"/>
                  <a:gd name="connsiteX10" fmla="*/ 252719 w 642827"/>
                  <a:gd name="connsiteY10" fmla="*/ 58222 h 380759"/>
                  <a:gd name="connsiteX11" fmla="*/ 48611 w 642827"/>
                  <a:gd name="connsiteY11" fmla="*/ 262661 h 380759"/>
                  <a:gd name="connsiteX12" fmla="*/ 18176 w 642827"/>
                  <a:gd name="connsiteY12" fmla="*/ 279863 h 380759"/>
                  <a:gd name="connsiteX13" fmla="*/ 644 w 642827"/>
                  <a:gd name="connsiteY13" fmla="*/ 250421 h 380759"/>
                  <a:gd name="connsiteX14" fmla="*/ 321196 w 642827"/>
                  <a:gd name="connsiteY14" fmla="*/ 0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827" h="380759">
                    <a:moveTo>
                      <a:pt x="321196" y="116113"/>
                    </a:moveTo>
                    <a:cubicBezTo>
                      <a:pt x="394304" y="116113"/>
                      <a:pt x="453519" y="175328"/>
                      <a:pt x="453519" y="248436"/>
                    </a:cubicBezTo>
                    <a:cubicBezTo>
                      <a:pt x="453519" y="321545"/>
                      <a:pt x="394304" y="380759"/>
                      <a:pt x="321196" y="380759"/>
                    </a:cubicBezTo>
                    <a:cubicBezTo>
                      <a:pt x="248087" y="380759"/>
                      <a:pt x="188873" y="321545"/>
                      <a:pt x="188873" y="248436"/>
                    </a:cubicBezTo>
                    <a:cubicBezTo>
                      <a:pt x="188873" y="175328"/>
                      <a:pt x="248087" y="116113"/>
                      <a:pt x="321196" y="116113"/>
                    </a:cubicBezTo>
                    <a:close/>
                    <a:moveTo>
                      <a:pt x="321196" y="0"/>
                    </a:moveTo>
                    <a:cubicBezTo>
                      <a:pt x="473698" y="0"/>
                      <a:pt x="605690" y="104204"/>
                      <a:pt x="642079" y="250090"/>
                    </a:cubicBezTo>
                    <a:cubicBezTo>
                      <a:pt x="645387" y="263323"/>
                      <a:pt x="637448" y="276886"/>
                      <a:pt x="623885" y="280194"/>
                    </a:cubicBezTo>
                    <a:cubicBezTo>
                      <a:pt x="610322" y="283502"/>
                      <a:pt x="597089" y="275563"/>
                      <a:pt x="593781" y="262000"/>
                    </a:cubicBezTo>
                    <a:lnTo>
                      <a:pt x="593781" y="262000"/>
                    </a:lnTo>
                    <a:cubicBezTo>
                      <a:pt x="556069" y="111482"/>
                      <a:pt x="403236" y="20179"/>
                      <a:pt x="252719" y="58222"/>
                    </a:cubicBezTo>
                    <a:cubicBezTo>
                      <a:pt x="152153" y="83363"/>
                      <a:pt x="73752" y="162096"/>
                      <a:pt x="48611" y="262661"/>
                    </a:cubicBezTo>
                    <a:cubicBezTo>
                      <a:pt x="44972" y="275893"/>
                      <a:pt x="31409" y="283502"/>
                      <a:pt x="18176" y="279863"/>
                    </a:cubicBezTo>
                    <a:cubicBezTo>
                      <a:pt x="5275" y="276224"/>
                      <a:pt x="-2334" y="263323"/>
                      <a:pt x="644" y="250421"/>
                    </a:cubicBezTo>
                    <a:cubicBezTo>
                      <a:pt x="37032" y="103212"/>
                      <a:pt x="169355" y="0"/>
                      <a:pt x="321196" y="0"/>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762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grpSp>
          <p:nvGrpSpPr>
            <p:cNvPr id="7" name="Group 6">
              <a:extLst>
                <a:ext uri="{FF2B5EF4-FFF2-40B4-BE49-F238E27FC236}">
                  <a16:creationId xmlns:a16="http://schemas.microsoft.com/office/drawing/2014/main" id="{FBC806B5-BFDE-B6BC-4DCE-30F4EE5A29DE}"/>
                </a:ext>
              </a:extLst>
            </p:cNvPr>
            <p:cNvGrpSpPr/>
            <p:nvPr/>
          </p:nvGrpSpPr>
          <p:grpSpPr>
            <a:xfrm>
              <a:off x="3020294" y="5061555"/>
              <a:ext cx="2050000" cy="437372"/>
              <a:chOff x="2803586" y="5011451"/>
              <a:chExt cx="2050000" cy="437372"/>
            </a:xfrm>
          </p:grpSpPr>
          <p:sp>
            <p:nvSpPr>
              <p:cNvPr id="23" name="Rectangle: Rounded Corners 6">
                <a:extLst>
                  <a:ext uri="{FF2B5EF4-FFF2-40B4-BE49-F238E27FC236}">
                    <a16:creationId xmlns:a16="http://schemas.microsoft.com/office/drawing/2014/main" id="{89C487E9-7106-54F9-E6AB-E9176CA1D320}"/>
                  </a:ext>
                </a:extLst>
              </p:cNvPr>
              <p:cNvSpPr/>
              <p:nvPr/>
            </p:nvSpPr>
            <p:spPr bwMode="auto">
              <a:xfrm>
                <a:off x="3569580" y="5103784"/>
                <a:ext cx="1284006" cy="256862"/>
              </a:xfrm>
              <a:prstGeom prst="roundRect">
                <a:avLst>
                  <a:gd name="adj" fmla="val 5618"/>
                </a:avLst>
              </a:prstGeom>
              <a:noFill/>
              <a:ln>
                <a:noFill/>
              </a:ln>
              <a:effectLst>
                <a:outerShdw blurRad="215900" dist="25400" dir="2700000" sx="101000" sy="101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Accountability</a:t>
                </a:r>
                <a:endParaRPr kumimoji="0" lang="en-GB"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7" name="Freeform 26">
                <a:extLst>
                  <a:ext uri="{FF2B5EF4-FFF2-40B4-BE49-F238E27FC236}">
                    <a16:creationId xmlns:a16="http://schemas.microsoft.com/office/drawing/2014/main" id="{A9283524-68DF-DA9F-269A-A2B7DBCEE744}"/>
                  </a:ext>
                </a:extLst>
              </p:cNvPr>
              <p:cNvSpPr/>
              <p:nvPr/>
            </p:nvSpPr>
            <p:spPr>
              <a:xfrm>
                <a:off x="2803586" y="5011451"/>
                <a:ext cx="459552" cy="437372"/>
              </a:xfrm>
              <a:custGeom>
                <a:avLst/>
                <a:gdLst>
                  <a:gd name="connsiteX0" fmla="*/ 183143 w 421991"/>
                  <a:gd name="connsiteY0" fmla="*/ 303736 h 401623"/>
                  <a:gd name="connsiteX1" fmla="*/ 197278 w 421991"/>
                  <a:gd name="connsiteY1" fmla="*/ 309579 h 401623"/>
                  <a:gd name="connsiteX2" fmla="*/ 197278 w 421991"/>
                  <a:gd name="connsiteY2" fmla="*/ 309801 h 401623"/>
                  <a:gd name="connsiteX3" fmla="*/ 197278 w 421991"/>
                  <a:gd name="connsiteY3" fmla="*/ 337849 h 401623"/>
                  <a:gd name="connsiteX4" fmla="*/ 175686 w 421991"/>
                  <a:gd name="connsiteY4" fmla="*/ 359441 h 401623"/>
                  <a:gd name="connsiteX5" fmla="*/ 147416 w 421991"/>
                  <a:gd name="connsiteY5" fmla="*/ 359441 h 401623"/>
                  <a:gd name="connsiteX6" fmla="*/ 143632 w 421991"/>
                  <a:gd name="connsiteY6" fmla="*/ 336513 h 401623"/>
                  <a:gd name="connsiteX7" fmla="*/ 147416 w 421991"/>
                  <a:gd name="connsiteY7" fmla="*/ 331171 h 401623"/>
                  <a:gd name="connsiteX8" fmla="*/ 169008 w 421991"/>
                  <a:gd name="connsiteY8" fmla="*/ 309579 h 401623"/>
                  <a:gd name="connsiteX9" fmla="*/ 183143 w 421991"/>
                  <a:gd name="connsiteY9" fmla="*/ 303736 h 401623"/>
                  <a:gd name="connsiteX10" fmla="*/ 136982 w 421991"/>
                  <a:gd name="connsiteY10" fmla="*/ 260051 h 401623"/>
                  <a:gd name="connsiteX11" fmla="*/ 149865 w 421991"/>
                  <a:gd name="connsiteY11" fmla="*/ 263279 h 401623"/>
                  <a:gd name="connsiteX12" fmla="*/ 153204 w 421991"/>
                  <a:gd name="connsiteY12" fmla="*/ 265949 h 401623"/>
                  <a:gd name="connsiteX13" fmla="*/ 153204 w 421991"/>
                  <a:gd name="connsiteY13" fmla="*/ 293997 h 401623"/>
                  <a:gd name="connsiteX14" fmla="*/ 131612 w 421991"/>
                  <a:gd name="connsiteY14" fmla="*/ 315589 h 401623"/>
                  <a:gd name="connsiteX15" fmla="*/ 103119 w 421991"/>
                  <a:gd name="connsiteY15" fmla="*/ 315589 h 401623"/>
                  <a:gd name="connsiteX16" fmla="*/ 102897 w 421991"/>
                  <a:gd name="connsiteY16" fmla="*/ 287764 h 401623"/>
                  <a:gd name="connsiteX17" fmla="*/ 102897 w 421991"/>
                  <a:gd name="connsiteY17" fmla="*/ 287541 h 401623"/>
                  <a:gd name="connsiteX18" fmla="*/ 103119 w 421991"/>
                  <a:gd name="connsiteY18" fmla="*/ 287319 h 401623"/>
                  <a:gd name="connsiteX19" fmla="*/ 124711 w 421991"/>
                  <a:gd name="connsiteY19" fmla="*/ 265504 h 401623"/>
                  <a:gd name="connsiteX20" fmla="*/ 124934 w 421991"/>
                  <a:gd name="connsiteY20" fmla="*/ 265504 h 401623"/>
                  <a:gd name="connsiteX21" fmla="*/ 136982 w 421991"/>
                  <a:gd name="connsiteY21" fmla="*/ 260051 h 401623"/>
                  <a:gd name="connsiteX22" fmla="*/ 95022 w 421991"/>
                  <a:gd name="connsiteY22" fmla="*/ 216254 h 401623"/>
                  <a:gd name="connsiteX23" fmla="*/ 109352 w 421991"/>
                  <a:gd name="connsiteY23" fmla="*/ 222098 h 401623"/>
                  <a:gd name="connsiteX24" fmla="*/ 109575 w 421991"/>
                  <a:gd name="connsiteY24" fmla="*/ 249923 h 401623"/>
                  <a:gd name="connsiteX25" fmla="*/ 109352 w 421991"/>
                  <a:gd name="connsiteY25" fmla="*/ 249923 h 401623"/>
                  <a:gd name="connsiteX26" fmla="*/ 109129 w 421991"/>
                  <a:gd name="connsiteY26" fmla="*/ 249923 h 401623"/>
                  <a:gd name="connsiteX27" fmla="*/ 87537 w 421991"/>
                  <a:gd name="connsiteY27" fmla="*/ 271737 h 401623"/>
                  <a:gd name="connsiteX28" fmla="*/ 87315 w 421991"/>
                  <a:gd name="connsiteY28" fmla="*/ 271737 h 401623"/>
                  <a:gd name="connsiteX29" fmla="*/ 59267 w 421991"/>
                  <a:gd name="connsiteY29" fmla="*/ 271737 h 401623"/>
                  <a:gd name="connsiteX30" fmla="*/ 59267 w 421991"/>
                  <a:gd name="connsiteY30" fmla="*/ 243689 h 401623"/>
                  <a:gd name="connsiteX31" fmla="*/ 80859 w 421991"/>
                  <a:gd name="connsiteY31" fmla="*/ 222098 h 401623"/>
                  <a:gd name="connsiteX32" fmla="*/ 95022 w 421991"/>
                  <a:gd name="connsiteY32" fmla="*/ 216254 h 401623"/>
                  <a:gd name="connsiteX33" fmla="*/ 41598 w 421991"/>
                  <a:gd name="connsiteY33" fmla="*/ 181084 h 401623"/>
                  <a:gd name="connsiteX34" fmla="*/ 55928 w 421991"/>
                  <a:gd name="connsiteY34" fmla="*/ 186928 h 401623"/>
                  <a:gd name="connsiteX35" fmla="*/ 55928 w 421991"/>
                  <a:gd name="connsiteY35" fmla="*/ 214975 h 401623"/>
                  <a:gd name="connsiteX36" fmla="*/ 34336 w 421991"/>
                  <a:gd name="connsiteY36" fmla="*/ 236566 h 401623"/>
                  <a:gd name="connsiteX37" fmla="*/ 5843 w 421991"/>
                  <a:gd name="connsiteY37" fmla="*/ 236566 h 401623"/>
                  <a:gd name="connsiteX38" fmla="*/ 5843 w 421991"/>
                  <a:gd name="connsiteY38" fmla="*/ 208519 h 401623"/>
                  <a:gd name="connsiteX39" fmla="*/ 27435 w 421991"/>
                  <a:gd name="connsiteY39" fmla="*/ 186928 h 401623"/>
                  <a:gd name="connsiteX40" fmla="*/ 41598 w 421991"/>
                  <a:gd name="connsiteY40" fmla="*/ 181084 h 401623"/>
                  <a:gd name="connsiteX41" fmla="*/ 166336 w 421991"/>
                  <a:gd name="connsiteY41" fmla="*/ 1725 h 401623"/>
                  <a:gd name="connsiteX42" fmla="*/ 111132 w 421991"/>
                  <a:gd name="connsiteY42" fmla="*/ 43574 h 401623"/>
                  <a:gd name="connsiteX43" fmla="*/ 100448 w 421991"/>
                  <a:gd name="connsiteY43" fmla="*/ 119925 h 401623"/>
                  <a:gd name="connsiteX44" fmla="*/ 100670 w 421991"/>
                  <a:gd name="connsiteY44" fmla="*/ 120148 h 401623"/>
                  <a:gd name="connsiteX45" fmla="*/ 177467 w 421991"/>
                  <a:gd name="connsiteY45" fmla="*/ 130610 h 401623"/>
                  <a:gd name="connsiteX46" fmla="*/ 214864 w 421991"/>
                  <a:gd name="connsiteY46" fmla="*/ 102118 h 401623"/>
                  <a:gd name="connsiteX47" fmla="*/ 308132 w 421991"/>
                  <a:gd name="connsiteY47" fmla="*/ 102118 h 401623"/>
                  <a:gd name="connsiteX48" fmla="*/ 386264 w 421991"/>
                  <a:gd name="connsiteY48" fmla="*/ 179136 h 401623"/>
                  <a:gd name="connsiteX49" fmla="*/ 387154 w 421991"/>
                  <a:gd name="connsiteY49" fmla="*/ 180027 h 401623"/>
                  <a:gd name="connsiteX50" fmla="*/ 412754 w 421991"/>
                  <a:gd name="connsiteY50" fmla="*/ 205625 h 401623"/>
                  <a:gd name="connsiteX51" fmla="*/ 412531 w 421991"/>
                  <a:gd name="connsiteY51" fmla="*/ 251036 h 401623"/>
                  <a:gd name="connsiteX52" fmla="*/ 369792 w 421991"/>
                  <a:gd name="connsiteY52" fmla="*/ 253039 h 401623"/>
                  <a:gd name="connsiteX53" fmla="*/ 367566 w 421991"/>
                  <a:gd name="connsiteY53" fmla="*/ 250813 h 401623"/>
                  <a:gd name="connsiteX54" fmla="*/ 366230 w 421991"/>
                  <a:gd name="connsiteY54" fmla="*/ 249700 h 401623"/>
                  <a:gd name="connsiteX55" fmla="*/ 341967 w 421991"/>
                  <a:gd name="connsiteY55" fmla="*/ 225437 h 401623"/>
                  <a:gd name="connsiteX56" fmla="*/ 326163 w 421991"/>
                  <a:gd name="connsiteY56" fmla="*/ 225214 h 401623"/>
                  <a:gd name="connsiteX57" fmla="*/ 325940 w 421991"/>
                  <a:gd name="connsiteY57" fmla="*/ 241019 h 401623"/>
                  <a:gd name="connsiteX58" fmla="*/ 326163 w 421991"/>
                  <a:gd name="connsiteY58" fmla="*/ 241241 h 401623"/>
                  <a:gd name="connsiteX59" fmla="*/ 351761 w 421991"/>
                  <a:gd name="connsiteY59" fmla="*/ 266840 h 401623"/>
                  <a:gd name="connsiteX60" fmla="*/ 354655 w 421991"/>
                  <a:gd name="connsiteY60" fmla="*/ 269511 h 401623"/>
                  <a:gd name="connsiteX61" fmla="*/ 355546 w 421991"/>
                  <a:gd name="connsiteY61" fmla="*/ 270402 h 401623"/>
                  <a:gd name="connsiteX62" fmla="*/ 353987 w 421991"/>
                  <a:gd name="connsiteY62" fmla="*/ 302456 h 401623"/>
                  <a:gd name="connsiteX63" fmla="*/ 323268 w 421991"/>
                  <a:gd name="connsiteY63" fmla="*/ 302456 h 401623"/>
                  <a:gd name="connsiteX64" fmla="*/ 319485 w 421991"/>
                  <a:gd name="connsiteY64" fmla="*/ 298672 h 401623"/>
                  <a:gd name="connsiteX65" fmla="*/ 303680 w 421991"/>
                  <a:gd name="connsiteY65" fmla="*/ 298672 h 401623"/>
                  <a:gd name="connsiteX66" fmla="*/ 300340 w 421991"/>
                  <a:gd name="connsiteY66" fmla="*/ 306685 h 401623"/>
                  <a:gd name="connsiteX67" fmla="*/ 303680 w 421991"/>
                  <a:gd name="connsiteY67" fmla="*/ 314698 h 401623"/>
                  <a:gd name="connsiteX68" fmla="*/ 308577 w 421991"/>
                  <a:gd name="connsiteY68" fmla="*/ 319596 h 401623"/>
                  <a:gd name="connsiteX69" fmla="*/ 309467 w 421991"/>
                  <a:gd name="connsiteY69" fmla="*/ 349202 h 401623"/>
                  <a:gd name="connsiteX70" fmla="*/ 279862 w 421991"/>
                  <a:gd name="connsiteY70" fmla="*/ 350091 h 401623"/>
                  <a:gd name="connsiteX71" fmla="*/ 278971 w 421991"/>
                  <a:gd name="connsiteY71" fmla="*/ 349202 h 401623"/>
                  <a:gd name="connsiteX72" fmla="*/ 278748 w 421991"/>
                  <a:gd name="connsiteY72" fmla="*/ 349202 h 401623"/>
                  <a:gd name="connsiteX73" fmla="*/ 274074 w 421991"/>
                  <a:gd name="connsiteY73" fmla="*/ 344304 h 401623"/>
                  <a:gd name="connsiteX74" fmla="*/ 258269 w 421991"/>
                  <a:gd name="connsiteY74" fmla="*/ 344081 h 401623"/>
                  <a:gd name="connsiteX75" fmla="*/ 258047 w 421991"/>
                  <a:gd name="connsiteY75" fmla="*/ 359886 h 401623"/>
                  <a:gd name="connsiteX76" fmla="*/ 258269 w 421991"/>
                  <a:gd name="connsiteY76" fmla="*/ 360109 h 401623"/>
                  <a:gd name="connsiteX77" fmla="*/ 263167 w 421991"/>
                  <a:gd name="connsiteY77" fmla="*/ 365006 h 401623"/>
                  <a:gd name="connsiteX78" fmla="*/ 263167 w 421991"/>
                  <a:gd name="connsiteY78" fmla="*/ 395279 h 401623"/>
                  <a:gd name="connsiteX79" fmla="*/ 232894 w 421991"/>
                  <a:gd name="connsiteY79" fmla="*/ 395279 h 401623"/>
                  <a:gd name="connsiteX80" fmla="*/ 201062 w 421991"/>
                  <a:gd name="connsiteY80" fmla="*/ 365006 h 401623"/>
                  <a:gd name="connsiteX81" fmla="*/ 212637 w 421991"/>
                  <a:gd name="connsiteY81" fmla="*/ 353431 h 401623"/>
                  <a:gd name="connsiteX82" fmla="*/ 212860 w 421991"/>
                  <a:gd name="connsiteY82" fmla="*/ 294219 h 401623"/>
                  <a:gd name="connsiteX83" fmla="*/ 212637 w 421991"/>
                  <a:gd name="connsiteY83" fmla="*/ 293997 h 401623"/>
                  <a:gd name="connsiteX84" fmla="*/ 180805 w 421991"/>
                  <a:gd name="connsiteY84" fmla="*/ 281754 h 401623"/>
                  <a:gd name="connsiteX85" fmla="*/ 168340 w 421991"/>
                  <a:gd name="connsiteY85" fmla="*/ 250145 h 401623"/>
                  <a:gd name="connsiteX86" fmla="*/ 136509 w 421991"/>
                  <a:gd name="connsiteY86" fmla="*/ 237902 h 401623"/>
                  <a:gd name="connsiteX87" fmla="*/ 124043 w 421991"/>
                  <a:gd name="connsiteY87" fmla="*/ 206293 h 401623"/>
                  <a:gd name="connsiteX88" fmla="*/ 83085 w 421991"/>
                  <a:gd name="connsiteY88" fmla="*/ 195385 h 401623"/>
                  <a:gd name="connsiteX89" fmla="*/ 71065 w 421991"/>
                  <a:gd name="connsiteY89" fmla="*/ 171345 h 401623"/>
                  <a:gd name="connsiteX90" fmla="*/ 15192 w 421991"/>
                  <a:gd name="connsiteY90" fmla="*/ 167783 h 401623"/>
                  <a:gd name="connsiteX91" fmla="*/ 51921 w 421991"/>
                  <a:gd name="connsiteY91" fmla="*/ 40680 h 401623"/>
                  <a:gd name="connsiteX92" fmla="*/ 52588 w 421991"/>
                  <a:gd name="connsiteY92" fmla="*/ 40457 h 401623"/>
                  <a:gd name="connsiteX93" fmla="*/ 166336 w 421991"/>
                  <a:gd name="connsiteY93" fmla="*/ 1725 h 401623"/>
                  <a:gd name="connsiteX94" fmla="*/ 222655 w 421991"/>
                  <a:gd name="connsiteY94" fmla="*/ 167 h 401623"/>
                  <a:gd name="connsiteX95" fmla="*/ 280530 w 421991"/>
                  <a:gd name="connsiteY95" fmla="*/ 167 h 401623"/>
                  <a:gd name="connsiteX96" fmla="*/ 292773 w 421991"/>
                  <a:gd name="connsiteY96" fmla="*/ 167 h 401623"/>
                  <a:gd name="connsiteX97" fmla="*/ 293664 w 421991"/>
                  <a:gd name="connsiteY97" fmla="*/ 167 h 401623"/>
                  <a:gd name="connsiteX98" fmla="*/ 330393 w 421991"/>
                  <a:gd name="connsiteY98" fmla="*/ 8403 h 401623"/>
                  <a:gd name="connsiteX99" fmla="*/ 382480 w 421991"/>
                  <a:gd name="connsiteY99" fmla="*/ 48916 h 401623"/>
                  <a:gd name="connsiteX100" fmla="*/ 400288 w 421991"/>
                  <a:gd name="connsiteY100" fmla="*/ 145746 h 401623"/>
                  <a:gd name="connsiteX101" fmla="*/ 327276 w 421991"/>
                  <a:gd name="connsiteY101" fmla="*/ 73625 h 401623"/>
                  <a:gd name="connsiteX102" fmla="*/ 315478 w 421991"/>
                  <a:gd name="connsiteY102" fmla="*/ 68727 h 401623"/>
                  <a:gd name="connsiteX103" fmla="*/ 209967 w 421991"/>
                  <a:gd name="connsiteY103" fmla="*/ 68727 h 401623"/>
                  <a:gd name="connsiteX104" fmla="*/ 199949 w 421991"/>
                  <a:gd name="connsiteY104" fmla="*/ 72066 h 401623"/>
                  <a:gd name="connsiteX105" fmla="*/ 158101 w 421991"/>
                  <a:gd name="connsiteY105" fmla="*/ 103898 h 401623"/>
                  <a:gd name="connsiteX106" fmla="*/ 127827 w 421991"/>
                  <a:gd name="connsiteY106" fmla="*/ 99891 h 401623"/>
                  <a:gd name="connsiteX107" fmla="*/ 131612 w 421991"/>
                  <a:gd name="connsiteY107" fmla="*/ 70285 h 401623"/>
                  <a:gd name="connsiteX108" fmla="*/ 219538 w 421991"/>
                  <a:gd name="connsiteY108" fmla="*/ 3729 h 401623"/>
                  <a:gd name="connsiteX109" fmla="*/ 219315 w 421991"/>
                  <a:gd name="connsiteY109" fmla="*/ 3506 h 401623"/>
                  <a:gd name="connsiteX110" fmla="*/ 222655 w 421991"/>
                  <a:gd name="connsiteY110" fmla="*/ 167 h 40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21991" h="401623">
                    <a:moveTo>
                      <a:pt x="183143" y="303736"/>
                    </a:moveTo>
                    <a:cubicBezTo>
                      <a:pt x="188263" y="303736"/>
                      <a:pt x="193383" y="305684"/>
                      <a:pt x="197278" y="309579"/>
                    </a:cubicBezTo>
                    <a:lnTo>
                      <a:pt x="197278" y="309801"/>
                    </a:lnTo>
                    <a:cubicBezTo>
                      <a:pt x="205069" y="317592"/>
                      <a:pt x="205069" y="330058"/>
                      <a:pt x="197278" y="337849"/>
                    </a:cubicBezTo>
                    <a:lnTo>
                      <a:pt x="175686" y="359441"/>
                    </a:lnTo>
                    <a:cubicBezTo>
                      <a:pt x="167896" y="367232"/>
                      <a:pt x="155207" y="367232"/>
                      <a:pt x="147416" y="359441"/>
                    </a:cubicBezTo>
                    <a:cubicBezTo>
                      <a:pt x="141406" y="353431"/>
                      <a:pt x="139848" y="344304"/>
                      <a:pt x="143632" y="336513"/>
                    </a:cubicBezTo>
                    <a:cubicBezTo>
                      <a:pt x="144523" y="334510"/>
                      <a:pt x="145858" y="332729"/>
                      <a:pt x="147416" y="331171"/>
                    </a:cubicBezTo>
                    <a:lnTo>
                      <a:pt x="169008" y="309579"/>
                    </a:lnTo>
                    <a:cubicBezTo>
                      <a:pt x="172904" y="305684"/>
                      <a:pt x="178024" y="303736"/>
                      <a:pt x="183143" y="303736"/>
                    </a:cubicBezTo>
                    <a:close/>
                    <a:moveTo>
                      <a:pt x="136982" y="260051"/>
                    </a:moveTo>
                    <a:cubicBezTo>
                      <a:pt x="141406" y="259661"/>
                      <a:pt x="145970" y="260718"/>
                      <a:pt x="149865" y="263279"/>
                    </a:cubicBezTo>
                    <a:cubicBezTo>
                      <a:pt x="151200" y="264169"/>
                      <a:pt x="152314" y="265059"/>
                      <a:pt x="153204" y="265949"/>
                    </a:cubicBezTo>
                    <a:cubicBezTo>
                      <a:pt x="160995" y="273740"/>
                      <a:pt x="160995" y="286206"/>
                      <a:pt x="153204" y="293997"/>
                    </a:cubicBezTo>
                    <a:lnTo>
                      <a:pt x="131612" y="315589"/>
                    </a:lnTo>
                    <a:cubicBezTo>
                      <a:pt x="123598" y="323380"/>
                      <a:pt x="110910" y="323380"/>
                      <a:pt x="103119" y="315589"/>
                    </a:cubicBezTo>
                    <a:cubicBezTo>
                      <a:pt x="95551" y="308020"/>
                      <a:pt x="95328" y="295555"/>
                      <a:pt x="102897" y="287764"/>
                    </a:cubicBezTo>
                    <a:lnTo>
                      <a:pt x="102897" y="287541"/>
                    </a:lnTo>
                    <a:cubicBezTo>
                      <a:pt x="102897" y="287541"/>
                      <a:pt x="103119" y="287319"/>
                      <a:pt x="103119" y="287319"/>
                    </a:cubicBezTo>
                    <a:cubicBezTo>
                      <a:pt x="103119" y="287319"/>
                      <a:pt x="124711" y="265504"/>
                      <a:pt x="124711" y="265504"/>
                    </a:cubicBezTo>
                    <a:lnTo>
                      <a:pt x="124934" y="265504"/>
                    </a:lnTo>
                    <a:cubicBezTo>
                      <a:pt x="128273" y="262277"/>
                      <a:pt x="132558" y="260440"/>
                      <a:pt x="136982" y="260051"/>
                    </a:cubicBezTo>
                    <a:close/>
                    <a:moveTo>
                      <a:pt x="95022" y="216254"/>
                    </a:moveTo>
                    <a:cubicBezTo>
                      <a:pt x="100169" y="216254"/>
                      <a:pt x="105345" y="218202"/>
                      <a:pt x="109352" y="222098"/>
                    </a:cubicBezTo>
                    <a:cubicBezTo>
                      <a:pt x="117143" y="229666"/>
                      <a:pt x="117143" y="242132"/>
                      <a:pt x="109575" y="249923"/>
                    </a:cubicBezTo>
                    <a:lnTo>
                      <a:pt x="109352" y="249923"/>
                    </a:lnTo>
                    <a:lnTo>
                      <a:pt x="109129" y="249923"/>
                    </a:lnTo>
                    <a:cubicBezTo>
                      <a:pt x="109129" y="249923"/>
                      <a:pt x="87537" y="271737"/>
                      <a:pt x="87537" y="271737"/>
                    </a:cubicBezTo>
                    <a:lnTo>
                      <a:pt x="87315" y="271737"/>
                    </a:lnTo>
                    <a:cubicBezTo>
                      <a:pt x="79524" y="279528"/>
                      <a:pt x="67058" y="279305"/>
                      <a:pt x="59267" y="271737"/>
                    </a:cubicBezTo>
                    <a:cubicBezTo>
                      <a:pt x="51476" y="263947"/>
                      <a:pt x="51476" y="251480"/>
                      <a:pt x="59267" y="243689"/>
                    </a:cubicBezTo>
                    <a:lnTo>
                      <a:pt x="80859" y="222098"/>
                    </a:lnTo>
                    <a:cubicBezTo>
                      <a:pt x="84754" y="218202"/>
                      <a:pt x="89874" y="216254"/>
                      <a:pt x="95022" y="216254"/>
                    </a:cubicBezTo>
                    <a:close/>
                    <a:moveTo>
                      <a:pt x="41598" y="181084"/>
                    </a:moveTo>
                    <a:cubicBezTo>
                      <a:pt x="46746" y="181084"/>
                      <a:pt x="51921" y="183032"/>
                      <a:pt x="55928" y="186928"/>
                    </a:cubicBezTo>
                    <a:cubicBezTo>
                      <a:pt x="63719" y="194718"/>
                      <a:pt x="63719" y="207184"/>
                      <a:pt x="55928" y="214975"/>
                    </a:cubicBezTo>
                    <a:lnTo>
                      <a:pt x="34336" y="236566"/>
                    </a:lnTo>
                    <a:cubicBezTo>
                      <a:pt x="26546" y="244357"/>
                      <a:pt x="13857" y="244357"/>
                      <a:pt x="5843" y="236566"/>
                    </a:cubicBezTo>
                    <a:cubicBezTo>
                      <a:pt x="-1948" y="228776"/>
                      <a:pt x="-1948" y="216310"/>
                      <a:pt x="5843" y="208519"/>
                    </a:cubicBezTo>
                    <a:lnTo>
                      <a:pt x="27435" y="186928"/>
                    </a:lnTo>
                    <a:cubicBezTo>
                      <a:pt x="31331" y="183032"/>
                      <a:pt x="36451" y="181084"/>
                      <a:pt x="41598" y="181084"/>
                    </a:cubicBezTo>
                    <a:close/>
                    <a:moveTo>
                      <a:pt x="166336" y="1725"/>
                    </a:moveTo>
                    <a:lnTo>
                      <a:pt x="111132" y="43574"/>
                    </a:lnTo>
                    <a:cubicBezTo>
                      <a:pt x="87092" y="61826"/>
                      <a:pt x="82417" y="95885"/>
                      <a:pt x="100448" y="119925"/>
                    </a:cubicBezTo>
                    <a:cubicBezTo>
                      <a:pt x="100448" y="119925"/>
                      <a:pt x="100448" y="119925"/>
                      <a:pt x="100670" y="120148"/>
                    </a:cubicBezTo>
                    <a:cubicBezTo>
                      <a:pt x="119146" y="144189"/>
                      <a:pt x="153426" y="148863"/>
                      <a:pt x="177467" y="130610"/>
                    </a:cubicBezTo>
                    <a:lnTo>
                      <a:pt x="214864" y="102118"/>
                    </a:lnTo>
                    <a:lnTo>
                      <a:pt x="308132" y="102118"/>
                    </a:lnTo>
                    <a:lnTo>
                      <a:pt x="386264" y="179136"/>
                    </a:lnTo>
                    <a:cubicBezTo>
                      <a:pt x="386264" y="179136"/>
                      <a:pt x="386709" y="179804"/>
                      <a:pt x="387154" y="180027"/>
                    </a:cubicBezTo>
                    <a:lnTo>
                      <a:pt x="412754" y="205625"/>
                    </a:lnTo>
                    <a:cubicBezTo>
                      <a:pt x="425219" y="218313"/>
                      <a:pt x="424996" y="238570"/>
                      <a:pt x="412531" y="251036"/>
                    </a:cubicBezTo>
                    <a:cubicBezTo>
                      <a:pt x="400955" y="262611"/>
                      <a:pt x="382480" y="263279"/>
                      <a:pt x="369792" y="253039"/>
                    </a:cubicBezTo>
                    <a:lnTo>
                      <a:pt x="367566" y="250813"/>
                    </a:lnTo>
                    <a:cubicBezTo>
                      <a:pt x="367566" y="250813"/>
                      <a:pt x="366675" y="249923"/>
                      <a:pt x="366230" y="249700"/>
                    </a:cubicBezTo>
                    <a:lnTo>
                      <a:pt x="341967" y="225437"/>
                    </a:lnTo>
                    <a:cubicBezTo>
                      <a:pt x="337737" y="220985"/>
                      <a:pt x="330614" y="220985"/>
                      <a:pt x="326163" y="225214"/>
                    </a:cubicBezTo>
                    <a:cubicBezTo>
                      <a:pt x="321710" y="229444"/>
                      <a:pt x="321710" y="236567"/>
                      <a:pt x="325940" y="241019"/>
                    </a:cubicBezTo>
                    <a:cubicBezTo>
                      <a:pt x="325940" y="241019"/>
                      <a:pt x="325940" y="241019"/>
                      <a:pt x="326163" y="241241"/>
                    </a:cubicBezTo>
                    <a:lnTo>
                      <a:pt x="351761" y="266840"/>
                    </a:lnTo>
                    <a:cubicBezTo>
                      <a:pt x="351761" y="266840"/>
                      <a:pt x="353542" y="268621"/>
                      <a:pt x="354655" y="269511"/>
                    </a:cubicBezTo>
                    <a:lnTo>
                      <a:pt x="355546" y="270402"/>
                    </a:lnTo>
                    <a:cubicBezTo>
                      <a:pt x="364004" y="279750"/>
                      <a:pt x="363337" y="293997"/>
                      <a:pt x="353987" y="302456"/>
                    </a:cubicBezTo>
                    <a:cubicBezTo>
                      <a:pt x="345306" y="310469"/>
                      <a:pt x="331950" y="310469"/>
                      <a:pt x="323268" y="302456"/>
                    </a:cubicBezTo>
                    <a:lnTo>
                      <a:pt x="319485" y="298672"/>
                    </a:lnTo>
                    <a:cubicBezTo>
                      <a:pt x="315032" y="294219"/>
                      <a:pt x="308132" y="294442"/>
                      <a:pt x="303680" y="298672"/>
                    </a:cubicBezTo>
                    <a:cubicBezTo>
                      <a:pt x="301454" y="300897"/>
                      <a:pt x="300340" y="303791"/>
                      <a:pt x="300340" y="306685"/>
                    </a:cubicBezTo>
                    <a:cubicBezTo>
                      <a:pt x="300340" y="309801"/>
                      <a:pt x="301454" y="312696"/>
                      <a:pt x="303680" y="314698"/>
                    </a:cubicBezTo>
                    <a:lnTo>
                      <a:pt x="308577" y="319596"/>
                    </a:lnTo>
                    <a:cubicBezTo>
                      <a:pt x="317036" y="327610"/>
                      <a:pt x="317481" y="340743"/>
                      <a:pt x="309467" y="349202"/>
                    </a:cubicBezTo>
                    <a:cubicBezTo>
                      <a:pt x="301454" y="357660"/>
                      <a:pt x="288320" y="358105"/>
                      <a:pt x="279862" y="350091"/>
                    </a:cubicBezTo>
                    <a:cubicBezTo>
                      <a:pt x="279639" y="349869"/>
                      <a:pt x="279194" y="349424"/>
                      <a:pt x="278971" y="349202"/>
                    </a:cubicBezTo>
                    <a:lnTo>
                      <a:pt x="278748" y="349202"/>
                    </a:lnTo>
                    <a:cubicBezTo>
                      <a:pt x="278748" y="349202"/>
                      <a:pt x="274074" y="344304"/>
                      <a:pt x="274074" y="344304"/>
                    </a:cubicBezTo>
                    <a:cubicBezTo>
                      <a:pt x="269845" y="339852"/>
                      <a:pt x="262722" y="339852"/>
                      <a:pt x="258269" y="344081"/>
                    </a:cubicBezTo>
                    <a:cubicBezTo>
                      <a:pt x="253818" y="348311"/>
                      <a:pt x="253818" y="355434"/>
                      <a:pt x="258047" y="359886"/>
                    </a:cubicBezTo>
                    <a:cubicBezTo>
                      <a:pt x="258047" y="359886"/>
                      <a:pt x="258047" y="359886"/>
                      <a:pt x="258269" y="360109"/>
                    </a:cubicBezTo>
                    <a:lnTo>
                      <a:pt x="263167" y="365006"/>
                    </a:lnTo>
                    <a:cubicBezTo>
                      <a:pt x="271625" y="373242"/>
                      <a:pt x="271625" y="386820"/>
                      <a:pt x="263167" y="395279"/>
                    </a:cubicBezTo>
                    <a:cubicBezTo>
                      <a:pt x="254931" y="403738"/>
                      <a:pt x="241353" y="403738"/>
                      <a:pt x="232894" y="395279"/>
                    </a:cubicBezTo>
                    <a:lnTo>
                      <a:pt x="201062" y="365006"/>
                    </a:lnTo>
                    <a:lnTo>
                      <a:pt x="212637" y="353431"/>
                    </a:lnTo>
                    <a:cubicBezTo>
                      <a:pt x="229110" y="337181"/>
                      <a:pt x="229110" y="310469"/>
                      <a:pt x="212860" y="294219"/>
                    </a:cubicBezTo>
                    <a:cubicBezTo>
                      <a:pt x="212860" y="294219"/>
                      <a:pt x="212860" y="294219"/>
                      <a:pt x="212637" y="293997"/>
                    </a:cubicBezTo>
                    <a:cubicBezTo>
                      <a:pt x="204178" y="285539"/>
                      <a:pt x="192604" y="281086"/>
                      <a:pt x="180805" y="281754"/>
                    </a:cubicBezTo>
                    <a:cubicBezTo>
                      <a:pt x="181250" y="269957"/>
                      <a:pt x="176799" y="258381"/>
                      <a:pt x="168340" y="250145"/>
                    </a:cubicBezTo>
                    <a:cubicBezTo>
                      <a:pt x="159881" y="241687"/>
                      <a:pt x="148306" y="237235"/>
                      <a:pt x="136509" y="237902"/>
                    </a:cubicBezTo>
                    <a:cubicBezTo>
                      <a:pt x="136954" y="226104"/>
                      <a:pt x="132501" y="214530"/>
                      <a:pt x="124043" y="206293"/>
                    </a:cubicBezTo>
                    <a:cubicBezTo>
                      <a:pt x="113358" y="195608"/>
                      <a:pt x="97554" y="191379"/>
                      <a:pt x="83085" y="195385"/>
                    </a:cubicBezTo>
                    <a:cubicBezTo>
                      <a:pt x="81749" y="186260"/>
                      <a:pt x="77520" y="177801"/>
                      <a:pt x="71065" y="171345"/>
                    </a:cubicBezTo>
                    <a:cubicBezTo>
                      <a:pt x="55928" y="156431"/>
                      <a:pt x="32109" y="154873"/>
                      <a:pt x="15192" y="167783"/>
                    </a:cubicBezTo>
                    <a:cubicBezTo>
                      <a:pt x="4507" y="121929"/>
                      <a:pt x="18308" y="73847"/>
                      <a:pt x="51921" y="40680"/>
                    </a:cubicBezTo>
                    <a:lnTo>
                      <a:pt x="52588" y="40457"/>
                    </a:lnTo>
                    <a:cubicBezTo>
                      <a:pt x="82417" y="10852"/>
                      <a:pt x="124488" y="-3618"/>
                      <a:pt x="166336" y="1725"/>
                    </a:cubicBezTo>
                    <a:close/>
                    <a:moveTo>
                      <a:pt x="222655" y="167"/>
                    </a:moveTo>
                    <a:lnTo>
                      <a:pt x="280530" y="167"/>
                    </a:lnTo>
                    <a:cubicBezTo>
                      <a:pt x="284537" y="-56"/>
                      <a:pt x="288544" y="-56"/>
                      <a:pt x="292773" y="167"/>
                    </a:cubicBezTo>
                    <a:lnTo>
                      <a:pt x="293664" y="167"/>
                    </a:lnTo>
                    <a:cubicBezTo>
                      <a:pt x="306352" y="167"/>
                      <a:pt x="318817" y="2839"/>
                      <a:pt x="330393" y="8403"/>
                    </a:cubicBezTo>
                    <a:cubicBezTo>
                      <a:pt x="351317" y="16640"/>
                      <a:pt x="369347" y="30663"/>
                      <a:pt x="382480" y="48916"/>
                    </a:cubicBezTo>
                    <a:cubicBezTo>
                      <a:pt x="402514" y="76963"/>
                      <a:pt x="409193" y="112357"/>
                      <a:pt x="400288" y="145746"/>
                    </a:cubicBezTo>
                    <a:lnTo>
                      <a:pt x="327276" y="73625"/>
                    </a:lnTo>
                    <a:cubicBezTo>
                      <a:pt x="324160" y="70508"/>
                      <a:pt x="319930" y="68727"/>
                      <a:pt x="315478" y="68727"/>
                    </a:cubicBezTo>
                    <a:lnTo>
                      <a:pt x="209967" y="68727"/>
                    </a:lnTo>
                    <a:cubicBezTo>
                      <a:pt x="206405" y="68727"/>
                      <a:pt x="202844" y="69840"/>
                      <a:pt x="199949" y="72066"/>
                    </a:cubicBezTo>
                    <a:lnTo>
                      <a:pt x="158101" y="103898"/>
                    </a:lnTo>
                    <a:cubicBezTo>
                      <a:pt x="148529" y="111021"/>
                      <a:pt x="135173" y="109241"/>
                      <a:pt x="127827" y="99891"/>
                    </a:cubicBezTo>
                    <a:cubicBezTo>
                      <a:pt x="120704" y="90542"/>
                      <a:pt x="122485" y="77409"/>
                      <a:pt x="131612" y="70285"/>
                    </a:cubicBezTo>
                    <a:cubicBezTo>
                      <a:pt x="131612" y="70285"/>
                      <a:pt x="219538" y="3729"/>
                      <a:pt x="219538" y="3729"/>
                    </a:cubicBezTo>
                    <a:lnTo>
                      <a:pt x="219315" y="3506"/>
                    </a:lnTo>
                    <a:cubicBezTo>
                      <a:pt x="220651" y="2616"/>
                      <a:pt x="221764" y="1503"/>
                      <a:pt x="222655" y="167"/>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762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sp>
          <p:nvSpPr>
            <p:cNvPr id="35" name="TextBox 34">
              <a:extLst>
                <a:ext uri="{FF2B5EF4-FFF2-40B4-BE49-F238E27FC236}">
                  <a16:creationId xmlns:a16="http://schemas.microsoft.com/office/drawing/2014/main" id="{1F0ED6F6-2A50-6D3B-7F7D-7965431CD02D}"/>
                </a:ext>
              </a:extLst>
            </p:cNvPr>
            <p:cNvSpPr txBox="1"/>
            <p:nvPr/>
          </p:nvSpPr>
          <p:spPr>
            <a:xfrm>
              <a:off x="7924445" y="3271596"/>
              <a:ext cx="2571854" cy="2769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50" normalizeH="0" baseline="0" noProof="0">
                  <a:ln w="3175">
                    <a:noFill/>
                  </a:ln>
                  <a:solidFill>
                    <a:prstClr val="black"/>
                  </a:solidFill>
                  <a:effectLst/>
                  <a:uLnTx/>
                  <a:uFillTx/>
                  <a:latin typeface="Segoe UI" panose="020B0502040204020203" pitchFamily="34" charset="0"/>
                  <a:ea typeface="+mj-lt"/>
                  <a:cs typeface="Segoe UI" panose="020B0502040204020203" pitchFamily="34" charset="0"/>
                </a:rPr>
                <a:t>Your data is </a:t>
              </a:r>
              <a:r>
                <a:rPr kumimoji="0" lang="en-CA" b="1" i="0" u="none" strike="noStrike" kern="1200" cap="none" spc="-50" normalizeH="0" baseline="0" noProof="0">
                  <a:ln w="3175">
                    <a:noFill/>
                  </a:ln>
                  <a:solidFill>
                    <a:srgbClr val="7030A0"/>
                  </a:solidFill>
                  <a:effectLst/>
                  <a:uLnTx/>
                  <a:uFillTx/>
                  <a:latin typeface="Segoe UI" panose="020B0502040204020203" pitchFamily="34" charset="0"/>
                  <a:ea typeface="+mj-lt"/>
                  <a:cs typeface="Segoe UI" panose="020B0502040204020203" pitchFamily="34" charset="0"/>
                </a:rPr>
                <a:t>your</a:t>
              </a:r>
              <a:r>
                <a:rPr kumimoji="0" lang="en-CA" b="0" i="0" u="none" strike="noStrike" kern="1200" cap="none" spc="-50" normalizeH="0" baseline="0" noProof="0">
                  <a:ln w="3175">
                    <a:noFill/>
                  </a:ln>
                  <a:gradFill flip="none" rotWithShape="1">
                    <a:gsLst>
                      <a:gs pos="69000">
                        <a:srgbClr val="CD9AD0"/>
                      </a:gs>
                      <a:gs pos="100000">
                        <a:srgbClr val="8EC8E8"/>
                      </a:gs>
                    </a:gsLst>
                    <a:lin ang="10800000" scaled="1"/>
                    <a:tileRect/>
                  </a:gradFill>
                  <a:effectLst/>
                  <a:uLnTx/>
                  <a:uFillTx/>
                  <a:latin typeface="Segoe UI" panose="020B0502040204020203" pitchFamily="34" charset="0"/>
                  <a:ea typeface="+mj-lt"/>
                  <a:cs typeface="Segoe UI" panose="020B0502040204020203" pitchFamily="34" charset="0"/>
                </a:rPr>
                <a:t> </a:t>
              </a:r>
              <a:r>
                <a:rPr kumimoji="0" lang="en-CA" b="0" i="0" u="none" strike="noStrike" kern="1200" cap="none" spc="-50" normalizeH="0" baseline="0" noProof="0">
                  <a:ln w="3175">
                    <a:noFill/>
                  </a:ln>
                  <a:solidFill>
                    <a:prstClr val="black"/>
                  </a:solidFill>
                  <a:effectLst/>
                  <a:uLnTx/>
                  <a:uFillTx/>
                  <a:latin typeface="Segoe UI" panose="020B0502040204020203" pitchFamily="34" charset="0"/>
                  <a:ea typeface="+mj-lt"/>
                  <a:cs typeface="Segoe UI" panose="020B0502040204020203" pitchFamily="34" charset="0"/>
                </a:rPr>
                <a:t>data.</a:t>
              </a:r>
            </a:p>
          </p:txBody>
        </p:sp>
        <p:sp>
          <p:nvSpPr>
            <p:cNvPr id="36" name="TextBox 35">
              <a:extLst>
                <a:ext uri="{FF2B5EF4-FFF2-40B4-BE49-F238E27FC236}">
                  <a16:creationId xmlns:a16="http://schemas.microsoft.com/office/drawing/2014/main" id="{2ECCB1ED-8D52-AA0F-2635-64A06530AC18}"/>
                </a:ext>
              </a:extLst>
            </p:cNvPr>
            <p:cNvSpPr txBox="1"/>
            <p:nvPr/>
          </p:nvSpPr>
          <p:spPr>
            <a:xfrm>
              <a:off x="7924445" y="3743665"/>
              <a:ext cx="3123511" cy="923330"/>
            </a:xfrm>
            <a:prstGeom prst="rect">
              <a:avLst/>
            </a:prstGeom>
            <a:noFill/>
          </p:spPr>
          <p:txBody>
            <a:bodyPr wrap="square" lIns="0" tIns="45720" rIns="91440" bIns="45720" anchor="t">
              <a:spAutoFit/>
            </a:bodyPr>
            <a:lstStyle/>
            <a:p>
              <a:pPr marL="0" marR="0" lvl="0" indent="0" defTabSz="914400" rtl="0" eaLnBrk="1" fontAlgn="auto" latinLnBrk="0" hangingPunct="1">
                <a:lnSpc>
                  <a:spcPct val="100000"/>
                </a:lnSpc>
                <a:spcBef>
                  <a:spcPts val="0"/>
                </a:spcBef>
                <a:spcAft>
                  <a:spcPts val="1800"/>
                </a:spcAft>
                <a:buClrTx/>
                <a:buSzTx/>
                <a:buFontTx/>
                <a:buNone/>
                <a:tabLst/>
                <a:defRPr/>
              </a:pPr>
              <a:r>
                <a:rPr kumimoji="0" lang="en-US" b="0" i="0" u="none" strike="noStrike" kern="1200" cap="none" spc="-50" normalizeH="0" baseline="0" noProof="0">
                  <a:ln w="3175">
                    <a:noFill/>
                  </a:ln>
                  <a:solidFill>
                    <a:prstClr val="black"/>
                  </a:solidFill>
                  <a:effectLst/>
                  <a:uLnTx/>
                  <a:uFillTx/>
                  <a:latin typeface="Segoe UI" panose="020B0502040204020203" pitchFamily="34" charset="0"/>
                  <a:ea typeface="+mj-lt"/>
                  <a:cs typeface="Segoe UI" panose="020B0502040204020203" pitchFamily="34" charset="0"/>
                </a:rPr>
                <a:t>Your data is </a:t>
              </a:r>
              <a:r>
                <a:rPr kumimoji="0" lang="en-US" b="1" i="0" u="none" strike="noStrike" kern="1200" cap="none" spc="-50" normalizeH="0" baseline="0" noProof="0">
                  <a:ln w="3175">
                    <a:noFill/>
                  </a:ln>
                  <a:solidFill>
                    <a:srgbClr val="7030A0"/>
                  </a:solidFill>
                  <a:effectLst/>
                  <a:uLnTx/>
                  <a:uFillTx/>
                  <a:latin typeface="Segoe UI" panose="020B0502040204020203" pitchFamily="34" charset="0"/>
                  <a:ea typeface="+mj-lt"/>
                  <a:cs typeface="Segoe UI" panose="020B0502040204020203" pitchFamily="34" charset="0"/>
                </a:rPr>
                <a:t>not</a:t>
              </a:r>
              <a:r>
                <a:rPr kumimoji="0" lang="en-US" b="0" i="0" u="none" strike="noStrike" kern="1200" cap="none" spc="-50" normalizeH="0" baseline="0" noProof="0">
                  <a:ln w="3175">
                    <a:noFill/>
                  </a:ln>
                  <a:solidFill>
                    <a:prstClr val="black"/>
                  </a:solidFill>
                  <a:effectLst/>
                  <a:uLnTx/>
                  <a:uFillTx/>
                  <a:latin typeface="Segoe UI" panose="020B0502040204020203" pitchFamily="34" charset="0"/>
                  <a:ea typeface="+mj-lt"/>
                  <a:cs typeface="Segoe UI" panose="020B0502040204020203" pitchFamily="34" charset="0"/>
                </a:rPr>
                <a:t> used to train the OpenAI foundation models without permission. </a:t>
              </a:r>
            </a:p>
          </p:txBody>
        </p:sp>
        <p:sp>
          <p:nvSpPr>
            <p:cNvPr id="37" name="TextBox 36">
              <a:extLst>
                <a:ext uri="{FF2B5EF4-FFF2-40B4-BE49-F238E27FC236}">
                  <a16:creationId xmlns:a16="http://schemas.microsoft.com/office/drawing/2014/main" id="{28FDC14D-4E13-391A-B9D0-6901A63C2F63}"/>
                </a:ext>
              </a:extLst>
            </p:cNvPr>
            <p:cNvSpPr txBox="1"/>
            <p:nvPr/>
          </p:nvSpPr>
          <p:spPr>
            <a:xfrm>
              <a:off x="7924446" y="4862065"/>
              <a:ext cx="3404302" cy="923330"/>
            </a:xfrm>
            <a:prstGeom prst="rect">
              <a:avLst/>
            </a:prstGeom>
            <a:noFill/>
          </p:spPr>
          <p:txBody>
            <a:bodyPr wrap="square" lIns="0">
              <a:spAutoFit/>
            </a:bodyPr>
            <a:lstStyle/>
            <a:p>
              <a:pPr marL="0" marR="0" lvl="0" indent="0" defTabSz="914400" rtl="0" eaLnBrk="1" fontAlgn="auto" latinLnBrk="0" hangingPunct="1">
                <a:lnSpc>
                  <a:spcPct val="100000"/>
                </a:lnSpc>
                <a:spcBef>
                  <a:spcPts val="0"/>
                </a:spcBef>
                <a:spcAft>
                  <a:spcPts val="1800"/>
                </a:spcAft>
                <a:buClrTx/>
                <a:buSzTx/>
                <a:buFontTx/>
                <a:buNone/>
                <a:tabLst/>
                <a:defRPr/>
              </a:pPr>
              <a:r>
                <a:rPr kumimoji="0" lang="en-US" b="0" i="0" u="none" strike="noStrike" kern="1200" cap="none" spc="-50" normalizeH="0" baseline="0" noProof="0">
                  <a:ln w="3175">
                    <a:noFill/>
                  </a:ln>
                  <a:solidFill>
                    <a:prstClr val="black"/>
                  </a:solidFill>
                  <a:effectLst/>
                  <a:uLnTx/>
                  <a:uFillTx/>
                  <a:latin typeface="Segoe UI" panose="020B0502040204020203" pitchFamily="34" charset="0"/>
                  <a:ea typeface="+mj-lt"/>
                  <a:cs typeface="Segoe UI" panose="020B0502040204020203" pitchFamily="34" charset="0"/>
                </a:rPr>
                <a:t>Your data is </a:t>
              </a:r>
              <a:r>
                <a:rPr kumimoji="0" lang="en-US" b="1" i="0" u="none" strike="noStrike" kern="1200" cap="none" spc="-50" normalizeH="0" baseline="0" noProof="0">
                  <a:ln w="3175">
                    <a:noFill/>
                  </a:ln>
                  <a:solidFill>
                    <a:srgbClr val="7030A0"/>
                  </a:solidFill>
                  <a:effectLst/>
                  <a:uLnTx/>
                  <a:uFillTx/>
                  <a:latin typeface="Segoe UI" panose="020B0502040204020203" pitchFamily="34" charset="0"/>
                  <a:ea typeface="+mj-lt"/>
                  <a:cs typeface="Segoe UI" panose="020B0502040204020203" pitchFamily="34" charset="0"/>
                </a:rPr>
                <a:t>protected</a:t>
              </a:r>
              <a:r>
                <a:rPr kumimoji="0" lang="en-US"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en-US" b="0" i="0" u="none" strike="noStrike" kern="1200" cap="none" spc="-50" normalizeH="0" baseline="0" noProof="0">
                  <a:ln w="3175">
                    <a:noFill/>
                  </a:ln>
                  <a:solidFill>
                    <a:prstClr val="black"/>
                  </a:solidFill>
                  <a:effectLst/>
                  <a:uLnTx/>
                  <a:uFillTx/>
                  <a:latin typeface="Segoe UI" panose="020B0502040204020203" pitchFamily="34" charset="0"/>
                  <a:ea typeface="+mj-lt"/>
                  <a:cs typeface="Segoe UI" panose="020B0502040204020203" pitchFamily="34" charset="0"/>
                </a:rPr>
                <a:t>by the most comprehensive enterprise compliance and security controls.</a:t>
              </a:r>
            </a:p>
          </p:txBody>
        </p:sp>
        <p:sp>
          <p:nvSpPr>
            <p:cNvPr id="40" name="TextBox 39">
              <a:extLst>
                <a:ext uri="{FF2B5EF4-FFF2-40B4-BE49-F238E27FC236}">
                  <a16:creationId xmlns:a16="http://schemas.microsoft.com/office/drawing/2014/main" id="{1E1B38DA-CEBE-8A6D-1818-84AE162D9546}"/>
                </a:ext>
              </a:extLst>
            </p:cNvPr>
            <p:cNvSpPr txBox="1"/>
            <p:nvPr/>
          </p:nvSpPr>
          <p:spPr>
            <a:xfrm>
              <a:off x="7924445" y="1985589"/>
              <a:ext cx="3123510" cy="861774"/>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Microsoft Cloud — AI you can trust</a:t>
              </a:r>
              <a:endParaRPr kumimoji="0" lang="en-CA" b="0" i="0" u="none" strike="noStrike" kern="1200" cap="none" spc="-50" normalizeH="0" baseline="0" noProof="0">
                <a:ln w="3175">
                  <a:noFill/>
                </a:ln>
                <a:solidFill>
                  <a:prstClr val="black"/>
                </a:solidFill>
                <a:effectLst/>
                <a:uLnTx/>
                <a:uFillTx/>
                <a:latin typeface="Segoe UI Semibold"/>
                <a:ea typeface="+mj-lt"/>
                <a:cs typeface="Segoe UI Semibold"/>
              </a:endParaRPr>
            </a:p>
          </p:txBody>
        </p:sp>
        <p:grpSp>
          <p:nvGrpSpPr>
            <p:cNvPr id="39" name="Group 38">
              <a:extLst>
                <a:ext uri="{FF2B5EF4-FFF2-40B4-BE49-F238E27FC236}">
                  <a16:creationId xmlns:a16="http://schemas.microsoft.com/office/drawing/2014/main" id="{1211F325-70E6-B47D-5504-EB042D60BDB3}"/>
                </a:ext>
              </a:extLst>
            </p:cNvPr>
            <p:cNvGrpSpPr/>
            <p:nvPr/>
          </p:nvGrpSpPr>
          <p:grpSpPr>
            <a:xfrm>
              <a:off x="1178929" y="2349209"/>
              <a:ext cx="5910055" cy="1241341"/>
              <a:chOff x="1178929" y="2017056"/>
              <a:chExt cx="5910055" cy="1241341"/>
            </a:xfrm>
          </p:grpSpPr>
          <p:grpSp>
            <p:nvGrpSpPr>
              <p:cNvPr id="34" name="Group 33">
                <a:extLst>
                  <a:ext uri="{FF2B5EF4-FFF2-40B4-BE49-F238E27FC236}">
                    <a16:creationId xmlns:a16="http://schemas.microsoft.com/office/drawing/2014/main" id="{3EC19BA2-7C8F-DB89-4991-ECC8C57DB7D0}"/>
                  </a:ext>
                </a:extLst>
              </p:cNvPr>
              <p:cNvGrpSpPr/>
              <p:nvPr/>
            </p:nvGrpSpPr>
            <p:grpSpPr>
              <a:xfrm>
                <a:off x="1178929" y="2017056"/>
                <a:ext cx="5910055" cy="1222987"/>
                <a:chOff x="1178929" y="2140685"/>
                <a:chExt cx="5910055" cy="1222987"/>
              </a:xfrm>
            </p:grpSpPr>
            <p:grpSp>
              <p:nvGrpSpPr>
                <p:cNvPr id="25" name="Group 24">
                  <a:extLst>
                    <a:ext uri="{FF2B5EF4-FFF2-40B4-BE49-F238E27FC236}">
                      <a16:creationId xmlns:a16="http://schemas.microsoft.com/office/drawing/2014/main" id="{A3B70958-8FD4-C712-2A38-FD5BBA6B5A9A}"/>
                    </a:ext>
                  </a:extLst>
                </p:cNvPr>
                <p:cNvGrpSpPr/>
                <p:nvPr/>
              </p:nvGrpSpPr>
              <p:grpSpPr>
                <a:xfrm>
                  <a:off x="1178929" y="2203966"/>
                  <a:ext cx="714939" cy="886243"/>
                  <a:chOff x="826833" y="2247485"/>
                  <a:chExt cx="714939" cy="886243"/>
                </a:xfrm>
              </p:grpSpPr>
              <p:sp>
                <p:nvSpPr>
                  <p:cNvPr id="3" name="Rounded Rectangle 16">
                    <a:extLst>
                      <a:ext uri="{FF2B5EF4-FFF2-40B4-BE49-F238E27FC236}">
                        <a16:creationId xmlns:a16="http://schemas.microsoft.com/office/drawing/2014/main" id="{A798F62D-6E03-346F-6BCD-97F2733B5322}"/>
                      </a:ext>
                    </a:extLst>
                  </p:cNvPr>
                  <p:cNvSpPr/>
                  <p:nvPr/>
                </p:nvSpPr>
                <p:spPr bwMode="auto">
                  <a:xfrm>
                    <a:off x="826833" y="2881694"/>
                    <a:ext cx="714939" cy="252034"/>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Fairness</a:t>
                    </a:r>
                  </a:p>
                </p:txBody>
              </p:sp>
              <p:sp>
                <p:nvSpPr>
                  <p:cNvPr id="4" name="Graphic 49">
                    <a:extLst>
                      <a:ext uri="{FF2B5EF4-FFF2-40B4-BE49-F238E27FC236}">
                        <a16:creationId xmlns:a16="http://schemas.microsoft.com/office/drawing/2014/main" id="{2BF9762E-B4F4-1C50-A137-9A5DB7335D0E}"/>
                      </a:ext>
                    </a:extLst>
                  </p:cNvPr>
                  <p:cNvSpPr/>
                  <p:nvPr/>
                </p:nvSpPr>
                <p:spPr>
                  <a:xfrm>
                    <a:off x="951234" y="2247485"/>
                    <a:ext cx="466136" cy="419520"/>
                  </a:xfrm>
                  <a:custGeom>
                    <a:avLst/>
                    <a:gdLst>
                      <a:gd name="connsiteX0" fmla="*/ 34333 w 392381"/>
                      <a:gd name="connsiteY0" fmla="*/ 0 h 353143"/>
                      <a:gd name="connsiteX1" fmla="*/ 19619 w 392381"/>
                      <a:gd name="connsiteY1" fmla="*/ 14714 h 353143"/>
                      <a:gd name="connsiteX2" fmla="*/ 34333 w 392381"/>
                      <a:gd name="connsiteY2" fmla="*/ 29429 h 353143"/>
                      <a:gd name="connsiteX3" fmla="*/ 54776 w 392381"/>
                      <a:gd name="connsiteY3" fmla="*/ 29429 h 353143"/>
                      <a:gd name="connsiteX4" fmla="*/ 1087 w 392381"/>
                      <a:gd name="connsiteY4" fmla="*/ 161210 h 353143"/>
                      <a:gd name="connsiteX5" fmla="*/ 0 w 392381"/>
                      <a:gd name="connsiteY5" fmla="*/ 166762 h 353143"/>
                      <a:gd name="connsiteX6" fmla="*/ 68667 w 392381"/>
                      <a:gd name="connsiteY6" fmla="*/ 235429 h 353143"/>
                      <a:gd name="connsiteX7" fmla="*/ 137334 w 392381"/>
                      <a:gd name="connsiteY7" fmla="*/ 166762 h 353143"/>
                      <a:gd name="connsiteX8" fmla="*/ 136246 w 392381"/>
                      <a:gd name="connsiteY8" fmla="*/ 161210 h 353143"/>
                      <a:gd name="connsiteX9" fmla="*/ 82557 w 392381"/>
                      <a:gd name="connsiteY9" fmla="*/ 29429 h 353143"/>
                      <a:gd name="connsiteX10" fmla="*/ 181477 w 392381"/>
                      <a:gd name="connsiteY10" fmla="*/ 29429 h 353143"/>
                      <a:gd name="connsiteX11" fmla="*/ 181477 w 392381"/>
                      <a:gd name="connsiteY11" fmla="*/ 264858 h 353143"/>
                      <a:gd name="connsiteX12" fmla="*/ 103058 w 392381"/>
                      <a:gd name="connsiteY12" fmla="*/ 264858 h 353143"/>
                      <a:gd name="connsiteX13" fmla="*/ 58915 w 392381"/>
                      <a:gd name="connsiteY13" fmla="*/ 309001 h 353143"/>
                      <a:gd name="connsiteX14" fmla="*/ 103058 w 392381"/>
                      <a:gd name="connsiteY14" fmla="*/ 353144 h 353143"/>
                      <a:gd name="connsiteX15" fmla="*/ 289381 w 392381"/>
                      <a:gd name="connsiteY15" fmla="*/ 353144 h 353143"/>
                      <a:gd name="connsiteX16" fmla="*/ 333524 w 392381"/>
                      <a:gd name="connsiteY16" fmla="*/ 309001 h 353143"/>
                      <a:gd name="connsiteX17" fmla="*/ 289381 w 392381"/>
                      <a:gd name="connsiteY17" fmla="*/ 264858 h 353143"/>
                      <a:gd name="connsiteX18" fmla="*/ 210905 w 392381"/>
                      <a:gd name="connsiteY18" fmla="*/ 264858 h 353143"/>
                      <a:gd name="connsiteX19" fmla="*/ 210905 w 392381"/>
                      <a:gd name="connsiteY19" fmla="*/ 29429 h 353143"/>
                      <a:gd name="connsiteX20" fmla="*/ 309825 w 392381"/>
                      <a:gd name="connsiteY20" fmla="*/ 29429 h 353143"/>
                      <a:gd name="connsiteX21" fmla="*/ 256135 w 392381"/>
                      <a:gd name="connsiteY21" fmla="*/ 161210 h 353143"/>
                      <a:gd name="connsiteX22" fmla="*/ 255048 w 392381"/>
                      <a:gd name="connsiteY22" fmla="*/ 166762 h 353143"/>
                      <a:gd name="connsiteX23" fmla="*/ 323715 w 392381"/>
                      <a:gd name="connsiteY23" fmla="*/ 235429 h 353143"/>
                      <a:gd name="connsiteX24" fmla="*/ 392382 w 392381"/>
                      <a:gd name="connsiteY24" fmla="*/ 166762 h 353143"/>
                      <a:gd name="connsiteX25" fmla="*/ 391295 w 392381"/>
                      <a:gd name="connsiteY25" fmla="*/ 161210 h 353143"/>
                      <a:gd name="connsiteX26" fmla="*/ 337605 w 392381"/>
                      <a:gd name="connsiteY26" fmla="*/ 29429 h 353143"/>
                      <a:gd name="connsiteX27" fmla="*/ 358048 w 392381"/>
                      <a:gd name="connsiteY27" fmla="*/ 29429 h 353143"/>
                      <a:gd name="connsiteX28" fmla="*/ 372763 w 392381"/>
                      <a:gd name="connsiteY28" fmla="*/ 14714 h 353143"/>
                      <a:gd name="connsiteX29" fmla="*/ 358048 w 392381"/>
                      <a:gd name="connsiteY29" fmla="*/ 0 h 353143"/>
                      <a:gd name="connsiteX30" fmla="*/ 34333 w 392381"/>
                      <a:gd name="connsiteY30" fmla="*/ 0 h 353143"/>
                      <a:gd name="connsiteX31" fmla="*/ 68667 w 392381"/>
                      <a:gd name="connsiteY31" fmla="*/ 73333 h 353143"/>
                      <a:gd name="connsiteX32" fmla="*/ 100736 w 392381"/>
                      <a:gd name="connsiteY32" fmla="*/ 152048 h 353143"/>
                      <a:gd name="connsiteX33" fmla="*/ 36598 w 392381"/>
                      <a:gd name="connsiteY33" fmla="*/ 152048 h 353143"/>
                      <a:gd name="connsiteX34" fmla="*/ 68667 w 392381"/>
                      <a:gd name="connsiteY34" fmla="*/ 73333 h 353143"/>
                      <a:gd name="connsiteX35" fmla="*/ 291646 w 392381"/>
                      <a:gd name="connsiteY35" fmla="*/ 152048 h 353143"/>
                      <a:gd name="connsiteX36" fmla="*/ 323715 w 392381"/>
                      <a:gd name="connsiteY36" fmla="*/ 73333 h 353143"/>
                      <a:gd name="connsiteX37" fmla="*/ 355784 w 392381"/>
                      <a:gd name="connsiteY37" fmla="*/ 152048 h 353143"/>
                      <a:gd name="connsiteX38" fmla="*/ 291646 w 392381"/>
                      <a:gd name="connsiteY38" fmla="*/ 152048 h 3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2381" h="353143">
                        <a:moveTo>
                          <a:pt x="34333" y="0"/>
                        </a:moveTo>
                        <a:cubicBezTo>
                          <a:pt x="26207" y="0"/>
                          <a:pt x="19619" y="6588"/>
                          <a:pt x="19619" y="14714"/>
                        </a:cubicBezTo>
                        <a:cubicBezTo>
                          <a:pt x="19619" y="22841"/>
                          <a:pt x="26207" y="29429"/>
                          <a:pt x="34333" y="29429"/>
                        </a:cubicBezTo>
                        <a:lnTo>
                          <a:pt x="54776" y="29429"/>
                        </a:lnTo>
                        <a:lnTo>
                          <a:pt x="1087" y="161210"/>
                        </a:lnTo>
                        <a:cubicBezTo>
                          <a:pt x="369" y="162974"/>
                          <a:pt x="0" y="164859"/>
                          <a:pt x="0" y="166762"/>
                        </a:cubicBezTo>
                        <a:cubicBezTo>
                          <a:pt x="0" y="204686"/>
                          <a:pt x="30743" y="235429"/>
                          <a:pt x="68667" y="235429"/>
                        </a:cubicBezTo>
                        <a:cubicBezTo>
                          <a:pt x="106590" y="235429"/>
                          <a:pt x="137334" y="204686"/>
                          <a:pt x="137334" y="166762"/>
                        </a:cubicBezTo>
                        <a:cubicBezTo>
                          <a:pt x="137334" y="164859"/>
                          <a:pt x="136964" y="162974"/>
                          <a:pt x="136246" y="161210"/>
                        </a:cubicBezTo>
                        <a:lnTo>
                          <a:pt x="82557" y="29429"/>
                        </a:lnTo>
                        <a:lnTo>
                          <a:pt x="181477" y="29429"/>
                        </a:lnTo>
                        <a:lnTo>
                          <a:pt x="181477" y="264858"/>
                        </a:lnTo>
                        <a:lnTo>
                          <a:pt x="103058" y="264858"/>
                        </a:lnTo>
                        <a:cubicBezTo>
                          <a:pt x="78678" y="264858"/>
                          <a:pt x="58915" y="284622"/>
                          <a:pt x="58915" y="309001"/>
                        </a:cubicBezTo>
                        <a:cubicBezTo>
                          <a:pt x="58915" y="333379"/>
                          <a:pt x="78678" y="353144"/>
                          <a:pt x="103058" y="353144"/>
                        </a:cubicBezTo>
                        <a:lnTo>
                          <a:pt x="289381" y="353144"/>
                        </a:lnTo>
                        <a:cubicBezTo>
                          <a:pt x="313760" y="353144"/>
                          <a:pt x="333524" y="333379"/>
                          <a:pt x="333524" y="309001"/>
                        </a:cubicBezTo>
                        <a:cubicBezTo>
                          <a:pt x="333524" y="284622"/>
                          <a:pt x="313760" y="264858"/>
                          <a:pt x="289381" y="264858"/>
                        </a:cubicBezTo>
                        <a:lnTo>
                          <a:pt x="210905" y="264858"/>
                        </a:lnTo>
                        <a:lnTo>
                          <a:pt x="210905" y="29429"/>
                        </a:lnTo>
                        <a:lnTo>
                          <a:pt x="309825" y="29429"/>
                        </a:lnTo>
                        <a:lnTo>
                          <a:pt x="256135" y="161210"/>
                        </a:lnTo>
                        <a:cubicBezTo>
                          <a:pt x="255417" y="162974"/>
                          <a:pt x="255048" y="164859"/>
                          <a:pt x="255048" y="166762"/>
                        </a:cubicBezTo>
                        <a:cubicBezTo>
                          <a:pt x="255048" y="204686"/>
                          <a:pt x="285791" y="235429"/>
                          <a:pt x="323715" y="235429"/>
                        </a:cubicBezTo>
                        <a:cubicBezTo>
                          <a:pt x="361639" y="235429"/>
                          <a:pt x="392382" y="204686"/>
                          <a:pt x="392382" y="166762"/>
                        </a:cubicBezTo>
                        <a:cubicBezTo>
                          <a:pt x="392382" y="164859"/>
                          <a:pt x="392013" y="162974"/>
                          <a:pt x="391295" y="161210"/>
                        </a:cubicBezTo>
                        <a:lnTo>
                          <a:pt x="337605" y="29429"/>
                        </a:lnTo>
                        <a:lnTo>
                          <a:pt x="358048" y="29429"/>
                        </a:lnTo>
                        <a:cubicBezTo>
                          <a:pt x="366175" y="29429"/>
                          <a:pt x="372763" y="22841"/>
                          <a:pt x="372763" y="14714"/>
                        </a:cubicBezTo>
                        <a:cubicBezTo>
                          <a:pt x="372763" y="6588"/>
                          <a:pt x="366175" y="0"/>
                          <a:pt x="358048" y="0"/>
                        </a:cubicBezTo>
                        <a:lnTo>
                          <a:pt x="34333" y="0"/>
                        </a:lnTo>
                        <a:close/>
                        <a:moveTo>
                          <a:pt x="68667" y="73333"/>
                        </a:moveTo>
                        <a:lnTo>
                          <a:pt x="100736" y="152048"/>
                        </a:lnTo>
                        <a:lnTo>
                          <a:pt x="36598" y="152048"/>
                        </a:lnTo>
                        <a:lnTo>
                          <a:pt x="68667" y="73333"/>
                        </a:lnTo>
                        <a:close/>
                        <a:moveTo>
                          <a:pt x="291646" y="152048"/>
                        </a:moveTo>
                        <a:lnTo>
                          <a:pt x="323715" y="73333"/>
                        </a:lnTo>
                        <a:lnTo>
                          <a:pt x="355784" y="152048"/>
                        </a:lnTo>
                        <a:lnTo>
                          <a:pt x="291646" y="152048"/>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762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grpSp>
              <p:nvGrpSpPr>
                <p:cNvPr id="26" name="Group 25">
                  <a:extLst>
                    <a:ext uri="{FF2B5EF4-FFF2-40B4-BE49-F238E27FC236}">
                      <a16:creationId xmlns:a16="http://schemas.microsoft.com/office/drawing/2014/main" id="{53AEEFE0-AC75-07A6-C67C-9FEB185E5BC7}"/>
                    </a:ext>
                  </a:extLst>
                </p:cNvPr>
                <p:cNvGrpSpPr/>
                <p:nvPr/>
              </p:nvGrpSpPr>
              <p:grpSpPr>
                <a:xfrm>
                  <a:off x="2759803" y="2191253"/>
                  <a:ext cx="866327" cy="1172419"/>
                  <a:chOff x="2376691" y="2234772"/>
                  <a:chExt cx="866327" cy="1172419"/>
                </a:xfrm>
              </p:grpSpPr>
              <p:sp>
                <p:nvSpPr>
                  <p:cNvPr id="6" name="Rounded Rectangle 16">
                    <a:extLst>
                      <a:ext uri="{FF2B5EF4-FFF2-40B4-BE49-F238E27FC236}">
                        <a16:creationId xmlns:a16="http://schemas.microsoft.com/office/drawing/2014/main" id="{DA120F5C-955D-A70E-8212-A268A94AA375}"/>
                      </a:ext>
                    </a:extLst>
                  </p:cNvPr>
                  <p:cNvSpPr/>
                  <p:nvPr/>
                </p:nvSpPr>
                <p:spPr bwMode="auto">
                  <a:xfrm>
                    <a:off x="2376691" y="2881694"/>
                    <a:ext cx="866327" cy="525497"/>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Reliability</a:t>
                    </a:r>
                    <a:b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&amp; Safety</a:t>
                    </a:r>
                  </a:p>
                </p:txBody>
              </p:sp>
              <p:sp>
                <p:nvSpPr>
                  <p:cNvPr id="8" name="Graphic 12">
                    <a:extLst>
                      <a:ext uri="{FF2B5EF4-FFF2-40B4-BE49-F238E27FC236}">
                        <a16:creationId xmlns:a16="http://schemas.microsoft.com/office/drawing/2014/main" id="{EF0BE2BA-438F-0C9E-BD05-CC28EC368A4E}"/>
                      </a:ext>
                    </a:extLst>
                  </p:cNvPr>
                  <p:cNvSpPr/>
                  <p:nvPr/>
                </p:nvSpPr>
                <p:spPr>
                  <a:xfrm>
                    <a:off x="2615374" y="2234772"/>
                    <a:ext cx="388961" cy="432233"/>
                  </a:xfrm>
                  <a:custGeom>
                    <a:avLst/>
                    <a:gdLst>
                      <a:gd name="connsiteX0" fmla="*/ 0 w 365024"/>
                      <a:gd name="connsiteY0" fmla="*/ 76047 h 405632"/>
                      <a:gd name="connsiteX1" fmla="*/ 15209 w 365024"/>
                      <a:gd name="connsiteY1" fmla="*/ 60837 h 405632"/>
                      <a:gd name="connsiteX2" fmla="*/ 173386 w 365024"/>
                      <a:gd name="connsiteY2" fmla="*/ 3042 h 405632"/>
                      <a:gd name="connsiteX3" fmla="*/ 191638 w 365024"/>
                      <a:gd name="connsiteY3" fmla="*/ 3042 h 405632"/>
                      <a:gd name="connsiteX4" fmla="*/ 349815 w 365024"/>
                      <a:gd name="connsiteY4" fmla="*/ 60837 h 405632"/>
                      <a:gd name="connsiteX5" fmla="*/ 365024 w 365024"/>
                      <a:gd name="connsiteY5" fmla="*/ 76047 h 405632"/>
                      <a:gd name="connsiteX6" fmla="*/ 365024 w 365024"/>
                      <a:gd name="connsiteY6" fmla="*/ 182512 h 405632"/>
                      <a:gd name="connsiteX7" fmla="*/ 187987 w 365024"/>
                      <a:gd name="connsiteY7" fmla="*/ 404568 h 405632"/>
                      <a:gd name="connsiteX8" fmla="*/ 176834 w 365024"/>
                      <a:gd name="connsiteY8" fmla="*/ 404568 h 405632"/>
                      <a:gd name="connsiteX9" fmla="*/ 0 w 365024"/>
                      <a:gd name="connsiteY9" fmla="*/ 182512 h 405632"/>
                      <a:gd name="connsiteX10" fmla="*/ 0 w 365024"/>
                      <a:gd name="connsiteY10" fmla="*/ 76047 h 4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024" h="405632">
                        <a:moveTo>
                          <a:pt x="0" y="76047"/>
                        </a:moveTo>
                        <a:cubicBezTo>
                          <a:pt x="0" y="67732"/>
                          <a:pt x="6895" y="60837"/>
                          <a:pt x="15209" y="60837"/>
                        </a:cubicBezTo>
                        <a:cubicBezTo>
                          <a:pt x="69152" y="60837"/>
                          <a:pt x="121877" y="41775"/>
                          <a:pt x="173386" y="3042"/>
                        </a:cubicBezTo>
                        <a:cubicBezTo>
                          <a:pt x="178862" y="-1014"/>
                          <a:pt x="186162" y="-1014"/>
                          <a:pt x="191638" y="3042"/>
                        </a:cubicBezTo>
                        <a:cubicBezTo>
                          <a:pt x="243147" y="41775"/>
                          <a:pt x="295872" y="60837"/>
                          <a:pt x="349815" y="60837"/>
                        </a:cubicBezTo>
                        <a:cubicBezTo>
                          <a:pt x="358129" y="60837"/>
                          <a:pt x="365024" y="67732"/>
                          <a:pt x="365024" y="76047"/>
                        </a:cubicBezTo>
                        <a:lnTo>
                          <a:pt x="365024" y="182512"/>
                        </a:lnTo>
                        <a:cubicBezTo>
                          <a:pt x="365024" y="283907"/>
                          <a:pt x="304998" y="358535"/>
                          <a:pt x="187987" y="404568"/>
                        </a:cubicBezTo>
                        <a:cubicBezTo>
                          <a:pt x="184337" y="405988"/>
                          <a:pt x="180484" y="405988"/>
                          <a:pt x="176834" y="404568"/>
                        </a:cubicBezTo>
                        <a:cubicBezTo>
                          <a:pt x="60026" y="358535"/>
                          <a:pt x="0" y="283907"/>
                          <a:pt x="0" y="182512"/>
                        </a:cubicBezTo>
                        <a:lnTo>
                          <a:pt x="0" y="76047"/>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762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grpSp>
              <p:nvGrpSpPr>
                <p:cNvPr id="29" name="Group 28">
                  <a:extLst>
                    <a:ext uri="{FF2B5EF4-FFF2-40B4-BE49-F238E27FC236}">
                      <a16:creationId xmlns:a16="http://schemas.microsoft.com/office/drawing/2014/main" id="{95CD9E0C-2EFF-71D3-E313-648933380878}"/>
                    </a:ext>
                  </a:extLst>
                </p:cNvPr>
                <p:cNvGrpSpPr/>
                <p:nvPr/>
              </p:nvGrpSpPr>
              <p:grpSpPr>
                <a:xfrm>
                  <a:off x="4424994" y="2140685"/>
                  <a:ext cx="849079" cy="1222987"/>
                  <a:chOff x="4228384" y="2184204"/>
                  <a:chExt cx="849079" cy="1222987"/>
                </a:xfrm>
              </p:grpSpPr>
              <p:sp>
                <p:nvSpPr>
                  <p:cNvPr id="11" name="Rounded Rectangle 16">
                    <a:extLst>
                      <a:ext uri="{FF2B5EF4-FFF2-40B4-BE49-F238E27FC236}">
                        <a16:creationId xmlns:a16="http://schemas.microsoft.com/office/drawing/2014/main" id="{69D0CFF9-0A64-FD47-53CE-DFA8F1F5EEB7}"/>
                      </a:ext>
                    </a:extLst>
                  </p:cNvPr>
                  <p:cNvSpPr/>
                  <p:nvPr/>
                </p:nvSpPr>
                <p:spPr bwMode="auto">
                  <a:xfrm>
                    <a:off x="4228384" y="2881694"/>
                    <a:ext cx="849079" cy="525497"/>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Privacy &amp;</a:t>
                    </a:r>
                    <a:b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Security</a:t>
                    </a:r>
                  </a:p>
                </p:txBody>
              </p:sp>
              <p:sp>
                <p:nvSpPr>
                  <p:cNvPr id="14" name="Graphic 17">
                    <a:extLst>
                      <a:ext uri="{FF2B5EF4-FFF2-40B4-BE49-F238E27FC236}">
                        <a16:creationId xmlns:a16="http://schemas.microsoft.com/office/drawing/2014/main" id="{5705A2E8-4A49-AE99-7037-655258F1B894}"/>
                      </a:ext>
                    </a:extLst>
                  </p:cNvPr>
                  <p:cNvSpPr/>
                  <p:nvPr/>
                </p:nvSpPr>
                <p:spPr>
                  <a:xfrm>
                    <a:off x="4459803" y="2184204"/>
                    <a:ext cx="386241" cy="482801"/>
                  </a:xfrm>
                  <a:custGeom>
                    <a:avLst/>
                    <a:gdLst>
                      <a:gd name="connsiteX0" fmla="*/ 129941 w 259881"/>
                      <a:gd name="connsiteY0" fmla="*/ 0 h 324851"/>
                      <a:gd name="connsiteX1" fmla="*/ 194911 w 259881"/>
                      <a:gd name="connsiteY1" fmla="*/ 64970 h 324851"/>
                      <a:gd name="connsiteX2" fmla="*/ 194911 w 259881"/>
                      <a:gd name="connsiteY2" fmla="*/ 97455 h 324851"/>
                      <a:gd name="connsiteX3" fmla="*/ 235517 w 259881"/>
                      <a:gd name="connsiteY3" fmla="*/ 97455 h 324851"/>
                      <a:gd name="connsiteX4" fmla="*/ 259881 w 259881"/>
                      <a:gd name="connsiteY4" fmla="*/ 121819 h 324851"/>
                      <a:gd name="connsiteX5" fmla="*/ 259881 w 259881"/>
                      <a:gd name="connsiteY5" fmla="*/ 300487 h 324851"/>
                      <a:gd name="connsiteX6" fmla="*/ 235517 w 259881"/>
                      <a:gd name="connsiteY6" fmla="*/ 324851 h 324851"/>
                      <a:gd name="connsiteX7" fmla="*/ 24364 w 259881"/>
                      <a:gd name="connsiteY7" fmla="*/ 324851 h 324851"/>
                      <a:gd name="connsiteX8" fmla="*/ 0 w 259881"/>
                      <a:gd name="connsiteY8" fmla="*/ 300487 h 324851"/>
                      <a:gd name="connsiteX9" fmla="*/ 0 w 259881"/>
                      <a:gd name="connsiteY9" fmla="*/ 121819 h 324851"/>
                      <a:gd name="connsiteX10" fmla="*/ 24364 w 259881"/>
                      <a:gd name="connsiteY10" fmla="*/ 97455 h 324851"/>
                      <a:gd name="connsiteX11" fmla="*/ 64970 w 259881"/>
                      <a:gd name="connsiteY11" fmla="*/ 97455 h 324851"/>
                      <a:gd name="connsiteX12" fmla="*/ 64970 w 259881"/>
                      <a:gd name="connsiteY12" fmla="*/ 64970 h 324851"/>
                      <a:gd name="connsiteX13" fmla="*/ 129941 w 259881"/>
                      <a:gd name="connsiteY13" fmla="*/ 0 h 324851"/>
                      <a:gd name="connsiteX14" fmla="*/ 129941 w 259881"/>
                      <a:gd name="connsiteY14" fmla="*/ 186789 h 324851"/>
                      <a:gd name="connsiteX15" fmla="*/ 105577 w 259881"/>
                      <a:gd name="connsiteY15" fmla="*/ 211153 h 324851"/>
                      <a:gd name="connsiteX16" fmla="*/ 129941 w 259881"/>
                      <a:gd name="connsiteY16" fmla="*/ 235517 h 324851"/>
                      <a:gd name="connsiteX17" fmla="*/ 154304 w 259881"/>
                      <a:gd name="connsiteY17" fmla="*/ 211153 h 324851"/>
                      <a:gd name="connsiteX18" fmla="*/ 129941 w 259881"/>
                      <a:gd name="connsiteY18" fmla="*/ 186789 h 324851"/>
                      <a:gd name="connsiteX19" fmla="*/ 129941 w 259881"/>
                      <a:gd name="connsiteY19" fmla="*/ 32485 h 324851"/>
                      <a:gd name="connsiteX20" fmla="*/ 97455 w 259881"/>
                      <a:gd name="connsiteY20" fmla="*/ 64970 h 324851"/>
                      <a:gd name="connsiteX21" fmla="*/ 97455 w 259881"/>
                      <a:gd name="connsiteY21" fmla="*/ 97455 h 324851"/>
                      <a:gd name="connsiteX22" fmla="*/ 162426 w 259881"/>
                      <a:gd name="connsiteY22" fmla="*/ 97455 h 324851"/>
                      <a:gd name="connsiteX23" fmla="*/ 162426 w 259881"/>
                      <a:gd name="connsiteY23" fmla="*/ 64970 h 324851"/>
                      <a:gd name="connsiteX24" fmla="*/ 129941 w 259881"/>
                      <a:gd name="connsiteY24" fmla="*/ 32485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9881" h="324851">
                        <a:moveTo>
                          <a:pt x="129941" y="0"/>
                        </a:moveTo>
                        <a:cubicBezTo>
                          <a:pt x="165837" y="0"/>
                          <a:pt x="194911" y="29074"/>
                          <a:pt x="194911" y="64970"/>
                        </a:cubicBezTo>
                        <a:lnTo>
                          <a:pt x="194911" y="97455"/>
                        </a:lnTo>
                        <a:lnTo>
                          <a:pt x="235517" y="97455"/>
                        </a:lnTo>
                        <a:cubicBezTo>
                          <a:pt x="248998" y="97455"/>
                          <a:pt x="259881" y="108338"/>
                          <a:pt x="259881" y="121819"/>
                        </a:cubicBezTo>
                        <a:lnTo>
                          <a:pt x="259881" y="300487"/>
                        </a:lnTo>
                        <a:cubicBezTo>
                          <a:pt x="259881" y="313969"/>
                          <a:pt x="248998" y="324851"/>
                          <a:pt x="235517" y="324851"/>
                        </a:cubicBezTo>
                        <a:lnTo>
                          <a:pt x="24364" y="324851"/>
                        </a:lnTo>
                        <a:cubicBezTo>
                          <a:pt x="10883" y="324851"/>
                          <a:pt x="0" y="313969"/>
                          <a:pt x="0" y="300487"/>
                        </a:cubicBezTo>
                        <a:lnTo>
                          <a:pt x="0" y="121819"/>
                        </a:lnTo>
                        <a:cubicBezTo>
                          <a:pt x="0" y="108338"/>
                          <a:pt x="10883" y="97455"/>
                          <a:pt x="24364" y="97455"/>
                        </a:cubicBezTo>
                        <a:lnTo>
                          <a:pt x="64970" y="97455"/>
                        </a:lnTo>
                        <a:lnTo>
                          <a:pt x="64970" y="64970"/>
                        </a:lnTo>
                        <a:cubicBezTo>
                          <a:pt x="64970" y="29074"/>
                          <a:pt x="94044" y="0"/>
                          <a:pt x="129941" y="0"/>
                        </a:cubicBezTo>
                        <a:close/>
                        <a:moveTo>
                          <a:pt x="129941" y="186789"/>
                        </a:moveTo>
                        <a:cubicBezTo>
                          <a:pt x="116459" y="186789"/>
                          <a:pt x="105577" y="197672"/>
                          <a:pt x="105577" y="211153"/>
                        </a:cubicBezTo>
                        <a:cubicBezTo>
                          <a:pt x="105577" y="224634"/>
                          <a:pt x="116459" y="235517"/>
                          <a:pt x="129941" y="235517"/>
                        </a:cubicBezTo>
                        <a:cubicBezTo>
                          <a:pt x="143422" y="235517"/>
                          <a:pt x="154304" y="224634"/>
                          <a:pt x="154304" y="211153"/>
                        </a:cubicBezTo>
                        <a:cubicBezTo>
                          <a:pt x="154304" y="197672"/>
                          <a:pt x="143422" y="186789"/>
                          <a:pt x="129941" y="186789"/>
                        </a:cubicBezTo>
                        <a:close/>
                        <a:moveTo>
                          <a:pt x="129941" y="32485"/>
                        </a:moveTo>
                        <a:cubicBezTo>
                          <a:pt x="112074" y="32485"/>
                          <a:pt x="97455" y="47103"/>
                          <a:pt x="97455" y="64970"/>
                        </a:cubicBezTo>
                        <a:lnTo>
                          <a:pt x="97455" y="97455"/>
                        </a:lnTo>
                        <a:lnTo>
                          <a:pt x="162426" y="97455"/>
                        </a:lnTo>
                        <a:lnTo>
                          <a:pt x="162426" y="64970"/>
                        </a:lnTo>
                        <a:cubicBezTo>
                          <a:pt x="162426" y="47103"/>
                          <a:pt x="147807" y="32485"/>
                          <a:pt x="129941" y="32485"/>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762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grpSp>
              <p:nvGrpSpPr>
                <p:cNvPr id="30" name="Group 29">
                  <a:extLst>
                    <a:ext uri="{FF2B5EF4-FFF2-40B4-BE49-F238E27FC236}">
                      <a16:creationId xmlns:a16="http://schemas.microsoft.com/office/drawing/2014/main" id="{BD118828-7B8B-6F7F-586D-B4EC4D3775D0}"/>
                    </a:ext>
                  </a:extLst>
                </p:cNvPr>
                <p:cNvGrpSpPr/>
                <p:nvPr/>
              </p:nvGrpSpPr>
              <p:grpSpPr>
                <a:xfrm>
                  <a:off x="5923216" y="2188662"/>
                  <a:ext cx="1165768" cy="901547"/>
                  <a:chOff x="5843331" y="2232181"/>
                  <a:chExt cx="1165768" cy="901547"/>
                </a:xfrm>
              </p:grpSpPr>
              <p:sp>
                <p:nvSpPr>
                  <p:cNvPr id="17" name="Rounded Rectangle 16">
                    <a:extLst>
                      <a:ext uri="{FF2B5EF4-FFF2-40B4-BE49-F238E27FC236}">
                        <a16:creationId xmlns:a16="http://schemas.microsoft.com/office/drawing/2014/main" id="{F3BA593B-2F6F-359A-949D-DD58DDEF3C7E}"/>
                      </a:ext>
                    </a:extLst>
                  </p:cNvPr>
                  <p:cNvSpPr/>
                  <p:nvPr/>
                </p:nvSpPr>
                <p:spPr bwMode="auto">
                  <a:xfrm>
                    <a:off x="5843331" y="2881694"/>
                    <a:ext cx="1165768" cy="252034"/>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Inclusiveness</a:t>
                    </a:r>
                  </a:p>
                </p:txBody>
              </p:sp>
              <p:sp>
                <p:nvSpPr>
                  <p:cNvPr id="18" name="Graphic 15">
                    <a:extLst>
                      <a:ext uri="{FF2B5EF4-FFF2-40B4-BE49-F238E27FC236}">
                        <a16:creationId xmlns:a16="http://schemas.microsoft.com/office/drawing/2014/main" id="{7EFDC832-0647-C602-1924-61F2D212D7C5}"/>
                      </a:ext>
                    </a:extLst>
                  </p:cNvPr>
                  <p:cNvSpPr/>
                  <p:nvPr/>
                </p:nvSpPr>
                <p:spPr>
                  <a:xfrm>
                    <a:off x="6184827" y="2232181"/>
                    <a:ext cx="482777" cy="434824"/>
                  </a:xfrm>
                  <a:custGeom>
                    <a:avLst/>
                    <a:gdLst>
                      <a:gd name="connsiteX0" fmla="*/ 414484 w 650557"/>
                      <a:gd name="connsiteY0" fmla="*/ 390409 h 585938"/>
                      <a:gd name="connsiteX1" fmla="*/ 471418 w 650557"/>
                      <a:gd name="connsiteY1" fmla="*/ 447343 h 585938"/>
                      <a:gd name="connsiteX2" fmla="*/ 471418 w 650557"/>
                      <a:gd name="connsiteY2" fmla="*/ 478576 h 585938"/>
                      <a:gd name="connsiteX3" fmla="*/ 327293 w 650557"/>
                      <a:gd name="connsiteY3" fmla="*/ 585938 h 585938"/>
                      <a:gd name="connsiteX4" fmla="*/ 178612 w 650557"/>
                      <a:gd name="connsiteY4" fmla="*/ 479877 h 585938"/>
                      <a:gd name="connsiteX5" fmla="*/ 178612 w 650557"/>
                      <a:gd name="connsiteY5" fmla="*/ 447343 h 585938"/>
                      <a:gd name="connsiteX6" fmla="*/ 235547 w 650557"/>
                      <a:gd name="connsiteY6" fmla="*/ 390409 h 585938"/>
                      <a:gd name="connsiteX7" fmla="*/ 414484 w 650557"/>
                      <a:gd name="connsiteY7" fmla="*/ 390409 h 585938"/>
                      <a:gd name="connsiteX8" fmla="*/ 56609 w 650557"/>
                      <a:gd name="connsiteY8" fmla="*/ 227738 h 585938"/>
                      <a:gd name="connsiteX9" fmla="*/ 199108 w 650557"/>
                      <a:gd name="connsiteY9" fmla="*/ 227738 h 585938"/>
                      <a:gd name="connsiteX10" fmla="*/ 233920 w 650557"/>
                      <a:gd name="connsiteY10" fmla="*/ 352995 h 585938"/>
                      <a:gd name="connsiteX11" fmla="*/ 239125 w 650557"/>
                      <a:gd name="connsiteY11" fmla="*/ 357875 h 585938"/>
                      <a:gd name="connsiteX12" fmla="*/ 235872 w 650557"/>
                      <a:gd name="connsiteY12" fmla="*/ 357875 h 585938"/>
                      <a:gd name="connsiteX13" fmla="*/ 149657 w 650557"/>
                      <a:gd name="connsiteY13" fmla="*/ 423268 h 585938"/>
                      <a:gd name="connsiteX14" fmla="*/ 148681 w 650557"/>
                      <a:gd name="connsiteY14" fmla="*/ 423268 h 585938"/>
                      <a:gd name="connsiteX15" fmla="*/ 0 w 650557"/>
                      <a:gd name="connsiteY15" fmla="*/ 317207 h 585938"/>
                      <a:gd name="connsiteX16" fmla="*/ 0 w 650557"/>
                      <a:gd name="connsiteY16" fmla="*/ 284673 h 585938"/>
                      <a:gd name="connsiteX17" fmla="*/ 56935 w 650557"/>
                      <a:gd name="connsiteY17" fmla="*/ 227738 h 585938"/>
                      <a:gd name="connsiteX18" fmla="*/ 593421 w 650557"/>
                      <a:gd name="connsiteY18" fmla="*/ 227738 h 585938"/>
                      <a:gd name="connsiteX19" fmla="*/ 650356 w 650557"/>
                      <a:gd name="connsiteY19" fmla="*/ 284673 h 585938"/>
                      <a:gd name="connsiteX20" fmla="*/ 650356 w 650557"/>
                      <a:gd name="connsiteY20" fmla="*/ 315906 h 585938"/>
                      <a:gd name="connsiteX21" fmla="*/ 506230 w 650557"/>
                      <a:gd name="connsiteY21" fmla="*/ 423268 h 585938"/>
                      <a:gd name="connsiteX22" fmla="*/ 500699 w 650557"/>
                      <a:gd name="connsiteY22" fmla="*/ 423268 h 585938"/>
                      <a:gd name="connsiteX23" fmla="*/ 420991 w 650557"/>
                      <a:gd name="connsiteY23" fmla="*/ 358200 h 585938"/>
                      <a:gd name="connsiteX24" fmla="*/ 414484 w 650557"/>
                      <a:gd name="connsiteY24" fmla="*/ 358200 h 585938"/>
                      <a:gd name="connsiteX25" fmla="*/ 411230 w 650557"/>
                      <a:gd name="connsiteY25" fmla="*/ 358200 h 585938"/>
                      <a:gd name="connsiteX26" fmla="*/ 451247 w 650557"/>
                      <a:gd name="connsiteY26" fmla="*/ 228064 h 585938"/>
                      <a:gd name="connsiteX27" fmla="*/ 593746 w 650557"/>
                      <a:gd name="connsiteY27" fmla="*/ 228064 h 585938"/>
                      <a:gd name="connsiteX28" fmla="*/ 325015 w 650557"/>
                      <a:gd name="connsiteY28" fmla="*/ 162670 h 585938"/>
                      <a:gd name="connsiteX29" fmla="*/ 422617 w 650557"/>
                      <a:gd name="connsiteY29" fmla="*/ 260272 h 585938"/>
                      <a:gd name="connsiteX30" fmla="*/ 325015 w 650557"/>
                      <a:gd name="connsiteY30" fmla="*/ 357875 h 585938"/>
                      <a:gd name="connsiteX31" fmla="*/ 227413 w 650557"/>
                      <a:gd name="connsiteY31" fmla="*/ 260272 h 585938"/>
                      <a:gd name="connsiteX32" fmla="*/ 325015 w 650557"/>
                      <a:gd name="connsiteY32" fmla="*/ 162670 h 585938"/>
                      <a:gd name="connsiteX33" fmla="*/ 146078 w 650557"/>
                      <a:gd name="connsiteY33" fmla="*/ 0 h 585938"/>
                      <a:gd name="connsiteX34" fmla="*/ 243680 w 650557"/>
                      <a:gd name="connsiteY34" fmla="*/ 97602 h 585938"/>
                      <a:gd name="connsiteX35" fmla="*/ 146078 w 650557"/>
                      <a:gd name="connsiteY35" fmla="*/ 195204 h 585938"/>
                      <a:gd name="connsiteX36" fmla="*/ 48476 w 650557"/>
                      <a:gd name="connsiteY36" fmla="*/ 97602 h 585938"/>
                      <a:gd name="connsiteX37" fmla="*/ 146078 w 650557"/>
                      <a:gd name="connsiteY37" fmla="*/ 0 h 585938"/>
                      <a:gd name="connsiteX38" fmla="*/ 503952 w 650557"/>
                      <a:gd name="connsiteY38" fmla="*/ 0 h 585938"/>
                      <a:gd name="connsiteX39" fmla="*/ 601555 w 650557"/>
                      <a:gd name="connsiteY39" fmla="*/ 97602 h 585938"/>
                      <a:gd name="connsiteX40" fmla="*/ 503952 w 650557"/>
                      <a:gd name="connsiteY40" fmla="*/ 195204 h 585938"/>
                      <a:gd name="connsiteX41" fmla="*/ 406350 w 650557"/>
                      <a:gd name="connsiteY41" fmla="*/ 97602 h 585938"/>
                      <a:gd name="connsiteX42" fmla="*/ 503952 w 650557"/>
                      <a:gd name="connsiteY42" fmla="*/ 0 h 5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0557" h="585938">
                        <a:moveTo>
                          <a:pt x="414484" y="390409"/>
                        </a:moveTo>
                        <a:cubicBezTo>
                          <a:pt x="446042" y="390409"/>
                          <a:pt x="471418" y="415785"/>
                          <a:pt x="471418" y="447343"/>
                        </a:cubicBezTo>
                        <a:lnTo>
                          <a:pt x="471418" y="478576"/>
                        </a:lnTo>
                        <a:cubicBezTo>
                          <a:pt x="475322" y="549826"/>
                          <a:pt x="422292" y="585938"/>
                          <a:pt x="327293" y="585938"/>
                        </a:cubicBezTo>
                        <a:cubicBezTo>
                          <a:pt x="232293" y="585938"/>
                          <a:pt x="178612" y="550476"/>
                          <a:pt x="178612" y="479877"/>
                        </a:cubicBezTo>
                        <a:lnTo>
                          <a:pt x="178612" y="447343"/>
                        </a:lnTo>
                        <a:cubicBezTo>
                          <a:pt x="178612" y="415785"/>
                          <a:pt x="203989" y="390409"/>
                          <a:pt x="235547" y="390409"/>
                        </a:cubicBezTo>
                        <a:cubicBezTo>
                          <a:pt x="235547" y="390409"/>
                          <a:pt x="414484" y="390409"/>
                          <a:pt x="414484" y="390409"/>
                        </a:cubicBezTo>
                        <a:close/>
                        <a:moveTo>
                          <a:pt x="56609" y="227738"/>
                        </a:moveTo>
                        <a:lnTo>
                          <a:pt x="199108" y="227738"/>
                        </a:lnTo>
                        <a:cubicBezTo>
                          <a:pt x="187396" y="272635"/>
                          <a:pt x="200735" y="320460"/>
                          <a:pt x="233920" y="352995"/>
                        </a:cubicBezTo>
                        <a:lnTo>
                          <a:pt x="239125" y="357875"/>
                        </a:lnTo>
                        <a:lnTo>
                          <a:pt x="235872" y="357875"/>
                        </a:lnTo>
                        <a:cubicBezTo>
                          <a:pt x="195855" y="357875"/>
                          <a:pt x="160393" y="384553"/>
                          <a:pt x="149657" y="423268"/>
                        </a:cubicBezTo>
                        <a:lnTo>
                          <a:pt x="148681" y="423268"/>
                        </a:lnTo>
                        <a:cubicBezTo>
                          <a:pt x="54007" y="423268"/>
                          <a:pt x="0" y="387806"/>
                          <a:pt x="0" y="317207"/>
                        </a:cubicBezTo>
                        <a:lnTo>
                          <a:pt x="0" y="284673"/>
                        </a:lnTo>
                        <a:cubicBezTo>
                          <a:pt x="0" y="253115"/>
                          <a:pt x="25377" y="227738"/>
                          <a:pt x="56935" y="227738"/>
                        </a:cubicBezTo>
                        <a:close/>
                        <a:moveTo>
                          <a:pt x="593421" y="227738"/>
                        </a:moveTo>
                        <a:cubicBezTo>
                          <a:pt x="624979" y="227738"/>
                          <a:pt x="650356" y="253115"/>
                          <a:pt x="650356" y="284673"/>
                        </a:cubicBezTo>
                        <a:lnTo>
                          <a:pt x="650356" y="315906"/>
                        </a:lnTo>
                        <a:cubicBezTo>
                          <a:pt x="654260" y="387155"/>
                          <a:pt x="601229" y="423268"/>
                          <a:pt x="506230" y="423268"/>
                        </a:cubicBezTo>
                        <a:lnTo>
                          <a:pt x="500699" y="423268"/>
                        </a:lnTo>
                        <a:cubicBezTo>
                          <a:pt x="490613" y="386830"/>
                          <a:pt x="458730" y="360803"/>
                          <a:pt x="420991" y="358200"/>
                        </a:cubicBezTo>
                        <a:lnTo>
                          <a:pt x="414484" y="358200"/>
                        </a:lnTo>
                        <a:cubicBezTo>
                          <a:pt x="414484" y="358200"/>
                          <a:pt x="411230" y="358200"/>
                          <a:pt x="411230" y="358200"/>
                        </a:cubicBezTo>
                        <a:cubicBezTo>
                          <a:pt x="447994" y="325991"/>
                          <a:pt x="463610" y="275563"/>
                          <a:pt x="451247" y="228064"/>
                        </a:cubicBezTo>
                        <a:lnTo>
                          <a:pt x="593746" y="228064"/>
                        </a:lnTo>
                        <a:close/>
                        <a:moveTo>
                          <a:pt x="325015" y="162670"/>
                        </a:moveTo>
                        <a:cubicBezTo>
                          <a:pt x="379022" y="162670"/>
                          <a:pt x="422617" y="206266"/>
                          <a:pt x="422617" y="260272"/>
                        </a:cubicBezTo>
                        <a:cubicBezTo>
                          <a:pt x="422617" y="314279"/>
                          <a:pt x="379022" y="357875"/>
                          <a:pt x="325015" y="357875"/>
                        </a:cubicBezTo>
                        <a:cubicBezTo>
                          <a:pt x="271009" y="357875"/>
                          <a:pt x="227413" y="314279"/>
                          <a:pt x="227413" y="260272"/>
                        </a:cubicBezTo>
                        <a:cubicBezTo>
                          <a:pt x="227413" y="206266"/>
                          <a:pt x="271009" y="162670"/>
                          <a:pt x="325015" y="162670"/>
                        </a:cubicBezTo>
                        <a:close/>
                        <a:moveTo>
                          <a:pt x="146078" y="0"/>
                        </a:moveTo>
                        <a:cubicBezTo>
                          <a:pt x="200084" y="0"/>
                          <a:pt x="243680" y="43596"/>
                          <a:pt x="243680" y="97602"/>
                        </a:cubicBezTo>
                        <a:cubicBezTo>
                          <a:pt x="243680" y="151609"/>
                          <a:pt x="200084" y="195204"/>
                          <a:pt x="146078" y="195204"/>
                        </a:cubicBezTo>
                        <a:cubicBezTo>
                          <a:pt x="92071" y="195204"/>
                          <a:pt x="48476" y="151609"/>
                          <a:pt x="48476" y="97602"/>
                        </a:cubicBezTo>
                        <a:cubicBezTo>
                          <a:pt x="48476" y="43596"/>
                          <a:pt x="92071" y="0"/>
                          <a:pt x="146078" y="0"/>
                        </a:cubicBezTo>
                        <a:close/>
                        <a:moveTo>
                          <a:pt x="503952" y="0"/>
                        </a:moveTo>
                        <a:cubicBezTo>
                          <a:pt x="557959" y="0"/>
                          <a:pt x="601555" y="43596"/>
                          <a:pt x="601555" y="97602"/>
                        </a:cubicBezTo>
                        <a:cubicBezTo>
                          <a:pt x="601555" y="151609"/>
                          <a:pt x="557959" y="195204"/>
                          <a:pt x="503952" y="195204"/>
                        </a:cubicBezTo>
                        <a:cubicBezTo>
                          <a:pt x="449946" y="195204"/>
                          <a:pt x="406350" y="151609"/>
                          <a:pt x="406350" y="97602"/>
                        </a:cubicBezTo>
                        <a:cubicBezTo>
                          <a:pt x="406350" y="43596"/>
                          <a:pt x="449946" y="0"/>
                          <a:pt x="503952" y="0"/>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762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grpSp>
          <p:grpSp>
            <p:nvGrpSpPr>
              <p:cNvPr id="38" name="Group 37">
                <a:extLst>
                  <a:ext uri="{FF2B5EF4-FFF2-40B4-BE49-F238E27FC236}">
                    <a16:creationId xmlns:a16="http://schemas.microsoft.com/office/drawing/2014/main" id="{876AC421-C359-BED9-3B5B-486D8FC67642}"/>
                  </a:ext>
                </a:extLst>
              </p:cNvPr>
              <p:cNvGrpSpPr/>
              <p:nvPr/>
            </p:nvGrpSpPr>
            <p:grpSpPr>
              <a:xfrm>
                <a:off x="2364682" y="2020000"/>
                <a:ext cx="3313134" cy="1238397"/>
                <a:chOff x="2364682" y="2143630"/>
                <a:chExt cx="3313134" cy="1148426"/>
              </a:xfrm>
            </p:grpSpPr>
            <p:cxnSp>
              <p:nvCxnSpPr>
                <p:cNvPr id="9" name="Straight Connector 8">
                  <a:extLst>
                    <a:ext uri="{FF2B5EF4-FFF2-40B4-BE49-F238E27FC236}">
                      <a16:creationId xmlns:a16="http://schemas.microsoft.com/office/drawing/2014/main" id="{89D71528-F9DF-66F8-C1CF-8B0CC0791352}"/>
                    </a:ext>
                  </a:extLst>
                </p:cNvPr>
                <p:cNvCxnSpPr/>
                <p:nvPr/>
              </p:nvCxnSpPr>
              <p:spPr>
                <a:xfrm>
                  <a:off x="2364682" y="2167351"/>
                  <a:ext cx="0" cy="1104486"/>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E48A4914-63E5-FA97-47C7-6A3F8CD7DEB3}"/>
                    </a:ext>
                  </a:extLst>
                </p:cNvPr>
                <p:cNvCxnSpPr/>
                <p:nvPr/>
              </p:nvCxnSpPr>
              <p:spPr>
                <a:xfrm>
                  <a:off x="4021249" y="2143630"/>
                  <a:ext cx="0" cy="1104486"/>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1E74BDEE-4B67-43C7-09DB-C82A3F4FAD66}"/>
                    </a:ext>
                  </a:extLst>
                </p:cNvPr>
                <p:cNvCxnSpPr/>
                <p:nvPr/>
              </p:nvCxnSpPr>
              <p:spPr>
                <a:xfrm>
                  <a:off x="5677816" y="2187570"/>
                  <a:ext cx="0" cy="1104486"/>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cxnSp>
          <p:nvCxnSpPr>
            <p:cNvPr id="5" name="Straight Connector 4">
              <a:extLst>
                <a:ext uri="{FF2B5EF4-FFF2-40B4-BE49-F238E27FC236}">
                  <a16:creationId xmlns:a16="http://schemas.microsoft.com/office/drawing/2014/main" id="{F1C27405-18AD-DC0A-705E-A4CA6F3ACE54}"/>
                </a:ext>
              </a:extLst>
            </p:cNvPr>
            <p:cNvCxnSpPr/>
            <p:nvPr/>
          </p:nvCxnSpPr>
          <p:spPr>
            <a:xfrm>
              <a:off x="719079" y="3878319"/>
              <a:ext cx="6608647"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 name="Straight Connector 12">
              <a:extLst>
                <a:ext uri="{FF2B5EF4-FFF2-40B4-BE49-F238E27FC236}">
                  <a16:creationId xmlns:a16="http://schemas.microsoft.com/office/drawing/2014/main" id="{6C0A7E32-DE84-4426-D9CF-EB81516856BA}"/>
                </a:ext>
              </a:extLst>
            </p:cNvPr>
            <p:cNvCxnSpPr>
              <a:cxnSpLocks/>
            </p:cNvCxnSpPr>
            <p:nvPr/>
          </p:nvCxnSpPr>
          <p:spPr>
            <a:xfrm>
              <a:off x="719079" y="4820150"/>
              <a:ext cx="6608647"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9" name="Rectangle: Rounded Corners 6">
              <a:extLst>
                <a:ext uri="{FF2B5EF4-FFF2-40B4-BE49-F238E27FC236}">
                  <a16:creationId xmlns:a16="http://schemas.microsoft.com/office/drawing/2014/main" id="{90D6ED18-06C8-BEC9-E450-2765B0805002}"/>
                </a:ext>
              </a:extLst>
            </p:cNvPr>
            <p:cNvSpPr/>
            <p:nvPr/>
          </p:nvSpPr>
          <p:spPr bwMode="auto">
            <a:xfrm>
              <a:off x="710568" y="2035693"/>
              <a:ext cx="6617160" cy="3720230"/>
            </a:xfrm>
            <a:prstGeom prst="roundRect">
              <a:avLst>
                <a:gd name="adj" fmla="val 2355"/>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1600">
                <a:gradFill>
                  <a:gsLst>
                    <a:gs pos="0">
                      <a:srgbClr val="FFFFFF"/>
                    </a:gs>
                    <a:gs pos="100000">
                      <a:srgbClr val="FFFFFF"/>
                    </a:gs>
                  </a:gsLst>
                  <a:lin ang="5400000" scaled="0"/>
                </a:gradFill>
                <a:latin typeface="Segoe UI"/>
                <a:cs typeface="Segoe UI" pitchFamily="34" charset="0"/>
              </a:endParaRPr>
            </a:p>
          </p:txBody>
        </p:sp>
      </p:grpSp>
      <p:sp>
        <p:nvSpPr>
          <p:cNvPr id="31" name="Title 14">
            <a:extLst>
              <a:ext uri="{FF2B5EF4-FFF2-40B4-BE49-F238E27FC236}">
                <a16:creationId xmlns:a16="http://schemas.microsoft.com/office/drawing/2014/main" id="{0E702CB3-B4AC-B5EB-49B0-65C31D3BA807}"/>
              </a:ext>
            </a:extLst>
          </p:cNvPr>
          <p:cNvSpPr txBox="1">
            <a:spLocks/>
          </p:cNvSpPr>
          <p:nvPr/>
        </p:nvSpPr>
        <p:spPr>
          <a:xfrm>
            <a:off x="3671073" y="809747"/>
            <a:ext cx="4849853" cy="553998"/>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3600" spc="-50">
                <a:ln w="3175">
                  <a:noFill/>
                </a:ln>
                <a:solidFill>
                  <a:srgbClr val="000000"/>
                </a:solidFill>
                <a:latin typeface="Segoe UI Semibold"/>
                <a:ea typeface="+mn-ea"/>
                <a:cs typeface="Segoe UI" pitchFamily="34" charset="0"/>
              </a:rPr>
              <a:t>Microsoft’s AI principles</a:t>
            </a:r>
          </a:p>
        </p:txBody>
      </p:sp>
      <p:pic>
        <p:nvPicPr>
          <p:cNvPr id="16" name="Grafik 15" descr="Ein Bild, das Grafiken, Schrift, Logo, Screenshot enthält.&#10;&#10;Automatisch generierte Beschreibung">
            <a:extLst>
              <a:ext uri="{FF2B5EF4-FFF2-40B4-BE49-F238E27FC236}">
                <a16:creationId xmlns:a16="http://schemas.microsoft.com/office/drawing/2014/main" id="{3F96CBEF-5496-F196-6485-346953031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1722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42" presetClass="path" presetSubtype="0" decel="100000" fill="hold" nodeType="withEffect">
                                  <p:stCondLst>
                                    <p:cond delay="300"/>
                                  </p:stCondLst>
                                  <p:childTnLst>
                                    <p:animMotion origin="layout" path="M -3.33333E-6 -4.44444E-6 L -3.33333E-6 0.03542 " pathEditMode="relative" rAng="0" ptsTypes="AA">
                                      <p:cBhvr>
                                        <p:cTn id="12" dur="700" spd="-100000" fill="hold"/>
                                        <p:tgtEl>
                                          <p:spTgt spid="1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F27E-A679-B466-2B49-96D0264CBCCE}"/>
              </a:ext>
            </a:extLst>
          </p:cNvPr>
          <p:cNvSpPr>
            <a:spLocks noGrp="1"/>
          </p:cNvSpPr>
          <p:nvPr>
            <p:ph type="title"/>
          </p:nvPr>
        </p:nvSpPr>
        <p:spPr>
          <a:xfrm>
            <a:off x="588263" y="509156"/>
            <a:ext cx="11018521" cy="430887"/>
          </a:xfrm>
        </p:spPr>
        <p:txBody>
          <a:bodyPr>
            <a:noAutofit/>
          </a:bodyPr>
          <a:lstStyle/>
          <a:p>
            <a:r>
              <a:rPr lang="en-US"/>
              <a:t>The AI-powered organization </a:t>
            </a:r>
          </a:p>
        </p:txBody>
      </p:sp>
      <p:grpSp>
        <p:nvGrpSpPr>
          <p:cNvPr id="21" name="Group 20">
            <a:extLst>
              <a:ext uri="{FF2B5EF4-FFF2-40B4-BE49-F238E27FC236}">
                <a16:creationId xmlns:a16="http://schemas.microsoft.com/office/drawing/2014/main" id="{ED29A8AC-666B-E6E7-5CCF-C7CF3506A757}"/>
              </a:ext>
              <a:ext uri="{C183D7F6-B498-43B3-948B-1728B52AA6E4}">
                <adec:decorative xmlns:adec="http://schemas.microsoft.com/office/drawing/2017/decorative" val="1"/>
              </a:ext>
            </a:extLst>
          </p:cNvPr>
          <p:cNvGrpSpPr/>
          <p:nvPr/>
        </p:nvGrpSpPr>
        <p:grpSpPr>
          <a:xfrm>
            <a:off x="1534752" y="1717690"/>
            <a:ext cx="9122497" cy="3467768"/>
            <a:chOff x="1325881" y="1717690"/>
            <a:chExt cx="9122497" cy="3467768"/>
          </a:xfrm>
        </p:grpSpPr>
        <p:sp>
          <p:nvSpPr>
            <p:cNvPr id="13" name="!!Rectangle: Rounded Corners 5">
              <a:extLst>
                <a:ext uri="{FF2B5EF4-FFF2-40B4-BE49-F238E27FC236}">
                  <a16:creationId xmlns:a16="http://schemas.microsoft.com/office/drawing/2014/main" id="{CB2B8D0D-F013-D1F5-A14B-2B82C8BFF080}"/>
                </a:ext>
                <a:ext uri="{C183D7F6-B498-43B3-948B-1728B52AA6E4}">
                  <adec:decorative xmlns:adec="http://schemas.microsoft.com/office/drawing/2017/decorative" val="1"/>
                </a:ext>
              </a:extLst>
            </p:cNvPr>
            <p:cNvSpPr/>
            <p:nvPr/>
          </p:nvSpPr>
          <p:spPr>
            <a:xfrm>
              <a:off x="6692972" y="2100524"/>
              <a:ext cx="3755406" cy="3084934"/>
            </a:xfrm>
            <a:prstGeom prst="roundRect">
              <a:avLst>
                <a:gd name="adj" fmla="val 8234"/>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1" name="!!Rectangle: Rounded Corners 5">
              <a:extLst>
                <a:ext uri="{FF2B5EF4-FFF2-40B4-BE49-F238E27FC236}">
                  <a16:creationId xmlns:a16="http://schemas.microsoft.com/office/drawing/2014/main" id="{BBEE759B-572A-C6B9-2B0D-FE8D0555D037}"/>
                </a:ext>
                <a:ext uri="{C183D7F6-B498-43B3-948B-1728B52AA6E4}">
                  <adec:decorative xmlns:adec="http://schemas.microsoft.com/office/drawing/2017/decorative" val="1"/>
                </a:ext>
              </a:extLst>
            </p:cNvPr>
            <p:cNvSpPr/>
            <p:nvPr/>
          </p:nvSpPr>
          <p:spPr>
            <a:xfrm>
              <a:off x="1325881" y="2100524"/>
              <a:ext cx="3755406" cy="3084934"/>
            </a:xfrm>
            <a:prstGeom prst="roundRect">
              <a:avLst>
                <a:gd name="adj" fmla="val 8234"/>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33" name="Graphic 20">
              <a:extLst>
                <a:ext uri="{FF2B5EF4-FFF2-40B4-BE49-F238E27FC236}">
                  <a16:creationId xmlns:a16="http://schemas.microsoft.com/office/drawing/2014/main" id="{BFD05C64-A687-1E01-9EEC-4825ABE32CE0}"/>
                </a:ext>
              </a:extLst>
            </p:cNvPr>
            <p:cNvSpPr>
              <a:spLocks noChangeAspect="1"/>
            </p:cNvSpPr>
            <p:nvPr/>
          </p:nvSpPr>
          <p:spPr>
            <a:xfrm>
              <a:off x="2792104" y="2868805"/>
              <a:ext cx="822960" cy="822960"/>
            </a:xfrm>
            <a:custGeom>
              <a:avLst/>
              <a:gdLst>
                <a:gd name="connsiteX0" fmla="*/ 0 w 190516"/>
                <a:gd name="connsiteY0" fmla="*/ 30956 h 190516"/>
                <a:gd name="connsiteX1" fmla="*/ 30956 w 190516"/>
                <a:gd name="connsiteY1" fmla="*/ 0 h 190516"/>
                <a:gd name="connsiteX2" fmla="*/ 140494 w 190516"/>
                <a:gd name="connsiteY2" fmla="*/ 0 h 190516"/>
                <a:gd name="connsiteX3" fmla="*/ 171450 w 190516"/>
                <a:gd name="connsiteY3" fmla="*/ 30956 h 190516"/>
                <a:gd name="connsiteX4" fmla="*/ 171450 w 190516"/>
                <a:gd name="connsiteY4" fmla="*/ 76316 h 190516"/>
                <a:gd name="connsiteX5" fmla="*/ 157163 w 190516"/>
                <a:gd name="connsiteY5" fmla="*/ 78414 h 190516"/>
                <a:gd name="connsiteX6" fmla="*/ 157163 w 190516"/>
                <a:gd name="connsiteY6" fmla="*/ 30956 h 190516"/>
                <a:gd name="connsiteX7" fmla="*/ 140494 w 190516"/>
                <a:gd name="connsiteY7" fmla="*/ 14288 h 190516"/>
                <a:gd name="connsiteX8" fmla="*/ 30956 w 190516"/>
                <a:gd name="connsiteY8" fmla="*/ 14288 h 190516"/>
                <a:gd name="connsiteX9" fmla="*/ 14288 w 190516"/>
                <a:gd name="connsiteY9" fmla="*/ 30956 h 190516"/>
                <a:gd name="connsiteX10" fmla="*/ 14288 w 190516"/>
                <a:gd name="connsiteY10" fmla="*/ 140494 h 190516"/>
                <a:gd name="connsiteX11" fmla="*/ 30956 w 190516"/>
                <a:gd name="connsiteY11" fmla="*/ 157163 h 190516"/>
                <a:gd name="connsiteX12" fmla="*/ 81353 w 190516"/>
                <a:gd name="connsiteY12" fmla="*/ 157163 h 190516"/>
                <a:gd name="connsiteX13" fmla="*/ 81162 w 190516"/>
                <a:gd name="connsiteY13" fmla="*/ 157894 h 190516"/>
                <a:gd name="connsiteX14" fmla="*/ 77773 w 190516"/>
                <a:gd name="connsiteY14" fmla="*/ 171450 h 190516"/>
                <a:gd name="connsiteX15" fmla="*/ 30956 w 190516"/>
                <a:gd name="connsiteY15" fmla="*/ 171450 h 190516"/>
                <a:gd name="connsiteX16" fmla="*/ 0 w 190516"/>
                <a:gd name="connsiteY16" fmla="*/ 140494 h 190516"/>
                <a:gd name="connsiteX17" fmla="*/ 0 w 190516"/>
                <a:gd name="connsiteY17" fmla="*/ 30956 h 190516"/>
                <a:gd name="connsiteX18" fmla="*/ 117681 w 190516"/>
                <a:gd name="connsiteY18" fmla="*/ 114300 h 190516"/>
                <a:gd name="connsiteX19" fmla="*/ 103394 w 190516"/>
                <a:gd name="connsiteY19" fmla="*/ 128588 h 190516"/>
                <a:gd name="connsiteX20" fmla="*/ 78582 w 190516"/>
                <a:gd name="connsiteY20" fmla="*/ 128588 h 190516"/>
                <a:gd name="connsiteX21" fmla="*/ 71438 w 190516"/>
                <a:gd name="connsiteY21" fmla="*/ 121444 h 190516"/>
                <a:gd name="connsiteX22" fmla="*/ 78582 w 190516"/>
                <a:gd name="connsiteY22" fmla="*/ 114300 h 190516"/>
                <a:gd name="connsiteX23" fmla="*/ 117681 w 190516"/>
                <a:gd name="connsiteY23" fmla="*/ 114300 h 190516"/>
                <a:gd name="connsiteX24" fmla="*/ 45244 w 190516"/>
                <a:gd name="connsiteY24" fmla="*/ 59531 h 190516"/>
                <a:gd name="connsiteX25" fmla="*/ 54769 w 190516"/>
                <a:gd name="connsiteY25" fmla="*/ 50006 h 190516"/>
                <a:gd name="connsiteX26" fmla="*/ 45244 w 190516"/>
                <a:gd name="connsiteY26" fmla="*/ 40481 h 190516"/>
                <a:gd name="connsiteX27" fmla="*/ 35719 w 190516"/>
                <a:gd name="connsiteY27" fmla="*/ 50006 h 190516"/>
                <a:gd name="connsiteX28" fmla="*/ 45244 w 190516"/>
                <a:gd name="connsiteY28" fmla="*/ 59531 h 190516"/>
                <a:gd name="connsiteX29" fmla="*/ 78581 w 190516"/>
                <a:gd name="connsiteY29" fmla="*/ 42863 h 190516"/>
                <a:gd name="connsiteX30" fmla="*/ 71438 w 190516"/>
                <a:gd name="connsiteY30" fmla="*/ 50006 h 190516"/>
                <a:gd name="connsiteX31" fmla="*/ 78581 w 190516"/>
                <a:gd name="connsiteY31" fmla="*/ 57150 h 190516"/>
                <a:gd name="connsiteX32" fmla="*/ 130969 w 190516"/>
                <a:gd name="connsiteY32" fmla="*/ 57150 h 190516"/>
                <a:gd name="connsiteX33" fmla="*/ 138113 w 190516"/>
                <a:gd name="connsiteY33" fmla="*/ 50006 h 190516"/>
                <a:gd name="connsiteX34" fmla="*/ 130969 w 190516"/>
                <a:gd name="connsiteY34" fmla="*/ 42863 h 190516"/>
                <a:gd name="connsiteX35" fmla="*/ 78581 w 190516"/>
                <a:gd name="connsiteY35" fmla="*/ 42863 h 190516"/>
                <a:gd name="connsiteX36" fmla="*/ 71438 w 190516"/>
                <a:gd name="connsiteY36" fmla="*/ 85725 h 190516"/>
                <a:gd name="connsiteX37" fmla="*/ 78582 w 190516"/>
                <a:gd name="connsiteY37" fmla="*/ 78581 h 190516"/>
                <a:gd name="connsiteX38" fmla="*/ 130968 w 190516"/>
                <a:gd name="connsiteY38" fmla="*/ 78581 h 190516"/>
                <a:gd name="connsiteX39" fmla="*/ 138112 w 190516"/>
                <a:gd name="connsiteY39" fmla="*/ 85725 h 190516"/>
                <a:gd name="connsiteX40" fmla="*/ 130968 w 190516"/>
                <a:gd name="connsiteY40" fmla="*/ 92869 h 190516"/>
                <a:gd name="connsiteX41" fmla="*/ 78582 w 190516"/>
                <a:gd name="connsiteY41" fmla="*/ 92869 h 190516"/>
                <a:gd name="connsiteX42" fmla="*/ 71438 w 190516"/>
                <a:gd name="connsiteY42" fmla="*/ 85725 h 190516"/>
                <a:gd name="connsiteX43" fmla="*/ 45244 w 190516"/>
                <a:gd name="connsiteY43" fmla="*/ 95250 h 190516"/>
                <a:gd name="connsiteX44" fmla="*/ 54769 w 190516"/>
                <a:gd name="connsiteY44" fmla="*/ 85725 h 190516"/>
                <a:gd name="connsiteX45" fmla="*/ 45244 w 190516"/>
                <a:gd name="connsiteY45" fmla="*/ 76200 h 190516"/>
                <a:gd name="connsiteX46" fmla="*/ 35719 w 190516"/>
                <a:gd name="connsiteY46" fmla="*/ 85725 h 190516"/>
                <a:gd name="connsiteX47" fmla="*/ 45244 w 190516"/>
                <a:gd name="connsiteY47" fmla="*/ 95250 h 190516"/>
                <a:gd name="connsiteX48" fmla="*/ 45244 w 190516"/>
                <a:gd name="connsiteY48" fmla="*/ 130969 h 190516"/>
                <a:gd name="connsiteX49" fmla="*/ 54769 w 190516"/>
                <a:gd name="connsiteY49" fmla="*/ 121444 h 190516"/>
                <a:gd name="connsiteX50" fmla="*/ 45244 w 190516"/>
                <a:gd name="connsiteY50" fmla="*/ 111919 h 190516"/>
                <a:gd name="connsiteX51" fmla="*/ 35719 w 190516"/>
                <a:gd name="connsiteY51" fmla="*/ 121444 h 190516"/>
                <a:gd name="connsiteX52" fmla="*/ 45244 w 190516"/>
                <a:gd name="connsiteY52" fmla="*/ 130969 h 190516"/>
                <a:gd name="connsiteX53" fmla="*/ 153352 w 190516"/>
                <a:gd name="connsiteY53" fmla="*/ 92102 h 190516"/>
                <a:gd name="connsiteX54" fmla="*/ 97130 w 190516"/>
                <a:gd name="connsiteY54" fmla="*/ 148322 h 190516"/>
                <a:gd name="connsiteX55" fmla="*/ 90403 w 190516"/>
                <a:gd name="connsiteY55" fmla="*/ 160205 h 190516"/>
                <a:gd name="connsiteX56" fmla="*/ 86043 w 190516"/>
                <a:gd name="connsiteY56" fmla="*/ 177642 h 190516"/>
                <a:gd name="connsiteX57" fmla="*/ 98600 w 190516"/>
                <a:gd name="connsiteY57" fmla="*/ 190198 h 190516"/>
                <a:gd name="connsiteX58" fmla="*/ 116037 w 190516"/>
                <a:gd name="connsiteY58" fmla="*/ 185838 h 190516"/>
                <a:gd name="connsiteX59" fmla="*/ 127920 w 190516"/>
                <a:gd name="connsiteY59" fmla="*/ 179111 h 190516"/>
                <a:gd name="connsiteX60" fmla="*/ 184140 w 190516"/>
                <a:gd name="connsiteY60" fmla="*/ 122891 h 190516"/>
                <a:gd name="connsiteX61" fmla="*/ 184140 w 190516"/>
                <a:gd name="connsiteY61" fmla="*/ 92102 h 190516"/>
                <a:gd name="connsiteX62" fmla="*/ 153352 w 190516"/>
                <a:gd name="connsiteY62" fmla="*/ 92102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0516" h="190516">
                  <a:moveTo>
                    <a:pt x="0" y="30956"/>
                  </a:moveTo>
                  <a:cubicBezTo>
                    <a:pt x="0" y="13860"/>
                    <a:pt x="13860" y="0"/>
                    <a:pt x="30956" y="0"/>
                  </a:cubicBezTo>
                  <a:lnTo>
                    <a:pt x="140494" y="0"/>
                  </a:lnTo>
                  <a:cubicBezTo>
                    <a:pt x="157590" y="0"/>
                    <a:pt x="171450" y="13860"/>
                    <a:pt x="171450" y="30956"/>
                  </a:cubicBezTo>
                  <a:lnTo>
                    <a:pt x="171450" y="76316"/>
                  </a:lnTo>
                  <a:cubicBezTo>
                    <a:pt x="166626" y="75900"/>
                    <a:pt x="161724" y="76599"/>
                    <a:pt x="157163" y="78414"/>
                  </a:cubicBezTo>
                  <a:lnTo>
                    <a:pt x="157163" y="30956"/>
                  </a:lnTo>
                  <a:cubicBezTo>
                    <a:pt x="157163" y="21750"/>
                    <a:pt x="149700" y="14288"/>
                    <a:pt x="140494" y="14288"/>
                  </a:cubicBezTo>
                  <a:lnTo>
                    <a:pt x="30956" y="14288"/>
                  </a:lnTo>
                  <a:cubicBezTo>
                    <a:pt x="21750" y="14288"/>
                    <a:pt x="14288" y="21750"/>
                    <a:pt x="14288" y="30956"/>
                  </a:cubicBezTo>
                  <a:lnTo>
                    <a:pt x="14288" y="140494"/>
                  </a:lnTo>
                  <a:cubicBezTo>
                    <a:pt x="14288" y="149700"/>
                    <a:pt x="21750" y="157163"/>
                    <a:pt x="30956" y="157163"/>
                  </a:cubicBezTo>
                  <a:lnTo>
                    <a:pt x="81353" y="157163"/>
                  </a:lnTo>
                  <a:cubicBezTo>
                    <a:pt x="81286" y="157405"/>
                    <a:pt x="81223" y="157649"/>
                    <a:pt x="81162" y="157894"/>
                  </a:cubicBezTo>
                  <a:lnTo>
                    <a:pt x="77773" y="171450"/>
                  </a:lnTo>
                  <a:lnTo>
                    <a:pt x="30956" y="171450"/>
                  </a:lnTo>
                  <a:cubicBezTo>
                    <a:pt x="13860" y="171450"/>
                    <a:pt x="0" y="157590"/>
                    <a:pt x="0" y="140494"/>
                  </a:cubicBezTo>
                  <a:lnTo>
                    <a:pt x="0" y="30956"/>
                  </a:lnTo>
                  <a:close/>
                  <a:moveTo>
                    <a:pt x="117681" y="114300"/>
                  </a:moveTo>
                  <a:lnTo>
                    <a:pt x="103394" y="128588"/>
                  </a:lnTo>
                  <a:lnTo>
                    <a:pt x="78582" y="128588"/>
                  </a:lnTo>
                  <a:cubicBezTo>
                    <a:pt x="74636" y="128588"/>
                    <a:pt x="71438" y="125389"/>
                    <a:pt x="71438" y="121444"/>
                  </a:cubicBezTo>
                  <a:cubicBezTo>
                    <a:pt x="71438" y="117499"/>
                    <a:pt x="74636" y="114300"/>
                    <a:pt x="78582" y="114300"/>
                  </a:cubicBezTo>
                  <a:lnTo>
                    <a:pt x="117681" y="114300"/>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1438" y="85725"/>
                  </a:moveTo>
                  <a:cubicBezTo>
                    <a:pt x="71438" y="81780"/>
                    <a:pt x="74636" y="78581"/>
                    <a:pt x="78582" y="78581"/>
                  </a:cubicBezTo>
                  <a:lnTo>
                    <a:pt x="130968" y="78581"/>
                  </a:lnTo>
                  <a:cubicBezTo>
                    <a:pt x="134914" y="78581"/>
                    <a:pt x="138112" y="81780"/>
                    <a:pt x="138112" y="85725"/>
                  </a:cubicBezTo>
                  <a:cubicBezTo>
                    <a:pt x="138112" y="89670"/>
                    <a:pt x="134914" y="92869"/>
                    <a:pt x="130968" y="92869"/>
                  </a:cubicBezTo>
                  <a:lnTo>
                    <a:pt x="78582" y="92869"/>
                  </a:lnTo>
                  <a:cubicBezTo>
                    <a:pt x="74636" y="92869"/>
                    <a:pt x="71438" y="89670"/>
                    <a:pt x="71438" y="85725"/>
                  </a:cubicBezTo>
                  <a:close/>
                  <a:moveTo>
                    <a:pt x="45244" y="95250"/>
                  </a:moveTo>
                  <a:cubicBezTo>
                    <a:pt x="50504" y="95250"/>
                    <a:pt x="54769" y="90986"/>
                    <a:pt x="54769" y="85725"/>
                  </a:cubicBezTo>
                  <a:cubicBezTo>
                    <a:pt x="54769" y="80464"/>
                    <a:pt x="50504" y="76200"/>
                    <a:pt x="45244" y="76200"/>
                  </a:cubicBezTo>
                  <a:cubicBezTo>
                    <a:pt x="39983" y="76200"/>
                    <a:pt x="35719" y="80464"/>
                    <a:pt x="35719" y="85725"/>
                  </a:cubicBezTo>
                  <a:cubicBezTo>
                    <a:pt x="35719" y="90986"/>
                    <a:pt x="39983" y="95250"/>
                    <a:pt x="45244" y="95250"/>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2" y="92102"/>
                  </a:moveTo>
                  <a:lnTo>
                    <a:pt x="97130" y="148322"/>
                  </a:lnTo>
                  <a:cubicBezTo>
                    <a:pt x="93853" y="151600"/>
                    <a:pt x="91528" y="155707"/>
                    <a:pt x="90403" y="160205"/>
                  </a:cubicBezTo>
                  <a:lnTo>
                    <a:pt x="86043" y="177642"/>
                  </a:lnTo>
                  <a:cubicBezTo>
                    <a:pt x="84148" y="185225"/>
                    <a:pt x="91017" y="192094"/>
                    <a:pt x="98600" y="190198"/>
                  </a:cubicBezTo>
                  <a:lnTo>
                    <a:pt x="116037" y="185838"/>
                  </a:lnTo>
                  <a:cubicBezTo>
                    <a:pt x="120534" y="184715"/>
                    <a:pt x="124641" y="182389"/>
                    <a:pt x="127920" y="179111"/>
                  </a:cubicBezTo>
                  <a:lnTo>
                    <a:pt x="184140" y="122891"/>
                  </a:lnTo>
                  <a:cubicBezTo>
                    <a:pt x="192642" y="114389"/>
                    <a:pt x="192642" y="100604"/>
                    <a:pt x="184140" y="92102"/>
                  </a:cubicBezTo>
                  <a:cubicBezTo>
                    <a:pt x="175638" y="83599"/>
                    <a:pt x="161854" y="83599"/>
                    <a:pt x="153352" y="92102"/>
                  </a:cubicBezTo>
                  <a:close/>
                </a:path>
              </a:pathLst>
            </a:custGeom>
            <a:gradFill>
              <a:gsLst>
                <a:gs pos="20000">
                  <a:srgbClr val="8661C5"/>
                </a:gs>
                <a:gs pos="100000">
                  <a:srgbClr val="C03BC4"/>
                </a:gs>
              </a:gsLst>
              <a:lin ang="0" scaled="1"/>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948C1360-4087-1A83-2BD4-7506555699B8}"/>
                </a:ext>
              </a:extLst>
            </p:cNvPr>
            <p:cNvSpPr txBox="1"/>
            <p:nvPr/>
          </p:nvSpPr>
          <p:spPr>
            <a:xfrm>
              <a:off x="2008923" y="3961386"/>
              <a:ext cx="2389322"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Segoe UI Semibold"/>
                  <a:ea typeface="+mj-lt"/>
                  <a:cs typeface="Segoe UI" pitchFamily="34" charset="0"/>
                </a:rPr>
                <a:t>Foundational productivity</a:t>
              </a:r>
            </a:p>
          </p:txBody>
        </p:sp>
        <p:sp>
          <p:nvSpPr>
            <p:cNvPr id="38" name="TextBox 37">
              <a:extLst>
                <a:ext uri="{FF2B5EF4-FFF2-40B4-BE49-F238E27FC236}">
                  <a16:creationId xmlns:a16="http://schemas.microsoft.com/office/drawing/2014/main" id="{896ADCEB-FAD4-ADB9-45F9-A8C51FFFC6A9}"/>
                </a:ext>
              </a:extLst>
            </p:cNvPr>
            <p:cNvSpPr txBox="1"/>
            <p:nvPr/>
          </p:nvSpPr>
          <p:spPr>
            <a:xfrm>
              <a:off x="7228610" y="3961386"/>
              <a:ext cx="2684131"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Segoe UI Semibold"/>
                  <a:ea typeface="+mj-lt"/>
                  <a:cs typeface="Segoe UI" pitchFamily="34" charset="0"/>
                </a:rPr>
                <a:t>Copilot for Microsoft 365</a:t>
              </a:r>
            </a:p>
          </p:txBody>
        </p:sp>
        <p:pic>
          <p:nvPicPr>
            <p:cNvPr id="4" name="!Copilot" descr="Copilot icon">
              <a:extLst>
                <a:ext uri="{FF2B5EF4-FFF2-40B4-BE49-F238E27FC236}">
                  <a16:creationId xmlns:a16="http://schemas.microsoft.com/office/drawing/2014/main" id="{FF0CE655-679B-C9CA-25A4-2C5C480F5586}"/>
                </a:ext>
              </a:extLst>
            </p:cNvPr>
            <p:cNvPicPr>
              <a:picLocks noChangeAspect="1"/>
            </p:cNvPicPr>
            <p:nvPr/>
          </p:nvPicPr>
          <p:blipFill>
            <a:blip r:embed="rId3"/>
            <a:stretch>
              <a:fillRect/>
            </a:stretch>
          </p:blipFill>
          <p:spPr>
            <a:xfrm>
              <a:off x="8108298" y="2767012"/>
              <a:ext cx="924754" cy="924753"/>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19" name="Text Placeholder 11">
              <a:extLst>
                <a:ext uri="{FF2B5EF4-FFF2-40B4-BE49-F238E27FC236}">
                  <a16:creationId xmlns:a16="http://schemas.microsoft.com/office/drawing/2014/main" id="{AEB4BC07-E6F9-D89E-07D0-0D2262006D9B}"/>
                </a:ext>
              </a:extLst>
            </p:cNvPr>
            <p:cNvSpPr txBox="1">
              <a:spLocks/>
            </p:cNvSpPr>
            <p:nvPr/>
          </p:nvSpPr>
          <p:spPr>
            <a:xfrm>
              <a:off x="8204915" y="1717690"/>
              <a:ext cx="731520" cy="731520"/>
            </a:xfrm>
            <a:prstGeom prst="ellipse">
              <a:avLst/>
            </a:prstGeom>
            <a:gradFill>
              <a:gsLst>
                <a:gs pos="20000">
                  <a:srgbClr val="8661C5">
                    <a:lumMod val="90000"/>
                  </a:srgbClr>
                </a:gs>
                <a:gs pos="100000">
                  <a:srgbClr val="C03BC4"/>
                </a:gs>
              </a:gsLst>
              <a:lin ang="0" scaled="1"/>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Segoe UI Semibold"/>
                  <a:ea typeface="+mn-ea"/>
                  <a:cs typeface="+mn-cs"/>
                </a:rPr>
                <a:t>02</a:t>
              </a:r>
            </a:p>
          </p:txBody>
        </p:sp>
        <p:sp>
          <p:nvSpPr>
            <p:cNvPr id="20" name="Text Placeholder 11">
              <a:extLst>
                <a:ext uri="{FF2B5EF4-FFF2-40B4-BE49-F238E27FC236}">
                  <a16:creationId xmlns:a16="http://schemas.microsoft.com/office/drawing/2014/main" id="{1412120B-20BD-5D5A-E099-A64CFA1DB8C4}"/>
                </a:ext>
              </a:extLst>
            </p:cNvPr>
            <p:cNvSpPr txBox="1">
              <a:spLocks/>
            </p:cNvSpPr>
            <p:nvPr/>
          </p:nvSpPr>
          <p:spPr>
            <a:xfrm>
              <a:off x="2837824" y="1717690"/>
              <a:ext cx="731520" cy="731520"/>
            </a:xfrm>
            <a:prstGeom prst="ellipse">
              <a:avLst/>
            </a:prstGeom>
            <a:gradFill>
              <a:gsLst>
                <a:gs pos="20000">
                  <a:srgbClr val="8661C5">
                    <a:lumMod val="90000"/>
                  </a:srgbClr>
                </a:gs>
                <a:gs pos="100000">
                  <a:srgbClr val="C03BC4"/>
                </a:gs>
              </a:gsLst>
              <a:lin ang="0" scaled="1"/>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Segoe UI Semibold"/>
                  <a:ea typeface="+mn-ea"/>
                  <a:cs typeface="+mn-cs"/>
                </a:rPr>
                <a:t>01</a:t>
              </a:r>
            </a:p>
          </p:txBody>
        </p:sp>
      </p:grpSp>
      <p:sp>
        <p:nvSpPr>
          <p:cNvPr id="3" name="Freeform 66">
            <a:extLst>
              <a:ext uri="{FF2B5EF4-FFF2-40B4-BE49-F238E27FC236}">
                <a16:creationId xmlns:a16="http://schemas.microsoft.com/office/drawing/2014/main" id="{49E80135-73AC-F1F4-2310-937D2752A82E}"/>
              </a:ext>
              <a:ext uri="{C183D7F6-B498-43B3-948B-1728B52AA6E4}">
                <adec:decorative xmlns:adec="http://schemas.microsoft.com/office/drawing/2017/decorative" val="1"/>
              </a:ext>
            </a:extLst>
          </p:cNvPr>
          <p:cNvSpPr>
            <a:spLocks/>
          </p:cNvSpPr>
          <p:nvPr/>
        </p:nvSpPr>
        <p:spPr bwMode="auto">
          <a:xfrm>
            <a:off x="5920409" y="3455102"/>
            <a:ext cx="238679" cy="384847"/>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5" name="Freeform 66">
            <a:extLst>
              <a:ext uri="{FF2B5EF4-FFF2-40B4-BE49-F238E27FC236}">
                <a16:creationId xmlns:a16="http://schemas.microsoft.com/office/drawing/2014/main" id="{7D307FCF-4DE7-AFE1-AD0D-05917E1C8D9A}"/>
              </a:ext>
              <a:ext uri="{C183D7F6-B498-43B3-948B-1728B52AA6E4}">
                <adec:decorative xmlns:adec="http://schemas.microsoft.com/office/drawing/2017/decorative" val="1"/>
              </a:ext>
            </a:extLst>
          </p:cNvPr>
          <p:cNvSpPr>
            <a:spLocks/>
          </p:cNvSpPr>
          <p:nvPr/>
        </p:nvSpPr>
        <p:spPr bwMode="auto">
          <a:xfrm>
            <a:off x="6096000" y="3455102"/>
            <a:ext cx="238679" cy="384847"/>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pic>
        <p:nvPicPr>
          <p:cNvPr id="6" name="Grafik 5" descr="Ein Bild, das Grafiken, Schrift, Logo, Screenshot enthält.&#10;&#10;Automatisch generierte Beschreibung">
            <a:extLst>
              <a:ext uri="{FF2B5EF4-FFF2-40B4-BE49-F238E27FC236}">
                <a16:creationId xmlns:a16="http://schemas.microsoft.com/office/drawing/2014/main" id="{CD176447-E24C-E6B7-CC22-FB4B5924E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386025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2.96296E-6 L -0.02591 -2.96296E-6 " pathEditMode="relative" rAng="0" ptsTypes="AA">
                                      <p:cBhvr>
                                        <p:cTn id="9" dur="750" spd="-100000" fill="hold"/>
                                        <p:tgtEl>
                                          <p:spTgt spid="3"/>
                                        </p:tgtEl>
                                        <p:attrNameLst>
                                          <p:attrName>ppt_x</p:attrName>
                                          <p:attrName>ppt_y</p:attrName>
                                        </p:attrNameLst>
                                      </p:cBhvr>
                                      <p:rCtr x="-1302"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250"/>
                                  </p:stCondLst>
                                  <p:childTnLst>
                                    <p:animMotion origin="layout" path="M 4.375E-6 -2.96296E-6 L -0.02592 -2.96296E-6 " pathEditMode="relative" rAng="0" ptsTypes="AA">
                                      <p:cBhvr>
                                        <p:cTn id="14" dur="750" spd="-100000" fill="hold"/>
                                        <p:tgtEl>
                                          <p:spTgt spid="5"/>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5">
            <a:extLst>
              <a:ext uri="{FF2B5EF4-FFF2-40B4-BE49-F238E27FC236}">
                <a16:creationId xmlns:a16="http://schemas.microsoft.com/office/drawing/2014/main" id="{932D3D49-74D1-5363-79FB-8DA22FA8A230}"/>
              </a:ext>
              <a:ext uri="{C183D7F6-B498-43B3-948B-1728B52AA6E4}">
                <adec:decorative xmlns:adec="http://schemas.microsoft.com/office/drawing/2017/decorative" val="1"/>
              </a:ext>
            </a:extLst>
          </p:cNvPr>
          <p:cNvSpPr/>
          <p:nvPr/>
        </p:nvSpPr>
        <p:spPr>
          <a:xfrm>
            <a:off x="6901843" y="2100524"/>
            <a:ext cx="3755406" cy="3084934"/>
          </a:xfrm>
          <a:prstGeom prst="roundRect">
            <a:avLst>
              <a:gd name="adj" fmla="val 8234"/>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BB0BA30F-AA24-66FB-72F2-0B0845F8FFA5}"/>
              </a:ext>
              <a:ext uri="{C183D7F6-B498-43B3-948B-1728B52AA6E4}">
                <adec:decorative xmlns:adec="http://schemas.microsoft.com/office/drawing/2017/decorative" val="1"/>
              </a:ext>
            </a:extLst>
          </p:cNvPr>
          <p:cNvSpPr txBox="1"/>
          <p:nvPr/>
        </p:nvSpPr>
        <p:spPr>
          <a:xfrm>
            <a:off x="7437481" y="3961386"/>
            <a:ext cx="2684131"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Segoe UI Semibold"/>
                <a:ea typeface="+mj-lt"/>
                <a:cs typeface="Segoe UI" pitchFamily="34" charset="0"/>
              </a:rPr>
              <a:t>Copilot for Microsoft 365</a:t>
            </a:r>
          </a:p>
        </p:txBody>
      </p:sp>
      <p:pic>
        <p:nvPicPr>
          <p:cNvPr id="27" name="!Copilot">
            <a:extLst>
              <a:ext uri="{FF2B5EF4-FFF2-40B4-BE49-F238E27FC236}">
                <a16:creationId xmlns:a16="http://schemas.microsoft.com/office/drawing/2014/main" id="{71179784-480B-B1DA-B00B-8066EA4B05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17169" y="2767012"/>
            <a:ext cx="924754" cy="924753"/>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2" name="Title 1">
            <a:extLst>
              <a:ext uri="{FF2B5EF4-FFF2-40B4-BE49-F238E27FC236}">
                <a16:creationId xmlns:a16="http://schemas.microsoft.com/office/drawing/2014/main" id="{E5DCF27E-A679-B466-2B49-96D0264CBCCE}"/>
              </a:ext>
            </a:extLst>
          </p:cNvPr>
          <p:cNvSpPr>
            <a:spLocks noGrp="1"/>
          </p:cNvSpPr>
          <p:nvPr>
            <p:ph type="title"/>
          </p:nvPr>
        </p:nvSpPr>
        <p:spPr>
          <a:xfrm>
            <a:off x="588263" y="509156"/>
            <a:ext cx="11018521" cy="430887"/>
          </a:xfrm>
        </p:spPr>
        <p:txBody>
          <a:bodyPr>
            <a:noAutofit/>
          </a:bodyPr>
          <a:lstStyle/>
          <a:p>
            <a:r>
              <a:rPr lang="en-US"/>
              <a:t>The AI-powered organization        </a:t>
            </a:r>
          </a:p>
        </p:txBody>
      </p:sp>
      <p:sp>
        <p:nvSpPr>
          <p:cNvPr id="29" name="Text Placeholder 11">
            <a:extLst>
              <a:ext uri="{FF2B5EF4-FFF2-40B4-BE49-F238E27FC236}">
                <a16:creationId xmlns:a16="http://schemas.microsoft.com/office/drawing/2014/main" id="{8D0BFBC9-BD10-11A4-A8F2-3F29519AC2A3}"/>
              </a:ext>
              <a:ext uri="{C183D7F6-B498-43B3-948B-1728B52AA6E4}">
                <adec:decorative xmlns:adec="http://schemas.microsoft.com/office/drawing/2017/decorative" val="1"/>
              </a:ext>
            </a:extLst>
          </p:cNvPr>
          <p:cNvSpPr txBox="1">
            <a:spLocks/>
          </p:cNvSpPr>
          <p:nvPr/>
        </p:nvSpPr>
        <p:spPr>
          <a:xfrm>
            <a:off x="8413786" y="1717690"/>
            <a:ext cx="731520" cy="731520"/>
          </a:xfrm>
          <a:prstGeom prst="ellipse">
            <a:avLst/>
          </a:prstGeom>
          <a:gradFill>
            <a:gsLst>
              <a:gs pos="20000">
                <a:srgbClr val="8661C5">
                  <a:lumMod val="90000"/>
                </a:srgbClr>
              </a:gs>
              <a:gs pos="100000">
                <a:srgbClr val="C03BC4"/>
              </a:gs>
            </a:gsLst>
            <a:lin ang="0" scaled="1"/>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Segoe UI Semibold"/>
                <a:ea typeface="+mn-ea"/>
                <a:cs typeface="+mn-cs"/>
              </a:rPr>
              <a:t>02</a:t>
            </a:r>
          </a:p>
        </p:txBody>
      </p:sp>
      <p:sp>
        <p:nvSpPr>
          <p:cNvPr id="13" name="!!Rectangle: Rounded Corners 5">
            <a:extLst>
              <a:ext uri="{FF2B5EF4-FFF2-40B4-BE49-F238E27FC236}">
                <a16:creationId xmlns:a16="http://schemas.microsoft.com/office/drawing/2014/main" id="{B8512605-F115-4FD4-4F53-BCE89ACFA53C}"/>
              </a:ext>
              <a:ext uri="{C183D7F6-B498-43B3-948B-1728B52AA6E4}">
                <adec:decorative xmlns:adec="http://schemas.microsoft.com/office/drawing/2017/decorative" val="1"/>
              </a:ext>
            </a:extLst>
          </p:cNvPr>
          <p:cNvSpPr/>
          <p:nvPr/>
        </p:nvSpPr>
        <p:spPr>
          <a:xfrm>
            <a:off x="1534752" y="2100524"/>
            <a:ext cx="3755406" cy="3084934"/>
          </a:xfrm>
          <a:prstGeom prst="roundRect">
            <a:avLst>
              <a:gd name="adj" fmla="val 8234"/>
            </a:avLst>
          </a:prstGeom>
          <a:gradFill flip="none" rotWithShape="1">
            <a:gsLst>
              <a:gs pos="89000">
                <a:schemeClr val="bg1">
                  <a:alpha val="35000"/>
                </a:schemeClr>
              </a:gs>
              <a:gs pos="100000">
                <a:schemeClr val="bg1">
                  <a:alpha val="58000"/>
                </a:schemeClr>
              </a:gs>
            </a:gsLst>
            <a:path path="rect">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4" name="Graphic 20">
            <a:extLst>
              <a:ext uri="{FF2B5EF4-FFF2-40B4-BE49-F238E27FC236}">
                <a16:creationId xmlns:a16="http://schemas.microsoft.com/office/drawing/2014/main" id="{906D7CA7-20BC-871B-81E3-EA61A7659BE6}"/>
              </a:ext>
              <a:ext uri="{C183D7F6-B498-43B3-948B-1728B52AA6E4}">
                <adec:decorative xmlns:adec="http://schemas.microsoft.com/office/drawing/2017/decorative" val="1"/>
              </a:ext>
            </a:extLst>
          </p:cNvPr>
          <p:cNvSpPr>
            <a:spLocks noChangeAspect="1"/>
          </p:cNvSpPr>
          <p:nvPr/>
        </p:nvSpPr>
        <p:spPr>
          <a:xfrm>
            <a:off x="3000975" y="2868805"/>
            <a:ext cx="822960" cy="822960"/>
          </a:xfrm>
          <a:custGeom>
            <a:avLst/>
            <a:gdLst>
              <a:gd name="connsiteX0" fmla="*/ 0 w 190516"/>
              <a:gd name="connsiteY0" fmla="*/ 30956 h 190516"/>
              <a:gd name="connsiteX1" fmla="*/ 30956 w 190516"/>
              <a:gd name="connsiteY1" fmla="*/ 0 h 190516"/>
              <a:gd name="connsiteX2" fmla="*/ 140494 w 190516"/>
              <a:gd name="connsiteY2" fmla="*/ 0 h 190516"/>
              <a:gd name="connsiteX3" fmla="*/ 171450 w 190516"/>
              <a:gd name="connsiteY3" fmla="*/ 30956 h 190516"/>
              <a:gd name="connsiteX4" fmla="*/ 171450 w 190516"/>
              <a:gd name="connsiteY4" fmla="*/ 76316 h 190516"/>
              <a:gd name="connsiteX5" fmla="*/ 157163 w 190516"/>
              <a:gd name="connsiteY5" fmla="*/ 78414 h 190516"/>
              <a:gd name="connsiteX6" fmla="*/ 157163 w 190516"/>
              <a:gd name="connsiteY6" fmla="*/ 30956 h 190516"/>
              <a:gd name="connsiteX7" fmla="*/ 140494 w 190516"/>
              <a:gd name="connsiteY7" fmla="*/ 14288 h 190516"/>
              <a:gd name="connsiteX8" fmla="*/ 30956 w 190516"/>
              <a:gd name="connsiteY8" fmla="*/ 14288 h 190516"/>
              <a:gd name="connsiteX9" fmla="*/ 14288 w 190516"/>
              <a:gd name="connsiteY9" fmla="*/ 30956 h 190516"/>
              <a:gd name="connsiteX10" fmla="*/ 14288 w 190516"/>
              <a:gd name="connsiteY10" fmla="*/ 140494 h 190516"/>
              <a:gd name="connsiteX11" fmla="*/ 30956 w 190516"/>
              <a:gd name="connsiteY11" fmla="*/ 157163 h 190516"/>
              <a:gd name="connsiteX12" fmla="*/ 81353 w 190516"/>
              <a:gd name="connsiteY12" fmla="*/ 157163 h 190516"/>
              <a:gd name="connsiteX13" fmla="*/ 81162 w 190516"/>
              <a:gd name="connsiteY13" fmla="*/ 157894 h 190516"/>
              <a:gd name="connsiteX14" fmla="*/ 77773 w 190516"/>
              <a:gd name="connsiteY14" fmla="*/ 171450 h 190516"/>
              <a:gd name="connsiteX15" fmla="*/ 30956 w 190516"/>
              <a:gd name="connsiteY15" fmla="*/ 171450 h 190516"/>
              <a:gd name="connsiteX16" fmla="*/ 0 w 190516"/>
              <a:gd name="connsiteY16" fmla="*/ 140494 h 190516"/>
              <a:gd name="connsiteX17" fmla="*/ 0 w 190516"/>
              <a:gd name="connsiteY17" fmla="*/ 30956 h 190516"/>
              <a:gd name="connsiteX18" fmla="*/ 117681 w 190516"/>
              <a:gd name="connsiteY18" fmla="*/ 114300 h 190516"/>
              <a:gd name="connsiteX19" fmla="*/ 103394 w 190516"/>
              <a:gd name="connsiteY19" fmla="*/ 128588 h 190516"/>
              <a:gd name="connsiteX20" fmla="*/ 78582 w 190516"/>
              <a:gd name="connsiteY20" fmla="*/ 128588 h 190516"/>
              <a:gd name="connsiteX21" fmla="*/ 71438 w 190516"/>
              <a:gd name="connsiteY21" fmla="*/ 121444 h 190516"/>
              <a:gd name="connsiteX22" fmla="*/ 78582 w 190516"/>
              <a:gd name="connsiteY22" fmla="*/ 114300 h 190516"/>
              <a:gd name="connsiteX23" fmla="*/ 117681 w 190516"/>
              <a:gd name="connsiteY23" fmla="*/ 114300 h 190516"/>
              <a:gd name="connsiteX24" fmla="*/ 45244 w 190516"/>
              <a:gd name="connsiteY24" fmla="*/ 59531 h 190516"/>
              <a:gd name="connsiteX25" fmla="*/ 54769 w 190516"/>
              <a:gd name="connsiteY25" fmla="*/ 50006 h 190516"/>
              <a:gd name="connsiteX26" fmla="*/ 45244 w 190516"/>
              <a:gd name="connsiteY26" fmla="*/ 40481 h 190516"/>
              <a:gd name="connsiteX27" fmla="*/ 35719 w 190516"/>
              <a:gd name="connsiteY27" fmla="*/ 50006 h 190516"/>
              <a:gd name="connsiteX28" fmla="*/ 45244 w 190516"/>
              <a:gd name="connsiteY28" fmla="*/ 59531 h 190516"/>
              <a:gd name="connsiteX29" fmla="*/ 78581 w 190516"/>
              <a:gd name="connsiteY29" fmla="*/ 42863 h 190516"/>
              <a:gd name="connsiteX30" fmla="*/ 71438 w 190516"/>
              <a:gd name="connsiteY30" fmla="*/ 50006 h 190516"/>
              <a:gd name="connsiteX31" fmla="*/ 78581 w 190516"/>
              <a:gd name="connsiteY31" fmla="*/ 57150 h 190516"/>
              <a:gd name="connsiteX32" fmla="*/ 130969 w 190516"/>
              <a:gd name="connsiteY32" fmla="*/ 57150 h 190516"/>
              <a:gd name="connsiteX33" fmla="*/ 138113 w 190516"/>
              <a:gd name="connsiteY33" fmla="*/ 50006 h 190516"/>
              <a:gd name="connsiteX34" fmla="*/ 130969 w 190516"/>
              <a:gd name="connsiteY34" fmla="*/ 42863 h 190516"/>
              <a:gd name="connsiteX35" fmla="*/ 78581 w 190516"/>
              <a:gd name="connsiteY35" fmla="*/ 42863 h 190516"/>
              <a:gd name="connsiteX36" fmla="*/ 71438 w 190516"/>
              <a:gd name="connsiteY36" fmla="*/ 85725 h 190516"/>
              <a:gd name="connsiteX37" fmla="*/ 78582 w 190516"/>
              <a:gd name="connsiteY37" fmla="*/ 78581 h 190516"/>
              <a:gd name="connsiteX38" fmla="*/ 130968 w 190516"/>
              <a:gd name="connsiteY38" fmla="*/ 78581 h 190516"/>
              <a:gd name="connsiteX39" fmla="*/ 138112 w 190516"/>
              <a:gd name="connsiteY39" fmla="*/ 85725 h 190516"/>
              <a:gd name="connsiteX40" fmla="*/ 130968 w 190516"/>
              <a:gd name="connsiteY40" fmla="*/ 92869 h 190516"/>
              <a:gd name="connsiteX41" fmla="*/ 78582 w 190516"/>
              <a:gd name="connsiteY41" fmla="*/ 92869 h 190516"/>
              <a:gd name="connsiteX42" fmla="*/ 71438 w 190516"/>
              <a:gd name="connsiteY42" fmla="*/ 85725 h 190516"/>
              <a:gd name="connsiteX43" fmla="*/ 45244 w 190516"/>
              <a:gd name="connsiteY43" fmla="*/ 95250 h 190516"/>
              <a:gd name="connsiteX44" fmla="*/ 54769 w 190516"/>
              <a:gd name="connsiteY44" fmla="*/ 85725 h 190516"/>
              <a:gd name="connsiteX45" fmla="*/ 45244 w 190516"/>
              <a:gd name="connsiteY45" fmla="*/ 76200 h 190516"/>
              <a:gd name="connsiteX46" fmla="*/ 35719 w 190516"/>
              <a:gd name="connsiteY46" fmla="*/ 85725 h 190516"/>
              <a:gd name="connsiteX47" fmla="*/ 45244 w 190516"/>
              <a:gd name="connsiteY47" fmla="*/ 95250 h 190516"/>
              <a:gd name="connsiteX48" fmla="*/ 45244 w 190516"/>
              <a:gd name="connsiteY48" fmla="*/ 130969 h 190516"/>
              <a:gd name="connsiteX49" fmla="*/ 54769 w 190516"/>
              <a:gd name="connsiteY49" fmla="*/ 121444 h 190516"/>
              <a:gd name="connsiteX50" fmla="*/ 45244 w 190516"/>
              <a:gd name="connsiteY50" fmla="*/ 111919 h 190516"/>
              <a:gd name="connsiteX51" fmla="*/ 35719 w 190516"/>
              <a:gd name="connsiteY51" fmla="*/ 121444 h 190516"/>
              <a:gd name="connsiteX52" fmla="*/ 45244 w 190516"/>
              <a:gd name="connsiteY52" fmla="*/ 130969 h 190516"/>
              <a:gd name="connsiteX53" fmla="*/ 153352 w 190516"/>
              <a:gd name="connsiteY53" fmla="*/ 92102 h 190516"/>
              <a:gd name="connsiteX54" fmla="*/ 97130 w 190516"/>
              <a:gd name="connsiteY54" fmla="*/ 148322 h 190516"/>
              <a:gd name="connsiteX55" fmla="*/ 90403 w 190516"/>
              <a:gd name="connsiteY55" fmla="*/ 160205 h 190516"/>
              <a:gd name="connsiteX56" fmla="*/ 86043 w 190516"/>
              <a:gd name="connsiteY56" fmla="*/ 177642 h 190516"/>
              <a:gd name="connsiteX57" fmla="*/ 98600 w 190516"/>
              <a:gd name="connsiteY57" fmla="*/ 190198 h 190516"/>
              <a:gd name="connsiteX58" fmla="*/ 116037 w 190516"/>
              <a:gd name="connsiteY58" fmla="*/ 185838 h 190516"/>
              <a:gd name="connsiteX59" fmla="*/ 127920 w 190516"/>
              <a:gd name="connsiteY59" fmla="*/ 179111 h 190516"/>
              <a:gd name="connsiteX60" fmla="*/ 184140 w 190516"/>
              <a:gd name="connsiteY60" fmla="*/ 122891 h 190516"/>
              <a:gd name="connsiteX61" fmla="*/ 184140 w 190516"/>
              <a:gd name="connsiteY61" fmla="*/ 92102 h 190516"/>
              <a:gd name="connsiteX62" fmla="*/ 153352 w 190516"/>
              <a:gd name="connsiteY62" fmla="*/ 92102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0516" h="190516">
                <a:moveTo>
                  <a:pt x="0" y="30956"/>
                </a:moveTo>
                <a:cubicBezTo>
                  <a:pt x="0" y="13860"/>
                  <a:pt x="13860" y="0"/>
                  <a:pt x="30956" y="0"/>
                </a:cubicBezTo>
                <a:lnTo>
                  <a:pt x="140494" y="0"/>
                </a:lnTo>
                <a:cubicBezTo>
                  <a:pt x="157590" y="0"/>
                  <a:pt x="171450" y="13860"/>
                  <a:pt x="171450" y="30956"/>
                </a:cubicBezTo>
                <a:lnTo>
                  <a:pt x="171450" y="76316"/>
                </a:lnTo>
                <a:cubicBezTo>
                  <a:pt x="166626" y="75900"/>
                  <a:pt x="161724" y="76599"/>
                  <a:pt x="157163" y="78414"/>
                </a:cubicBezTo>
                <a:lnTo>
                  <a:pt x="157163" y="30956"/>
                </a:lnTo>
                <a:cubicBezTo>
                  <a:pt x="157163" y="21750"/>
                  <a:pt x="149700" y="14288"/>
                  <a:pt x="140494" y="14288"/>
                </a:cubicBezTo>
                <a:lnTo>
                  <a:pt x="30956" y="14288"/>
                </a:lnTo>
                <a:cubicBezTo>
                  <a:pt x="21750" y="14288"/>
                  <a:pt x="14288" y="21750"/>
                  <a:pt x="14288" y="30956"/>
                </a:cubicBezTo>
                <a:lnTo>
                  <a:pt x="14288" y="140494"/>
                </a:lnTo>
                <a:cubicBezTo>
                  <a:pt x="14288" y="149700"/>
                  <a:pt x="21750" y="157163"/>
                  <a:pt x="30956" y="157163"/>
                </a:cubicBezTo>
                <a:lnTo>
                  <a:pt x="81353" y="157163"/>
                </a:lnTo>
                <a:cubicBezTo>
                  <a:pt x="81286" y="157405"/>
                  <a:pt x="81223" y="157649"/>
                  <a:pt x="81162" y="157894"/>
                </a:cubicBezTo>
                <a:lnTo>
                  <a:pt x="77773" y="171450"/>
                </a:lnTo>
                <a:lnTo>
                  <a:pt x="30956" y="171450"/>
                </a:lnTo>
                <a:cubicBezTo>
                  <a:pt x="13860" y="171450"/>
                  <a:pt x="0" y="157590"/>
                  <a:pt x="0" y="140494"/>
                </a:cubicBezTo>
                <a:lnTo>
                  <a:pt x="0" y="30956"/>
                </a:lnTo>
                <a:close/>
                <a:moveTo>
                  <a:pt x="117681" y="114300"/>
                </a:moveTo>
                <a:lnTo>
                  <a:pt x="103394" y="128588"/>
                </a:lnTo>
                <a:lnTo>
                  <a:pt x="78582" y="128588"/>
                </a:lnTo>
                <a:cubicBezTo>
                  <a:pt x="74636" y="128588"/>
                  <a:pt x="71438" y="125389"/>
                  <a:pt x="71438" y="121444"/>
                </a:cubicBezTo>
                <a:cubicBezTo>
                  <a:pt x="71438" y="117499"/>
                  <a:pt x="74636" y="114300"/>
                  <a:pt x="78582" y="114300"/>
                </a:cubicBezTo>
                <a:lnTo>
                  <a:pt x="117681" y="114300"/>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1438" y="85725"/>
                </a:moveTo>
                <a:cubicBezTo>
                  <a:pt x="71438" y="81780"/>
                  <a:pt x="74636" y="78581"/>
                  <a:pt x="78582" y="78581"/>
                </a:cubicBezTo>
                <a:lnTo>
                  <a:pt x="130968" y="78581"/>
                </a:lnTo>
                <a:cubicBezTo>
                  <a:pt x="134914" y="78581"/>
                  <a:pt x="138112" y="81780"/>
                  <a:pt x="138112" y="85725"/>
                </a:cubicBezTo>
                <a:cubicBezTo>
                  <a:pt x="138112" y="89670"/>
                  <a:pt x="134914" y="92869"/>
                  <a:pt x="130968" y="92869"/>
                </a:cubicBezTo>
                <a:lnTo>
                  <a:pt x="78582" y="92869"/>
                </a:lnTo>
                <a:cubicBezTo>
                  <a:pt x="74636" y="92869"/>
                  <a:pt x="71438" y="89670"/>
                  <a:pt x="71438" y="85725"/>
                </a:cubicBezTo>
                <a:close/>
                <a:moveTo>
                  <a:pt x="45244" y="95250"/>
                </a:moveTo>
                <a:cubicBezTo>
                  <a:pt x="50504" y="95250"/>
                  <a:pt x="54769" y="90986"/>
                  <a:pt x="54769" y="85725"/>
                </a:cubicBezTo>
                <a:cubicBezTo>
                  <a:pt x="54769" y="80464"/>
                  <a:pt x="50504" y="76200"/>
                  <a:pt x="45244" y="76200"/>
                </a:cubicBezTo>
                <a:cubicBezTo>
                  <a:pt x="39983" y="76200"/>
                  <a:pt x="35719" y="80464"/>
                  <a:pt x="35719" y="85725"/>
                </a:cubicBezTo>
                <a:cubicBezTo>
                  <a:pt x="35719" y="90986"/>
                  <a:pt x="39983" y="95250"/>
                  <a:pt x="45244" y="95250"/>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2" y="92102"/>
                </a:moveTo>
                <a:lnTo>
                  <a:pt x="97130" y="148322"/>
                </a:lnTo>
                <a:cubicBezTo>
                  <a:pt x="93853" y="151600"/>
                  <a:pt x="91528" y="155707"/>
                  <a:pt x="90403" y="160205"/>
                </a:cubicBezTo>
                <a:lnTo>
                  <a:pt x="86043" y="177642"/>
                </a:lnTo>
                <a:cubicBezTo>
                  <a:pt x="84148" y="185225"/>
                  <a:pt x="91017" y="192094"/>
                  <a:pt x="98600" y="190198"/>
                </a:cubicBezTo>
                <a:lnTo>
                  <a:pt x="116037" y="185838"/>
                </a:lnTo>
                <a:cubicBezTo>
                  <a:pt x="120534" y="184715"/>
                  <a:pt x="124641" y="182389"/>
                  <a:pt x="127920" y="179111"/>
                </a:cubicBezTo>
                <a:lnTo>
                  <a:pt x="184140" y="122891"/>
                </a:lnTo>
                <a:cubicBezTo>
                  <a:pt x="192642" y="114389"/>
                  <a:pt x="192642" y="100604"/>
                  <a:pt x="184140" y="92102"/>
                </a:cubicBezTo>
                <a:cubicBezTo>
                  <a:pt x="175638" y="83599"/>
                  <a:pt x="161854" y="83599"/>
                  <a:pt x="153352" y="92102"/>
                </a:cubicBezTo>
                <a:close/>
              </a:path>
            </a:pathLst>
          </a:custGeom>
          <a:gradFill>
            <a:gsLst>
              <a:gs pos="20000">
                <a:srgbClr val="8661C5"/>
              </a:gs>
              <a:gs pos="100000">
                <a:srgbClr val="C03BC4"/>
              </a:gs>
            </a:gsLst>
            <a:lin ang="0" scaled="1"/>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C41D73EA-C34A-E277-9AD9-971CB087054D}"/>
              </a:ext>
            </a:extLst>
          </p:cNvPr>
          <p:cNvSpPr txBox="1"/>
          <p:nvPr/>
        </p:nvSpPr>
        <p:spPr>
          <a:xfrm>
            <a:off x="2217794" y="3961386"/>
            <a:ext cx="2389322"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Segoe UI Semibold"/>
                <a:ea typeface="+mj-lt"/>
                <a:cs typeface="Segoe UI" pitchFamily="34" charset="0"/>
              </a:rPr>
              <a:t>Foundational productivity</a:t>
            </a:r>
          </a:p>
        </p:txBody>
      </p:sp>
      <p:pic>
        <p:nvPicPr>
          <p:cNvPr id="32" name="Picture 31">
            <a:extLst>
              <a:ext uri="{FF2B5EF4-FFF2-40B4-BE49-F238E27FC236}">
                <a16:creationId xmlns:a16="http://schemas.microsoft.com/office/drawing/2014/main" id="{18D17174-9475-8A05-DED7-F530F71CECA2}"/>
              </a:ext>
              <a:ext uri="{C183D7F6-B498-43B3-948B-1728B52AA6E4}">
                <adec:decorative xmlns:adec="http://schemas.microsoft.com/office/drawing/2017/decorative" val="1"/>
              </a:ext>
            </a:extLst>
          </p:cNvPr>
          <p:cNvPicPr>
            <a:picLocks noChangeAspect="1"/>
          </p:cNvPicPr>
          <p:nvPr/>
        </p:nvPicPr>
        <p:blipFill rotWithShape="1">
          <a:blip r:embed="rId4">
            <a:alphaModFix amt="70000"/>
          </a:blip>
          <a:srcRect l="54589" t="24388" r="10570" b="21689"/>
          <a:stretch/>
        </p:blipFill>
        <p:spPr>
          <a:xfrm>
            <a:off x="6655591" y="1717690"/>
            <a:ext cx="4247909" cy="3698110"/>
          </a:xfrm>
          <a:prstGeom prst="rect">
            <a:avLst/>
          </a:prstGeom>
        </p:spPr>
      </p:pic>
      <p:sp>
        <p:nvSpPr>
          <p:cNvPr id="43" name="Rectangle: Rounded Corners 5">
            <a:extLst>
              <a:ext uri="{FF2B5EF4-FFF2-40B4-BE49-F238E27FC236}">
                <a16:creationId xmlns:a16="http://schemas.microsoft.com/office/drawing/2014/main" id="{8857203B-A844-EF7C-F9D7-E5AD21132BA7}"/>
              </a:ext>
              <a:ext uri="{C183D7F6-B498-43B3-948B-1728B52AA6E4}">
                <adec:decorative xmlns:adec="http://schemas.microsoft.com/office/drawing/2017/decorative" val="1"/>
              </a:ext>
            </a:extLst>
          </p:cNvPr>
          <p:cNvSpPr/>
          <p:nvPr/>
        </p:nvSpPr>
        <p:spPr>
          <a:xfrm>
            <a:off x="1534752" y="2100524"/>
            <a:ext cx="3755406" cy="3084934"/>
          </a:xfrm>
          <a:prstGeom prst="roundRect">
            <a:avLst>
              <a:gd name="adj" fmla="val 8234"/>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8" name="Text Placeholder 11">
            <a:extLst>
              <a:ext uri="{FF2B5EF4-FFF2-40B4-BE49-F238E27FC236}">
                <a16:creationId xmlns:a16="http://schemas.microsoft.com/office/drawing/2014/main" id="{9A929A52-0A67-3058-34F6-8B8F9EB3A824}"/>
              </a:ext>
              <a:ext uri="{C183D7F6-B498-43B3-948B-1728B52AA6E4}">
                <adec:decorative xmlns:adec="http://schemas.microsoft.com/office/drawing/2017/decorative" val="1"/>
              </a:ext>
            </a:extLst>
          </p:cNvPr>
          <p:cNvSpPr txBox="1">
            <a:spLocks/>
          </p:cNvSpPr>
          <p:nvPr/>
        </p:nvSpPr>
        <p:spPr>
          <a:xfrm>
            <a:off x="3046695" y="1717690"/>
            <a:ext cx="731520" cy="731520"/>
          </a:xfrm>
          <a:prstGeom prst="ellipse">
            <a:avLst/>
          </a:prstGeom>
          <a:gradFill>
            <a:gsLst>
              <a:gs pos="20000">
                <a:srgbClr val="8661C5">
                  <a:lumMod val="90000"/>
                </a:srgbClr>
              </a:gs>
              <a:gs pos="100000">
                <a:srgbClr val="C03BC4"/>
              </a:gs>
            </a:gsLst>
            <a:lin ang="0" scaled="1"/>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Segoe UI Semibold"/>
                <a:ea typeface="+mn-ea"/>
                <a:cs typeface="+mn-cs"/>
              </a:rPr>
              <a:t>01</a:t>
            </a:r>
          </a:p>
        </p:txBody>
      </p:sp>
      <p:sp>
        <p:nvSpPr>
          <p:cNvPr id="3" name="Freeform 66">
            <a:extLst>
              <a:ext uri="{FF2B5EF4-FFF2-40B4-BE49-F238E27FC236}">
                <a16:creationId xmlns:a16="http://schemas.microsoft.com/office/drawing/2014/main" id="{BC59C22D-10D9-6660-BD5E-70FF2607A3DB}"/>
              </a:ext>
              <a:ext uri="{C183D7F6-B498-43B3-948B-1728B52AA6E4}">
                <adec:decorative xmlns:adec="http://schemas.microsoft.com/office/drawing/2017/decorative" val="1"/>
              </a:ext>
            </a:extLst>
          </p:cNvPr>
          <p:cNvSpPr>
            <a:spLocks/>
          </p:cNvSpPr>
          <p:nvPr/>
        </p:nvSpPr>
        <p:spPr bwMode="auto">
          <a:xfrm>
            <a:off x="5920409" y="3455102"/>
            <a:ext cx="238679" cy="384847"/>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 name="Freeform 66">
            <a:extLst>
              <a:ext uri="{FF2B5EF4-FFF2-40B4-BE49-F238E27FC236}">
                <a16:creationId xmlns:a16="http://schemas.microsoft.com/office/drawing/2014/main" id="{D02CD06A-B36E-4D3F-8576-03843BAF0FC6}"/>
              </a:ext>
              <a:ext uri="{C183D7F6-B498-43B3-948B-1728B52AA6E4}">
                <adec:decorative xmlns:adec="http://schemas.microsoft.com/office/drawing/2017/decorative" val="1"/>
              </a:ext>
            </a:extLst>
          </p:cNvPr>
          <p:cNvSpPr>
            <a:spLocks/>
          </p:cNvSpPr>
          <p:nvPr/>
        </p:nvSpPr>
        <p:spPr bwMode="auto">
          <a:xfrm>
            <a:off x="6096000" y="3455102"/>
            <a:ext cx="238679" cy="384847"/>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pic>
        <p:nvPicPr>
          <p:cNvPr id="5" name="Grafik 4" descr="Ein Bild, das Grafiken, Schrift, Logo, Screenshot enthält.&#10;&#10;Automatisch generierte Beschreibung">
            <a:extLst>
              <a:ext uri="{FF2B5EF4-FFF2-40B4-BE49-F238E27FC236}">
                <a16:creationId xmlns:a16="http://schemas.microsoft.com/office/drawing/2014/main" id="{FE106AA3-938A-DB3F-6C93-08A98D012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325418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1)">
                                      <p:cBhvr>
                                        <p:cTn id="7" dur="1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Top Corners Rounded 41">
            <a:extLst>
              <a:ext uri="{FF2B5EF4-FFF2-40B4-BE49-F238E27FC236}">
                <a16:creationId xmlns:a16="http://schemas.microsoft.com/office/drawing/2014/main" id="{5B5DE22F-7D55-3DD6-AA61-03E2913D63A9}"/>
              </a:ext>
              <a:ext uri="{C183D7F6-B498-43B3-948B-1728B52AA6E4}">
                <adec:decorative xmlns:adec="http://schemas.microsoft.com/office/drawing/2017/decorative" val="1"/>
              </a:ext>
            </a:extLst>
          </p:cNvPr>
          <p:cNvSpPr/>
          <p:nvPr/>
        </p:nvSpPr>
        <p:spPr>
          <a:xfrm rot="10800000">
            <a:off x="4375707"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0" name="Rectangle: Top Corners Rounded 39">
            <a:extLst>
              <a:ext uri="{FF2B5EF4-FFF2-40B4-BE49-F238E27FC236}">
                <a16:creationId xmlns:a16="http://schemas.microsoft.com/office/drawing/2014/main" id="{EEED1E98-7702-3C88-DD5E-D6DD89CD39E2}"/>
              </a:ext>
              <a:ext uri="{C183D7F6-B498-43B3-948B-1728B52AA6E4}">
                <adec:decorative xmlns:adec="http://schemas.microsoft.com/office/drawing/2017/decorative" val="1"/>
              </a:ext>
            </a:extLst>
          </p:cNvPr>
          <p:cNvSpPr/>
          <p:nvPr/>
        </p:nvSpPr>
        <p:spPr>
          <a:xfrm rot="10800000">
            <a:off x="7892506"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3" name="Rectangle: Top Corners Rounded 42">
            <a:extLst>
              <a:ext uri="{FF2B5EF4-FFF2-40B4-BE49-F238E27FC236}">
                <a16:creationId xmlns:a16="http://schemas.microsoft.com/office/drawing/2014/main" id="{49557147-F3C4-EE8E-A70B-D0EE7A9FB79B}"/>
              </a:ext>
              <a:ext uri="{C183D7F6-B498-43B3-948B-1728B52AA6E4}">
                <adec:decorative xmlns:adec="http://schemas.microsoft.com/office/drawing/2017/decorative" val="1"/>
              </a:ext>
            </a:extLst>
          </p:cNvPr>
          <p:cNvSpPr/>
          <p:nvPr/>
        </p:nvSpPr>
        <p:spPr>
          <a:xfrm rot="10800000">
            <a:off x="858907" y="3428996"/>
            <a:ext cx="3246852" cy="2758444"/>
          </a:xfrm>
          <a:prstGeom prst="round2SameRect">
            <a:avLst>
              <a:gd name="adj1" fmla="val 731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E5DCF27E-A679-B466-2B49-96D0264CBCCE}"/>
              </a:ext>
            </a:extLst>
          </p:cNvPr>
          <p:cNvSpPr>
            <a:spLocks noGrp="1"/>
          </p:cNvSpPr>
          <p:nvPr>
            <p:ph type="title"/>
          </p:nvPr>
        </p:nvSpPr>
        <p:spPr>
          <a:xfrm>
            <a:off x="588263" y="509156"/>
            <a:ext cx="11018521" cy="430887"/>
          </a:xfrm>
        </p:spPr>
        <p:txBody>
          <a:bodyPr>
            <a:noAutofit/>
          </a:bodyPr>
          <a:lstStyle/>
          <a:p>
            <a:r>
              <a:rPr lang="en-US"/>
              <a:t>The AI-powered business  </a:t>
            </a:r>
          </a:p>
        </p:txBody>
      </p:sp>
      <p:sp>
        <p:nvSpPr>
          <p:cNvPr id="7" name="!!Rectangle: Rounded Corners 5">
            <a:extLst>
              <a:ext uri="{FF2B5EF4-FFF2-40B4-BE49-F238E27FC236}">
                <a16:creationId xmlns:a16="http://schemas.microsoft.com/office/drawing/2014/main" id="{FB14625C-EEC9-7E41-33B4-3D18818344F3}"/>
              </a:ext>
              <a:ext uri="{C183D7F6-B498-43B3-948B-1728B52AA6E4}">
                <adec:decorative xmlns:adec="http://schemas.microsoft.com/office/drawing/2017/decorative" val="1"/>
              </a:ext>
            </a:extLst>
          </p:cNvPr>
          <p:cNvSpPr/>
          <p:nvPr/>
        </p:nvSpPr>
        <p:spPr>
          <a:xfrm>
            <a:off x="588963" y="1590919"/>
            <a:ext cx="10820340" cy="1838082"/>
          </a:xfrm>
          <a:prstGeom prst="roundRect">
            <a:avLst>
              <a:gd name="adj" fmla="val 8234"/>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 name="Graphic 20">
            <a:extLst>
              <a:ext uri="{FF2B5EF4-FFF2-40B4-BE49-F238E27FC236}">
                <a16:creationId xmlns:a16="http://schemas.microsoft.com/office/drawing/2014/main" id="{02F38764-9671-D06B-B320-B230019C0C3E}"/>
              </a:ext>
              <a:ext uri="{C183D7F6-B498-43B3-948B-1728B52AA6E4}">
                <adec:decorative xmlns:adec="http://schemas.microsoft.com/office/drawing/2017/decorative" val="1"/>
              </a:ext>
            </a:extLst>
          </p:cNvPr>
          <p:cNvSpPr>
            <a:spLocks noChangeAspect="1"/>
          </p:cNvSpPr>
          <p:nvPr/>
        </p:nvSpPr>
        <p:spPr>
          <a:xfrm>
            <a:off x="3743772" y="2074013"/>
            <a:ext cx="561150" cy="561150"/>
          </a:xfrm>
          <a:custGeom>
            <a:avLst/>
            <a:gdLst>
              <a:gd name="connsiteX0" fmla="*/ 0 w 190516"/>
              <a:gd name="connsiteY0" fmla="*/ 30956 h 190516"/>
              <a:gd name="connsiteX1" fmla="*/ 30956 w 190516"/>
              <a:gd name="connsiteY1" fmla="*/ 0 h 190516"/>
              <a:gd name="connsiteX2" fmla="*/ 140494 w 190516"/>
              <a:gd name="connsiteY2" fmla="*/ 0 h 190516"/>
              <a:gd name="connsiteX3" fmla="*/ 171450 w 190516"/>
              <a:gd name="connsiteY3" fmla="*/ 30956 h 190516"/>
              <a:gd name="connsiteX4" fmla="*/ 171450 w 190516"/>
              <a:gd name="connsiteY4" fmla="*/ 76316 h 190516"/>
              <a:gd name="connsiteX5" fmla="*/ 157163 w 190516"/>
              <a:gd name="connsiteY5" fmla="*/ 78414 h 190516"/>
              <a:gd name="connsiteX6" fmla="*/ 157163 w 190516"/>
              <a:gd name="connsiteY6" fmla="*/ 30956 h 190516"/>
              <a:gd name="connsiteX7" fmla="*/ 140494 w 190516"/>
              <a:gd name="connsiteY7" fmla="*/ 14288 h 190516"/>
              <a:gd name="connsiteX8" fmla="*/ 30956 w 190516"/>
              <a:gd name="connsiteY8" fmla="*/ 14288 h 190516"/>
              <a:gd name="connsiteX9" fmla="*/ 14288 w 190516"/>
              <a:gd name="connsiteY9" fmla="*/ 30956 h 190516"/>
              <a:gd name="connsiteX10" fmla="*/ 14288 w 190516"/>
              <a:gd name="connsiteY10" fmla="*/ 140494 h 190516"/>
              <a:gd name="connsiteX11" fmla="*/ 30956 w 190516"/>
              <a:gd name="connsiteY11" fmla="*/ 157163 h 190516"/>
              <a:gd name="connsiteX12" fmla="*/ 81353 w 190516"/>
              <a:gd name="connsiteY12" fmla="*/ 157163 h 190516"/>
              <a:gd name="connsiteX13" fmla="*/ 81162 w 190516"/>
              <a:gd name="connsiteY13" fmla="*/ 157894 h 190516"/>
              <a:gd name="connsiteX14" fmla="*/ 77773 w 190516"/>
              <a:gd name="connsiteY14" fmla="*/ 171450 h 190516"/>
              <a:gd name="connsiteX15" fmla="*/ 30956 w 190516"/>
              <a:gd name="connsiteY15" fmla="*/ 171450 h 190516"/>
              <a:gd name="connsiteX16" fmla="*/ 0 w 190516"/>
              <a:gd name="connsiteY16" fmla="*/ 140494 h 190516"/>
              <a:gd name="connsiteX17" fmla="*/ 0 w 190516"/>
              <a:gd name="connsiteY17" fmla="*/ 30956 h 190516"/>
              <a:gd name="connsiteX18" fmla="*/ 117681 w 190516"/>
              <a:gd name="connsiteY18" fmla="*/ 114300 h 190516"/>
              <a:gd name="connsiteX19" fmla="*/ 103394 w 190516"/>
              <a:gd name="connsiteY19" fmla="*/ 128588 h 190516"/>
              <a:gd name="connsiteX20" fmla="*/ 78582 w 190516"/>
              <a:gd name="connsiteY20" fmla="*/ 128588 h 190516"/>
              <a:gd name="connsiteX21" fmla="*/ 71438 w 190516"/>
              <a:gd name="connsiteY21" fmla="*/ 121444 h 190516"/>
              <a:gd name="connsiteX22" fmla="*/ 78582 w 190516"/>
              <a:gd name="connsiteY22" fmla="*/ 114300 h 190516"/>
              <a:gd name="connsiteX23" fmla="*/ 117681 w 190516"/>
              <a:gd name="connsiteY23" fmla="*/ 114300 h 190516"/>
              <a:gd name="connsiteX24" fmla="*/ 45244 w 190516"/>
              <a:gd name="connsiteY24" fmla="*/ 59531 h 190516"/>
              <a:gd name="connsiteX25" fmla="*/ 54769 w 190516"/>
              <a:gd name="connsiteY25" fmla="*/ 50006 h 190516"/>
              <a:gd name="connsiteX26" fmla="*/ 45244 w 190516"/>
              <a:gd name="connsiteY26" fmla="*/ 40481 h 190516"/>
              <a:gd name="connsiteX27" fmla="*/ 35719 w 190516"/>
              <a:gd name="connsiteY27" fmla="*/ 50006 h 190516"/>
              <a:gd name="connsiteX28" fmla="*/ 45244 w 190516"/>
              <a:gd name="connsiteY28" fmla="*/ 59531 h 190516"/>
              <a:gd name="connsiteX29" fmla="*/ 78581 w 190516"/>
              <a:gd name="connsiteY29" fmla="*/ 42863 h 190516"/>
              <a:gd name="connsiteX30" fmla="*/ 71438 w 190516"/>
              <a:gd name="connsiteY30" fmla="*/ 50006 h 190516"/>
              <a:gd name="connsiteX31" fmla="*/ 78581 w 190516"/>
              <a:gd name="connsiteY31" fmla="*/ 57150 h 190516"/>
              <a:gd name="connsiteX32" fmla="*/ 130969 w 190516"/>
              <a:gd name="connsiteY32" fmla="*/ 57150 h 190516"/>
              <a:gd name="connsiteX33" fmla="*/ 138113 w 190516"/>
              <a:gd name="connsiteY33" fmla="*/ 50006 h 190516"/>
              <a:gd name="connsiteX34" fmla="*/ 130969 w 190516"/>
              <a:gd name="connsiteY34" fmla="*/ 42863 h 190516"/>
              <a:gd name="connsiteX35" fmla="*/ 78581 w 190516"/>
              <a:gd name="connsiteY35" fmla="*/ 42863 h 190516"/>
              <a:gd name="connsiteX36" fmla="*/ 71438 w 190516"/>
              <a:gd name="connsiteY36" fmla="*/ 85725 h 190516"/>
              <a:gd name="connsiteX37" fmla="*/ 78582 w 190516"/>
              <a:gd name="connsiteY37" fmla="*/ 78581 h 190516"/>
              <a:gd name="connsiteX38" fmla="*/ 130968 w 190516"/>
              <a:gd name="connsiteY38" fmla="*/ 78581 h 190516"/>
              <a:gd name="connsiteX39" fmla="*/ 138112 w 190516"/>
              <a:gd name="connsiteY39" fmla="*/ 85725 h 190516"/>
              <a:gd name="connsiteX40" fmla="*/ 130968 w 190516"/>
              <a:gd name="connsiteY40" fmla="*/ 92869 h 190516"/>
              <a:gd name="connsiteX41" fmla="*/ 78582 w 190516"/>
              <a:gd name="connsiteY41" fmla="*/ 92869 h 190516"/>
              <a:gd name="connsiteX42" fmla="*/ 71438 w 190516"/>
              <a:gd name="connsiteY42" fmla="*/ 85725 h 190516"/>
              <a:gd name="connsiteX43" fmla="*/ 45244 w 190516"/>
              <a:gd name="connsiteY43" fmla="*/ 95250 h 190516"/>
              <a:gd name="connsiteX44" fmla="*/ 54769 w 190516"/>
              <a:gd name="connsiteY44" fmla="*/ 85725 h 190516"/>
              <a:gd name="connsiteX45" fmla="*/ 45244 w 190516"/>
              <a:gd name="connsiteY45" fmla="*/ 76200 h 190516"/>
              <a:gd name="connsiteX46" fmla="*/ 35719 w 190516"/>
              <a:gd name="connsiteY46" fmla="*/ 85725 h 190516"/>
              <a:gd name="connsiteX47" fmla="*/ 45244 w 190516"/>
              <a:gd name="connsiteY47" fmla="*/ 95250 h 190516"/>
              <a:gd name="connsiteX48" fmla="*/ 45244 w 190516"/>
              <a:gd name="connsiteY48" fmla="*/ 130969 h 190516"/>
              <a:gd name="connsiteX49" fmla="*/ 54769 w 190516"/>
              <a:gd name="connsiteY49" fmla="*/ 121444 h 190516"/>
              <a:gd name="connsiteX50" fmla="*/ 45244 w 190516"/>
              <a:gd name="connsiteY50" fmla="*/ 111919 h 190516"/>
              <a:gd name="connsiteX51" fmla="*/ 35719 w 190516"/>
              <a:gd name="connsiteY51" fmla="*/ 121444 h 190516"/>
              <a:gd name="connsiteX52" fmla="*/ 45244 w 190516"/>
              <a:gd name="connsiteY52" fmla="*/ 130969 h 190516"/>
              <a:gd name="connsiteX53" fmla="*/ 153352 w 190516"/>
              <a:gd name="connsiteY53" fmla="*/ 92102 h 190516"/>
              <a:gd name="connsiteX54" fmla="*/ 97130 w 190516"/>
              <a:gd name="connsiteY54" fmla="*/ 148322 h 190516"/>
              <a:gd name="connsiteX55" fmla="*/ 90403 w 190516"/>
              <a:gd name="connsiteY55" fmla="*/ 160205 h 190516"/>
              <a:gd name="connsiteX56" fmla="*/ 86043 w 190516"/>
              <a:gd name="connsiteY56" fmla="*/ 177642 h 190516"/>
              <a:gd name="connsiteX57" fmla="*/ 98600 w 190516"/>
              <a:gd name="connsiteY57" fmla="*/ 190198 h 190516"/>
              <a:gd name="connsiteX58" fmla="*/ 116037 w 190516"/>
              <a:gd name="connsiteY58" fmla="*/ 185838 h 190516"/>
              <a:gd name="connsiteX59" fmla="*/ 127920 w 190516"/>
              <a:gd name="connsiteY59" fmla="*/ 179111 h 190516"/>
              <a:gd name="connsiteX60" fmla="*/ 184140 w 190516"/>
              <a:gd name="connsiteY60" fmla="*/ 122891 h 190516"/>
              <a:gd name="connsiteX61" fmla="*/ 184140 w 190516"/>
              <a:gd name="connsiteY61" fmla="*/ 92102 h 190516"/>
              <a:gd name="connsiteX62" fmla="*/ 153352 w 190516"/>
              <a:gd name="connsiteY62" fmla="*/ 92102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0516" h="190516">
                <a:moveTo>
                  <a:pt x="0" y="30956"/>
                </a:moveTo>
                <a:cubicBezTo>
                  <a:pt x="0" y="13860"/>
                  <a:pt x="13860" y="0"/>
                  <a:pt x="30956" y="0"/>
                </a:cubicBezTo>
                <a:lnTo>
                  <a:pt x="140494" y="0"/>
                </a:lnTo>
                <a:cubicBezTo>
                  <a:pt x="157590" y="0"/>
                  <a:pt x="171450" y="13860"/>
                  <a:pt x="171450" y="30956"/>
                </a:cubicBezTo>
                <a:lnTo>
                  <a:pt x="171450" y="76316"/>
                </a:lnTo>
                <a:cubicBezTo>
                  <a:pt x="166626" y="75900"/>
                  <a:pt x="161724" y="76599"/>
                  <a:pt x="157163" y="78414"/>
                </a:cubicBezTo>
                <a:lnTo>
                  <a:pt x="157163" y="30956"/>
                </a:lnTo>
                <a:cubicBezTo>
                  <a:pt x="157163" y="21750"/>
                  <a:pt x="149700" y="14288"/>
                  <a:pt x="140494" y="14288"/>
                </a:cubicBezTo>
                <a:lnTo>
                  <a:pt x="30956" y="14288"/>
                </a:lnTo>
                <a:cubicBezTo>
                  <a:pt x="21750" y="14288"/>
                  <a:pt x="14288" y="21750"/>
                  <a:pt x="14288" y="30956"/>
                </a:cubicBezTo>
                <a:lnTo>
                  <a:pt x="14288" y="140494"/>
                </a:lnTo>
                <a:cubicBezTo>
                  <a:pt x="14288" y="149700"/>
                  <a:pt x="21750" y="157163"/>
                  <a:pt x="30956" y="157163"/>
                </a:cubicBezTo>
                <a:lnTo>
                  <a:pt x="81353" y="157163"/>
                </a:lnTo>
                <a:cubicBezTo>
                  <a:pt x="81286" y="157405"/>
                  <a:pt x="81223" y="157649"/>
                  <a:pt x="81162" y="157894"/>
                </a:cubicBezTo>
                <a:lnTo>
                  <a:pt x="77773" y="171450"/>
                </a:lnTo>
                <a:lnTo>
                  <a:pt x="30956" y="171450"/>
                </a:lnTo>
                <a:cubicBezTo>
                  <a:pt x="13860" y="171450"/>
                  <a:pt x="0" y="157590"/>
                  <a:pt x="0" y="140494"/>
                </a:cubicBezTo>
                <a:lnTo>
                  <a:pt x="0" y="30956"/>
                </a:lnTo>
                <a:close/>
                <a:moveTo>
                  <a:pt x="117681" y="114300"/>
                </a:moveTo>
                <a:lnTo>
                  <a:pt x="103394" y="128588"/>
                </a:lnTo>
                <a:lnTo>
                  <a:pt x="78582" y="128588"/>
                </a:lnTo>
                <a:cubicBezTo>
                  <a:pt x="74636" y="128588"/>
                  <a:pt x="71438" y="125389"/>
                  <a:pt x="71438" y="121444"/>
                </a:cubicBezTo>
                <a:cubicBezTo>
                  <a:pt x="71438" y="117499"/>
                  <a:pt x="74636" y="114300"/>
                  <a:pt x="78582" y="114300"/>
                </a:cubicBezTo>
                <a:lnTo>
                  <a:pt x="117681" y="114300"/>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1438" y="85725"/>
                </a:moveTo>
                <a:cubicBezTo>
                  <a:pt x="71438" y="81780"/>
                  <a:pt x="74636" y="78581"/>
                  <a:pt x="78582" y="78581"/>
                </a:cubicBezTo>
                <a:lnTo>
                  <a:pt x="130968" y="78581"/>
                </a:lnTo>
                <a:cubicBezTo>
                  <a:pt x="134914" y="78581"/>
                  <a:pt x="138112" y="81780"/>
                  <a:pt x="138112" y="85725"/>
                </a:cubicBezTo>
                <a:cubicBezTo>
                  <a:pt x="138112" y="89670"/>
                  <a:pt x="134914" y="92869"/>
                  <a:pt x="130968" y="92869"/>
                </a:cubicBezTo>
                <a:lnTo>
                  <a:pt x="78582" y="92869"/>
                </a:lnTo>
                <a:cubicBezTo>
                  <a:pt x="74636" y="92869"/>
                  <a:pt x="71438" y="89670"/>
                  <a:pt x="71438" y="85725"/>
                </a:cubicBezTo>
                <a:close/>
                <a:moveTo>
                  <a:pt x="45244" y="95250"/>
                </a:moveTo>
                <a:cubicBezTo>
                  <a:pt x="50504" y="95250"/>
                  <a:pt x="54769" y="90986"/>
                  <a:pt x="54769" y="85725"/>
                </a:cubicBezTo>
                <a:cubicBezTo>
                  <a:pt x="54769" y="80464"/>
                  <a:pt x="50504" y="76200"/>
                  <a:pt x="45244" y="76200"/>
                </a:cubicBezTo>
                <a:cubicBezTo>
                  <a:pt x="39983" y="76200"/>
                  <a:pt x="35719" y="80464"/>
                  <a:pt x="35719" y="85725"/>
                </a:cubicBezTo>
                <a:cubicBezTo>
                  <a:pt x="35719" y="90986"/>
                  <a:pt x="39983" y="95250"/>
                  <a:pt x="45244" y="95250"/>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2" y="92102"/>
                </a:moveTo>
                <a:lnTo>
                  <a:pt x="97130" y="148322"/>
                </a:lnTo>
                <a:cubicBezTo>
                  <a:pt x="93853" y="151600"/>
                  <a:pt x="91528" y="155707"/>
                  <a:pt x="90403" y="160205"/>
                </a:cubicBezTo>
                <a:lnTo>
                  <a:pt x="86043" y="177642"/>
                </a:lnTo>
                <a:cubicBezTo>
                  <a:pt x="84148" y="185225"/>
                  <a:pt x="91017" y="192094"/>
                  <a:pt x="98600" y="190198"/>
                </a:cubicBezTo>
                <a:lnTo>
                  <a:pt x="116037" y="185838"/>
                </a:lnTo>
                <a:cubicBezTo>
                  <a:pt x="120534" y="184715"/>
                  <a:pt x="124641" y="182389"/>
                  <a:pt x="127920" y="179111"/>
                </a:cubicBezTo>
                <a:lnTo>
                  <a:pt x="184140" y="122891"/>
                </a:lnTo>
                <a:cubicBezTo>
                  <a:pt x="192642" y="114389"/>
                  <a:pt x="192642" y="100604"/>
                  <a:pt x="184140" y="92102"/>
                </a:cubicBezTo>
                <a:cubicBezTo>
                  <a:pt x="175638" y="83599"/>
                  <a:pt x="161854" y="83599"/>
                  <a:pt x="153352" y="92102"/>
                </a:cubicBezTo>
                <a:close/>
              </a:path>
            </a:pathLst>
          </a:custGeom>
          <a:gradFill>
            <a:gsLst>
              <a:gs pos="20000">
                <a:srgbClr val="8661C5"/>
              </a:gs>
              <a:gs pos="100000">
                <a:srgbClr val="C03BC4"/>
              </a:gs>
            </a:gsLst>
            <a:lin ang="0" scaled="1"/>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71B9A580-E880-0E66-1287-85082FB22D59}"/>
              </a:ext>
            </a:extLst>
          </p:cNvPr>
          <p:cNvSpPr txBox="1"/>
          <p:nvPr/>
        </p:nvSpPr>
        <p:spPr>
          <a:xfrm>
            <a:off x="4227482" y="2169922"/>
            <a:ext cx="4220746"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Segoe UI Semibold"/>
                <a:ea typeface="+mj-lt"/>
                <a:cs typeface="Segoe UI" pitchFamily="34" charset="0"/>
              </a:rPr>
              <a:t>Foundational productivity</a:t>
            </a:r>
          </a:p>
        </p:txBody>
      </p:sp>
      <p:sp>
        <p:nvSpPr>
          <p:cNvPr id="21" name="Text Placeholder 11">
            <a:extLst>
              <a:ext uri="{FF2B5EF4-FFF2-40B4-BE49-F238E27FC236}">
                <a16:creationId xmlns:a16="http://schemas.microsoft.com/office/drawing/2014/main" id="{CAF23692-9DA2-B3F8-8655-B5273CBDDB0C}"/>
              </a:ext>
              <a:ext uri="{C183D7F6-B498-43B3-948B-1728B52AA6E4}">
                <adec:decorative xmlns:adec="http://schemas.microsoft.com/office/drawing/2017/decorative" val="1"/>
              </a:ext>
            </a:extLst>
          </p:cNvPr>
          <p:cNvSpPr txBox="1">
            <a:spLocks/>
          </p:cNvSpPr>
          <p:nvPr/>
        </p:nvSpPr>
        <p:spPr>
          <a:xfrm>
            <a:off x="5602893" y="1225158"/>
            <a:ext cx="731520" cy="731520"/>
          </a:xfrm>
          <a:prstGeom prst="ellipse">
            <a:avLst/>
          </a:prstGeom>
          <a:gradFill>
            <a:gsLst>
              <a:gs pos="20000">
                <a:srgbClr val="8661C5">
                  <a:lumMod val="90000"/>
                </a:srgbClr>
              </a:gs>
              <a:gs pos="100000">
                <a:srgbClr val="C03BC4"/>
              </a:gs>
            </a:gsLst>
            <a:lin ang="0" scaled="1"/>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Segoe UI Semibold"/>
                <a:ea typeface="+mn-ea"/>
                <a:cs typeface="+mn-cs"/>
              </a:rPr>
              <a:t>01</a:t>
            </a:r>
          </a:p>
        </p:txBody>
      </p:sp>
      <p:sp>
        <p:nvSpPr>
          <p:cNvPr id="11" name="TextBox 10">
            <a:extLst>
              <a:ext uri="{FF2B5EF4-FFF2-40B4-BE49-F238E27FC236}">
                <a16:creationId xmlns:a16="http://schemas.microsoft.com/office/drawing/2014/main" id="{88583E36-25E8-383F-2D96-622BDCB211CF}"/>
              </a:ext>
            </a:extLst>
          </p:cNvPr>
          <p:cNvSpPr txBox="1">
            <a:spLocks/>
          </p:cNvSpPr>
          <p:nvPr/>
        </p:nvSpPr>
        <p:spPr>
          <a:xfrm>
            <a:off x="858910" y="4176269"/>
            <a:ext cx="3317930" cy="1646605"/>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0000">
                      <a:srgbClr val="8661C5"/>
                    </a:gs>
                    <a:gs pos="100000">
                      <a:srgbClr val="C03BC4"/>
                    </a:gs>
                  </a:gsLst>
                  <a:lin ang="0" scaled="1"/>
                </a:gradFill>
                <a:effectLst/>
                <a:uLnTx/>
                <a:uFillTx/>
                <a:latin typeface="Segoe UI"/>
                <a:ea typeface="+mn-ea"/>
                <a:cs typeface="+mn-cs"/>
              </a:rPr>
              <a:t>Empower employees with secure, AI-powered tools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Introduce employees to secure generative AI with Microsoft Copilot with commercial data protection to prepare them for the future workplace.</a:t>
            </a:r>
          </a:p>
        </p:txBody>
      </p:sp>
      <p:sp>
        <p:nvSpPr>
          <p:cNvPr id="10" name="TextBox 9">
            <a:extLst>
              <a:ext uri="{FF2B5EF4-FFF2-40B4-BE49-F238E27FC236}">
                <a16:creationId xmlns:a16="http://schemas.microsoft.com/office/drawing/2014/main" id="{588C7C3C-8BBD-25F2-B175-77E273A80B98}"/>
              </a:ext>
              <a:ext uri="{C183D7F6-B498-43B3-948B-1728B52AA6E4}">
                <adec:decorative xmlns:adec="http://schemas.microsoft.com/office/drawing/2017/decorative" val="1"/>
              </a:ext>
            </a:extLst>
          </p:cNvPr>
          <p:cNvSpPr txBox="1">
            <a:spLocks/>
          </p:cNvSpPr>
          <p:nvPr/>
        </p:nvSpPr>
        <p:spPr>
          <a:xfrm>
            <a:off x="4375707" y="4176269"/>
            <a:ext cx="3246852" cy="969496"/>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0000">
                      <a:srgbClr val="8661C5"/>
                    </a:gs>
                    <a:gs pos="100000">
                      <a:srgbClr val="C03BC4"/>
                    </a:gs>
                  </a:gsLst>
                  <a:lin ang="0" scaled="1"/>
                </a:gradFill>
                <a:effectLst/>
                <a:uLnTx/>
                <a:uFillTx/>
                <a:latin typeface="Segoe UI"/>
                <a:ea typeface="+mn-ea"/>
                <a:cs typeface="+mn-cs"/>
              </a:rPr>
              <a:t>Standardize onto Microsoft 365 </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Enrich your Copilot for Microsoft 365 experience by getting your data into the Microsoft 365 Cloud.</a:t>
            </a:r>
          </a:p>
        </p:txBody>
      </p:sp>
      <p:sp>
        <p:nvSpPr>
          <p:cNvPr id="12" name="TextBox 11">
            <a:extLst>
              <a:ext uri="{FF2B5EF4-FFF2-40B4-BE49-F238E27FC236}">
                <a16:creationId xmlns:a16="http://schemas.microsoft.com/office/drawing/2014/main" id="{1D2B2E11-9B04-C45A-ACA3-4204BDE6B3A5}"/>
              </a:ext>
              <a:ext uri="{C183D7F6-B498-43B3-948B-1728B52AA6E4}">
                <adec:decorative xmlns:adec="http://schemas.microsoft.com/office/drawing/2017/decorative" val="1"/>
              </a:ext>
            </a:extLst>
          </p:cNvPr>
          <p:cNvSpPr txBox="1">
            <a:spLocks/>
          </p:cNvSpPr>
          <p:nvPr/>
        </p:nvSpPr>
        <p:spPr>
          <a:xfrm>
            <a:off x="7892504" y="4176269"/>
            <a:ext cx="3096167" cy="1754326"/>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0000">
                      <a:srgbClr val="8661C5"/>
                    </a:gs>
                    <a:gs pos="100000">
                      <a:srgbClr val="C03BC4"/>
                    </a:gs>
                  </a:gsLst>
                  <a:lin ang="0" scaled="1"/>
                </a:gradFill>
                <a:effectLst/>
                <a:uLnTx/>
                <a:uFillTx/>
                <a:latin typeface="Segoe UI"/>
                <a:ea typeface="+mn-ea"/>
                <a:cs typeface="+mn-cs"/>
              </a:rPr>
              <a:t>Organize sensitive business data</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Protect internal data from accidental leakage. Ensure users have the right access to the right internal content.</a:t>
            </a:r>
          </a:p>
          <a:p>
            <a:pPr marL="0" marR="0" lvl="0" indent="0" algn="l" defTabSz="914367"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grpSp>
        <p:nvGrpSpPr>
          <p:cNvPr id="30" name="Group 29">
            <a:extLst>
              <a:ext uri="{FF2B5EF4-FFF2-40B4-BE49-F238E27FC236}">
                <a16:creationId xmlns:a16="http://schemas.microsoft.com/office/drawing/2014/main" id="{D1AAAA35-1A1F-563E-B1A7-1E359B1BCD25}"/>
              </a:ext>
              <a:ext uri="{C183D7F6-B498-43B3-948B-1728B52AA6E4}">
                <adec:decorative xmlns:adec="http://schemas.microsoft.com/office/drawing/2017/decorative" val="1"/>
              </a:ext>
            </a:extLst>
          </p:cNvPr>
          <p:cNvGrpSpPr/>
          <p:nvPr/>
        </p:nvGrpSpPr>
        <p:grpSpPr>
          <a:xfrm>
            <a:off x="1086878" y="3806477"/>
            <a:ext cx="282147" cy="185627"/>
            <a:chOff x="3777615" y="3983783"/>
            <a:chExt cx="282147" cy="185627"/>
          </a:xfrm>
        </p:grpSpPr>
        <p:cxnSp>
          <p:nvCxnSpPr>
            <p:cNvPr id="27" name="Straight Connector 26">
              <a:extLst>
                <a:ext uri="{FF2B5EF4-FFF2-40B4-BE49-F238E27FC236}">
                  <a16:creationId xmlns:a16="http://schemas.microsoft.com/office/drawing/2014/main" id="{39D22FE2-325C-BA7F-A230-3040DA457B5B}"/>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0CF6CC-CE0B-4480-1241-2A0837A9FD4E}"/>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17175C3-78D9-E1A3-ABE6-537A9328190C}"/>
              </a:ext>
              <a:ext uri="{C183D7F6-B498-43B3-948B-1728B52AA6E4}">
                <adec:decorative xmlns:adec="http://schemas.microsoft.com/office/drawing/2017/decorative" val="1"/>
              </a:ext>
            </a:extLst>
          </p:cNvPr>
          <p:cNvGrpSpPr/>
          <p:nvPr/>
        </p:nvGrpSpPr>
        <p:grpSpPr>
          <a:xfrm>
            <a:off x="4590996" y="3822672"/>
            <a:ext cx="282147" cy="185627"/>
            <a:chOff x="3777615" y="3983783"/>
            <a:chExt cx="282147" cy="185627"/>
          </a:xfrm>
        </p:grpSpPr>
        <p:cxnSp>
          <p:nvCxnSpPr>
            <p:cNvPr id="32" name="Straight Connector 31">
              <a:extLst>
                <a:ext uri="{FF2B5EF4-FFF2-40B4-BE49-F238E27FC236}">
                  <a16:creationId xmlns:a16="http://schemas.microsoft.com/office/drawing/2014/main" id="{0DD4256F-FCC2-C0B4-9DD8-693F4F753128}"/>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1F3923-21CD-650E-30B7-F6C7E3716036}"/>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0FF79B3-2078-83BA-5BE7-4AE818192281}"/>
              </a:ext>
              <a:ext uri="{C183D7F6-B498-43B3-948B-1728B52AA6E4}">
                <adec:decorative xmlns:adec="http://schemas.microsoft.com/office/drawing/2017/decorative" val="1"/>
              </a:ext>
            </a:extLst>
          </p:cNvPr>
          <p:cNvGrpSpPr/>
          <p:nvPr/>
        </p:nvGrpSpPr>
        <p:grpSpPr>
          <a:xfrm>
            <a:off x="8120361" y="3806477"/>
            <a:ext cx="282147" cy="185627"/>
            <a:chOff x="3777615" y="3983783"/>
            <a:chExt cx="282147" cy="185627"/>
          </a:xfrm>
        </p:grpSpPr>
        <p:cxnSp>
          <p:nvCxnSpPr>
            <p:cNvPr id="35" name="Straight Connector 34">
              <a:extLst>
                <a:ext uri="{FF2B5EF4-FFF2-40B4-BE49-F238E27FC236}">
                  <a16:creationId xmlns:a16="http://schemas.microsoft.com/office/drawing/2014/main" id="{B02130DB-D6B4-48EC-9A47-852D5D1CCFF5}"/>
                </a:ext>
              </a:extLst>
            </p:cNvPr>
            <p:cNvCxnSpPr/>
            <p:nvPr/>
          </p:nvCxnSpPr>
          <p:spPr>
            <a:xfrm>
              <a:off x="3777615" y="4072890"/>
              <a:ext cx="96520" cy="96520"/>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B32EDA-B1C5-87FC-1633-10ABDD8BD190}"/>
                </a:ext>
              </a:extLst>
            </p:cNvPr>
            <p:cNvCxnSpPr>
              <a:cxnSpLocks/>
            </p:cNvCxnSpPr>
            <p:nvPr/>
          </p:nvCxnSpPr>
          <p:spPr>
            <a:xfrm flipV="1">
              <a:off x="3874135" y="3983783"/>
              <a:ext cx="185627" cy="185627"/>
            </a:xfrm>
            <a:prstGeom prst="line">
              <a:avLst/>
            </a:prstGeom>
            <a:ln w="47625"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C5334DE-8075-2EEC-4B74-252A30255964}"/>
              </a:ext>
              <a:ext uri="{C183D7F6-B498-43B3-948B-1728B52AA6E4}">
                <adec:decorative xmlns:adec="http://schemas.microsoft.com/office/drawing/2017/decorative" val="1"/>
              </a:ext>
            </a:extLst>
          </p:cNvPr>
          <p:cNvGrpSpPr/>
          <p:nvPr/>
        </p:nvGrpSpPr>
        <p:grpSpPr>
          <a:xfrm>
            <a:off x="1009596" y="2922132"/>
            <a:ext cx="9979075" cy="307777"/>
            <a:chOff x="969933" y="3432214"/>
            <a:chExt cx="9979075" cy="307777"/>
          </a:xfrm>
        </p:grpSpPr>
        <p:sp>
          <p:nvSpPr>
            <p:cNvPr id="9" name="TextBox 8">
              <a:extLst>
                <a:ext uri="{FF2B5EF4-FFF2-40B4-BE49-F238E27FC236}">
                  <a16:creationId xmlns:a16="http://schemas.microsoft.com/office/drawing/2014/main" id="{6D109198-4067-2E7F-2184-D52D01AAD81E}"/>
                </a:ext>
              </a:extLst>
            </p:cNvPr>
            <p:cNvSpPr txBox="1"/>
            <p:nvPr/>
          </p:nvSpPr>
          <p:spPr>
            <a:xfrm>
              <a:off x="4501510" y="3432214"/>
              <a:ext cx="291592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a:ea typeface="+mn-ea"/>
                  <a:cs typeface="+mn-cs"/>
                </a:rPr>
                <a:t>Get AI-ready checklist</a:t>
              </a:r>
            </a:p>
          </p:txBody>
        </p:sp>
        <p:cxnSp>
          <p:nvCxnSpPr>
            <p:cNvPr id="23" name="Straight Connector 22">
              <a:extLst>
                <a:ext uri="{FF2B5EF4-FFF2-40B4-BE49-F238E27FC236}">
                  <a16:creationId xmlns:a16="http://schemas.microsoft.com/office/drawing/2014/main" id="{5D23A4E3-DB1D-DEA0-F608-CB3E1A5BF261}"/>
                </a:ext>
              </a:extLst>
            </p:cNvPr>
            <p:cNvCxnSpPr>
              <a:cxnSpLocks/>
            </p:cNvCxnSpPr>
            <p:nvPr/>
          </p:nvCxnSpPr>
          <p:spPr>
            <a:xfrm>
              <a:off x="969933" y="3586102"/>
              <a:ext cx="35661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88856A9-65DE-42F4-B98C-52B6D97C5BBB}"/>
                </a:ext>
              </a:extLst>
            </p:cNvPr>
            <p:cNvCxnSpPr>
              <a:cxnSpLocks/>
            </p:cNvCxnSpPr>
            <p:nvPr/>
          </p:nvCxnSpPr>
          <p:spPr>
            <a:xfrm>
              <a:off x="7382848" y="3586102"/>
              <a:ext cx="35661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3" name="Grafik 2" descr="Ein Bild, das Grafiken, Schrift, Logo, Screenshot enthält.&#10;&#10;Automatisch generierte Beschreibung">
            <a:extLst>
              <a:ext uri="{FF2B5EF4-FFF2-40B4-BE49-F238E27FC236}">
                <a16:creationId xmlns:a16="http://schemas.microsoft.com/office/drawing/2014/main" id="{7816AC8A-FEE7-2CA8-9C54-F8DBA832E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2114497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0" grpId="0" animBg="1"/>
      <p:bldP spid="43" grpId="0" animBg="1"/>
      <p:bldP spid="11"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4F84F41-4843-9C9A-7398-3EFEB27B1F9D}"/>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546509" y="2242139"/>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2" name="Title 1">
            <a:extLst>
              <a:ext uri="{FF2B5EF4-FFF2-40B4-BE49-F238E27FC236}">
                <a16:creationId xmlns:a16="http://schemas.microsoft.com/office/drawing/2014/main" id="{B4EF64F7-E26F-7FFE-FA43-5250981DA79D}"/>
              </a:ext>
            </a:extLst>
          </p:cNvPr>
          <p:cNvSpPr>
            <a:spLocks noGrp="1"/>
          </p:cNvSpPr>
          <p:nvPr>
            <p:ph type="title"/>
          </p:nvPr>
        </p:nvSpPr>
        <p:spPr/>
        <p:txBody>
          <a:bodyPr>
            <a:normAutofit fontScale="90000"/>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Segoe UI Semibold"/>
                <a:ea typeface="+mn-ea"/>
                <a:cs typeface="Segoe UI" pitchFamily="34" charset="0"/>
              </a:rPr>
              <a:t>Get Ready</a:t>
            </a:r>
            <a:r>
              <a:rPr lang="en-US" b="1" dirty="0">
                <a:solidFill>
                  <a:schemeClr val="tx1"/>
                </a:solidFill>
                <a:latin typeface="Segoe UI Semibold"/>
                <a:ea typeface="+mn-ea"/>
                <a:cs typeface="Segoe UI" pitchFamily="34" charset="0"/>
              </a:rPr>
              <a:t> for Copilot for Microsoft 365</a:t>
            </a:r>
            <a:endParaRPr kumimoji="0" lang="en-US" sz="2800" b="1" i="0" u="none" strike="noStrike" kern="1200" cap="none" spc="0" normalizeH="0" baseline="0" noProof="0" dirty="0">
              <a:ln>
                <a:noFill/>
              </a:ln>
              <a:solidFill>
                <a:schemeClr val="tx1"/>
              </a:solidFill>
              <a:effectLst/>
              <a:uLnTx/>
              <a:uFillTx/>
              <a:latin typeface="Segoe UI Semibold"/>
              <a:ea typeface="+mn-ea"/>
              <a:cs typeface="Segoe UI" pitchFamily="34" charset="0"/>
            </a:endParaRPr>
          </a:p>
        </p:txBody>
      </p:sp>
      <p:sp>
        <p:nvSpPr>
          <p:cNvPr id="31" name="Rectangle 30">
            <a:extLst>
              <a:ext uri="{FF2B5EF4-FFF2-40B4-BE49-F238E27FC236}">
                <a16:creationId xmlns:a16="http://schemas.microsoft.com/office/drawing/2014/main" id="{5937FDEE-A8FF-E5DE-B4AD-1AD16BEA7DBC}"/>
              </a:ext>
              <a:ext uri="{C183D7F6-B498-43B3-948B-1728B52AA6E4}">
                <adec:decorative xmlns:adec="http://schemas.microsoft.com/office/drawing/2017/decorative" val="1"/>
              </a:ext>
            </a:extLst>
          </p:cNvPr>
          <p:cNvSpPr/>
          <p:nvPr/>
        </p:nvSpPr>
        <p:spPr>
          <a:xfrm>
            <a:off x="472333" y="3622286"/>
            <a:ext cx="11384280" cy="1371600"/>
          </a:xfrm>
          <a:prstGeom prst="rect">
            <a:avLst/>
          </a:prstGeom>
          <a:gradFill flip="none" rotWithShape="1">
            <a:gsLst>
              <a:gs pos="20000">
                <a:srgbClr val="8661C5">
                  <a:lumMod val="90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Rounded Corners 8">
            <a:extLst>
              <a:ext uri="{FF2B5EF4-FFF2-40B4-BE49-F238E27FC236}">
                <a16:creationId xmlns:a16="http://schemas.microsoft.com/office/drawing/2014/main" id="{F342188E-A2E9-D7A4-1BBB-D79D963286B4}"/>
              </a:ext>
            </a:extLst>
          </p:cNvPr>
          <p:cNvSpPr/>
          <p:nvPr/>
        </p:nvSpPr>
        <p:spPr bwMode="auto">
          <a:xfrm>
            <a:off x="472332" y="2247886"/>
            <a:ext cx="11384280" cy="1371600"/>
          </a:xfrm>
          <a:prstGeom prst="roundRect">
            <a:avLst>
              <a:gd name="adj" fmla="val 4361"/>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46BDA0C7-FD58-E663-5061-98D2B107E480}"/>
              </a:ext>
            </a:extLst>
          </p:cNvPr>
          <p:cNvSpPr txBox="1"/>
          <p:nvPr/>
        </p:nvSpPr>
        <p:spPr>
          <a:xfrm>
            <a:off x="5021010" y="1166680"/>
            <a:ext cx="291356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8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a:rPr>
              <a:t>Standardize on M365</a:t>
            </a:r>
          </a:p>
        </p:txBody>
      </p:sp>
      <p:sp>
        <p:nvSpPr>
          <p:cNvPr id="29" name="TextBox 28">
            <a:extLst>
              <a:ext uri="{FF2B5EF4-FFF2-40B4-BE49-F238E27FC236}">
                <a16:creationId xmlns:a16="http://schemas.microsoft.com/office/drawing/2014/main" id="{3548BADE-5CE1-5386-00BA-0519634EB5E5}"/>
              </a:ext>
            </a:extLst>
          </p:cNvPr>
          <p:cNvSpPr txBox="1"/>
          <p:nvPr/>
        </p:nvSpPr>
        <p:spPr>
          <a:xfrm rot="16200000">
            <a:off x="416401" y="2563836"/>
            <a:ext cx="116736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mn-ea"/>
                <a:cs typeface="+mn-cs"/>
              </a:rPr>
              <a:t>Immediate Customer Value </a:t>
            </a:r>
            <a:endParaRPr kumimoji="0" lang="en-GB" sz="1600" b="0" i="0" u="none" strike="noStrike" kern="1200" cap="none" spc="0" normalizeH="0" baseline="0" noProof="0">
              <a:ln>
                <a:noFill/>
              </a:ln>
              <a:solidFill>
                <a:srgbClr val="243A5E"/>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B1A5C5F6-5824-B1AD-B171-B529D09348AC}"/>
              </a:ext>
            </a:extLst>
          </p:cNvPr>
          <p:cNvSpPr txBox="1"/>
          <p:nvPr/>
        </p:nvSpPr>
        <p:spPr>
          <a:xfrm rot="16200000">
            <a:off x="-128616" y="4064294"/>
            <a:ext cx="2120725" cy="492443"/>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pitchFamily="34" charset="0"/>
              </a:rPr>
              <a:t>Long Term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pitchFamily="34" charset="0"/>
              </a:rPr>
              <a:t>Value</a:t>
            </a:r>
          </a:p>
        </p:txBody>
      </p:sp>
      <p:sp>
        <p:nvSpPr>
          <p:cNvPr id="5" name="Rectangle: Rounded Corners 4">
            <a:extLst>
              <a:ext uri="{FF2B5EF4-FFF2-40B4-BE49-F238E27FC236}">
                <a16:creationId xmlns:a16="http://schemas.microsoft.com/office/drawing/2014/main" id="{013FC449-5253-550E-40D3-14E247DEF87C}"/>
              </a:ext>
            </a:extLst>
          </p:cNvPr>
          <p:cNvSpPr/>
          <p:nvPr/>
        </p:nvSpPr>
        <p:spPr bwMode="auto">
          <a:xfrm>
            <a:off x="460599" y="5001544"/>
            <a:ext cx="11384280" cy="1371600"/>
          </a:xfrm>
          <a:prstGeom prst="roundRect">
            <a:avLst>
              <a:gd name="adj" fmla="val 4361"/>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7D5C0C10-2D65-AB8D-3459-E10D92A17FFB}"/>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15575" y="5095153"/>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1A0BF0E5-DB55-094A-F584-9B3C5E5F1080}"/>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41999" y="2356060"/>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10" name="Picture 9">
            <a:extLst>
              <a:ext uri="{FF2B5EF4-FFF2-40B4-BE49-F238E27FC236}">
                <a16:creationId xmlns:a16="http://schemas.microsoft.com/office/drawing/2014/main" id="{D2A3B3AE-01B7-F63B-D9CD-0CD3A331DCD5}"/>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41999" y="372084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35" name="TextBox 34">
            <a:extLst>
              <a:ext uri="{FF2B5EF4-FFF2-40B4-BE49-F238E27FC236}">
                <a16:creationId xmlns:a16="http://schemas.microsoft.com/office/drawing/2014/main" id="{A00B6C4E-FAD9-2BAB-B98E-D5F1F8094D85}"/>
              </a:ext>
            </a:extLst>
          </p:cNvPr>
          <p:cNvSpPr txBox="1"/>
          <p:nvPr/>
        </p:nvSpPr>
        <p:spPr>
          <a:xfrm>
            <a:off x="1715605" y="1057180"/>
            <a:ext cx="2977710" cy="646331"/>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rPr>
              <a:t>Empower employees with secure, AI-powered tools</a:t>
            </a:r>
          </a:p>
        </p:txBody>
      </p:sp>
      <p:sp>
        <p:nvSpPr>
          <p:cNvPr id="36" name="TextBox 35">
            <a:extLst>
              <a:ext uri="{FF2B5EF4-FFF2-40B4-BE49-F238E27FC236}">
                <a16:creationId xmlns:a16="http://schemas.microsoft.com/office/drawing/2014/main" id="{92549246-A6D2-A039-5DD6-26D9F7575774}"/>
              </a:ext>
            </a:extLst>
          </p:cNvPr>
          <p:cNvSpPr txBox="1"/>
          <p:nvPr/>
        </p:nvSpPr>
        <p:spPr>
          <a:xfrm rot="16200000">
            <a:off x="348065" y="5441122"/>
            <a:ext cx="1167361" cy="492443"/>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mn-ea"/>
                <a:cs typeface="+mn-cs"/>
              </a:rPr>
              <a:t>Partner Opportunity</a:t>
            </a:r>
          </a:p>
        </p:txBody>
      </p:sp>
      <p:pic>
        <p:nvPicPr>
          <p:cNvPr id="37" name="Picture 36">
            <a:extLst>
              <a:ext uri="{FF2B5EF4-FFF2-40B4-BE49-F238E27FC236}">
                <a16:creationId xmlns:a16="http://schemas.microsoft.com/office/drawing/2014/main" id="{ED4F38D2-886B-AB81-B776-C978D32200C2}"/>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71501" y="236566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38" name="Picture 37">
            <a:extLst>
              <a:ext uri="{FF2B5EF4-FFF2-40B4-BE49-F238E27FC236}">
                <a16:creationId xmlns:a16="http://schemas.microsoft.com/office/drawing/2014/main" id="{617D7268-1EAD-9F81-5ABF-EAAA17401C3F}"/>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63567" y="5103176"/>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0" name="Picture 39">
            <a:extLst>
              <a:ext uri="{FF2B5EF4-FFF2-40B4-BE49-F238E27FC236}">
                <a16:creationId xmlns:a16="http://schemas.microsoft.com/office/drawing/2014/main" id="{29B4361A-C33A-812E-6DF1-5675356C9216}"/>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89991" y="3719240"/>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41" name="TextBox 40">
            <a:extLst>
              <a:ext uri="{FF2B5EF4-FFF2-40B4-BE49-F238E27FC236}">
                <a16:creationId xmlns:a16="http://schemas.microsoft.com/office/drawing/2014/main" id="{E33DB11F-703D-71B8-0B92-37F3EBC93F2D}"/>
              </a:ext>
            </a:extLst>
          </p:cNvPr>
          <p:cNvSpPr txBox="1"/>
          <p:nvPr/>
        </p:nvSpPr>
        <p:spPr>
          <a:xfrm>
            <a:off x="8350700" y="1010593"/>
            <a:ext cx="2913560"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8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rPr>
              <a:t>Organize sensitive business data </a:t>
            </a:r>
          </a:p>
        </p:txBody>
      </p:sp>
      <p:pic>
        <p:nvPicPr>
          <p:cNvPr id="42" name="Picture 41">
            <a:extLst>
              <a:ext uri="{FF2B5EF4-FFF2-40B4-BE49-F238E27FC236}">
                <a16:creationId xmlns:a16="http://schemas.microsoft.com/office/drawing/2014/main" id="{633DAEBD-7428-B9F9-4ED0-B9125577EDBA}"/>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48372" y="236416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3" name="Picture 42">
            <a:extLst>
              <a:ext uri="{FF2B5EF4-FFF2-40B4-BE49-F238E27FC236}">
                <a16:creationId xmlns:a16="http://schemas.microsoft.com/office/drawing/2014/main" id="{13F2322E-8BE1-78D9-C7EB-D0D7CC1841E6}"/>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40438" y="5111201"/>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4" name="Picture 43">
            <a:extLst>
              <a:ext uri="{FF2B5EF4-FFF2-40B4-BE49-F238E27FC236}">
                <a16:creationId xmlns:a16="http://schemas.microsoft.com/office/drawing/2014/main" id="{F1AB294E-3B72-8927-A741-4FF8A0942CA7}"/>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66862" y="3727265"/>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47" name="TextBox 46">
            <a:extLst>
              <a:ext uri="{FF2B5EF4-FFF2-40B4-BE49-F238E27FC236}">
                <a16:creationId xmlns:a16="http://schemas.microsoft.com/office/drawing/2014/main" id="{9E04DBA8-1AD1-E31D-A3E0-4DFD70902D43}"/>
              </a:ext>
            </a:extLst>
          </p:cNvPr>
          <p:cNvSpPr txBox="1"/>
          <p:nvPr/>
        </p:nvSpPr>
        <p:spPr>
          <a:xfrm>
            <a:off x="1833441" y="2473505"/>
            <a:ext cx="2598818" cy="95410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Microsoft Copilot with commercial data protection for users signed in with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Entra</a:t>
            </a:r>
            <a:r>
              <a:rPr kumimoji="0" lang="en-US" sz="1400" b="0" i="0" u="none" strike="noStrike" kern="1200" cap="none" spc="0" normalizeH="0" baseline="0" noProof="0" dirty="0">
                <a:ln>
                  <a:noFill/>
                </a:ln>
                <a:solidFill>
                  <a:prstClr val="black"/>
                </a:solidFill>
                <a:effectLst/>
                <a:uLnTx/>
                <a:uFillTx/>
                <a:latin typeface="Segoe UI"/>
                <a:ea typeface="+mn-ea"/>
                <a:cs typeface="+mn-cs"/>
              </a:rPr>
              <a:t> ID at no additional cost</a:t>
            </a:r>
          </a:p>
        </p:txBody>
      </p:sp>
      <p:sp>
        <p:nvSpPr>
          <p:cNvPr id="49" name="TextBox 48">
            <a:extLst>
              <a:ext uri="{FF2B5EF4-FFF2-40B4-BE49-F238E27FC236}">
                <a16:creationId xmlns:a16="http://schemas.microsoft.com/office/drawing/2014/main" id="{A3E481DE-C82E-9D14-719F-49296ADB146A}"/>
              </a:ext>
            </a:extLst>
          </p:cNvPr>
          <p:cNvSpPr txBox="1"/>
          <p:nvPr/>
        </p:nvSpPr>
        <p:spPr>
          <a:xfrm>
            <a:off x="5227552" y="2473505"/>
            <a:ext cx="2500477" cy="954107"/>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Migrate/upgrade to cloud – Exchange Online, Teams, SharePoint online, Microsoft 365 apps</a:t>
            </a:r>
          </a:p>
        </p:txBody>
      </p:sp>
      <p:sp>
        <p:nvSpPr>
          <p:cNvPr id="51" name="TextBox 50">
            <a:extLst>
              <a:ext uri="{FF2B5EF4-FFF2-40B4-BE49-F238E27FC236}">
                <a16:creationId xmlns:a16="http://schemas.microsoft.com/office/drawing/2014/main" id="{338F036A-653B-7D18-A847-914C3BDFBD42}"/>
              </a:ext>
            </a:extLst>
          </p:cNvPr>
          <p:cNvSpPr txBox="1"/>
          <p:nvPr/>
        </p:nvSpPr>
        <p:spPr>
          <a:xfrm>
            <a:off x="8485272" y="2473505"/>
            <a:ext cx="2661698" cy="738664"/>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Protect business data from external threats with Identity &amp; Endpoint </a:t>
            </a:r>
          </a:p>
        </p:txBody>
      </p:sp>
      <p:sp>
        <p:nvSpPr>
          <p:cNvPr id="54" name="TextBox 53">
            <a:extLst>
              <a:ext uri="{FF2B5EF4-FFF2-40B4-BE49-F238E27FC236}">
                <a16:creationId xmlns:a16="http://schemas.microsoft.com/office/drawing/2014/main" id="{3199E80B-0F3C-5726-B20E-2A2371E8C65E}"/>
              </a:ext>
            </a:extLst>
          </p:cNvPr>
          <p:cNvSpPr txBox="1"/>
          <p:nvPr/>
        </p:nvSpPr>
        <p:spPr>
          <a:xfrm>
            <a:off x="1902645" y="3908494"/>
            <a:ext cx="2323257" cy="73866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Train users on using AI in the workplace for faster ROI realization </a:t>
            </a:r>
          </a:p>
        </p:txBody>
      </p:sp>
      <p:sp>
        <p:nvSpPr>
          <p:cNvPr id="56" name="TextBox 55">
            <a:extLst>
              <a:ext uri="{FF2B5EF4-FFF2-40B4-BE49-F238E27FC236}">
                <a16:creationId xmlns:a16="http://schemas.microsoft.com/office/drawing/2014/main" id="{2A0610B8-FC4B-308A-3BEA-5488DDC29C38}"/>
              </a:ext>
            </a:extLst>
          </p:cNvPr>
          <p:cNvSpPr txBox="1"/>
          <p:nvPr/>
        </p:nvSpPr>
        <p:spPr>
          <a:xfrm>
            <a:off x="5258839" y="3831791"/>
            <a:ext cx="2505168" cy="95410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Create and build your graph for a more relevant experience with Copilot for Microsoft 365</a:t>
            </a:r>
          </a:p>
        </p:txBody>
      </p:sp>
      <p:sp>
        <p:nvSpPr>
          <p:cNvPr id="58" name="TextBox 57">
            <a:extLst>
              <a:ext uri="{FF2B5EF4-FFF2-40B4-BE49-F238E27FC236}">
                <a16:creationId xmlns:a16="http://schemas.microsoft.com/office/drawing/2014/main" id="{F4FBDF3B-807E-D622-7692-135098A61B25}"/>
              </a:ext>
            </a:extLst>
          </p:cNvPr>
          <p:cNvSpPr txBox="1"/>
          <p:nvPr/>
        </p:nvSpPr>
        <p:spPr>
          <a:xfrm>
            <a:off x="8519192" y="3908494"/>
            <a:ext cx="2627778" cy="738664"/>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Manage data retention and labeling for safer AI use internally </a:t>
            </a:r>
          </a:p>
        </p:txBody>
      </p:sp>
      <p:sp>
        <p:nvSpPr>
          <p:cNvPr id="61" name="TextBox 60">
            <a:extLst>
              <a:ext uri="{FF2B5EF4-FFF2-40B4-BE49-F238E27FC236}">
                <a16:creationId xmlns:a16="http://schemas.microsoft.com/office/drawing/2014/main" id="{D7A20DE2-C96C-8C49-FA89-EAC49763FB88}"/>
              </a:ext>
            </a:extLst>
          </p:cNvPr>
          <p:cNvSpPr txBox="1"/>
          <p:nvPr/>
        </p:nvSpPr>
        <p:spPr>
          <a:xfrm>
            <a:off x="1833441" y="5111386"/>
            <a:ext cx="2672965" cy="1169551"/>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Inoculate your customer base against competitor solutions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User adoption &amp; change management</a:t>
            </a:r>
          </a:p>
        </p:txBody>
      </p:sp>
      <p:sp>
        <p:nvSpPr>
          <p:cNvPr id="63" name="TextBox 62">
            <a:extLst>
              <a:ext uri="{FF2B5EF4-FFF2-40B4-BE49-F238E27FC236}">
                <a16:creationId xmlns:a16="http://schemas.microsoft.com/office/drawing/2014/main" id="{35EBD983-CB8E-2CA8-B003-CE0C81BBDDE9}"/>
              </a:ext>
            </a:extLst>
          </p:cNvPr>
          <p:cNvSpPr txBox="1"/>
          <p:nvPr/>
        </p:nvSpPr>
        <p:spPr>
          <a:xfrm>
            <a:off x="5259300" y="5307327"/>
            <a:ext cx="3195637" cy="738664"/>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Acquire new customers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Data Migration Services</a:t>
            </a:r>
          </a:p>
        </p:txBody>
      </p:sp>
      <p:sp>
        <p:nvSpPr>
          <p:cNvPr id="65" name="TextBox 64">
            <a:extLst>
              <a:ext uri="{FF2B5EF4-FFF2-40B4-BE49-F238E27FC236}">
                <a16:creationId xmlns:a16="http://schemas.microsoft.com/office/drawing/2014/main" id="{87051CD5-8BBD-B744-7589-24B55C57C9AF}"/>
              </a:ext>
            </a:extLst>
          </p:cNvPr>
          <p:cNvSpPr txBox="1"/>
          <p:nvPr/>
        </p:nvSpPr>
        <p:spPr>
          <a:xfrm>
            <a:off x="8650998" y="5307327"/>
            <a:ext cx="3109912" cy="738664"/>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Upsell to M365 Business Premium</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Security Managed Services </a:t>
            </a:r>
          </a:p>
        </p:txBody>
      </p:sp>
      <p:grpSp>
        <p:nvGrpSpPr>
          <p:cNvPr id="70" name="Group 69">
            <a:extLst>
              <a:ext uri="{FF2B5EF4-FFF2-40B4-BE49-F238E27FC236}">
                <a16:creationId xmlns:a16="http://schemas.microsoft.com/office/drawing/2014/main" id="{63A707BF-FDE3-16A7-3434-BEDACA0386D4}"/>
              </a:ext>
            </a:extLst>
          </p:cNvPr>
          <p:cNvGrpSpPr/>
          <p:nvPr/>
        </p:nvGrpSpPr>
        <p:grpSpPr>
          <a:xfrm>
            <a:off x="499016" y="1802338"/>
            <a:ext cx="11357596" cy="523220"/>
            <a:chOff x="499016" y="1802338"/>
            <a:chExt cx="11357596" cy="523220"/>
          </a:xfrm>
        </p:grpSpPr>
        <p:sp>
          <p:nvSpPr>
            <p:cNvPr id="66" name="TextBox 65">
              <a:extLst>
                <a:ext uri="{FF2B5EF4-FFF2-40B4-BE49-F238E27FC236}">
                  <a16:creationId xmlns:a16="http://schemas.microsoft.com/office/drawing/2014/main" id="{CE608B37-E019-679E-85CB-9772D2E8229F}"/>
                </a:ext>
              </a:extLst>
            </p:cNvPr>
            <p:cNvSpPr txBox="1"/>
            <p:nvPr/>
          </p:nvSpPr>
          <p:spPr>
            <a:xfrm>
              <a:off x="499016" y="1850947"/>
              <a:ext cx="11357596" cy="457200"/>
            </a:xfrm>
            <a:prstGeom prst="roundRect">
              <a:avLst>
                <a:gd name="adj" fmla="val 18855"/>
              </a:avLst>
            </a:prstGeom>
            <a:gradFill flip="none" rotWithShape="1">
              <a:gsLst>
                <a:gs pos="0">
                  <a:srgbClr val="7378D6"/>
                </a:gs>
                <a:gs pos="43000">
                  <a:srgbClr val="2578D5"/>
                </a:gs>
                <a:gs pos="100000">
                  <a:srgbClr val="3EC8F1"/>
                </a:gs>
              </a:gsLst>
              <a:lin ang="13500000" scaled="1"/>
              <a:tileRect/>
            </a:gradFill>
            <a:ln w="12700"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 rIns="9144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1400" b="0"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Semibold"/>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365760" marR="0" lvl="0" indent="0" algn="l" defTabSz="91436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48" name="TextBox 47">
              <a:extLst>
                <a:ext uri="{FF2B5EF4-FFF2-40B4-BE49-F238E27FC236}">
                  <a16:creationId xmlns:a16="http://schemas.microsoft.com/office/drawing/2014/main" id="{A8B480C4-B8B1-3941-9A32-BFA76C39E05A}"/>
                </a:ext>
              </a:extLst>
            </p:cNvPr>
            <p:cNvSpPr txBox="1"/>
            <p:nvPr/>
          </p:nvSpPr>
          <p:spPr>
            <a:xfrm>
              <a:off x="8363934" y="1802338"/>
              <a:ext cx="2884203"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rPr>
                <a:t>Optimize your data management and security practices</a:t>
              </a:r>
            </a:p>
          </p:txBody>
        </p:sp>
        <p:sp>
          <p:nvSpPr>
            <p:cNvPr id="68" name="TextBox 67">
              <a:extLst>
                <a:ext uri="{FF2B5EF4-FFF2-40B4-BE49-F238E27FC236}">
                  <a16:creationId xmlns:a16="http://schemas.microsoft.com/office/drawing/2014/main" id="{2B9329FC-757B-2007-0557-1398F3BB82C9}"/>
                </a:ext>
              </a:extLst>
            </p:cNvPr>
            <p:cNvSpPr txBox="1"/>
            <p:nvPr/>
          </p:nvSpPr>
          <p:spPr>
            <a:xfrm>
              <a:off x="5059893" y="1909025"/>
              <a:ext cx="2884203" cy="30777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rPr>
                <a:t>Migrate Data to Cloud</a:t>
              </a:r>
            </a:p>
          </p:txBody>
        </p:sp>
        <p:sp>
          <p:nvSpPr>
            <p:cNvPr id="69" name="TextBox 68">
              <a:extLst>
                <a:ext uri="{FF2B5EF4-FFF2-40B4-BE49-F238E27FC236}">
                  <a16:creationId xmlns:a16="http://schemas.microsoft.com/office/drawing/2014/main" id="{1F2B96DB-A9CF-21D8-B92F-58A8017EDE37}"/>
                </a:ext>
              </a:extLst>
            </p:cNvPr>
            <p:cNvSpPr txBox="1"/>
            <p:nvPr/>
          </p:nvSpPr>
          <p:spPr>
            <a:xfrm>
              <a:off x="1792416" y="1910627"/>
              <a:ext cx="2680867" cy="30777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rPr>
                <a:t>Start using Gen AI with Copilot</a:t>
              </a:r>
            </a:p>
          </p:txBody>
        </p:sp>
      </p:grpSp>
      <p:pic>
        <p:nvPicPr>
          <p:cNvPr id="3" name="Grafik 2" descr="Ein Bild, das Grafiken, Schrift, Logo, Screenshot enthält.&#10;&#10;Automatisch generierte Beschreibung">
            <a:extLst>
              <a:ext uri="{FF2B5EF4-FFF2-40B4-BE49-F238E27FC236}">
                <a16:creationId xmlns:a16="http://schemas.microsoft.com/office/drawing/2014/main" id="{76FD015A-EA1F-CAD6-AD30-7818018B21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1009" y="250067"/>
            <a:ext cx="2050879" cy="488304"/>
          </a:xfrm>
          <a:prstGeom prst="rect">
            <a:avLst/>
          </a:prstGeom>
        </p:spPr>
      </p:pic>
    </p:spTree>
    <p:extLst>
      <p:ext uri="{BB962C8B-B14F-4D97-AF65-F5344CB8AC3E}">
        <p14:creationId xmlns:p14="http://schemas.microsoft.com/office/powerpoint/2010/main" val="3718586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1.04167E-6 -7.40741E-7 L 1.04167E-6 0.04167 " pathEditMode="relative" rAng="0" ptsTypes="AA">
                                      <p:cBhvr>
                                        <p:cTn id="9" dur="750" spd="-100000" fill="hold"/>
                                        <p:tgtEl>
                                          <p:spTgt spid="31"/>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5">
            <a:extLst>
              <a:ext uri="{FF2B5EF4-FFF2-40B4-BE49-F238E27FC236}">
                <a16:creationId xmlns:a16="http://schemas.microsoft.com/office/drawing/2014/main" id="{3A2D4B37-CCAA-1E13-2C67-CEA6AD4397B8}"/>
              </a:ext>
              <a:ext uri="{C183D7F6-B498-43B3-948B-1728B52AA6E4}">
                <adec:decorative xmlns:adec="http://schemas.microsoft.com/office/drawing/2017/decorative" val="1"/>
              </a:ext>
            </a:extLst>
          </p:cNvPr>
          <p:cNvSpPr/>
          <p:nvPr/>
        </p:nvSpPr>
        <p:spPr>
          <a:xfrm>
            <a:off x="1534752" y="2100524"/>
            <a:ext cx="3755406" cy="3084934"/>
          </a:xfrm>
          <a:prstGeom prst="roundRect">
            <a:avLst>
              <a:gd name="adj" fmla="val 8234"/>
            </a:avLst>
          </a:prstGeom>
          <a:gradFill flip="none" rotWithShape="1">
            <a:gsLst>
              <a:gs pos="89000">
                <a:schemeClr val="bg1">
                  <a:alpha val="35000"/>
                </a:schemeClr>
              </a:gs>
              <a:gs pos="100000">
                <a:schemeClr val="bg1">
                  <a:alpha val="58000"/>
                </a:schemeClr>
              </a:gs>
            </a:gsLst>
            <a:path path="rect">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2" name="Graphic 20">
            <a:extLst>
              <a:ext uri="{FF2B5EF4-FFF2-40B4-BE49-F238E27FC236}">
                <a16:creationId xmlns:a16="http://schemas.microsoft.com/office/drawing/2014/main" id="{1FDD6A76-4AF5-6029-13E2-0C3346499810}"/>
              </a:ext>
              <a:ext uri="{C183D7F6-B498-43B3-948B-1728B52AA6E4}">
                <adec:decorative xmlns:adec="http://schemas.microsoft.com/office/drawing/2017/decorative" val="1"/>
              </a:ext>
            </a:extLst>
          </p:cNvPr>
          <p:cNvSpPr>
            <a:spLocks noChangeAspect="1"/>
          </p:cNvSpPr>
          <p:nvPr/>
        </p:nvSpPr>
        <p:spPr>
          <a:xfrm>
            <a:off x="3000975" y="2868805"/>
            <a:ext cx="822960" cy="822960"/>
          </a:xfrm>
          <a:custGeom>
            <a:avLst/>
            <a:gdLst>
              <a:gd name="connsiteX0" fmla="*/ 0 w 190516"/>
              <a:gd name="connsiteY0" fmla="*/ 30956 h 190516"/>
              <a:gd name="connsiteX1" fmla="*/ 30956 w 190516"/>
              <a:gd name="connsiteY1" fmla="*/ 0 h 190516"/>
              <a:gd name="connsiteX2" fmla="*/ 140494 w 190516"/>
              <a:gd name="connsiteY2" fmla="*/ 0 h 190516"/>
              <a:gd name="connsiteX3" fmla="*/ 171450 w 190516"/>
              <a:gd name="connsiteY3" fmla="*/ 30956 h 190516"/>
              <a:gd name="connsiteX4" fmla="*/ 171450 w 190516"/>
              <a:gd name="connsiteY4" fmla="*/ 76316 h 190516"/>
              <a:gd name="connsiteX5" fmla="*/ 157163 w 190516"/>
              <a:gd name="connsiteY5" fmla="*/ 78414 h 190516"/>
              <a:gd name="connsiteX6" fmla="*/ 157163 w 190516"/>
              <a:gd name="connsiteY6" fmla="*/ 30956 h 190516"/>
              <a:gd name="connsiteX7" fmla="*/ 140494 w 190516"/>
              <a:gd name="connsiteY7" fmla="*/ 14288 h 190516"/>
              <a:gd name="connsiteX8" fmla="*/ 30956 w 190516"/>
              <a:gd name="connsiteY8" fmla="*/ 14288 h 190516"/>
              <a:gd name="connsiteX9" fmla="*/ 14288 w 190516"/>
              <a:gd name="connsiteY9" fmla="*/ 30956 h 190516"/>
              <a:gd name="connsiteX10" fmla="*/ 14288 w 190516"/>
              <a:gd name="connsiteY10" fmla="*/ 140494 h 190516"/>
              <a:gd name="connsiteX11" fmla="*/ 30956 w 190516"/>
              <a:gd name="connsiteY11" fmla="*/ 157163 h 190516"/>
              <a:gd name="connsiteX12" fmla="*/ 81353 w 190516"/>
              <a:gd name="connsiteY12" fmla="*/ 157163 h 190516"/>
              <a:gd name="connsiteX13" fmla="*/ 81162 w 190516"/>
              <a:gd name="connsiteY13" fmla="*/ 157894 h 190516"/>
              <a:gd name="connsiteX14" fmla="*/ 77773 w 190516"/>
              <a:gd name="connsiteY14" fmla="*/ 171450 h 190516"/>
              <a:gd name="connsiteX15" fmla="*/ 30956 w 190516"/>
              <a:gd name="connsiteY15" fmla="*/ 171450 h 190516"/>
              <a:gd name="connsiteX16" fmla="*/ 0 w 190516"/>
              <a:gd name="connsiteY16" fmla="*/ 140494 h 190516"/>
              <a:gd name="connsiteX17" fmla="*/ 0 w 190516"/>
              <a:gd name="connsiteY17" fmla="*/ 30956 h 190516"/>
              <a:gd name="connsiteX18" fmla="*/ 117681 w 190516"/>
              <a:gd name="connsiteY18" fmla="*/ 114300 h 190516"/>
              <a:gd name="connsiteX19" fmla="*/ 103394 w 190516"/>
              <a:gd name="connsiteY19" fmla="*/ 128588 h 190516"/>
              <a:gd name="connsiteX20" fmla="*/ 78582 w 190516"/>
              <a:gd name="connsiteY20" fmla="*/ 128588 h 190516"/>
              <a:gd name="connsiteX21" fmla="*/ 71438 w 190516"/>
              <a:gd name="connsiteY21" fmla="*/ 121444 h 190516"/>
              <a:gd name="connsiteX22" fmla="*/ 78582 w 190516"/>
              <a:gd name="connsiteY22" fmla="*/ 114300 h 190516"/>
              <a:gd name="connsiteX23" fmla="*/ 117681 w 190516"/>
              <a:gd name="connsiteY23" fmla="*/ 114300 h 190516"/>
              <a:gd name="connsiteX24" fmla="*/ 45244 w 190516"/>
              <a:gd name="connsiteY24" fmla="*/ 59531 h 190516"/>
              <a:gd name="connsiteX25" fmla="*/ 54769 w 190516"/>
              <a:gd name="connsiteY25" fmla="*/ 50006 h 190516"/>
              <a:gd name="connsiteX26" fmla="*/ 45244 w 190516"/>
              <a:gd name="connsiteY26" fmla="*/ 40481 h 190516"/>
              <a:gd name="connsiteX27" fmla="*/ 35719 w 190516"/>
              <a:gd name="connsiteY27" fmla="*/ 50006 h 190516"/>
              <a:gd name="connsiteX28" fmla="*/ 45244 w 190516"/>
              <a:gd name="connsiteY28" fmla="*/ 59531 h 190516"/>
              <a:gd name="connsiteX29" fmla="*/ 78581 w 190516"/>
              <a:gd name="connsiteY29" fmla="*/ 42863 h 190516"/>
              <a:gd name="connsiteX30" fmla="*/ 71438 w 190516"/>
              <a:gd name="connsiteY30" fmla="*/ 50006 h 190516"/>
              <a:gd name="connsiteX31" fmla="*/ 78581 w 190516"/>
              <a:gd name="connsiteY31" fmla="*/ 57150 h 190516"/>
              <a:gd name="connsiteX32" fmla="*/ 130969 w 190516"/>
              <a:gd name="connsiteY32" fmla="*/ 57150 h 190516"/>
              <a:gd name="connsiteX33" fmla="*/ 138113 w 190516"/>
              <a:gd name="connsiteY33" fmla="*/ 50006 h 190516"/>
              <a:gd name="connsiteX34" fmla="*/ 130969 w 190516"/>
              <a:gd name="connsiteY34" fmla="*/ 42863 h 190516"/>
              <a:gd name="connsiteX35" fmla="*/ 78581 w 190516"/>
              <a:gd name="connsiteY35" fmla="*/ 42863 h 190516"/>
              <a:gd name="connsiteX36" fmla="*/ 71438 w 190516"/>
              <a:gd name="connsiteY36" fmla="*/ 85725 h 190516"/>
              <a:gd name="connsiteX37" fmla="*/ 78582 w 190516"/>
              <a:gd name="connsiteY37" fmla="*/ 78581 h 190516"/>
              <a:gd name="connsiteX38" fmla="*/ 130968 w 190516"/>
              <a:gd name="connsiteY38" fmla="*/ 78581 h 190516"/>
              <a:gd name="connsiteX39" fmla="*/ 138112 w 190516"/>
              <a:gd name="connsiteY39" fmla="*/ 85725 h 190516"/>
              <a:gd name="connsiteX40" fmla="*/ 130968 w 190516"/>
              <a:gd name="connsiteY40" fmla="*/ 92869 h 190516"/>
              <a:gd name="connsiteX41" fmla="*/ 78582 w 190516"/>
              <a:gd name="connsiteY41" fmla="*/ 92869 h 190516"/>
              <a:gd name="connsiteX42" fmla="*/ 71438 w 190516"/>
              <a:gd name="connsiteY42" fmla="*/ 85725 h 190516"/>
              <a:gd name="connsiteX43" fmla="*/ 45244 w 190516"/>
              <a:gd name="connsiteY43" fmla="*/ 95250 h 190516"/>
              <a:gd name="connsiteX44" fmla="*/ 54769 w 190516"/>
              <a:gd name="connsiteY44" fmla="*/ 85725 h 190516"/>
              <a:gd name="connsiteX45" fmla="*/ 45244 w 190516"/>
              <a:gd name="connsiteY45" fmla="*/ 76200 h 190516"/>
              <a:gd name="connsiteX46" fmla="*/ 35719 w 190516"/>
              <a:gd name="connsiteY46" fmla="*/ 85725 h 190516"/>
              <a:gd name="connsiteX47" fmla="*/ 45244 w 190516"/>
              <a:gd name="connsiteY47" fmla="*/ 95250 h 190516"/>
              <a:gd name="connsiteX48" fmla="*/ 45244 w 190516"/>
              <a:gd name="connsiteY48" fmla="*/ 130969 h 190516"/>
              <a:gd name="connsiteX49" fmla="*/ 54769 w 190516"/>
              <a:gd name="connsiteY49" fmla="*/ 121444 h 190516"/>
              <a:gd name="connsiteX50" fmla="*/ 45244 w 190516"/>
              <a:gd name="connsiteY50" fmla="*/ 111919 h 190516"/>
              <a:gd name="connsiteX51" fmla="*/ 35719 w 190516"/>
              <a:gd name="connsiteY51" fmla="*/ 121444 h 190516"/>
              <a:gd name="connsiteX52" fmla="*/ 45244 w 190516"/>
              <a:gd name="connsiteY52" fmla="*/ 130969 h 190516"/>
              <a:gd name="connsiteX53" fmla="*/ 153352 w 190516"/>
              <a:gd name="connsiteY53" fmla="*/ 92102 h 190516"/>
              <a:gd name="connsiteX54" fmla="*/ 97130 w 190516"/>
              <a:gd name="connsiteY54" fmla="*/ 148322 h 190516"/>
              <a:gd name="connsiteX55" fmla="*/ 90403 w 190516"/>
              <a:gd name="connsiteY55" fmla="*/ 160205 h 190516"/>
              <a:gd name="connsiteX56" fmla="*/ 86043 w 190516"/>
              <a:gd name="connsiteY56" fmla="*/ 177642 h 190516"/>
              <a:gd name="connsiteX57" fmla="*/ 98600 w 190516"/>
              <a:gd name="connsiteY57" fmla="*/ 190198 h 190516"/>
              <a:gd name="connsiteX58" fmla="*/ 116037 w 190516"/>
              <a:gd name="connsiteY58" fmla="*/ 185838 h 190516"/>
              <a:gd name="connsiteX59" fmla="*/ 127920 w 190516"/>
              <a:gd name="connsiteY59" fmla="*/ 179111 h 190516"/>
              <a:gd name="connsiteX60" fmla="*/ 184140 w 190516"/>
              <a:gd name="connsiteY60" fmla="*/ 122891 h 190516"/>
              <a:gd name="connsiteX61" fmla="*/ 184140 w 190516"/>
              <a:gd name="connsiteY61" fmla="*/ 92102 h 190516"/>
              <a:gd name="connsiteX62" fmla="*/ 153352 w 190516"/>
              <a:gd name="connsiteY62" fmla="*/ 92102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0516" h="190516">
                <a:moveTo>
                  <a:pt x="0" y="30956"/>
                </a:moveTo>
                <a:cubicBezTo>
                  <a:pt x="0" y="13860"/>
                  <a:pt x="13860" y="0"/>
                  <a:pt x="30956" y="0"/>
                </a:cubicBezTo>
                <a:lnTo>
                  <a:pt x="140494" y="0"/>
                </a:lnTo>
                <a:cubicBezTo>
                  <a:pt x="157590" y="0"/>
                  <a:pt x="171450" y="13860"/>
                  <a:pt x="171450" y="30956"/>
                </a:cubicBezTo>
                <a:lnTo>
                  <a:pt x="171450" y="76316"/>
                </a:lnTo>
                <a:cubicBezTo>
                  <a:pt x="166626" y="75900"/>
                  <a:pt x="161724" y="76599"/>
                  <a:pt x="157163" y="78414"/>
                </a:cubicBezTo>
                <a:lnTo>
                  <a:pt x="157163" y="30956"/>
                </a:lnTo>
                <a:cubicBezTo>
                  <a:pt x="157163" y="21750"/>
                  <a:pt x="149700" y="14288"/>
                  <a:pt x="140494" y="14288"/>
                </a:cubicBezTo>
                <a:lnTo>
                  <a:pt x="30956" y="14288"/>
                </a:lnTo>
                <a:cubicBezTo>
                  <a:pt x="21750" y="14288"/>
                  <a:pt x="14288" y="21750"/>
                  <a:pt x="14288" y="30956"/>
                </a:cubicBezTo>
                <a:lnTo>
                  <a:pt x="14288" y="140494"/>
                </a:lnTo>
                <a:cubicBezTo>
                  <a:pt x="14288" y="149700"/>
                  <a:pt x="21750" y="157163"/>
                  <a:pt x="30956" y="157163"/>
                </a:cubicBezTo>
                <a:lnTo>
                  <a:pt x="81353" y="157163"/>
                </a:lnTo>
                <a:cubicBezTo>
                  <a:pt x="81286" y="157405"/>
                  <a:pt x="81223" y="157649"/>
                  <a:pt x="81162" y="157894"/>
                </a:cubicBezTo>
                <a:lnTo>
                  <a:pt x="77773" y="171450"/>
                </a:lnTo>
                <a:lnTo>
                  <a:pt x="30956" y="171450"/>
                </a:lnTo>
                <a:cubicBezTo>
                  <a:pt x="13860" y="171450"/>
                  <a:pt x="0" y="157590"/>
                  <a:pt x="0" y="140494"/>
                </a:cubicBezTo>
                <a:lnTo>
                  <a:pt x="0" y="30956"/>
                </a:lnTo>
                <a:close/>
                <a:moveTo>
                  <a:pt x="117681" y="114300"/>
                </a:moveTo>
                <a:lnTo>
                  <a:pt x="103394" y="128588"/>
                </a:lnTo>
                <a:lnTo>
                  <a:pt x="78582" y="128588"/>
                </a:lnTo>
                <a:cubicBezTo>
                  <a:pt x="74636" y="128588"/>
                  <a:pt x="71438" y="125389"/>
                  <a:pt x="71438" y="121444"/>
                </a:cubicBezTo>
                <a:cubicBezTo>
                  <a:pt x="71438" y="117499"/>
                  <a:pt x="74636" y="114300"/>
                  <a:pt x="78582" y="114300"/>
                </a:cubicBezTo>
                <a:lnTo>
                  <a:pt x="117681" y="114300"/>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1438" y="85725"/>
                </a:moveTo>
                <a:cubicBezTo>
                  <a:pt x="71438" y="81780"/>
                  <a:pt x="74636" y="78581"/>
                  <a:pt x="78582" y="78581"/>
                </a:cubicBezTo>
                <a:lnTo>
                  <a:pt x="130968" y="78581"/>
                </a:lnTo>
                <a:cubicBezTo>
                  <a:pt x="134914" y="78581"/>
                  <a:pt x="138112" y="81780"/>
                  <a:pt x="138112" y="85725"/>
                </a:cubicBezTo>
                <a:cubicBezTo>
                  <a:pt x="138112" y="89670"/>
                  <a:pt x="134914" y="92869"/>
                  <a:pt x="130968" y="92869"/>
                </a:cubicBezTo>
                <a:lnTo>
                  <a:pt x="78582" y="92869"/>
                </a:lnTo>
                <a:cubicBezTo>
                  <a:pt x="74636" y="92869"/>
                  <a:pt x="71438" y="89670"/>
                  <a:pt x="71438" y="85725"/>
                </a:cubicBezTo>
                <a:close/>
                <a:moveTo>
                  <a:pt x="45244" y="95250"/>
                </a:moveTo>
                <a:cubicBezTo>
                  <a:pt x="50504" y="95250"/>
                  <a:pt x="54769" y="90986"/>
                  <a:pt x="54769" y="85725"/>
                </a:cubicBezTo>
                <a:cubicBezTo>
                  <a:pt x="54769" y="80464"/>
                  <a:pt x="50504" y="76200"/>
                  <a:pt x="45244" y="76200"/>
                </a:cubicBezTo>
                <a:cubicBezTo>
                  <a:pt x="39983" y="76200"/>
                  <a:pt x="35719" y="80464"/>
                  <a:pt x="35719" y="85725"/>
                </a:cubicBezTo>
                <a:cubicBezTo>
                  <a:pt x="35719" y="90986"/>
                  <a:pt x="39983" y="95250"/>
                  <a:pt x="45244" y="95250"/>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2" y="92102"/>
                </a:moveTo>
                <a:lnTo>
                  <a:pt x="97130" y="148322"/>
                </a:lnTo>
                <a:cubicBezTo>
                  <a:pt x="93853" y="151600"/>
                  <a:pt x="91528" y="155707"/>
                  <a:pt x="90403" y="160205"/>
                </a:cubicBezTo>
                <a:lnTo>
                  <a:pt x="86043" y="177642"/>
                </a:lnTo>
                <a:cubicBezTo>
                  <a:pt x="84148" y="185225"/>
                  <a:pt x="91017" y="192094"/>
                  <a:pt x="98600" y="190198"/>
                </a:cubicBezTo>
                <a:lnTo>
                  <a:pt x="116037" y="185838"/>
                </a:lnTo>
                <a:cubicBezTo>
                  <a:pt x="120534" y="184715"/>
                  <a:pt x="124641" y="182389"/>
                  <a:pt x="127920" y="179111"/>
                </a:cubicBezTo>
                <a:lnTo>
                  <a:pt x="184140" y="122891"/>
                </a:lnTo>
                <a:cubicBezTo>
                  <a:pt x="192642" y="114389"/>
                  <a:pt x="192642" y="100604"/>
                  <a:pt x="184140" y="92102"/>
                </a:cubicBezTo>
                <a:cubicBezTo>
                  <a:pt x="175638" y="83599"/>
                  <a:pt x="161854" y="83599"/>
                  <a:pt x="153352" y="92102"/>
                </a:cubicBezTo>
                <a:close/>
              </a:path>
            </a:pathLst>
          </a:custGeom>
          <a:gradFill>
            <a:gsLst>
              <a:gs pos="20000">
                <a:srgbClr val="8661C5"/>
              </a:gs>
              <a:gs pos="100000">
                <a:srgbClr val="C03BC4"/>
              </a:gs>
            </a:gsLst>
            <a:lin ang="0" scaled="1"/>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B2FDA4F7-CF6D-339E-71F5-C8EA2D85B7D9}"/>
              </a:ext>
              <a:ext uri="{C183D7F6-B498-43B3-948B-1728B52AA6E4}">
                <adec:decorative xmlns:adec="http://schemas.microsoft.com/office/drawing/2017/decorative" val="1"/>
              </a:ext>
            </a:extLst>
          </p:cNvPr>
          <p:cNvSpPr txBox="1"/>
          <p:nvPr/>
        </p:nvSpPr>
        <p:spPr>
          <a:xfrm>
            <a:off x="2217794" y="3961386"/>
            <a:ext cx="2389322"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Segoe UI Semibold"/>
                <a:ea typeface="+mj-lt"/>
                <a:cs typeface="Segoe UI" pitchFamily="34" charset="0"/>
              </a:rPr>
              <a:t>Foundational productivity</a:t>
            </a:r>
          </a:p>
        </p:txBody>
      </p:sp>
      <p:sp>
        <p:nvSpPr>
          <p:cNvPr id="30" name="Text Placeholder 11">
            <a:extLst>
              <a:ext uri="{FF2B5EF4-FFF2-40B4-BE49-F238E27FC236}">
                <a16:creationId xmlns:a16="http://schemas.microsoft.com/office/drawing/2014/main" id="{90E381E0-658C-AA66-0AD8-8C3D4FE7A8E1}"/>
              </a:ext>
              <a:ext uri="{C183D7F6-B498-43B3-948B-1728B52AA6E4}">
                <adec:decorative xmlns:adec="http://schemas.microsoft.com/office/drawing/2017/decorative" val="1"/>
              </a:ext>
            </a:extLst>
          </p:cNvPr>
          <p:cNvSpPr txBox="1">
            <a:spLocks/>
          </p:cNvSpPr>
          <p:nvPr/>
        </p:nvSpPr>
        <p:spPr>
          <a:xfrm>
            <a:off x="3046695" y="1717690"/>
            <a:ext cx="731520" cy="731520"/>
          </a:xfrm>
          <a:prstGeom prst="ellipse">
            <a:avLst/>
          </a:prstGeom>
          <a:gradFill>
            <a:gsLst>
              <a:gs pos="20000">
                <a:srgbClr val="8661C5"/>
              </a:gs>
              <a:gs pos="100000">
                <a:srgbClr val="C03BC4"/>
              </a:gs>
            </a:gsLst>
            <a:lin ang="0" scaled="1"/>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Segoe UI Semibold"/>
                <a:ea typeface="+mn-ea"/>
                <a:cs typeface="+mn-cs"/>
              </a:rPr>
              <a:t>01</a:t>
            </a:r>
          </a:p>
        </p:txBody>
      </p:sp>
      <p:pic>
        <p:nvPicPr>
          <p:cNvPr id="4" name="Picture 3">
            <a:extLst>
              <a:ext uri="{FF2B5EF4-FFF2-40B4-BE49-F238E27FC236}">
                <a16:creationId xmlns:a16="http://schemas.microsoft.com/office/drawing/2014/main" id="{5183603E-9963-C28B-5C03-F70FCB75C6A7}"/>
              </a:ext>
              <a:ext uri="{C183D7F6-B498-43B3-948B-1728B52AA6E4}">
                <adec:decorative xmlns:adec="http://schemas.microsoft.com/office/drawing/2017/decorative" val="1"/>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l="10860" t="23992" r="54143" b="19177"/>
          <a:stretch/>
        </p:blipFill>
        <p:spPr>
          <a:xfrm>
            <a:off x="1324070" y="1480294"/>
            <a:ext cx="4266832" cy="3897409"/>
          </a:xfrm>
          <a:prstGeom prst="rect">
            <a:avLst/>
          </a:prstGeom>
        </p:spPr>
      </p:pic>
      <p:sp>
        <p:nvSpPr>
          <p:cNvPr id="2" name="Title 1">
            <a:extLst>
              <a:ext uri="{FF2B5EF4-FFF2-40B4-BE49-F238E27FC236}">
                <a16:creationId xmlns:a16="http://schemas.microsoft.com/office/drawing/2014/main" id="{E5DCF27E-A679-B466-2B49-96D0264CBCCE}"/>
              </a:ext>
            </a:extLst>
          </p:cNvPr>
          <p:cNvSpPr>
            <a:spLocks noGrp="1"/>
          </p:cNvSpPr>
          <p:nvPr>
            <p:ph type="title"/>
          </p:nvPr>
        </p:nvSpPr>
        <p:spPr>
          <a:xfrm>
            <a:off x="588263" y="509156"/>
            <a:ext cx="11018521" cy="430887"/>
          </a:xfrm>
        </p:spPr>
        <p:txBody>
          <a:bodyPr>
            <a:noAutofit/>
          </a:bodyPr>
          <a:lstStyle/>
          <a:p>
            <a:r>
              <a:rPr lang="en-US"/>
              <a:t>The AI-powered organization      </a:t>
            </a:r>
          </a:p>
        </p:txBody>
      </p:sp>
      <p:sp>
        <p:nvSpPr>
          <p:cNvPr id="11" name="!!Rectangle: Rounded Corners 5">
            <a:extLst>
              <a:ext uri="{FF2B5EF4-FFF2-40B4-BE49-F238E27FC236}">
                <a16:creationId xmlns:a16="http://schemas.microsoft.com/office/drawing/2014/main" id="{A134B1F5-BB13-100C-571A-CB4981C89704}"/>
              </a:ext>
              <a:ext uri="{C183D7F6-B498-43B3-948B-1728B52AA6E4}">
                <adec:decorative xmlns:adec="http://schemas.microsoft.com/office/drawing/2017/decorative" val="1"/>
              </a:ext>
            </a:extLst>
          </p:cNvPr>
          <p:cNvSpPr/>
          <p:nvPr/>
        </p:nvSpPr>
        <p:spPr>
          <a:xfrm>
            <a:off x="6901843" y="2100524"/>
            <a:ext cx="3755406" cy="3084934"/>
          </a:xfrm>
          <a:prstGeom prst="roundRect">
            <a:avLst>
              <a:gd name="adj" fmla="val 8234"/>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CDCF5AB1-62B5-DB58-D020-8931E7D191F8}"/>
              </a:ext>
            </a:extLst>
          </p:cNvPr>
          <p:cNvSpPr txBox="1"/>
          <p:nvPr/>
        </p:nvSpPr>
        <p:spPr>
          <a:xfrm>
            <a:off x="7437481" y="3961386"/>
            <a:ext cx="2684131"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000000"/>
                </a:solidFill>
                <a:effectLst/>
                <a:uLnTx/>
                <a:uFillTx/>
                <a:latin typeface="Segoe UI Semibold"/>
                <a:ea typeface="+mj-lt"/>
                <a:cs typeface="Segoe UI" pitchFamily="34" charset="0"/>
              </a:rPr>
              <a:t>Copilot for Microsoft 365 </a:t>
            </a:r>
          </a:p>
        </p:txBody>
      </p:sp>
      <p:pic>
        <p:nvPicPr>
          <p:cNvPr id="13" name="!Copilot">
            <a:extLst>
              <a:ext uri="{FF2B5EF4-FFF2-40B4-BE49-F238E27FC236}">
                <a16:creationId xmlns:a16="http://schemas.microsoft.com/office/drawing/2014/main" id="{A044FECA-1B0C-E4A4-0F13-2C1DFB5708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17169" y="2767012"/>
            <a:ext cx="924754" cy="924753"/>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29" name="Rectangle: Rounded Corners 5">
            <a:extLst>
              <a:ext uri="{FF2B5EF4-FFF2-40B4-BE49-F238E27FC236}">
                <a16:creationId xmlns:a16="http://schemas.microsoft.com/office/drawing/2014/main" id="{18AC6E4F-E2E7-399E-B1FB-D3E3834D0360}"/>
              </a:ext>
              <a:ext uri="{C183D7F6-B498-43B3-948B-1728B52AA6E4}">
                <adec:decorative xmlns:adec="http://schemas.microsoft.com/office/drawing/2017/decorative" val="1"/>
              </a:ext>
            </a:extLst>
          </p:cNvPr>
          <p:cNvSpPr/>
          <p:nvPr/>
        </p:nvSpPr>
        <p:spPr>
          <a:xfrm>
            <a:off x="6901842" y="2100524"/>
            <a:ext cx="3755406" cy="3084934"/>
          </a:xfrm>
          <a:prstGeom prst="roundRect">
            <a:avLst>
              <a:gd name="adj" fmla="val 8234"/>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4" name="Text Placeholder 11">
            <a:extLst>
              <a:ext uri="{FF2B5EF4-FFF2-40B4-BE49-F238E27FC236}">
                <a16:creationId xmlns:a16="http://schemas.microsoft.com/office/drawing/2014/main" id="{D14FCECC-B102-BEF0-A68A-BF588DF3063C}"/>
              </a:ext>
              <a:ext uri="{C183D7F6-B498-43B3-948B-1728B52AA6E4}">
                <adec:decorative xmlns:adec="http://schemas.microsoft.com/office/drawing/2017/decorative" val="1"/>
              </a:ext>
            </a:extLst>
          </p:cNvPr>
          <p:cNvSpPr txBox="1">
            <a:spLocks/>
          </p:cNvSpPr>
          <p:nvPr/>
        </p:nvSpPr>
        <p:spPr>
          <a:xfrm>
            <a:off x="8413786" y="1717690"/>
            <a:ext cx="731520" cy="731520"/>
          </a:xfrm>
          <a:prstGeom prst="ellipse">
            <a:avLst/>
          </a:prstGeom>
          <a:gradFill>
            <a:gsLst>
              <a:gs pos="20000">
                <a:srgbClr val="8661C5"/>
              </a:gs>
              <a:gs pos="100000">
                <a:srgbClr val="C03BC4"/>
              </a:gs>
            </a:gsLst>
            <a:lin ang="0" scaled="1"/>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defRPr sz="1600">
                <a:solidFill>
                  <a:srgbClr val="000000"/>
                </a:solidFill>
                <a:latin typeface="Segoe UI"/>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Segoe UI Semibold"/>
                <a:ea typeface="+mn-ea"/>
                <a:cs typeface="+mn-cs"/>
              </a:rPr>
              <a:t>02</a:t>
            </a:r>
          </a:p>
        </p:txBody>
      </p:sp>
      <p:sp>
        <p:nvSpPr>
          <p:cNvPr id="5" name="Freeform 66">
            <a:extLst>
              <a:ext uri="{FF2B5EF4-FFF2-40B4-BE49-F238E27FC236}">
                <a16:creationId xmlns:a16="http://schemas.microsoft.com/office/drawing/2014/main" id="{E812129A-2B9A-0E9E-39B3-502D6CD2226C}"/>
              </a:ext>
              <a:ext uri="{C183D7F6-B498-43B3-948B-1728B52AA6E4}">
                <adec:decorative xmlns:adec="http://schemas.microsoft.com/office/drawing/2017/decorative" val="1"/>
              </a:ext>
            </a:extLst>
          </p:cNvPr>
          <p:cNvSpPr>
            <a:spLocks/>
          </p:cNvSpPr>
          <p:nvPr/>
        </p:nvSpPr>
        <p:spPr bwMode="auto">
          <a:xfrm>
            <a:off x="5920409" y="3455102"/>
            <a:ext cx="238679" cy="384847"/>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6" name="Freeform 66">
            <a:extLst>
              <a:ext uri="{FF2B5EF4-FFF2-40B4-BE49-F238E27FC236}">
                <a16:creationId xmlns:a16="http://schemas.microsoft.com/office/drawing/2014/main" id="{769499E2-71AD-8C95-B6F3-BA3CB0C433A5}"/>
              </a:ext>
              <a:ext uri="{C183D7F6-B498-43B3-948B-1728B52AA6E4}">
                <adec:decorative xmlns:adec="http://schemas.microsoft.com/office/drawing/2017/decorative" val="1"/>
              </a:ext>
            </a:extLst>
          </p:cNvPr>
          <p:cNvSpPr>
            <a:spLocks/>
          </p:cNvSpPr>
          <p:nvPr/>
        </p:nvSpPr>
        <p:spPr bwMode="auto">
          <a:xfrm>
            <a:off x="6096000" y="3455102"/>
            <a:ext cx="238679" cy="384847"/>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pic>
        <p:nvPicPr>
          <p:cNvPr id="3" name="Grafik 2" descr="Ein Bild, das Grafiken, Schrift, Logo, Screenshot enthält.&#10;&#10;Automatisch generierte Beschreibung">
            <a:extLst>
              <a:ext uri="{FF2B5EF4-FFF2-40B4-BE49-F238E27FC236}">
                <a16:creationId xmlns:a16="http://schemas.microsoft.com/office/drawing/2014/main" id="{5059E590-40A6-4C35-E455-A73419197A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288278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03BA92-670A-E3E2-A893-EBEE66D309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19200" y="577017"/>
            <a:ext cx="9753599" cy="5703966"/>
          </a:xfrm>
          <a:prstGeom prst="roundRect">
            <a:avLst>
              <a:gd name="adj" fmla="val 3266"/>
            </a:avLst>
          </a:prstGeom>
          <a:effectLst>
            <a:outerShdw blurRad="50800" dist="38100" dir="2700000" sx="101000" sy="101000" algn="tl" rotWithShape="0">
              <a:prstClr val="black">
                <a:alpha val="40000"/>
              </a:prstClr>
            </a:outerShdw>
          </a:effectLst>
        </p:spPr>
      </p:pic>
      <p:sp>
        <p:nvSpPr>
          <p:cNvPr id="2" name="Title 1">
            <a:extLst>
              <a:ext uri="{FF2B5EF4-FFF2-40B4-BE49-F238E27FC236}">
                <a16:creationId xmlns:a16="http://schemas.microsoft.com/office/drawing/2014/main" id="{81CE117D-4EA0-3040-2A2F-04FC1FEBE84D}"/>
              </a:ext>
            </a:extLst>
          </p:cNvPr>
          <p:cNvSpPr>
            <a:spLocks noGrp="1"/>
          </p:cNvSpPr>
          <p:nvPr>
            <p:ph type="title" idx="4294967295"/>
          </p:nvPr>
        </p:nvSpPr>
        <p:spPr>
          <a:xfrm>
            <a:off x="587374" y="3072926"/>
            <a:ext cx="11017250" cy="369332"/>
          </a:xfrm>
        </p:spPr>
        <p:txBody>
          <a:bodyPr/>
          <a:lstStyle/>
          <a:p>
            <a:pPr algn="ctr">
              <a:spcBef>
                <a:spcPts val="0"/>
              </a:spcBef>
            </a:pPr>
            <a:r>
              <a:rPr lang="en-US" sz="2400">
                <a:solidFill>
                  <a:srgbClr val="3A4953"/>
                </a:solidFill>
              </a:rPr>
              <a:t>Unlock productivity and unleash creativity </a:t>
            </a:r>
            <a:endParaRPr lang="en-US" sz="2800">
              <a:solidFill>
                <a:srgbClr val="3A4953"/>
              </a:solidFill>
            </a:endParaRPr>
          </a:p>
        </p:txBody>
      </p:sp>
      <p:sp>
        <p:nvSpPr>
          <p:cNvPr id="6" name="Title 1">
            <a:extLst>
              <a:ext uri="{FF2B5EF4-FFF2-40B4-BE49-F238E27FC236}">
                <a16:creationId xmlns:a16="http://schemas.microsoft.com/office/drawing/2014/main" id="{52179020-069F-3F67-2B10-64383EF3FA0C}"/>
              </a:ext>
            </a:extLst>
          </p:cNvPr>
          <p:cNvSpPr txBox="1">
            <a:spLocks/>
          </p:cNvSpPr>
          <p:nvPr/>
        </p:nvSpPr>
        <p:spPr>
          <a:xfrm>
            <a:off x="2791730" y="2091707"/>
            <a:ext cx="6608540" cy="5297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a:noFill/>
                </a:ln>
                <a:solidFill>
                  <a:srgbClr val="3A4953"/>
                </a:solidFill>
                <a:effectLst/>
                <a:uLnTx/>
                <a:uFillTx/>
                <a:latin typeface="Segoe UI Variable Display Semib" pitchFamily="2" charset="0"/>
                <a:ea typeface="+mn-ea"/>
                <a:cs typeface="Segoe UI" pitchFamily="34" charset="0"/>
              </a:rPr>
              <a:t>Copilot for Microsoft 365 </a:t>
            </a:r>
            <a:endParaRPr kumimoji="0" lang="en-US" sz="3600" b="1" i="0" u="none" strike="noStrike" kern="1200" cap="none" spc="-50" normalizeH="0" baseline="0" noProof="0">
              <a:ln w="3175">
                <a:noFill/>
              </a:ln>
              <a:solidFill>
                <a:srgbClr val="3A4953"/>
              </a:solidFill>
              <a:effectLst/>
              <a:uLnTx/>
              <a:uFillTx/>
              <a:latin typeface="Segoe UI Semibold" panose="020B0502040204020203" pitchFamily="34" charset="0"/>
              <a:ea typeface="+mn-ea"/>
              <a:cs typeface="Segoe UI Semibold" panose="020B0502040204020203" pitchFamily="34" charset="0"/>
            </a:endParaRPr>
          </a:p>
        </p:txBody>
      </p:sp>
      <p:pic>
        <p:nvPicPr>
          <p:cNvPr id="8" name="!Copilot" descr="Copilot icon">
            <a:extLst>
              <a:ext uri="{FF2B5EF4-FFF2-40B4-BE49-F238E27FC236}">
                <a16:creationId xmlns:a16="http://schemas.microsoft.com/office/drawing/2014/main" id="{C01698C1-75A3-043D-347F-FCC44FF49D70}"/>
              </a:ext>
            </a:extLst>
          </p:cNvPr>
          <p:cNvPicPr>
            <a:picLocks noChangeAspect="1"/>
          </p:cNvPicPr>
          <p:nvPr/>
        </p:nvPicPr>
        <p:blipFill>
          <a:blip r:embed="rId4"/>
          <a:stretch>
            <a:fillRect/>
          </a:stretch>
        </p:blipFill>
        <p:spPr>
          <a:xfrm>
            <a:off x="5570052" y="843898"/>
            <a:ext cx="1051897"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42" name="Graphic 8">
            <a:extLst>
              <a:ext uri="{FF2B5EF4-FFF2-40B4-BE49-F238E27FC236}">
                <a16:creationId xmlns:a16="http://schemas.microsoft.com/office/drawing/2014/main" id="{4575E30C-73DC-3752-4DE3-0AB15F7EE5F2}"/>
              </a:ext>
              <a:ext uri="{C183D7F6-B498-43B3-948B-1728B52AA6E4}">
                <adec:decorative xmlns:adec="http://schemas.microsoft.com/office/drawing/2017/decorative" val="1"/>
              </a:ext>
            </a:extLst>
          </p:cNvPr>
          <p:cNvSpPr/>
          <p:nvPr/>
        </p:nvSpPr>
        <p:spPr>
          <a:xfrm>
            <a:off x="3911626" y="4597234"/>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000000">
              <a:lumMod val="50000"/>
              <a:lumOff val="50000"/>
            </a:srgbClr>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grpSp>
        <p:nvGrpSpPr>
          <p:cNvPr id="43" name="Group 42">
            <a:extLst>
              <a:ext uri="{FF2B5EF4-FFF2-40B4-BE49-F238E27FC236}">
                <a16:creationId xmlns:a16="http://schemas.microsoft.com/office/drawing/2014/main" id="{537EFC1C-90DC-6747-B3CD-CB277A03CEF1}"/>
              </a:ext>
              <a:ext uri="{C183D7F6-B498-43B3-948B-1728B52AA6E4}">
                <adec:decorative xmlns:adec="http://schemas.microsoft.com/office/drawing/2017/decorative" val="1"/>
              </a:ext>
            </a:extLst>
          </p:cNvPr>
          <p:cNvGrpSpPr/>
          <p:nvPr/>
        </p:nvGrpSpPr>
        <p:grpSpPr>
          <a:xfrm>
            <a:off x="4231437" y="4453711"/>
            <a:ext cx="1545891" cy="1179252"/>
            <a:chOff x="5323055" y="3936569"/>
            <a:chExt cx="1545891" cy="1179252"/>
          </a:xfrm>
        </p:grpSpPr>
        <p:sp>
          <p:nvSpPr>
            <p:cNvPr id="44" name="TextBox 43">
              <a:extLst>
                <a:ext uri="{FF2B5EF4-FFF2-40B4-BE49-F238E27FC236}">
                  <a16:creationId xmlns:a16="http://schemas.microsoft.com/office/drawing/2014/main" id="{D6FE009D-8AB6-ED09-1007-82BE1AF0E031}"/>
                </a:ext>
              </a:extLst>
            </p:cNvPr>
            <p:cNvSpPr txBox="1"/>
            <p:nvPr/>
          </p:nvSpPr>
          <p:spPr>
            <a:xfrm>
              <a:off x="5323055" y="4623378"/>
              <a:ext cx="1545891"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4953"/>
                  </a:solidFill>
                  <a:effectLst/>
                  <a:uLnTx/>
                  <a:uFillTx/>
                  <a:latin typeface="Segoe UI Semibold"/>
                  <a:ea typeface="+mn-ea"/>
                  <a:cs typeface="+mn-cs"/>
                </a:rPr>
                <a:t>Microsoft Graph</a:t>
              </a:r>
              <a:br>
                <a:rPr kumimoji="0" lang="en-US" sz="1600" b="0" i="0" u="none" strike="noStrike" kern="1200" cap="none" spc="0" normalizeH="0" baseline="0" noProof="0">
                  <a:ln>
                    <a:noFill/>
                  </a:ln>
                  <a:solidFill>
                    <a:srgbClr val="3A4953"/>
                  </a:solidFill>
                  <a:effectLst/>
                  <a:uLnTx/>
                  <a:uFillTx/>
                  <a:latin typeface="Segoe UI Semibold"/>
                  <a:ea typeface="+mn-ea"/>
                  <a:cs typeface="+mn-cs"/>
                </a:rPr>
              </a:br>
              <a:r>
                <a:rPr kumimoji="0" lang="en-US" sz="1600" b="0" i="0" u="none" strike="noStrike" kern="1200" cap="none" spc="0" normalizeH="0" baseline="0" noProof="0">
                  <a:ln>
                    <a:noFill/>
                  </a:ln>
                  <a:solidFill>
                    <a:srgbClr val="3A4953"/>
                  </a:solidFill>
                  <a:effectLst/>
                  <a:uLnTx/>
                  <a:uFillTx/>
                  <a:latin typeface="Segoe UI Semibold"/>
                  <a:ea typeface="+mn-ea"/>
                  <a:cs typeface="+mn-cs"/>
                </a:rPr>
                <a:t>- Your Data - </a:t>
              </a:r>
            </a:p>
          </p:txBody>
        </p:sp>
        <p:pic>
          <p:nvPicPr>
            <p:cNvPr id="45" name="Graphic 44">
              <a:extLst>
                <a:ext uri="{FF2B5EF4-FFF2-40B4-BE49-F238E27FC236}">
                  <a16:creationId xmlns:a16="http://schemas.microsoft.com/office/drawing/2014/main" id="{DC30A038-CDE2-1DAE-EFCE-FCD4EA0B08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46563" y="3936569"/>
              <a:ext cx="498874" cy="498874"/>
            </a:xfrm>
            <a:prstGeom prst="rect">
              <a:avLst/>
            </a:prstGeom>
          </p:spPr>
        </p:pic>
      </p:grpSp>
      <p:grpSp>
        <p:nvGrpSpPr>
          <p:cNvPr id="46" name="Group 45">
            <a:extLst>
              <a:ext uri="{FF2B5EF4-FFF2-40B4-BE49-F238E27FC236}">
                <a16:creationId xmlns:a16="http://schemas.microsoft.com/office/drawing/2014/main" id="{42E7C1DD-6BE8-8BD4-26EC-8714B757E83D}"/>
              </a:ext>
              <a:ext uri="{C183D7F6-B498-43B3-948B-1728B52AA6E4}">
                <adec:decorative xmlns:adec="http://schemas.microsoft.com/office/drawing/2017/decorative" val="1"/>
              </a:ext>
            </a:extLst>
          </p:cNvPr>
          <p:cNvGrpSpPr/>
          <p:nvPr/>
        </p:nvGrpSpPr>
        <p:grpSpPr>
          <a:xfrm>
            <a:off x="2250253" y="4481889"/>
            <a:ext cx="1530703" cy="1151074"/>
            <a:chOff x="3095297" y="3964747"/>
            <a:chExt cx="1530703" cy="1151074"/>
          </a:xfrm>
        </p:grpSpPr>
        <p:sp>
          <p:nvSpPr>
            <p:cNvPr id="47" name="TextBox 46">
              <a:extLst>
                <a:ext uri="{FF2B5EF4-FFF2-40B4-BE49-F238E27FC236}">
                  <a16:creationId xmlns:a16="http://schemas.microsoft.com/office/drawing/2014/main" id="{41FEA613-89AA-4E3D-9FA7-682B3D276B5E}"/>
                </a:ext>
              </a:extLst>
            </p:cNvPr>
            <p:cNvSpPr txBox="1"/>
            <p:nvPr/>
          </p:nvSpPr>
          <p:spPr>
            <a:xfrm>
              <a:off x="3095297" y="4623378"/>
              <a:ext cx="1530703"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4953"/>
                  </a:solidFill>
                  <a:effectLst/>
                  <a:uLnTx/>
                  <a:uFillTx/>
                  <a:latin typeface="Segoe UI Semibold"/>
                  <a:ea typeface="+mn-ea"/>
                  <a:cs typeface="+mn-cs"/>
                </a:rPr>
                <a:t>Large Language Models</a:t>
              </a:r>
            </a:p>
          </p:txBody>
        </p:sp>
        <p:pic>
          <p:nvPicPr>
            <p:cNvPr id="48" name="Graphic 47">
              <a:extLst>
                <a:ext uri="{FF2B5EF4-FFF2-40B4-BE49-F238E27FC236}">
                  <a16:creationId xmlns:a16="http://schemas.microsoft.com/office/drawing/2014/main" id="{EA519F77-80C9-0092-FC2E-08D4FE0B42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6774" y="3964747"/>
              <a:ext cx="447748" cy="447748"/>
            </a:xfrm>
            <a:prstGeom prst="rect">
              <a:avLst/>
            </a:prstGeom>
          </p:spPr>
        </p:pic>
      </p:grpSp>
      <p:grpSp>
        <p:nvGrpSpPr>
          <p:cNvPr id="49" name="Group 48">
            <a:extLst>
              <a:ext uri="{FF2B5EF4-FFF2-40B4-BE49-F238E27FC236}">
                <a16:creationId xmlns:a16="http://schemas.microsoft.com/office/drawing/2014/main" id="{973238E9-2E51-F62E-EC03-518B045B474E}"/>
              </a:ext>
              <a:ext uri="{C183D7F6-B498-43B3-948B-1728B52AA6E4}">
                <adec:decorative xmlns:adec="http://schemas.microsoft.com/office/drawing/2017/decorative" val="1"/>
              </a:ext>
            </a:extLst>
          </p:cNvPr>
          <p:cNvGrpSpPr/>
          <p:nvPr/>
        </p:nvGrpSpPr>
        <p:grpSpPr>
          <a:xfrm>
            <a:off x="6570581" y="4453711"/>
            <a:ext cx="1286385" cy="1179251"/>
            <a:chOff x="7710528" y="3936569"/>
            <a:chExt cx="1286385" cy="1179251"/>
          </a:xfrm>
        </p:grpSpPr>
        <p:sp>
          <p:nvSpPr>
            <p:cNvPr id="50" name="TextBox 49">
              <a:extLst>
                <a:ext uri="{FF2B5EF4-FFF2-40B4-BE49-F238E27FC236}">
                  <a16:creationId xmlns:a16="http://schemas.microsoft.com/office/drawing/2014/main" id="{2FFC701B-8242-61ED-2A56-2894107384A2}"/>
                </a:ext>
              </a:extLst>
            </p:cNvPr>
            <p:cNvSpPr txBox="1"/>
            <p:nvPr/>
          </p:nvSpPr>
          <p:spPr>
            <a:xfrm>
              <a:off x="7710528" y="4623377"/>
              <a:ext cx="1286385"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4953"/>
                  </a:solidFill>
                  <a:effectLst/>
                  <a:uLnTx/>
                  <a:uFillTx/>
                  <a:latin typeface="Segoe UI Semibold"/>
                  <a:ea typeface="+mn-ea"/>
                  <a:cs typeface="+mn-cs"/>
                </a:rPr>
                <a:t>Microsoft 365 Apps</a:t>
              </a:r>
            </a:p>
          </p:txBody>
        </p:sp>
        <p:pic>
          <p:nvPicPr>
            <p:cNvPr id="51" name="Graphic 50">
              <a:extLst>
                <a:ext uri="{FF2B5EF4-FFF2-40B4-BE49-F238E27FC236}">
                  <a16:creationId xmlns:a16="http://schemas.microsoft.com/office/drawing/2014/main" id="{F89DEDAF-FFEF-4991-F2AA-F3F35EA619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01669" y="3936569"/>
              <a:ext cx="504102" cy="504102"/>
            </a:xfrm>
            <a:prstGeom prst="rect">
              <a:avLst/>
            </a:prstGeom>
          </p:spPr>
        </p:pic>
      </p:grpSp>
      <p:grpSp>
        <p:nvGrpSpPr>
          <p:cNvPr id="52" name="Group 51">
            <a:extLst>
              <a:ext uri="{FF2B5EF4-FFF2-40B4-BE49-F238E27FC236}">
                <a16:creationId xmlns:a16="http://schemas.microsoft.com/office/drawing/2014/main" id="{C8A686E2-51DC-8B5F-7A2C-0F36CB40C6E9}"/>
              </a:ext>
              <a:ext uri="{C183D7F6-B498-43B3-948B-1728B52AA6E4}">
                <adec:decorative xmlns:adec="http://schemas.microsoft.com/office/drawing/2017/decorative" val="1"/>
              </a:ext>
            </a:extLst>
          </p:cNvPr>
          <p:cNvGrpSpPr/>
          <p:nvPr/>
        </p:nvGrpSpPr>
        <p:grpSpPr>
          <a:xfrm>
            <a:off x="1799771" y="3842123"/>
            <a:ext cx="8592458" cy="2180469"/>
            <a:chOff x="1925419" y="3324981"/>
            <a:chExt cx="8592458" cy="2180469"/>
          </a:xfrm>
        </p:grpSpPr>
        <p:sp>
          <p:nvSpPr>
            <p:cNvPr id="53" name="TextBox 52">
              <a:extLst>
                <a:ext uri="{FF2B5EF4-FFF2-40B4-BE49-F238E27FC236}">
                  <a16:creationId xmlns:a16="http://schemas.microsoft.com/office/drawing/2014/main" id="{E1CECF6E-C889-2D54-3D51-C7845E5BF59E}"/>
                </a:ext>
              </a:extLst>
            </p:cNvPr>
            <p:cNvSpPr txBox="1"/>
            <p:nvPr/>
          </p:nvSpPr>
          <p:spPr>
            <a:xfrm>
              <a:off x="5005040" y="3324981"/>
              <a:ext cx="2433217"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A4953"/>
                  </a:solidFill>
                  <a:effectLst/>
                  <a:uLnTx/>
                  <a:uFillTx/>
                  <a:latin typeface="Segoe UI Semibold"/>
                  <a:ea typeface="+mn-ea"/>
                  <a:cs typeface="+mn-cs"/>
                </a:rPr>
                <a:t>Natural Language</a:t>
              </a:r>
            </a:p>
          </p:txBody>
        </p:sp>
        <p:sp>
          <p:nvSpPr>
            <p:cNvPr id="54" name="Rectangle: Rounded Corners 34">
              <a:extLst>
                <a:ext uri="{FF2B5EF4-FFF2-40B4-BE49-F238E27FC236}">
                  <a16:creationId xmlns:a16="http://schemas.microsoft.com/office/drawing/2014/main" id="{7542338C-2082-334D-57FE-0A9632449A57}"/>
                </a:ext>
              </a:extLst>
            </p:cNvPr>
            <p:cNvSpPr/>
            <p:nvPr/>
          </p:nvSpPr>
          <p:spPr bwMode="auto">
            <a:xfrm>
              <a:off x="1925419" y="3494063"/>
              <a:ext cx="8592458" cy="2011387"/>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no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3A4953"/>
                </a:solidFill>
                <a:effectLst/>
                <a:uLnTx/>
                <a:uFillTx/>
                <a:latin typeface="Segoe UI"/>
                <a:ea typeface="Segoe UI" pitchFamily="34" charset="0"/>
                <a:cs typeface="Segoe UI" pitchFamily="34" charset="0"/>
              </a:endParaRPr>
            </a:p>
          </p:txBody>
        </p:sp>
      </p:grpSp>
      <p:sp>
        <p:nvSpPr>
          <p:cNvPr id="55" name="Graphic 28">
            <a:extLst>
              <a:ext uri="{FF2B5EF4-FFF2-40B4-BE49-F238E27FC236}">
                <a16:creationId xmlns:a16="http://schemas.microsoft.com/office/drawing/2014/main" id="{E86545C3-1AA2-EBE5-43B4-540EBD84EAA3}"/>
              </a:ext>
              <a:ext uri="{C183D7F6-B498-43B3-948B-1728B52AA6E4}">
                <adec:decorative xmlns:adec="http://schemas.microsoft.com/office/drawing/2017/decorative" val="1"/>
              </a:ext>
            </a:extLst>
          </p:cNvPr>
          <p:cNvSpPr/>
          <p:nvPr/>
        </p:nvSpPr>
        <p:spPr>
          <a:xfrm>
            <a:off x="5993017" y="4597234"/>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000000">
              <a:lumMod val="50000"/>
              <a:lumOff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a:ea typeface="+mn-ea"/>
              <a:cs typeface="+mn-cs"/>
            </a:endParaRPr>
          </a:p>
        </p:txBody>
      </p:sp>
      <p:sp>
        <p:nvSpPr>
          <p:cNvPr id="56" name="Graphic 28">
            <a:extLst>
              <a:ext uri="{FF2B5EF4-FFF2-40B4-BE49-F238E27FC236}">
                <a16:creationId xmlns:a16="http://schemas.microsoft.com/office/drawing/2014/main" id="{A61408A5-AF72-5C8C-D865-1D0EE3BAD6B8}"/>
              </a:ext>
              <a:ext uri="{C183D7F6-B498-43B3-948B-1728B52AA6E4}">
                <adec:decorative xmlns:adec="http://schemas.microsoft.com/office/drawing/2017/decorative" val="1"/>
              </a:ext>
            </a:extLst>
          </p:cNvPr>
          <p:cNvSpPr/>
          <p:nvPr/>
        </p:nvSpPr>
        <p:spPr>
          <a:xfrm>
            <a:off x="8078261" y="4597234"/>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000000">
              <a:lumMod val="50000"/>
              <a:lumOff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a:ea typeface="+mn-ea"/>
              <a:cs typeface="+mn-cs"/>
            </a:endParaRPr>
          </a:p>
        </p:txBody>
      </p:sp>
      <p:grpSp>
        <p:nvGrpSpPr>
          <p:cNvPr id="57" name="Group 56" descr="The Internet">
            <a:extLst>
              <a:ext uri="{FF2B5EF4-FFF2-40B4-BE49-F238E27FC236}">
                <a16:creationId xmlns:a16="http://schemas.microsoft.com/office/drawing/2014/main" id="{01DAD7BF-11BB-A433-5242-AFE462710340}"/>
              </a:ext>
            </a:extLst>
          </p:cNvPr>
          <p:cNvGrpSpPr/>
          <p:nvPr/>
        </p:nvGrpSpPr>
        <p:grpSpPr>
          <a:xfrm>
            <a:off x="8530534" y="4456354"/>
            <a:ext cx="1286385" cy="1176608"/>
            <a:chOff x="8530534" y="4014228"/>
            <a:chExt cx="1286385" cy="1176608"/>
          </a:xfrm>
        </p:grpSpPr>
        <p:sp>
          <p:nvSpPr>
            <p:cNvPr id="58" name="TextBox 57">
              <a:extLst>
                <a:ext uri="{FF2B5EF4-FFF2-40B4-BE49-F238E27FC236}">
                  <a16:creationId xmlns:a16="http://schemas.microsoft.com/office/drawing/2014/main" id="{3AFB71A5-3BAF-FBA2-9EAB-1AF1DB6B0379}"/>
                </a:ext>
              </a:extLst>
            </p:cNvPr>
            <p:cNvSpPr txBox="1"/>
            <p:nvPr/>
          </p:nvSpPr>
          <p:spPr>
            <a:xfrm>
              <a:off x="8530534" y="4698393"/>
              <a:ext cx="1286385"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3A4953"/>
                  </a:solidFill>
                  <a:effectLst/>
                  <a:uLnTx/>
                  <a:uFillTx/>
                  <a:latin typeface="Segoe UI Semibold"/>
                  <a:ea typeface="+mn-ea"/>
                  <a:cs typeface="+mn-cs"/>
                </a:rPr>
                <a:t>The</a:t>
              </a:r>
              <a:br>
                <a:rPr kumimoji="0" lang="en-US" sz="1600" b="0" i="0" u="none" strike="noStrike" kern="0" cap="none" spc="0" normalizeH="0" baseline="0" noProof="0">
                  <a:ln>
                    <a:noFill/>
                  </a:ln>
                  <a:solidFill>
                    <a:srgbClr val="3A4953"/>
                  </a:solidFill>
                  <a:effectLst/>
                  <a:uLnTx/>
                  <a:uFillTx/>
                  <a:latin typeface="Segoe UI Semibold"/>
                  <a:ea typeface="+mn-ea"/>
                  <a:cs typeface="+mn-cs"/>
                </a:rPr>
              </a:br>
              <a:r>
                <a:rPr kumimoji="0" lang="en-US" sz="1600" b="0" i="0" u="none" strike="noStrike" kern="0" cap="none" spc="0" normalizeH="0" baseline="0" noProof="0">
                  <a:ln>
                    <a:noFill/>
                  </a:ln>
                  <a:solidFill>
                    <a:srgbClr val="3A4953"/>
                  </a:solidFill>
                  <a:effectLst/>
                  <a:uLnTx/>
                  <a:uFillTx/>
                  <a:latin typeface="Segoe UI Semibold"/>
                  <a:ea typeface="+mn-ea"/>
                  <a:cs typeface="+mn-cs"/>
                </a:rPr>
                <a:t>Internet</a:t>
              </a:r>
            </a:p>
          </p:txBody>
        </p:sp>
        <p:sp>
          <p:nvSpPr>
            <p:cNvPr id="59" name="Graphic 20">
              <a:extLst>
                <a:ext uri="{FF2B5EF4-FFF2-40B4-BE49-F238E27FC236}">
                  <a16:creationId xmlns:a16="http://schemas.microsoft.com/office/drawing/2014/main" id="{97F1CA0B-C03C-686B-CA97-D1E559AE26F7}"/>
                </a:ext>
              </a:extLst>
            </p:cNvPr>
            <p:cNvSpPr/>
            <p:nvPr/>
          </p:nvSpPr>
          <p:spPr>
            <a:xfrm>
              <a:off x="8945511" y="4014228"/>
              <a:ext cx="454759" cy="454361"/>
            </a:xfrm>
            <a:custGeom>
              <a:avLst/>
              <a:gdLst>
                <a:gd name="connsiteX0" fmla="*/ 13742 w 190773"/>
                <a:gd name="connsiteY0" fmla="*/ 75793 h 190606"/>
                <a:gd name="connsiteX1" fmla="*/ 13742 w 190773"/>
                <a:gd name="connsiteY1" fmla="*/ 142145 h 190606"/>
                <a:gd name="connsiteX2" fmla="*/ 73109 w 190773"/>
                <a:gd name="connsiteY2" fmla="*/ 147907 h 190606"/>
                <a:gd name="connsiteX3" fmla="*/ 113651 w 190773"/>
                <a:gd name="connsiteY3" fmla="*/ 188449 h 190606"/>
                <a:gd name="connsiteX4" fmla="*/ 124067 w 190773"/>
                <a:gd name="connsiteY4" fmla="*/ 188449 h 190606"/>
                <a:gd name="connsiteX5" fmla="*/ 124780 w 190773"/>
                <a:gd name="connsiteY5" fmla="*/ 178859 h 190606"/>
                <a:gd name="connsiteX6" fmla="*/ 124067 w 190773"/>
                <a:gd name="connsiteY6" fmla="*/ 178033 h 190606"/>
                <a:gd name="connsiteX7" fmla="*/ 83897 w 190773"/>
                <a:gd name="connsiteY7" fmla="*/ 137854 h 190606"/>
                <a:gd name="connsiteX8" fmla="*/ 80093 w 190773"/>
                <a:gd name="connsiteY8" fmla="*/ 75793 h 190606"/>
                <a:gd name="connsiteX9" fmla="*/ 13742 w 190773"/>
                <a:gd name="connsiteY9" fmla="*/ 75793 h 190606"/>
                <a:gd name="connsiteX10" fmla="*/ 95510 w 190773"/>
                <a:gd name="connsiteY10" fmla="*/ 0 h 190606"/>
                <a:gd name="connsiteX11" fmla="*/ 2632 w 190773"/>
                <a:gd name="connsiteY11" fmla="*/ 73977 h 190606"/>
                <a:gd name="connsiteX12" fmla="*/ 7007 w 190773"/>
                <a:gd name="connsiteY12" fmla="*/ 69058 h 190606"/>
                <a:gd name="connsiteX13" fmla="*/ 23920 w 190773"/>
                <a:gd name="connsiteY13" fmla="*/ 57407 h 190606"/>
                <a:gd name="connsiteX14" fmla="*/ 65791 w 190773"/>
                <a:gd name="connsiteY14" fmla="*/ 19914 h 190606"/>
                <a:gd name="connsiteX15" fmla="*/ 64774 w 190773"/>
                <a:gd name="connsiteY15" fmla="*/ 21573 h 190606"/>
                <a:gd name="connsiteX16" fmla="*/ 52628 w 190773"/>
                <a:gd name="connsiteY16" fmla="*/ 52807 h 190606"/>
                <a:gd name="connsiteX17" fmla="*/ 66588 w 190773"/>
                <a:gd name="connsiteY17" fmla="*/ 56050 h 190606"/>
                <a:gd name="connsiteX18" fmla="*/ 95510 w 190773"/>
                <a:gd name="connsiteY18" fmla="*/ 14288 h 190606"/>
                <a:gd name="connsiteX19" fmla="*/ 96611 w 190773"/>
                <a:gd name="connsiteY19" fmla="*/ 14338 h 190606"/>
                <a:gd name="connsiteX20" fmla="*/ 125716 w 190773"/>
                <a:gd name="connsiteY20" fmla="*/ 61924 h 190606"/>
                <a:gd name="connsiteX21" fmla="*/ 78113 w 190773"/>
                <a:gd name="connsiteY21" fmla="*/ 61917 h 190606"/>
                <a:gd name="connsiteX22" fmla="*/ 86829 w 190773"/>
                <a:gd name="connsiteY22" fmla="*/ 69058 h 190606"/>
                <a:gd name="connsiteX23" fmla="*/ 92878 w 190773"/>
                <a:gd name="connsiteY23" fmla="*/ 76195 h 190606"/>
                <a:gd name="connsiteX24" fmla="*/ 127865 w 190773"/>
                <a:gd name="connsiteY24" fmla="*/ 76209 h 190606"/>
                <a:gd name="connsiteX25" fmla="*/ 128861 w 190773"/>
                <a:gd name="connsiteY25" fmla="*/ 95265 h 190606"/>
                <a:gd name="connsiteX26" fmla="*/ 126578 w 190773"/>
                <a:gd name="connsiteY26" fmla="*/ 123841 h 190606"/>
                <a:gd name="connsiteX27" fmla="*/ 101381 w 190773"/>
                <a:gd name="connsiteY27" fmla="*/ 123842 h 190606"/>
                <a:gd name="connsiteX28" fmla="*/ 98533 w 190773"/>
                <a:gd name="connsiteY28" fmla="*/ 131853 h 190606"/>
                <a:gd name="connsiteX29" fmla="*/ 97305 w 190773"/>
                <a:gd name="connsiteY29" fmla="*/ 134441 h 190606"/>
                <a:gd name="connsiteX30" fmla="*/ 96137 w 190773"/>
                <a:gd name="connsiteY30" fmla="*/ 136626 h 190606"/>
                <a:gd name="connsiteX31" fmla="*/ 97648 w 190773"/>
                <a:gd name="connsiteY31" fmla="*/ 138122 h 190606"/>
                <a:gd name="connsiteX32" fmla="*/ 123503 w 190773"/>
                <a:gd name="connsiteY32" fmla="*/ 138124 h 190606"/>
                <a:gd name="connsiteX33" fmla="*/ 116534 w 190773"/>
                <a:gd name="connsiteY33" fmla="*/ 157027 h 190606"/>
                <a:gd name="connsiteX34" fmla="*/ 127064 w 190773"/>
                <a:gd name="connsiteY34" fmla="*/ 167578 h 190606"/>
                <a:gd name="connsiteX35" fmla="*/ 138293 w 190773"/>
                <a:gd name="connsiteY35" fmla="*/ 138134 h 190606"/>
                <a:gd name="connsiteX36" fmla="*/ 164226 w 190773"/>
                <a:gd name="connsiteY36" fmla="*/ 138126 h 190606"/>
                <a:gd name="connsiteX37" fmla="*/ 128661 w 190773"/>
                <a:gd name="connsiteY37" fmla="*/ 169167 h 190606"/>
                <a:gd name="connsiteX38" fmla="*/ 130803 w 190773"/>
                <a:gd name="connsiteY38" fmla="*/ 171299 h 190606"/>
                <a:gd name="connsiteX39" fmla="*/ 131989 w 190773"/>
                <a:gd name="connsiteY39" fmla="*/ 172635 h 190606"/>
                <a:gd name="connsiteX40" fmla="*/ 135591 w 190773"/>
                <a:gd name="connsiteY40" fmla="*/ 181710 h 190606"/>
                <a:gd name="connsiteX41" fmla="*/ 190774 w 190773"/>
                <a:gd name="connsiteY41" fmla="*/ 95265 h 190606"/>
                <a:gd name="connsiteX42" fmla="*/ 95510 w 190773"/>
                <a:gd name="connsiteY42" fmla="*/ 0 h 190606"/>
                <a:gd name="connsiteX43" fmla="*/ 69678 w 190773"/>
                <a:gd name="connsiteY43" fmla="*/ 86208 h 190606"/>
                <a:gd name="connsiteX44" fmla="*/ 69678 w 190773"/>
                <a:gd name="connsiteY44" fmla="*/ 131729 h 190606"/>
                <a:gd name="connsiteX45" fmla="*/ 24158 w 190773"/>
                <a:gd name="connsiteY45" fmla="*/ 131729 h 190606"/>
                <a:gd name="connsiteX46" fmla="*/ 24158 w 190773"/>
                <a:gd name="connsiteY46" fmla="*/ 86208 h 190606"/>
                <a:gd name="connsiteX47" fmla="*/ 69678 w 190773"/>
                <a:gd name="connsiteY47" fmla="*/ 86208 h 190606"/>
                <a:gd name="connsiteX48" fmla="*/ 142245 w 190773"/>
                <a:gd name="connsiteY48" fmla="*/ 76215 h 190606"/>
                <a:gd name="connsiteX49" fmla="*/ 174226 w 190773"/>
                <a:gd name="connsiteY49" fmla="*/ 76209 h 190606"/>
                <a:gd name="connsiteX50" fmla="*/ 174300 w 190773"/>
                <a:gd name="connsiteY50" fmla="*/ 76496 h 190606"/>
                <a:gd name="connsiteX51" fmla="*/ 176486 w 190773"/>
                <a:gd name="connsiteY51" fmla="*/ 95265 h 190606"/>
                <a:gd name="connsiteX52" fmla="*/ 171301 w 190773"/>
                <a:gd name="connsiteY52" fmla="*/ 123840 h 190606"/>
                <a:gd name="connsiteX53" fmla="*/ 141074 w 190773"/>
                <a:gd name="connsiteY53" fmla="*/ 123848 h 190606"/>
                <a:gd name="connsiteX54" fmla="*/ 143149 w 190773"/>
                <a:gd name="connsiteY54" fmla="*/ 95265 h 190606"/>
                <a:gd name="connsiteX55" fmla="*/ 142245 w 190773"/>
                <a:gd name="connsiteY55" fmla="*/ 76215 h 190606"/>
                <a:gd name="connsiteX56" fmla="*/ 125217 w 190773"/>
                <a:gd name="connsiteY56" fmla="*/ 19914 h 190606"/>
                <a:gd name="connsiteX57" fmla="*/ 125435 w 190773"/>
                <a:gd name="connsiteY57" fmla="*/ 19997 h 190606"/>
                <a:gd name="connsiteX58" fmla="*/ 169327 w 190773"/>
                <a:gd name="connsiteY58" fmla="*/ 61926 h 190606"/>
                <a:gd name="connsiteX59" fmla="*/ 140292 w 190773"/>
                <a:gd name="connsiteY59" fmla="*/ 61920 h 190606"/>
                <a:gd name="connsiteX60" fmla="*/ 125217 w 190773"/>
                <a:gd name="connsiteY60" fmla="*/ 19914 h 1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773" h="190606">
                  <a:moveTo>
                    <a:pt x="13742" y="75793"/>
                  </a:moveTo>
                  <a:cubicBezTo>
                    <a:pt x="-4581" y="94116"/>
                    <a:pt x="-4581" y="123823"/>
                    <a:pt x="13742" y="142145"/>
                  </a:cubicBezTo>
                  <a:cubicBezTo>
                    <a:pt x="29884" y="158288"/>
                    <a:pt x="54863" y="160208"/>
                    <a:pt x="73109" y="147907"/>
                  </a:cubicBezTo>
                  <a:lnTo>
                    <a:pt x="113651" y="188449"/>
                  </a:lnTo>
                  <a:cubicBezTo>
                    <a:pt x="116528" y="191325"/>
                    <a:pt x="121190" y="191325"/>
                    <a:pt x="124067" y="188449"/>
                  </a:cubicBezTo>
                  <a:cubicBezTo>
                    <a:pt x="126681" y="185834"/>
                    <a:pt x="126919" y="181742"/>
                    <a:pt x="124780" y="178859"/>
                  </a:cubicBezTo>
                  <a:lnTo>
                    <a:pt x="124067" y="178033"/>
                  </a:lnTo>
                  <a:lnTo>
                    <a:pt x="83897" y="137854"/>
                  </a:lnTo>
                  <a:cubicBezTo>
                    <a:pt x="98314" y="119444"/>
                    <a:pt x="97046" y="92745"/>
                    <a:pt x="80093" y="75793"/>
                  </a:cubicBezTo>
                  <a:cubicBezTo>
                    <a:pt x="61771" y="57471"/>
                    <a:pt x="32064" y="57471"/>
                    <a:pt x="13742" y="75793"/>
                  </a:cubicBezTo>
                  <a:close/>
                  <a:moveTo>
                    <a:pt x="95510" y="0"/>
                  </a:moveTo>
                  <a:cubicBezTo>
                    <a:pt x="50214" y="0"/>
                    <a:pt x="12302" y="31612"/>
                    <a:pt x="2632" y="73977"/>
                  </a:cubicBezTo>
                  <a:cubicBezTo>
                    <a:pt x="3976" y="72270"/>
                    <a:pt x="5435" y="70629"/>
                    <a:pt x="7007" y="69058"/>
                  </a:cubicBezTo>
                  <a:cubicBezTo>
                    <a:pt x="12039" y="64026"/>
                    <a:pt x="17785" y="60142"/>
                    <a:pt x="23920" y="57407"/>
                  </a:cubicBezTo>
                  <a:cubicBezTo>
                    <a:pt x="32902" y="40429"/>
                    <a:pt x="47763" y="27030"/>
                    <a:pt x="65791" y="19914"/>
                  </a:cubicBezTo>
                  <a:lnTo>
                    <a:pt x="64774" y="21573"/>
                  </a:lnTo>
                  <a:cubicBezTo>
                    <a:pt x="59654" y="30084"/>
                    <a:pt x="55524" y="40730"/>
                    <a:pt x="52628" y="52807"/>
                  </a:cubicBezTo>
                  <a:cubicBezTo>
                    <a:pt x="57380" y="53295"/>
                    <a:pt x="62070" y="54374"/>
                    <a:pt x="66588" y="56050"/>
                  </a:cubicBezTo>
                  <a:cubicBezTo>
                    <a:pt x="72606" y="31022"/>
                    <a:pt x="83951" y="14288"/>
                    <a:pt x="95510" y="14288"/>
                  </a:cubicBezTo>
                  <a:lnTo>
                    <a:pt x="96611" y="14338"/>
                  </a:lnTo>
                  <a:cubicBezTo>
                    <a:pt x="108665" y="15441"/>
                    <a:pt x="120308" y="34509"/>
                    <a:pt x="125716" y="61924"/>
                  </a:cubicBezTo>
                  <a:lnTo>
                    <a:pt x="78113" y="61917"/>
                  </a:lnTo>
                  <a:cubicBezTo>
                    <a:pt x="81193" y="63963"/>
                    <a:pt x="84115" y="66343"/>
                    <a:pt x="86829" y="69058"/>
                  </a:cubicBezTo>
                  <a:cubicBezTo>
                    <a:pt x="89072" y="71301"/>
                    <a:pt x="91089" y="73690"/>
                    <a:pt x="92878" y="76195"/>
                  </a:cubicBezTo>
                  <a:lnTo>
                    <a:pt x="127865" y="76209"/>
                  </a:lnTo>
                  <a:cubicBezTo>
                    <a:pt x="128513" y="82308"/>
                    <a:pt x="128861" y="88687"/>
                    <a:pt x="128861" y="95265"/>
                  </a:cubicBezTo>
                  <a:cubicBezTo>
                    <a:pt x="128861" y="105357"/>
                    <a:pt x="128041" y="114980"/>
                    <a:pt x="126578" y="123841"/>
                  </a:cubicBezTo>
                  <a:lnTo>
                    <a:pt x="101381" y="123842"/>
                  </a:lnTo>
                  <a:cubicBezTo>
                    <a:pt x="100641" y="126563"/>
                    <a:pt x="99691" y="129241"/>
                    <a:pt x="98533" y="131853"/>
                  </a:cubicBezTo>
                  <a:lnTo>
                    <a:pt x="97305" y="134441"/>
                  </a:lnTo>
                  <a:lnTo>
                    <a:pt x="96137" y="136626"/>
                  </a:lnTo>
                  <a:lnTo>
                    <a:pt x="97648" y="138122"/>
                  </a:lnTo>
                  <a:lnTo>
                    <a:pt x="123503" y="138124"/>
                  </a:lnTo>
                  <a:cubicBezTo>
                    <a:pt x="121577" y="145254"/>
                    <a:pt x="119211" y="151627"/>
                    <a:pt x="116534" y="157027"/>
                  </a:cubicBezTo>
                  <a:lnTo>
                    <a:pt x="127064" y="167578"/>
                  </a:lnTo>
                  <a:cubicBezTo>
                    <a:pt x="131749" y="159405"/>
                    <a:pt x="135559" y="149398"/>
                    <a:pt x="138293" y="138134"/>
                  </a:cubicBezTo>
                  <a:lnTo>
                    <a:pt x="164226" y="138126"/>
                  </a:lnTo>
                  <a:cubicBezTo>
                    <a:pt x="155750" y="151687"/>
                    <a:pt x="143370" y="162558"/>
                    <a:pt x="128661" y="169167"/>
                  </a:cubicBezTo>
                  <a:lnTo>
                    <a:pt x="130803" y="171299"/>
                  </a:lnTo>
                  <a:lnTo>
                    <a:pt x="131989" y="172635"/>
                  </a:lnTo>
                  <a:cubicBezTo>
                    <a:pt x="134089" y="175447"/>
                    <a:pt x="135275" y="178581"/>
                    <a:pt x="135591" y="181710"/>
                  </a:cubicBezTo>
                  <a:cubicBezTo>
                    <a:pt x="168175" y="166583"/>
                    <a:pt x="190774" y="133563"/>
                    <a:pt x="190774" y="95265"/>
                  </a:cubicBezTo>
                  <a:cubicBezTo>
                    <a:pt x="190774" y="42651"/>
                    <a:pt x="148123" y="0"/>
                    <a:pt x="95510" y="0"/>
                  </a:cubicBezTo>
                  <a:close/>
                  <a:moveTo>
                    <a:pt x="69678" y="86208"/>
                  </a:moveTo>
                  <a:cubicBezTo>
                    <a:pt x="82248" y="98779"/>
                    <a:pt x="82248" y="119159"/>
                    <a:pt x="69678" y="131729"/>
                  </a:cubicBezTo>
                  <a:cubicBezTo>
                    <a:pt x="57108" y="144299"/>
                    <a:pt x="36728" y="144299"/>
                    <a:pt x="24158" y="131729"/>
                  </a:cubicBezTo>
                  <a:cubicBezTo>
                    <a:pt x="11587" y="119159"/>
                    <a:pt x="11587" y="98779"/>
                    <a:pt x="24158" y="86208"/>
                  </a:cubicBezTo>
                  <a:cubicBezTo>
                    <a:pt x="36728" y="73639"/>
                    <a:pt x="57108" y="73639"/>
                    <a:pt x="69678" y="86208"/>
                  </a:cubicBezTo>
                  <a:close/>
                  <a:moveTo>
                    <a:pt x="142245" y="76215"/>
                  </a:moveTo>
                  <a:lnTo>
                    <a:pt x="174226" y="76209"/>
                  </a:lnTo>
                  <a:lnTo>
                    <a:pt x="174300" y="76496"/>
                  </a:lnTo>
                  <a:cubicBezTo>
                    <a:pt x="175730" y="82519"/>
                    <a:pt x="176486" y="88804"/>
                    <a:pt x="176486" y="95265"/>
                  </a:cubicBezTo>
                  <a:cubicBezTo>
                    <a:pt x="176486" y="105323"/>
                    <a:pt x="174653" y="114954"/>
                    <a:pt x="171301" y="123840"/>
                  </a:cubicBezTo>
                  <a:lnTo>
                    <a:pt x="141074" y="123848"/>
                  </a:lnTo>
                  <a:cubicBezTo>
                    <a:pt x="142430" y="114806"/>
                    <a:pt x="143149" y="105199"/>
                    <a:pt x="143149" y="95265"/>
                  </a:cubicBezTo>
                  <a:cubicBezTo>
                    <a:pt x="143149" y="88752"/>
                    <a:pt x="142840" y="82380"/>
                    <a:pt x="142245" y="76215"/>
                  </a:cubicBezTo>
                  <a:close/>
                  <a:moveTo>
                    <a:pt x="125217" y="19914"/>
                  </a:moveTo>
                  <a:lnTo>
                    <a:pt x="125435" y="19997"/>
                  </a:lnTo>
                  <a:cubicBezTo>
                    <a:pt x="144937" y="27757"/>
                    <a:pt x="160710" y="42877"/>
                    <a:pt x="169327" y="61926"/>
                  </a:cubicBezTo>
                  <a:lnTo>
                    <a:pt x="140292" y="61920"/>
                  </a:lnTo>
                  <a:cubicBezTo>
                    <a:pt x="137307" y="45228"/>
                    <a:pt x="132099" y="30697"/>
                    <a:pt x="125217" y="19914"/>
                  </a:cubicBezTo>
                  <a:close/>
                </a:path>
              </a:pathLst>
            </a:custGeom>
            <a:solidFill>
              <a:srgbClr val="3A49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a:ea typeface="+mn-ea"/>
                <a:cs typeface="+mn-cs"/>
              </a:endParaRPr>
            </a:p>
          </p:txBody>
        </p:sp>
      </p:grpSp>
      <p:pic>
        <p:nvPicPr>
          <p:cNvPr id="3" name="Grafik 2" descr="Ein Bild, das Grafiken, Schrift, Logo, Screenshot enthält.&#10;&#10;Automatisch generierte Beschreibung">
            <a:extLst>
              <a:ext uri="{FF2B5EF4-FFF2-40B4-BE49-F238E27FC236}">
                <a16:creationId xmlns:a16="http://schemas.microsoft.com/office/drawing/2014/main" id="{F4C16947-0398-2AA3-137D-66C46AA346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1009" y="250067"/>
            <a:ext cx="2050879" cy="488304"/>
          </a:xfrm>
          <a:prstGeom prst="rect">
            <a:avLst/>
          </a:prstGeom>
        </p:spPr>
      </p:pic>
    </p:spTree>
    <p:extLst>
      <p:ext uri="{BB962C8B-B14F-4D97-AF65-F5344CB8AC3E}">
        <p14:creationId xmlns:p14="http://schemas.microsoft.com/office/powerpoint/2010/main" val="341254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par>
                                <p:cTn id="11" presetID="42" presetClass="path" presetSubtype="0" decel="100000" fill="hold" grpId="1" nodeType="withEffect">
                                  <p:stCondLst>
                                    <p:cond delay="0"/>
                                  </p:stCondLst>
                                  <p:childTnLst>
                                    <p:animMotion origin="layout" path="M -2.08333E-6 6.93889E-18 L -2.08333E-6 0.03542 " pathEditMode="relative" rAng="0" ptsTypes="AA">
                                      <p:cBhvr>
                                        <p:cTn id="12" dur="750" spd="-100000" fill="hold"/>
                                        <p:tgtEl>
                                          <p:spTgt spid="6"/>
                                        </p:tgtEl>
                                        <p:attrNameLst>
                                          <p:attrName>ppt_x</p:attrName>
                                          <p:attrName>ppt_y</p:attrName>
                                        </p:attrNameLst>
                                      </p:cBhvr>
                                      <p:rCtr x="0" y="1759"/>
                                    </p:animMotion>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40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400"/>
                                        <p:tgtEl>
                                          <p:spTgt spid="46"/>
                                        </p:tgtEl>
                                      </p:cBhvr>
                                    </p:animEffect>
                                  </p:childTnLst>
                                </p:cTn>
                              </p:par>
                              <p:par>
                                <p:cTn id="20" presetID="6" presetClass="emph" presetSubtype="0" accel="100000" autoRev="1" fill="hold" nodeType="withEffect">
                                  <p:stCondLst>
                                    <p:cond delay="0"/>
                                  </p:stCondLst>
                                  <p:childTnLst>
                                    <p:animScale>
                                      <p:cBhvr>
                                        <p:cTn id="21" dur="400" fill="hold"/>
                                        <p:tgtEl>
                                          <p:spTgt spid="46"/>
                                        </p:tgtEl>
                                      </p:cBhvr>
                                      <p:by x="90000" y="90000"/>
                                    </p:animScale>
                                  </p:childTnLst>
                                </p:cTn>
                              </p:par>
                              <p:par>
                                <p:cTn id="22" presetID="10" presetClass="entr" presetSubtype="0" fill="hold" nodeType="withEffect">
                                  <p:stCondLst>
                                    <p:cond delay="4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400"/>
                                        <p:tgtEl>
                                          <p:spTgt spid="43"/>
                                        </p:tgtEl>
                                      </p:cBhvr>
                                    </p:animEffect>
                                  </p:childTnLst>
                                </p:cTn>
                              </p:par>
                              <p:par>
                                <p:cTn id="25" presetID="6" presetClass="emph" presetSubtype="0" accel="100000" autoRev="1" fill="hold" nodeType="withEffect">
                                  <p:stCondLst>
                                    <p:cond delay="0"/>
                                  </p:stCondLst>
                                  <p:childTnLst>
                                    <p:animScale>
                                      <p:cBhvr>
                                        <p:cTn id="26" dur="400" fill="hold"/>
                                        <p:tgtEl>
                                          <p:spTgt spid="43"/>
                                        </p:tgtEl>
                                      </p:cBhvr>
                                      <p:by x="90000" y="90000"/>
                                    </p:animScale>
                                  </p:childTnLst>
                                </p:cTn>
                              </p:par>
                              <p:par>
                                <p:cTn id="27" presetID="10" presetClass="entr" presetSubtype="0" fill="hold" nodeType="withEffect">
                                  <p:stCondLst>
                                    <p:cond delay="40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400"/>
                                        <p:tgtEl>
                                          <p:spTgt spid="49"/>
                                        </p:tgtEl>
                                      </p:cBhvr>
                                    </p:animEffect>
                                  </p:childTnLst>
                                </p:cTn>
                              </p:par>
                              <p:par>
                                <p:cTn id="30" presetID="6" presetClass="emph" presetSubtype="0" accel="100000" autoRev="1" fill="hold" nodeType="withEffect">
                                  <p:stCondLst>
                                    <p:cond delay="0"/>
                                  </p:stCondLst>
                                  <p:childTnLst>
                                    <p:animScale>
                                      <p:cBhvr>
                                        <p:cTn id="31" dur="400" fill="hold"/>
                                        <p:tgtEl>
                                          <p:spTgt spid="49"/>
                                        </p:tgtEl>
                                      </p:cBhvr>
                                      <p:by x="90000" y="90000"/>
                                    </p:animScale>
                                  </p:childTnLst>
                                </p:cTn>
                              </p:par>
                              <p:par>
                                <p:cTn id="32" presetID="10" presetClass="entr" presetSubtype="0" fill="hold" nodeType="withEffect">
                                  <p:stCondLst>
                                    <p:cond delay="40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400"/>
                                        <p:tgtEl>
                                          <p:spTgt spid="52"/>
                                        </p:tgtEl>
                                      </p:cBhvr>
                                    </p:animEffect>
                                  </p:childTnLst>
                                </p:cTn>
                              </p:par>
                              <p:par>
                                <p:cTn id="35" presetID="6" presetClass="emph" presetSubtype="0" accel="100000" autoRev="1" fill="hold" nodeType="withEffect">
                                  <p:stCondLst>
                                    <p:cond delay="0"/>
                                  </p:stCondLst>
                                  <p:childTnLst>
                                    <p:animScale>
                                      <p:cBhvr>
                                        <p:cTn id="36" dur="400" fill="hold"/>
                                        <p:tgtEl>
                                          <p:spTgt spid="52"/>
                                        </p:tgtEl>
                                      </p:cBhvr>
                                      <p:by x="90000" y="90000"/>
                                    </p:animScale>
                                  </p:childTnLst>
                                </p:cTn>
                              </p:par>
                              <p:par>
                                <p:cTn id="37" presetID="10" presetClass="entr" presetSubtype="0" fill="hold" nodeType="withEffect">
                                  <p:stCondLst>
                                    <p:cond delay="40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400"/>
                                        <p:tgtEl>
                                          <p:spTgt spid="57"/>
                                        </p:tgtEl>
                                      </p:cBhvr>
                                    </p:animEffect>
                                  </p:childTnLst>
                                </p:cTn>
                              </p:par>
                              <p:par>
                                <p:cTn id="40" presetID="6" presetClass="emph" presetSubtype="0" accel="100000" autoRev="1" fill="hold" nodeType="withEffect">
                                  <p:stCondLst>
                                    <p:cond delay="0"/>
                                  </p:stCondLst>
                                  <p:childTnLst>
                                    <p:animScale>
                                      <p:cBhvr>
                                        <p:cTn id="41" dur="400" fill="hold"/>
                                        <p:tgtEl>
                                          <p:spTgt spid="57"/>
                                        </p:tgtEl>
                                      </p:cBhvr>
                                      <p:by x="90000" y="90000"/>
                                    </p:animScale>
                                  </p:childTnLst>
                                </p:cTn>
                              </p:par>
                              <p:par>
                                <p:cTn id="42" presetID="10" presetClass="entr" presetSubtype="0" fill="hold" grpId="0" nodeType="withEffect">
                                  <p:stCondLst>
                                    <p:cond delay="40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40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40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42" grpId="0" animBg="1"/>
      <p:bldP spid="55" grpId="0" animBg="1"/>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A2EA5-18ED-2C5C-1FC0-0456B9043C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19200" y="577017"/>
            <a:ext cx="9753599" cy="5703966"/>
          </a:xfrm>
          <a:prstGeom prst="roundRect">
            <a:avLst>
              <a:gd name="adj" fmla="val 3266"/>
            </a:avLst>
          </a:prstGeom>
          <a:effectLst>
            <a:outerShdw blurRad="50800" dist="38100" dir="2700000" sx="101000" sy="101000" algn="tl" rotWithShape="0">
              <a:prstClr val="black">
                <a:alpha val="40000"/>
              </a:prstClr>
            </a:outerShdw>
          </a:effectLst>
        </p:spPr>
      </p:pic>
      <p:sp>
        <p:nvSpPr>
          <p:cNvPr id="22" name="Title 1">
            <a:extLst>
              <a:ext uri="{FF2B5EF4-FFF2-40B4-BE49-F238E27FC236}">
                <a16:creationId xmlns:a16="http://schemas.microsoft.com/office/drawing/2014/main" id="{FD22A04D-E95A-2761-E62C-47DB7EA4A7F2}"/>
              </a:ext>
            </a:extLst>
          </p:cNvPr>
          <p:cNvSpPr txBox="1">
            <a:spLocks noGrp="1"/>
          </p:cNvSpPr>
          <p:nvPr>
            <p:ph type="title" idx="4294967295"/>
          </p:nvPr>
        </p:nvSpPr>
        <p:spPr>
          <a:xfrm>
            <a:off x="2791730" y="2091707"/>
            <a:ext cx="6608540" cy="5297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a:noFill/>
                </a:ln>
                <a:solidFill>
                  <a:srgbClr val="3A4953"/>
                </a:solidFill>
                <a:effectLst/>
                <a:uLnTx/>
                <a:uFillTx/>
                <a:latin typeface="Segoe UI Variable Display Semib" pitchFamily="2" charset="0"/>
                <a:ea typeface="+mn-ea"/>
                <a:cs typeface="+mn-cs"/>
              </a:rPr>
              <a:t>Copilot for </a:t>
            </a:r>
            <a:r>
              <a:rPr kumimoji="0" lang="en-US" sz="3600" b="0" i="0" u="none" strike="noStrike" kern="1200" cap="none" spc="-50" normalizeH="0" baseline="0" noProof="0">
                <a:ln>
                  <a:noFill/>
                </a:ln>
                <a:solidFill>
                  <a:srgbClr val="3A4953"/>
                </a:solidFill>
                <a:effectLst/>
                <a:uLnTx/>
                <a:uFillTx/>
                <a:latin typeface="Segoe UI Variable Display Semib" pitchFamily="2" charset="0"/>
                <a:ea typeface="+mn-ea"/>
                <a:cs typeface="Segoe UI" pitchFamily="34" charset="0"/>
              </a:rPr>
              <a:t>Microsoft 365 </a:t>
            </a:r>
            <a:endParaRPr kumimoji="0" lang="en-US" sz="3600" b="1" i="0" u="none" strike="noStrike" kern="1200" cap="none" spc="-50" normalizeH="0" baseline="0" noProof="0">
              <a:ln w="3175">
                <a:noFill/>
              </a:ln>
              <a:solidFill>
                <a:srgbClr val="3A4953"/>
              </a:solidFill>
              <a:effectLst/>
              <a:uLnTx/>
              <a:uFillTx/>
              <a:latin typeface="Segoe UI Semibold" panose="020B0502040204020203" pitchFamily="34" charset="0"/>
              <a:ea typeface="+mn-ea"/>
              <a:cs typeface="Segoe UI Semibold" panose="020B0502040204020203" pitchFamily="34" charset="0"/>
            </a:endParaRPr>
          </a:p>
        </p:txBody>
      </p:sp>
      <p:pic>
        <p:nvPicPr>
          <p:cNvPr id="24" name="!Copilot">
            <a:extLst>
              <a:ext uri="{FF2B5EF4-FFF2-40B4-BE49-F238E27FC236}">
                <a16:creationId xmlns:a16="http://schemas.microsoft.com/office/drawing/2014/main" id="{13024969-E364-D255-9318-4569A9B2D5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70052" y="843898"/>
            <a:ext cx="1051897"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4" name="TextBox 33">
            <a:extLst>
              <a:ext uri="{FF2B5EF4-FFF2-40B4-BE49-F238E27FC236}">
                <a16:creationId xmlns:a16="http://schemas.microsoft.com/office/drawing/2014/main" id="{E81E689E-9A0B-5107-F8E7-5EF81FCF1480}"/>
              </a:ext>
            </a:extLst>
          </p:cNvPr>
          <p:cNvSpPr txBox="1"/>
          <p:nvPr/>
        </p:nvSpPr>
        <p:spPr>
          <a:xfrm>
            <a:off x="2624874" y="3277396"/>
            <a:ext cx="6942252"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A4953"/>
                </a:solidFill>
                <a:effectLst/>
                <a:uLnTx/>
                <a:uFillTx/>
                <a:latin typeface="Segoe UI Semibold"/>
                <a:ea typeface="+mn-ea"/>
                <a:cs typeface="+mn-cs"/>
              </a:rPr>
              <a:t>Built on Microsoft’s </a:t>
            </a:r>
            <a:r>
              <a:rPr kumimoji="0" lang="en-US" sz="2400" b="1" i="0" u="none" strike="noStrike" kern="1200" cap="none" spc="0" normalizeH="0" baseline="0" noProof="0">
                <a:ln>
                  <a:noFill/>
                </a:ln>
                <a:solidFill>
                  <a:srgbClr val="3A4953"/>
                </a:solidFill>
                <a:effectLst/>
                <a:uLnTx/>
                <a:uFillTx/>
                <a:latin typeface="Segoe UI"/>
                <a:ea typeface="+mn-ea"/>
                <a:cs typeface="Segoe UI" panose="020B0502040204020203" pitchFamily="34" charset="0"/>
              </a:rPr>
              <a:t>comprehensive</a:t>
            </a:r>
            <a:r>
              <a:rPr kumimoji="0" lang="en-US" sz="2400" b="0" i="0" u="none" strike="noStrike" kern="1200" cap="none" spc="0" normalizeH="0" baseline="0" noProof="0">
                <a:ln>
                  <a:noFill/>
                </a:ln>
                <a:solidFill>
                  <a:srgbClr val="3A4953"/>
                </a:solidFill>
                <a:effectLst/>
                <a:uLnTx/>
                <a:uFillTx/>
                <a:latin typeface="Segoe UI Semibold"/>
                <a:ea typeface="+mn-ea"/>
                <a:cs typeface="+mn-cs"/>
              </a:rPr>
              <a:t> approach</a:t>
            </a:r>
          </a:p>
        </p:txBody>
      </p:sp>
      <p:grpSp>
        <p:nvGrpSpPr>
          <p:cNvPr id="35" name="Group 34" descr="Security">
            <a:extLst>
              <a:ext uri="{FF2B5EF4-FFF2-40B4-BE49-F238E27FC236}">
                <a16:creationId xmlns:a16="http://schemas.microsoft.com/office/drawing/2014/main" id="{A4F4C2C2-9F2C-A7BE-C875-A3E7B9253110}"/>
              </a:ext>
            </a:extLst>
          </p:cNvPr>
          <p:cNvGrpSpPr/>
          <p:nvPr/>
        </p:nvGrpSpPr>
        <p:grpSpPr>
          <a:xfrm>
            <a:off x="2236422" y="4243853"/>
            <a:ext cx="1106376" cy="895006"/>
            <a:chOff x="2024258" y="3856938"/>
            <a:chExt cx="1530703" cy="1238266"/>
          </a:xfrm>
        </p:grpSpPr>
        <p:pic>
          <p:nvPicPr>
            <p:cNvPr id="36" name="Graphic 35">
              <a:extLst>
                <a:ext uri="{FF2B5EF4-FFF2-40B4-BE49-F238E27FC236}">
                  <a16:creationId xmlns:a16="http://schemas.microsoft.com/office/drawing/2014/main" id="{B898E123-11B9-9F7D-6B80-DBDB1990CC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3236" y="3856938"/>
              <a:ext cx="632746" cy="632741"/>
            </a:xfrm>
            <a:prstGeom prst="rect">
              <a:avLst/>
            </a:prstGeom>
          </p:spPr>
        </p:pic>
        <p:sp>
          <p:nvSpPr>
            <p:cNvPr id="37" name="TextBox 36">
              <a:extLst>
                <a:ext uri="{FF2B5EF4-FFF2-40B4-BE49-F238E27FC236}">
                  <a16:creationId xmlns:a16="http://schemas.microsoft.com/office/drawing/2014/main" id="{45CA5466-CD0A-1948-51B4-9D7DDC55408A}"/>
                </a:ext>
              </a:extLst>
            </p:cNvPr>
            <p:cNvSpPr txBox="1"/>
            <p:nvPr/>
          </p:nvSpPr>
          <p:spPr>
            <a:xfrm>
              <a:off x="2024258" y="4754550"/>
              <a:ext cx="1530703" cy="3406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4953"/>
                  </a:solidFill>
                  <a:effectLst/>
                  <a:uLnTx/>
                  <a:uFillTx/>
                  <a:latin typeface="Segoe UI Semibold"/>
                  <a:ea typeface="+mn-ea"/>
                  <a:cs typeface="+mn-cs"/>
                </a:rPr>
                <a:t>Security</a:t>
              </a:r>
            </a:p>
          </p:txBody>
        </p:sp>
      </p:grpSp>
      <p:sp>
        <p:nvSpPr>
          <p:cNvPr id="38" name="Graphic 8">
            <a:extLst>
              <a:ext uri="{FF2B5EF4-FFF2-40B4-BE49-F238E27FC236}">
                <a16:creationId xmlns:a16="http://schemas.microsoft.com/office/drawing/2014/main" id="{3CFA255D-8C66-B45D-53D5-1A41D393321E}"/>
              </a:ext>
              <a:ext uri="{C183D7F6-B498-43B3-948B-1728B52AA6E4}">
                <adec:decorative xmlns:adec="http://schemas.microsoft.com/office/drawing/2017/decorative" val="1"/>
              </a:ext>
            </a:extLst>
          </p:cNvPr>
          <p:cNvSpPr/>
          <p:nvPr/>
        </p:nvSpPr>
        <p:spPr>
          <a:xfrm>
            <a:off x="3863365" y="4371771"/>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000000">
              <a:lumMod val="50000"/>
              <a:lumOff val="50000"/>
            </a:srgbClr>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39" name="Graphic 8">
            <a:extLst>
              <a:ext uri="{FF2B5EF4-FFF2-40B4-BE49-F238E27FC236}">
                <a16:creationId xmlns:a16="http://schemas.microsoft.com/office/drawing/2014/main" id="{942FC3F5-BEE0-99D9-9408-39BBD793337D}"/>
              </a:ext>
              <a:ext uri="{C183D7F6-B498-43B3-948B-1728B52AA6E4}">
                <adec:decorative xmlns:adec="http://schemas.microsoft.com/office/drawing/2017/decorative" val="1"/>
              </a:ext>
            </a:extLst>
          </p:cNvPr>
          <p:cNvSpPr/>
          <p:nvPr/>
        </p:nvSpPr>
        <p:spPr>
          <a:xfrm>
            <a:off x="6153831" y="4371771"/>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000000">
              <a:lumMod val="50000"/>
              <a:lumOff val="50000"/>
            </a:srgbClr>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40" name="Graphic 8">
            <a:extLst>
              <a:ext uri="{FF2B5EF4-FFF2-40B4-BE49-F238E27FC236}">
                <a16:creationId xmlns:a16="http://schemas.microsoft.com/office/drawing/2014/main" id="{975B4079-6B6F-6EE6-A457-17A84DAB9125}"/>
              </a:ext>
              <a:ext uri="{C183D7F6-B498-43B3-948B-1728B52AA6E4}">
                <adec:decorative xmlns:adec="http://schemas.microsoft.com/office/drawing/2017/decorative" val="1"/>
              </a:ext>
            </a:extLst>
          </p:cNvPr>
          <p:cNvSpPr/>
          <p:nvPr/>
        </p:nvSpPr>
        <p:spPr>
          <a:xfrm>
            <a:off x="8368026" y="4371771"/>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000000">
              <a:lumMod val="50000"/>
              <a:lumOff val="50000"/>
            </a:srgbClr>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grpSp>
        <p:nvGrpSpPr>
          <p:cNvPr id="41" name="Group 40" descr="Compliance">
            <a:extLst>
              <a:ext uri="{FF2B5EF4-FFF2-40B4-BE49-F238E27FC236}">
                <a16:creationId xmlns:a16="http://schemas.microsoft.com/office/drawing/2014/main" id="{4D297B57-36B6-1B99-8344-E7752591E275}"/>
              </a:ext>
            </a:extLst>
          </p:cNvPr>
          <p:cNvGrpSpPr/>
          <p:nvPr/>
        </p:nvGrpSpPr>
        <p:grpSpPr>
          <a:xfrm>
            <a:off x="4579163" y="4243853"/>
            <a:ext cx="1117356" cy="895006"/>
            <a:chOff x="4364895" y="3856938"/>
            <a:chExt cx="1545891" cy="1238266"/>
          </a:xfrm>
        </p:grpSpPr>
        <p:sp>
          <p:nvSpPr>
            <p:cNvPr id="42" name="TextBox 41">
              <a:extLst>
                <a:ext uri="{FF2B5EF4-FFF2-40B4-BE49-F238E27FC236}">
                  <a16:creationId xmlns:a16="http://schemas.microsoft.com/office/drawing/2014/main" id="{9C31A1CB-3E1C-C83F-463A-387D04989D85}"/>
                </a:ext>
              </a:extLst>
            </p:cNvPr>
            <p:cNvSpPr txBox="1"/>
            <p:nvPr/>
          </p:nvSpPr>
          <p:spPr>
            <a:xfrm>
              <a:off x="4364895" y="4754550"/>
              <a:ext cx="1545891" cy="3406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4953"/>
                  </a:solidFill>
                  <a:effectLst/>
                  <a:uLnTx/>
                  <a:uFillTx/>
                  <a:latin typeface="Segoe UI Semibold"/>
                  <a:ea typeface="+mn-ea"/>
                  <a:cs typeface="+mn-cs"/>
                </a:rPr>
                <a:t>Compliance</a:t>
              </a:r>
            </a:p>
          </p:txBody>
        </p:sp>
        <p:pic>
          <p:nvPicPr>
            <p:cNvPr id="43" name="Graphic 42">
              <a:extLst>
                <a:ext uri="{FF2B5EF4-FFF2-40B4-BE49-F238E27FC236}">
                  <a16:creationId xmlns:a16="http://schemas.microsoft.com/office/drawing/2014/main" id="{6AED2B90-6558-1284-FB42-61D42AD17A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21467" y="3856938"/>
              <a:ext cx="632746" cy="632741"/>
            </a:xfrm>
            <a:prstGeom prst="rect">
              <a:avLst/>
            </a:prstGeom>
          </p:spPr>
        </p:pic>
      </p:grpSp>
      <p:grpSp>
        <p:nvGrpSpPr>
          <p:cNvPr id="44" name="Group 43" descr="Privacy">
            <a:extLst>
              <a:ext uri="{FF2B5EF4-FFF2-40B4-BE49-F238E27FC236}">
                <a16:creationId xmlns:a16="http://schemas.microsoft.com/office/drawing/2014/main" id="{C2128633-FF16-7922-AF24-B88C52E99BE8}"/>
              </a:ext>
            </a:extLst>
          </p:cNvPr>
          <p:cNvGrpSpPr/>
          <p:nvPr/>
        </p:nvGrpSpPr>
        <p:grpSpPr>
          <a:xfrm>
            <a:off x="6899019" y="4236203"/>
            <a:ext cx="929788" cy="901426"/>
            <a:chOff x="6720720" y="3848059"/>
            <a:chExt cx="1286385" cy="1247145"/>
          </a:xfrm>
        </p:grpSpPr>
        <p:sp>
          <p:nvSpPr>
            <p:cNvPr id="45" name="TextBox 44">
              <a:extLst>
                <a:ext uri="{FF2B5EF4-FFF2-40B4-BE49-F238E27FC236}">
                  <a16:creationId xmlns:a16="http://schemas.microsoft.com/office/drawing/2014/main" id="{BE180D83-84E7-7A7B-60A2-D7C406D0F45D}"/>
                </a:ext>
              </a:extLst>
            </p:cNvPr>
            <p:cNvSpPr txBox="1"/>
            <p:nvPr/>
          </p:nvSpPr>
          <p:spPr>
            <a:xfrm>
              <a:off x="6720720" y="4754551"/>
              <a:ext cx="1286385" cy="3406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4953"/>
                  </a:solidFill>
                  <a:effectLst/>
                  <a:uLnTx/>
                  <a:uFillTx/>
                  <a:latin typeface="Segoe UI Semibold"/>
                  <a:ea typeface="+mn-ea"/>
                  <a:cs typeface="+mn-cs"/>
                </a:rPr>
                <a:t>Privacy</a:t>
              </a:r>
            </a:p>
          </p:txBody>
        </p:sp>
        <p:pic>
          <p:nvPicPr>
            <p:cNvPr id="46" name="Graphic 45">
              <a:extLst>
                <a:ext uri="{FF2B5EF4-FFF2-40B4-BE49-F238E27FC236}">
                  <a16:creationId xmlns:a16="http://schemas.microsoft.com/office/drawing/2014/main" id="{2B40551B-4A87-6552-270A-46DD2C5BF6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7864" y="3848059"/>
              <a:ext cx="650504" cy="650499"/>
            </a:xfrm>
            <a:prstGeom prst="rect">
              <a:avLst/>
            </a:prstGeom>
          </p:spPr>
        </p:pic>
      </p:grpSp>
      <p:grpSp>
        <p:nvGrpSpPr>
          <p:cNvPr id="47" name="Group 46" descr="Responsible AI">
            <a:extLst>
              <a:ext uri="{FF2B5EF4-FFF2-40B4-BE49-F238E27FC236}">
                <a16:creationId xmlns:a16="http://schemas.microsoft.com/office/drawing/2014/main" id="{FF2BA08D-789F-7209-EF29-5F19917A6C7B}"/>
              </a:ext>
            </a:extLst>
          </p:cNvPr>
          <p:cNvGrpSpPr/>
          <p:nvPr/>
        </p:nvGrpSpPr>
        <p:grpSpPr>
          <a:xfrm>
            <a:off x="8667747" y="4254500"/>
            <a:ext cx="1584964" cy="893793"/>
            <a:chOff x="8363811" y="3858616"/>
            <a:chExt cx="2192838" cy="1236588"/>
          </a:xfrm>
        </p:grpSpPr>
        <p:sp>
          <p:nvSpPr>
            <p:cNvPr id="48" name="TextBox 47">
              <a:extLst>
                <a:ext uri="{FF2B5EF4-FFF2-40B4-BE49-F238E27FC236}">
                  <a16:creationId xmlns:a16="http://schemas.microsoft.com/office/drawing/2014/main" id="{7F29B3FF-C3ED-C29A-2514-161D4DEF9B53}"/>
                </a:ext>
              </a:extLst>
            </p:cNvPr>
            <p:cNvSpPr txBox="1"/>
            <p:nvPr/>
          </p:nvSpPr>
          <p:spPr>
            <a:xfrm>
              <a:off x="8363811" y="4754550"/>
              <a:ext cx="2192838" cy="3406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4953"/>
                  </a:solidFill>
                  <a:effectLst/>
                  <a:uLnTx/>
                  <a:uFillTx/>
                  <a:latin typeface="Segoe UI Semibold"/>
                  <a:ea typeface="+mn-ea"/>
                  <a:cs typeface="+mn-cs"/>
                </a:rPr>
                <a:t>Responsible AI</a:t>
              </a:r>
            </a:p>
          </p:txBody>
        </p:sp>
        <p:pic>
          <p:nvPicPr>
            <p:cNvPr id="49" name="Graphic 48">
              <a:extLst>
                <a:ext uri="{FF2B5EF4-FFF2-40B4-BE49-F238E27FC236}">
                  <a16:creationId xmlns:a16="http://schemas.microsoft.com/office/drawing/2014/main" id="{5867F6F9-A0DB-FA33-3B96-EBDCF925D4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45538" y="3858616"/>
              <a:ext cx="629384" cy="629384"/>
            </a:xfrm>
            <a:prstGeom prst="rect">
              <a:avLst/>
            </a:prstGeom>
          </p:spPr>
        </p:pic>
      </p:grpSp>
      <p:pic>
        <p:nvPicPr>
          <p:cNvPr id="2" name="Grafik 1" descr="Ein Bild, das Grafiken, Schrift, Logo, Screenshot enthält.&#10;&#10;Automatisch generierte Beschreibung">
            <a:extLst>
              <a:ext uri="{FF2B5EF4-FFF2-40B4-BE49-F238E27FC236}">
                <a16:creationId xmlns:a16="http://schemas.microsoft.com/office/drawing/2014/main" id="{3DA2873C-0B98-13A4-19DB-2B544BFB8A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161805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00"/>
                                        <p:tgtEl>
                                          <p:spTgt spid="34"/>
                                        </p:tgtEl>
                                      </p:cBhvr>
                                    </p:animEffect>
                                  </p:childTnLst>
                                </p:cTn>
                              </p:par>
                              <p:par>
                                <p:cTn id="8" presetID="6" presetClass="emph" presetSubtype="0" accel="100000" autoRev="1" fill="hold" grpId="1" nodeType="withEffect">
                                  <p:stCondLst>
                                    <p:cond delay="0"/>
                                  </p:stCondLst>
                                  <p:childTnLst>
                                    <p:animScale>
                                      <p:cBhvr>
                                        <p:cTn id="9" dur="250" fill="hold"/>
                                        <p:tgtEl>
                                          <p:spTgt spid="34"/>
                                        </p:tgtEl>
                                      </p:cBhvr>
                                      <p:by x="90000" y="90000"/>
                                    </p:animScale>
                                  </p:childTnLst>
                                </p:cTn>
                              </p:par>
                              <p:par>
                                <p:cTn id="10" presetID="10" presetClass="entr" presetSubtype="0" fill="hold" nodeType="withEffect">
                                  <p:stCondLst>
                                    <p:cond delay="60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400"/>
                                        <p:tgtEl>
                                          <p:spTgt spid="35"/>
                                        </p:tgtEl>
                                      </p:cBhvr>
                                    </p:animEffect>
                                  </p:childTnLst>
                                </p:cTn>
                              </p:par>
                              <p:par>
                                <p:cTn id="13" presetID="6" presetClass="emph" presetSubtype="0" accel="100000" autoRev="1" fill="hold" nodeType="withEffect">
                                  <p:stCondLst>
                                    <p:cond delay="200"/>
                                  </p:stCondLst>
                                  <p:childTnLst>
                                    <p:animScale>
                                      <p:cBhvr>
                                        <p:cTn id="14" dur="400" fill="hold"/>
                                        <p:tgtEl>
                                          <p:spTgt spid="35"/>
                                        </p:tgtEl>
                                      </p:cBhvr>
                                      <p:by x="90000" y="90000"/>
                                    </p:animScale>
                                  </p:childTnLst>
                                </p:cTn>
                              </p:par>
                              <p:par>
                                <p:cTn id="15" presetID="10" presetClass="entr" presetSubtype="0" fill="hold" nodeType="withEffect">
                                  <p:stCondLst>
                                    <p:cond delay="6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400"/>
                                        <p:tgtEl>
                                          <p:spTgt spid="41"/>
                                        </p:tgtEl>
                                      </p:cBhvr>
                                    </p:animEffect>
                                  </p:childTnLst>
                                </p:cTn>
                              </p:par>
                              <p:par>
                                <p:cTn id="18" presetID="6" presetClass="emph" presetSubtype="0" accel="100000" autoRev="1" fill="hold" nodeType="withEffect">
                                  <p:stCondLst>
                                    <p:cond delay="200"/>
                                  </p:stCondLst>
                                  <p:childTnLst>
                                    <p:animScale>
                                      <p:cBhvr>
                                        <p:cTn id="19" dur="400" fill="hold"/>
                                        <p:tgtEl>
                                          <p:spTgt spid="41"/>
                                        </p:tgtEl>
                                      </p:cBhvr>
                                      <p:by x="90000" y="90000"/>
                                    </p:animScale>
                                  </p:childTnLst>
                                </p:cTn>
                              </p:par>
                              <p:par>
                                <p:cTn id="20" presetID="10" presetClass="entr" presetSubtype="0" fill="hold" nodeType="withEffect">
                                  <p:stCondLst>
                                    <p:cond delay="6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400"/>
                                        <p:tgtEl>
                                          <p:spTgt spid="44"/>
                                        </p:tgtEl>
                                      </p:cBhvr>
                                    </p:animEffect>
                                  </p:childTnLst>
                                </p:cTn>
                              </p:par>
                              <p:par>
                                <p:cTn id="23" presetID="6" presetClass="emph" presetSubtype="0" accel="100000" autoRev="1" fill="hold" nodeType="withEffect">
                                  <p:stCondLst>
                                    <p:cond delay="200"/>
                                  </p:stCondLst>
                                  <p:childTnLst>
                                    <p:animScale>
                                      <p:cBhvr>
                                        <p:cTn id="24" dur="400" fill="hold"/>
                                        <p:tgtEl>
                                          <p:spTgt spid="44"/>
                                        </p:tgtEl>
                                      </p:cBhvr>
                                      <p:by x="90000" y="90000"/>
                                    </p:animScale>
                                  </p:childTnLst>
                                </p:cTn>
                              </p:par>
                              <p:par>
                                <p:cTn id="25" presetID="10" presetClass="entr" presetSubtype="0" fill="hold" nodeType="withEffect">
                                  <p:stCondLst>
                                    <p:cond delay="60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400"/>
                                        <p:tgtEl>
                                          <p:spTgt spid="47"/>
                                        </p:tgtEl>
                                      </p:cBhvr>
                                    </p:animEffect>
                                  </p:childTnLst>
                                </p:cTn>
                              </p:par>
                              <p:par>
                                <p:cTn id="28" presetID="6" presetClass="emph" presetSubtype="0" accel="100000" autoRev="1" fill="hold" nodeType="withEffect">
                                  <p:stCondLst>
                                    <p:cond delay="200"/>
                                  </p:stCondLst>
                                  <p:childTnLst>
                                    <p:animScale>
                                      <p:cBhvr>
                                        <p:cTn id="29" dur="400" fill="hold"/>
                                        <p:tgtEl>
                                          <p:spTgt spid="47"/>
                                        </p:tgtEl>
                                      </p:cBhvr>
                                      <p:by x="90000" y="90000"/>
                                    </p:animScale>
                                  </p:childTnLst>
                                </p:cTn>
                              </p:par>
                              <p:par>
                                <p:cTn id="30" presetID="10" presetClass="entr" presetSubtype="0" fill="hold" grpId="0" nodeType="withEffect">
                                  <p:stCondLst>
                                    <p:cond delay="60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60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8" grpId="0" animBg="1"/>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C96E103-04FB-0206-614F-56D6688AFA61}"/>
              </a:ext>
            </a:extLst>
          </p:cNvPr>
          <p:cNvSpPr>
            <a:spLocks noGrp="1"/>
          </p:cNvSpPr>
          <p:nvPr>
            <p:ph type="title"/>
          </p:nvPr>
        </p:nvSpPr>
        <p:spPr>
          <a:xfrm>
            <a:off x="917807" y="2521059"/>
            <a:ext cx="3202452" cy="1477328"/>
          </a:xfrm>
        </p:spPr>
        <p:txBody>
          <a:bodyPr/>
          <a:lstStyle/>
          <a:p>
            <a:r>
              <a:rPr lang="en-US" sz="4800">
                <a:latin typeface="Segoe UI Semibold"/>
                <a:ea typeface="+mj-lt"/>
                <a:cs typeface="Segoe UI Semibold"/>
              </a:rPr>
              <a:t>The world is </a:t>
            </a:r>
            <a:r>
              <a:rPr lang="en-US" sz="4800">
                <a:gradFill flip="none" rotWithShape="1">
                  <a:gsLst>
                    <a:gs pos="0">
                      <a:schemeClr val="accent1"/>
                    </a:gs>
                    <a:gs pos="91000">
                      <a:srgbClr val="8661C5"/>
                    </a:gs>
                  </a:gsLst>
                  <a:lin ang="5400000" scaled="1"/>
                  <a:tileRect/>
                </a:gradFill>
                <a:latin typeface="Segoe UI Semibold" panose="020B0502040204020203" pitchFamily="34" charset="0"/>
                <a:cs typeface="Segoe UI Semibold" panose="020B0502040204020203" pitchFamily="34" charset="0"/>
              </a:rPr>
              <a:t>changing</a:t>
            </a:r>
          </a:p>
        </p:txBody>
      </p:sp>
      <p:cxnSp>
        <p:nvCxnSpPr>
          <p:cNvPr id="17" name="Straight Connector 16">
            <a:extLst>
              <a:ext uri="{FF2B5EF4-FFF2-40B4-BE49-F238E27FC236}">
                <a16:creationId xmlns:a16="http://schemas.microsoft.com/office/drawing/2014/main" id="{CDE02145-028F-F720-1692-FA1AD0454CD4}"/>
              </a:ext>
              <a:ext uri="{C183D7F6-B498-43B3-948B-1728B52AA6E4}">
                <adec:decorative xmlns:adec="http://schemas.microsoft.com/office/drawing/2017/decorative" val="1"/>
              </a:ext>
            </a:extLst>
          </p:cNvPr>
          <p:cNvCxnSpPr>
            <a:cxnSpLocks/>
          </p:cNvCxnSpPr>
          <p:nvPr/>
        </p:nvCxnSpPr>
        <p:spPr>
          <a:xfrm>
            <a:off x="5089670" y="1312985"/>
            <a:ext cx="0" cy="4232030"/>
          </a:xfrm>
          <a:prstGeom prst="line">
            <a:avLst/>
          </a:prstGeom>
          <a:noFill/>
          <a:ln w="38100" cap="rnd">
            <a:gradFill flip="none" rotWithShape="1">
              <a:gsLst>
                <a:gs pos="0">
                  <a:schemeClr val="accent1"/>
                </a:gs>
                <a:gs pos="100000">
                  <a:srgbClr val="8678D6"/>
                </a:gs>
              </a:gsLst>
              <a:lin ang="5400000" scaled="1"/>
              <a:tileRect/>
            </a:gra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11E3A9D-B9E5-BDD1-A730-7F0568AB2161}"/>
              </a:ext>
            </a:extLst>
          </p:cNvPr>
          <p:cNvSpPr txBox="1"/>
          <p:nvPr/>
        </p:nvSpPr>
        <p:spPr>
          <a:xfrm>
            <a:off x="5947500" y="2351782"/>
            <a:ext cx="5856464" cy="338554"/>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200" b="0" i="0" u="none" strike="noStrike" kern="1200" cap="none" spc="-50" normalizeH="0" baseline="0" noProof="0">
                <a:ln w="3175">
                  <a:noFill/>
                </a:ln>
                <a:solidFill>
                  <a:schemeClr val="tx1"/>
                </a:solidFill>
                <a:effectLst/>
                <a:uLnTx/>
                <a:uFillTx/>
                <a:latin typeface="Segoe UI Semibold"/>
                <a:cs typeface="Segoe UI Semibold"/>
              </a:rPr>
              <a:t>Industries are transforming rapidly</a:t>
            </a:r>
          </a:p>
        </p:txBody>
      </p:sp>
      <p:sp>
        <p:nvSpPr>
          <p:cNvPr id="19" name="TextBox 18">
            <a:extLst>
              <a:ext uri="{FF2B5EF4-FFF2-40B4-BE49-F238E27FC236}">
                <a16:creationId xmlns:a16="http://schemas.microsoft.com/office/drawing/2014/main" id="{50B45F68-815F-3830-295C-014F0EC7EDFD}"/>
              </a:ext>
            </a:extLst>
          </p:cNvPr>
          <p:cNvSpPr txBox="1"/>
          <p:nvPr/>
        </p:nvSpPr>
        <p:spPr>
          <a:xfrm>
            <a:off x="5947499" y="3259723"/>
            <a:ext cx="5856461" cy="338554"/>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200" b="0" i="0" u="none" strike="noStrike" kern="1200" cap="none" spc="-50" normalizeH="0" baseline="0" noProof="0">
                <a:ln w="3175">
                  <a:noFill/>
                </a:ln>
                <a:solidFill>
                  <a:schemeClr val="tx1"/>
                </a:solidFill>
                <a:effectLst/>
                <a:uLnTx/>
                <a:uFillTx/>
                <a:latin typeface="Segoe UI Semibold"/>
                <a:cs typeface="Segoe UI Semibold"/>
              </a:rPr>
              <a:t>The drivers for economic growth are evolving</a:t>
            </a:r>
          </a:p>
        </p:txBody>
      </p:sp>
      <p:sp>
        <p:nvSpPr>
          <p:cNvPr id="20" name="TextBox 19">
            <a:extLst>
              <a:ext uri="{FF2B5EF4-FFF2-40B4-BE49-F238E27FC236}">
                <a16:creationId xmlns:a16="http://schemas.microsoft.com/office/drawing/2014/main" id="{A705639F-BE6D-FD87-848D-612562E9E5C1}"/>
              </a:ext>
            </a:extLst>
          </p:cNvPr>
          <p:cNvSpPr txBox="1"/>
          <p:nvPr/>
        </p:nvSpPr>
        <p:spPr>
          <a:xfrm>
            <a:off x="5947499" y="4167664"/>
            <a:ext cx="5856455" cy="338554"/>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200" b="0" i="0" u="none" strike="noStrike" kern="1200" cap="none" spc="-50" normalizeH="0" baseline="0" noProof="0">
                <a:ln w="3175">
                  <a:noFill/>
                </a:ln>
                <a:solidFill>
                  <a:schemeClr val="tx1"/>
                </a:solidFill>
                <a:effectLst/>
                <a:uLnTx/>
                <a:uFillTx/>
                <a:latin typeface="Segoe UI Semibold"/>
                <a:cs typeface="Segoe UI Semibold"/>
              </a:rPr>
              <a:t>Technology is at an inflection point</a:t>
            </a:r>
          </a:p>
        </p:txBody>
      </p:sp>
      <p:pic>
        <p:nvPicPr>
          <p:cNvPr id="4" name="Grafik 3" descr="Ein Bild, das Grafiken, Schrift, Logo, Screenshot enthält.&#10;&#10;Automatisch generierte Beschreibung">
            <a:extLst>
              <a:ext uri="{FF2B5EF4-FFF2-40B4-BE49-F238E27FC236}">
                <a16:creationId xmlns:a16="http://schemas.microsoft.com/office/drawing/2014/main" id="{B31815A7-ED8A-4F24-DBB7-E61FC40A8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13106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2.08333E-7 -4.07407E-6 L -2.08333E-7 -0.0331 " pathEditMode="relative" rAng="0" ptsTypes="AA">
                                      <p:cBhvr>
                                        <p:cTn id="9" dur="700" spd="-100000" fill="hold"/>
                                        <p:tgtEl>
                                          <p:spTgt spid="9"/>
                                        </p:tgtEl>
                                        <p:attrNameLst>
                                          <p:attrName>ppt_x</p:attrName>
                                          <p:attrName>ppt_y</p:attrName>
                                        </p:attrNameLst>
                                      </p:cBhvr>
                                      <p:rCtr x="0" y="-1667"/>
                                    </p:animMotion>
                                  </p:childTnLst>
                                </p:cTn>
                              </p:par>
                              <p:par>
                                <p:cTn id="10" presetID="16" presetClass="entr" presetSubtype="42"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Horizontal)">
                                      <p:cBhvr>
                                        <p:cTn id="12" dur="500"/>
                                        <p:tgtEl>
                                          <p:spTgt spid="17"/>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42" presetClass="path" presetSubtype="0" decel="100000" fill="hold" grpId="1" nodeType="withEffect">
                                  <p:stCondLst>
                                    <p:cond delay="100"/>
                                  </p:stCondLst>
                                  <p:childTnLst>
                                    <p:animMotion origin="layout" path="M -4.79167E-6 -2.59259E-6 L -4.79167E-6 0.03542 " pathEditMode="relative" rAng="0" ptsTypes="AA">
                                      <p:cBhvr>
                                        <p:cTn id="17" dur="700" spd="-100000" fill="hold"/>
                                        <p:tgtEl>
                                          <p:spTgt spid="18"/>
                                        </p:tgtEl>
                                        <p:attrNameLst>
                                          <p:attrName>ppt_x</p:attrName>
                                          <p:attrName>ppt_y</p:attrName>
                                        </p:attrNameLst>
                                      </p:cBhvr>
                                      <p:rCtr x="0" y="1759"/>
                                    </p:animMotion>
                                  </p:childTnLst>
                                </p:cTn>
                              </p:par>
                              <p:par>
                                <p:cTn id="18" presetID="10" presetClass="entr" presetSubtype="0" fill="hold" grpId="0" nodeType="withEffect">
                                  <p:stCondLst>
                                    <p:cond delay="2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42" presetClass="path" presetSubtype="0" decel="100000" fill="hold" grpId="1" nodeType="withEffect">
                                  <p:stCondLst>
                                    <p:cond delay="200"/>
                                  </p:stCondLst>
                                  <p:childTnLst>
                                    <p:animMotion origin="layout" path="M -4.79167E-6 0 L -4.79167E-6 0.03542 " pathEditMode="relative" rAng="0" ptsTypes="AA">
                                      <p:cBhvr>
                                        <p:cTn id="22" dur="700" spd="-100000" fill="hold"/>
                                        <p:tgtEl>
                                          <p:spTgt spid="19"/>
                                        </p:tgtEl>
                                        <p:attrNameLst>
                                          <p:attrName>ppt_x</p:attrName>
                                          <p:attrName>ppt_y</p:attrName>
                                        </p:attrNameLst>
                                      </p:cBhvr>
                                      <p:rCtr x="0" y="1759"/>
                                    </p:animMotion>
                                  </p:childTnLst>
                                </p:cTn>
                              </p:par>
                              <p:par>
                                <p:cTn id="23" presetID="10" presetClass="entr" presetSubtype="0" fill="hold" grpId="0" nodeType="withEffect">
                                  <p:stCondLst>
                                    <p:cond delay="3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42" presetClass="path" presetSubtype="0" decel="100000" fill="hold" grpId="1" nodeType="withEffect">
                                  <p:stCondLst>
                                    <p:cond delay="300"/>
                                  </p:stCondLst>
                                  <p:childTnLst>
                                    <p:animMotion origin="layout" path="M -4.79167E-6 2.59259E-6 L -4.79167E-6 0.03541 " pathEditMode="relative" rAng="0" ptsTypes="AA">
                                      <p:cBhvr>
                                        <p:cTn id="27" dur="700" spd="-100000" fill="hold"/>
                                        <p:tgtEl>
                                          <p:spTgt spid="2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8" grpId="0"/>
      <p:bldP spid="18" grpId="1"/>
      <p:bldP spid="19" grpId="0"/>
      <p:bldP spid="19" grpId="1"/>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A070FD1-D0D5-7257-01D9-5AB991AE73C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0550" y="585788"/>
            <a:ext cx="4427538" cy="5683250"/>
          </a:xfrm>
          <a:prstGeom prst="roundRect">
            <a:avLst>
              <a:gd name="adj" fmla="val 2676"/>
            </a:avLst>
          </a:prstGeom>
          <a:effectLst>
            <a:outerShdw blurRad="50800" dist="38100" dir="2700000" algn="tl" rotWithShape="0">
              <a:schemeClr val="bg1">
                <a:alpha val="30000"/>
              </a:schemeClr>
            </a:outerShdw>
          </a:effectLst>
        </p:spPr>
      </p:pic>
      <p:pic>
        <p:nvPicPr>
          <p:cNvPr id="21" name="Picture 20">
            <a:extLst>
              <a:ext uri="{FF2B5EF4-FFF2-40B4-BE49-F238E27FC236}">
                <a16:creationId xmlns:a16="http://schemas.microsoft.com/office/drawing/2014/main" id="{0801F4D3-4A1D-CF1F-7FEB-91C61769ABE3}"/>
              </a:ext>
              <a:ext uri="{C183D7F6-B498-43B3-948B-1728B52AA6E4}">
                <adec:decorative xmlns:adec="http://schemas.microsoft.com/office/drawing/2017/decorative" val="1"/>
              </a:ext>
            </a:extLst>
          </p:cNvPr>
          <p:cNvPicPr>
            <a:picLocks/>
          </p:cNvPicPr>
          <p:nvPr/>
        </p:nvPicPr>
        <p:blipFill>
          <a:blip r:embed="rId4"/>
          <a:stretch>
            <a:fillRect/>
          </a:stretch>
        </p:blipFill>
        <p:spPr>
          <a:xfrm>
            <a:off x="5314950" y="1436688"/>
            <a:ext cx="6294438" cy="4832350"/>
          </a:xfrm>
          <a:prstGeom prst="roundRect">
            <a:avLst>
              <a:gd name="adj" fmla="val 2676"/>
            </a:avLst>
          </a:prstGeom>
          <a:effectLst>
            <a:outerShdw blurRad="50800" dist="38100" dir="2700000" algn="tl" rotWithShape="0">
              <a:schemeClr val="bg1">
                <a:alpha val="30000"/>
              </a:schemeClr>
            </a:outerShdw>
          </a:effectLst>
        </p:spPr>
      </p:pic>
      <p:cxnSp>
        <p:nvCxnSpPr>
          <p:cNvPr id="22" name="Straight Connector 21">
            <a:extLst>
              <a:ext uri="{FF2B5EF4-FFF2-40B4-BE49-F238E27FC236}">
                <a16:creationId xmlns:a16="http://schemas.microsoft.com/office/drawing/2014/main" id="{FCD30D98-9F37-69B1-9323-6B469044B87B}"/>
              </a:ext>
              <a:ext uri="{C183D7F6-B498-43B3-948B-1728B52AA6E4}">
                <adec:decorative xmlns:adec="http://schemas.microsoft.com/office/drawing/2017/decorative" val="1"/>
              </a:ext>
            </a:extLst>
          </p:cNvPr>
          <p:cNvCxnSpPr>
            <a:cxnSpLocks/>
          </p:cNvCxnSpPr>
          <p:nvPr/>
        </p:nvCxnSpPr>
        <p:spPr>
          <a:xfrm>
            <a:off x="8462169" y="1436688"/>
            <a:ext cx="0" cy="4832350"/>
          </a:xfrm>
          <a:prstGeom prst="line">
            <a:avLst/>
          </a:prstGeom>
          <a:noFill/>
          <a:ln w="9525" cap="flat" cmpd="sng" algn="ctr">
            <a:solidFill>
              <a:srgbClr val="FFFFFF">
                <a:lumMod val="75000"/>
              </a:srgbClr>
            </a:solidFill>
            <a:prstDash val="solid"/>
            <a:headEnd type="none" w="med" len="med"/>
            <a:tailEnd type="none" w="med" len="med"/>
          </a:ln>
          <a:effectLst/>
        </p:spPr>
      </p:cxnSp>
      <p:sp>
        <p:nvSpPr>
          <p:cNvPr id="23" name="TextBox 22">
            <a:extLst>
              <a:ext uri="{FF2B5EF4-FFF2-40B4-BE49-F238E27FC236}">
                <a16:creationId xmlns:a16="http://schemas.microsoft.com/office/drawing/2014/main" id="{AF34F472-52CA-03FA-D816-3A51E09CFCCF}"/>
              </a:ext>
            </a:extLst>
          </p:cNvPr>
          <p:cNvSpPr txBox="1">
            <a:spLocks/>
          </p:cNvSpPr>
          <p:nvPr/>
        </p:nvSpPr>
        <p:spPr>
          <a:xfrm>
            <a:off x="5659283" y="3059668"/>
            <a:ext cx="2620774" cy="307777"/>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0" cap="none" spc="-50" normalizeH="0" baseline="0" noProof="0">
                <a:ln w="3175">
                  <a:noFill/>
                </a:ln>
                <a:solidFill>
                  <a:srgbClr val="091F2C"/>
                </a:solidFill>
                <a:effectLst/>
                <a:uLnTx/>
                <a:uFillTx/>
                <a:latin typeface="Segoe UI Semibold"/>
                <a:cs typeface="Segoe UI Semibold"/>
              </a:rPr>
              <a:t>Running your business</a:t>
            </a:r>
          </a:p>
        </p:txBody>
      </p:sp>
      <p:sp>
        <p:nvSpPr>
          <p:cNvPr id="24" name="TextBox 23">
            <a:extLst>
              <a:ext uri="{FF2B5EF4-FFF2-40B4-BE49-F238E27FC236}">
                <a16:creationId xmlns:a16="http://schemas.microsoft.com/office/drawing/2014/main" id="{2213E8B6-B5E9-4121-4551-1CE6F4C028D1}"/>
              </a:ext>
            </a:extLst>
          </p:cNvPr>
          <p:cNvSpPr txBox="1">
            <a:spLocks/>
          </p:cNvSpPr>
          <p:nvPr/>
        </p:nvSpPr>
        <p:spPr>
          <a:xfrm>
            <a:off x="8656826" y="3059668"/>
            <a:ext cx="2811274" cy="307777"/>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0" cap="none" spc="-50" normalizeH="0" baseline="0" noProof="0">
                <a:ln w="3175">
                  <a:noFill/>
                </a:ln>
                <a:solidFill>
                  <a:srgbClr val="091F2C"/>
                </a:solidFill>
                <a:effectLst/>
                <a:uLnTx/>
                <a:uFillTx/>
                <a:latin typeface="Segoe UI Semibold"/>
                <a:cs typeface="Segoe UI Semibold"/>
              </a:rPr>
              <a:t>Growing your customers</a:t>
            </a:r>
          </a:p>
        </p:txBody>
      </p:sp>
      <p:sp>
        <p:nvSpPr>
          <p:cNvPr id="25" name="Graphic 78">
            <a:extLst>
              <a:ext uri="{FF2B5EF4-FFF2-40B4-BE49-F238E27FC236}">
                <a16:creationId xmlns:a16="http://schemas.microsoft.com/office/drawing/2014/main" id="{0135E3E6-D34D-E099-1F29-153E89C5783F}"/>
              </a:ext>
            </a:extLst>
          </p:cNvPr>
          <p:cNvSpPr>
            <a:spLocks/>
          </p:cNvSpPr>
          <p:nvPr/>
        </p:nvSpPr>
        <p:spPr>
          <a:xfrm>
            <a:off x="6576417" y="1766018"/>
            <a:ext cx="786506" cy="787572"/>
          </a:xfrm>
          <a:custGeom>
            <a:avLst/>
            <a:gdLst>
              <a:gd name="connsiteX0" fmla="*/ 159829 w 200024"/>
              <a:gd name="connsiteY0" fmla="*/ 2274 h 200203"/>
              <a:gd name="connsiteX1" fmla="*/ 149733 w 200024"/>
              <a:gd name="connsiteY1" fmla="*/ 1917 h 200203"/>
              <a:gd name="connsiteX2" fmla="*/ 149377 w 200024"/>
              <a:gd name="connsiteY2" fmla="*/ 12014 h 200203"/>
              <a:gd name="connsiteX3" fmla="*/ 149733 w 200024"/>
              <a:gd name="connsiteY3" fmla="*/ 12370 h 200203"/>
              <a:gd name="connsiteX4" fmla="*/ 166116 w 200024"/>
              <a:gd name="connsiteY4" fmla="*/ 28753 h 200203"/>
              <a:gd name="connsiteX5" fmla="*/ 107156 w 200024"/>
              <a:gd name="connsiteY5" fmla="*/ 28753 h 200203"/>
              <a:gd name="connsiteX6" fmla="*/ 80962 w 200024"/>
              <a:gd name="connsiteY6" fmla="*/ 54947 h 200203"/>
              <a:gd name="connsiteX7" fmla="*/ 80962 w 200024"/>
              <a:gd name="connsiteY7" fmla="*/ 145406 h 200203"/>
              <a:gd name="connsiteX8" fmla="*/ 69056 w 200024"/>
              <a:gd name="connsiteY8" fmla="*/ 157312 h 200203"/>
              <a:gd name="connsiteX9" fmla="*/ 56750 w 200024"/>
              <a:gd name="connsiteY9" fmla="*/ 157312 h 200203"/>
              <a:gd name="connsiteX10" fmla="*/ 23788 w 200024"/>
              <a:gd name="connsiteY10" fmla="*/ 133934 h 200203"/>
              <a:gd name="connsiteX11" fmla="*/ 409 w 200024"/>
              <a:gd name="connsiteY11" fmla="*/ 166896 h 200203"/>
              <a:gd name="connsiteX12" fmla="*/ 33371 w 200024"/>
              <a:gd name="connsiteY12" fmla="*/ 190274 h 200203"/>
              <a:gd name="connsiteX13" fmla="*/ 55531 w 200024"/>
              <a:gd name="connsiteY13" fmla="*/ 171600 h 200203"/>
              <a:gd name="connsiteX14" fmla="*/ 69056 w 200024"/>
              <a:gd name="connsiteY14" fmla="*/ 171600 h 200203"/>
              <a:gd name="connsiteX15" fmla="*/ 95250 w 200024"/>
              <a:gd name="connsiteY15" fmla="*/ 145406 h 200203"/>
              <a:gd name="connsiteX16" fmla="*/ 95250 w 200024"/>
              <a:gd name="connsiteY16" fmla="*/ 54947 h 200203"/>
              <a:gd name="connsiteX17" fmla="*/ 107156 w 200024"/>
              <a:gd name="connsiteY17" fmla="*/ 43041 h 200203"/>
              <a:gd name="connsiteX18" fmla="*/ 166116 w 200024"/>
              <a:gd name="connsiteY18" fmla="*/ 43041 h 200203"/>
              <a:gd name="connsiteX19" fmla="*/ 149733 w 200024"/>
              <a:gd name="connsiteY19" fmla="*/ 59424 h 200203"/>
              <a:gd name="connsiteX20" fmla="*/ 150089 w 200024"/>
              <a:gd name="connsiteY20" fmla="*/ 69520 h 200203"/>
              <a:gd name="connsiteX21" fmla="*/ 159829 w 200024"/>
              <a:gd name="connsiteY21" fmla="*/ 69520 h 200203"/>
              <a:gd name="connsiteX22" fmla="*/ 188404 w 200024"/>
              <a:gd name="connsiteY22" fmla="*/ 40945 h 200203"/>
              <a:gd name="connsiteX23" fmla="*/ 188404 w 200024"/>
              <a:gd name="connsiteY23" fmla="*/ 30849 h 200203"/>
              <a:gd name="connsiteX24" fmla="*/ 159829 w 200024"/>
              <a:gd name="connsiteY24" fmla="*/ 2274 h 200203"/>
              <a:gd name="connsiteX25" fmla="*/ 14287 w 200024"/>
              <a:gd name="connsiteY25" fmla="*/ 162103 h 200203"/>
              <a:gd name="connsiteX26" fmla="*/ 28575 w 200024"/>
              <a:gd name="connsiteY26" fmla="*/ 147816 h 200203"/>
              <a:gd name="connsiteX27" fmla="*/ 42862 w 200024"/>
              <a:gd name="connsiteY27" fmla="*/ 162103 h 200203"/>
              <a:gd name="connsiteX28" fmla="*/ 28575 w 200024"/>
              <a:gd name="connsiteY28" fmla="*/ 176391 h 200203"/>
              <a:gd name="connsiteX29" fmla="*/ 14287 w 200024"/>
              <a:gd name="connsiteY29" fmla="*/ 162103 h 200203"/>
              <a:gd name="connsiteX30" fmla="*/ 114300 w 200024"/>
              <a:gd name="connsiteY30" fmla="*/ 133528 h 200203"/>
              <a:gd name="connsiteX31" fmla="*/ 123825 w 200024"/>
              <a:gd name="connsiteY31" fmla="*/ 124003 h 200203"/>
              <a:gd name="connsiteX32" fmla="*/ 171450 w 200024"/>
              <a:gd name="connsiteY32" fmla="*/ 124003 h 200203"/>
              <a:gd name="connsiteX33" fmla="*/ 180975 w 200024"/>
              <a:gd name="connsiteY33" fmla="*/ 133528 h 200203"/>
              <a:gd name="connsiteX34" fmla="*/ 180975 w 200024"/>
              <a:gd name="connsiteY34" fmla="*/ 171628 h 200203"/>
              <a:gd name="connsiteX35" fmla="*/ 171450 w 200024"/>
              <a:gd name="connsiteY35" fmla="*/ 181153 h 200203"/>
              <a:gd name="connsiteX36" fmla="*/ 123825 w 200024"/>
              <a:gd name="connsiteY36" fmla="*/ 181153 h 200203"/>
              <a:gd name="connsiteX37" fmla="*/ 114300 w 200024"/>
              <a:gd name="connsiteY37" fmla="*/ 171628 h 200203"/>
              <a:gd name="connsiteX38" fmla="*/ 114300 w 200024"/>
              <a:gd name="connsiteY38" fmla="*/ 133528 h 200203"/>
              <a:gd name="connsiteX39" fmla="*/ 200025 w 200024"/>
              <a:gd name="connsiteY39" fmla="*/ 147816 h 200203"/>
              <a:gd name="connsiteX40" fmla="*/ 195262 w 200024"/>
              <a:gd name="connsiteY40" fmla="*/ 143053 h 200203"/>
              <a:gd name="connsiteX41" fmla="*/ 190500 w 200024"/>
              <a:gd name="connsiteY41" fmla="*/ 147816 h 200203"/>
              <a:gd name="connsiteX42" fmla="*/ 190500 w 200024"/>
              <a:gd name="connsiteY42" fmla="*/ 176391 h 200203"/>
              <a:gd name="connsiteX43" fmla="*/ 176212 w 200024"/>
              <a:gd name="connsiteY43" fmla="*/ 190678 h 200203"/>
              <a:gd name="connsiteX44" fmla="*/ 138112 w 200024"/>
              <a:gd name="connsiteY44" fmla="*/ 190678 h 200203"/>
              <a:gd name="connsiteX45" fmla="*/ 133350 w 200024"/>
              <a:gd name="connsiteY45" fmla="*/ 195441 h 200203"/>
              <a:gd name="connsiteX46" fmla="*/ 138112 w 200024"/>
              <a:gd name="connsiteY46" fmla="*/ 200203 h 200203"/>
              <a:gd name="connsiteX47" fmla="*/ 176212 w 200024"/>
              <a:gd name="connsiteY47" fmla="*/ 200203 h 200203"/>
              <a:gd name="connsiteX48" fmla="*/ 200025 w 200024"/>
              <a:gd name="connsiteY48" fmla="*/ 176391 h 200203"/>
              <a:gd name="connsiteX49" fmla="*/ 200025 w 200024"/>
              <a:gd name="connsiteY49" fmla="*/ 147816 h 2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024" h="200203">
                <a:moveTo>
                  <a:pt x="159829" y="2274"/>
                </a:moveTo>
                <a:cubicBezTo>
                  <a:pt x="157140" y="-613"/>
                  <a:pt x="152619" y="-772"/>
                  <a:pt x="149733" y="1917"/>
                </a:cubicBezTo>
                <a:cubicBezTo>
                  <a:pt x="146847" y="4607"/>
                  <a:pt x="146687" y="9127"/>
                  <a:pt x="149377" y="12014"/>
                </a:cubicBezTo>
                <a:cubicBezTo>
                  <a:pt x="149491" y="12137"/>
                  <a:pt x="149610" y="12256"/>
                  <a:pt x="149733" y="12370"/>
                </a:cubicBezTo>
                <a:lnTo>
                  <a:pt x="166116" y="28753"/>
                </a:lnTo>
                <a:lnTo>
                  <a:pt x="107156" y="28753"/>
                </a:lnTo>
                <a:cubicBezTo>
                  <a:pt x="92690" y="28753"/>
                  <a:pt x="80962" y="40481"/>
                  <a:pt x="80962" y="54947"/>
                </a:cubicBezTo>
                <a:lnTo>
                  <a:pt x="80962" y="145406"/>
                </a:lnTo>
                <a:cubicBezTo>
                  <a:pt x="80962" y="151978"/>
                  <a:pt x="75628" y="157312"/>
                  <a:pt x="69056" y="157312"/>
                </a:cubicBezTo>
                <a:lnTo>
                  <a:pt x="56750" y="157312"/>
                </a:lnTo>
                <a:cubicBezTo>
                  <a:pt x="54103" y="141754"/>
                  <a:pt x="39346" y="131287"/>
                  <a:pt x="23788" y="133934"/>
                </a:cubicBezTo>
                <a:cubicBezTo>
                  <a:pt x="8230" y="136580"/>
                  <a:pt x="-2237" y="151338"/>
                  <a:pt x="409" y="166896"/>
                </a:cubicBezTo>
                <a:cubicBezTo>
                  <a:pt x="3056" y="182454"/>
                  <a:pt x="17813" y="192921"/>
                  <a:pt x="33371" y="190274"/>
                </a:cubicBezTo>
                <a:cubicBezTo>
                  <a:pt x="43601" y="188534"/>
                  <a:pt x="52083" y="181386"/>
                  <a:pt x="55531" y="171600"/>
                </a:cubicBezTo>
                <a:lnTo>
                  <a:pt x="69056" y="171600"/>
                </a:lnTo>
                <a:cubicBezTo>
                  <a:pt x="83523" y="171600"/>
                  <a:pt x="95250" y="159872"/>
                  <a:pt x="95250" y="145406"/>
                </a:cubicBezTo>
                <a:lnTo>
                  <a:pt x="95250" y="54947"/>
                </a:lnTo>
                <a:cubicBezTo>
                  <a:pt x="95250" y="48375"/>
                  <a:pt x="100584" y="43041"/>
                  <a:pt x="107156" y="43041"/>
                </a:cubicBezTo>
                <a:lnTo>
                  <a:pt x="166116" y="43041"/>
                </a:lnTo>
                <a:lnTo>
                  <a:pt x="149733" y="59424"/>
                </a:lnTo>
                <a:cubicBezTo>
                  <a:pt x="147043" y="62310"/>
                  <a:pt x="147203" y="66831"/>
                  <a:pt x="150089" y="69520"/>
                </a:cubicBezTo>
                <a:cubicBezTo>
                  <a:pt x="152832" y="72077"/>
                  <a:pt x="157086" y="72077"/>
                  <a:pt x="159829" y="69520"/>
                </a:cubicBezTo>
                <a:lnTo>
                  <a:pt x="188404" y="40945"/>
                </a:lnTo>
                <a:cubicBezTo>
                  <a:pt x="191191" y="38156"/>
                  <a:pt x="191191" y="33638"/>
                  <a:pt x="188404" y="30849"/>
                </a:cubicBezTo>
                <a:lnTo>
                  <a:pt x="159829" y="2274"/>
                </a:lnTo>
                <a:close/>
                <a:moveTo>
                  <a:pt x="14287" y="162103"/>
                </a:moveTo>
                <a:cubicBezTo>
                  <a:pt x="14287" y="154213"/>
                  <a:pt x="20684" y="147816"/>
                  <a:pt x="28575" y="147816"/>
                </a:cubicBezTo>
                <a:cubicBezTo>
                  <a:pt x="36466" y="147816"/>
                  <a:pt x="42862" y="154213"/>
                  <a:pt x="42862" y="162103"/>
                </a:cubicBezTo>
                <a:cubicBezTo>
                  <a:pt x="42862" y="169994"/>
                  <a:pt x="36466" y="176391"/>
                  <a:pt x="28575" y="176391"/>
                </a:cubicBezTo>
                <a:cubicBezTo>
                  <a:pt x="20684" y="176391"/>
                  <a:pt x="14287" y="169994"/>
                  <a:pt x="14287" y="162103"/>
                </a:cubicBezTo>
                <a:close/>
                <a:moveTo>
                  <a:pt x="114300" y="133528"/>
                </a:moveTo>
                <a:cubicBezTo>
                  <a:pt x="114300" y="128268"/>
                  <a:pt x="118564" y="124003"/>
                  <a:pt x="123825" y="124003"/>
                </a:cubicBezTo>
                <a:lnTo>
                  <a:pt x="171450" y="124003"/>
                </a:lnTo>
                <a:cubicBezTo>
                  <a:pt x="176711" y="124003"/>
                  <a:pt x="180975" y="128268"/>
                  <a:pt x="180975" y="133528"/>
                </a:cubicBezTo>
                <a:lnTo>
                  <a:pt x="180975" y="171628"/>
                </a:lnTo>
                <a:cubicBezTo>
                  <a:pt x="180975" y="176889"/>
                  <a:pt x="176711" y="181153"/>
                  <a:pt x="171450" y="181153"/>
                </a:cubicBezTo>
                <a:lnTo>
                  <a:pt x="123825" y="181153"/>
                </a:lnTo>
                <a:cubicBezTo>
                  <a:pt x="118564" y="181153"/>
                  <a:pt x="114300" y="176889"/>
                  <a:pt x="114300" y="171628"/>
                </a:cubicBezTo>
                <a:lnTo>
                  <a:pt x="114300" y="133528"/>
                </a:lnTo>
                <a:close/>
                <a:moveTo>
                  <a:pt x="200025" y="147816"/>
                </a:moveTo>
                <a:cubicBezTo>
                  <a:pt x="200025" y="145186"/>
                  <a:pt x="197892" y="143053"/>
                  <a:pt x="195262" y="143053"/>
                </a:cubicBezTo>
                <a:cubicBezTo>
                  <a:pt x="192633" y="143053"/>
                  <a:pt x="190500" y="145186"/>
                  <a:pt x="190500" y="147816"/>
                </a:cubicBezTo>
                <a:lnTo>
                  <a:pt x="190500" y="176391"/>
                </a:lnTo>
                <a:cubicBezTo>
                  <a:pt x="190500" y="184281"/>
                  <a:pt x="184103" y="190678"/>
                  <a:pt x="176212" y="190678"/>
                </a:cubicBezTo>
                <a:lnTo>
                  <a:pt x="138112" y="190678"/>
                </a:lnTo>
                <a:cubicBezTo>
                  <a:pt x="135483" y="190678"/>
                  <a:pt x="133350" y="192811"/>
                  <a:pt x="133350" y="195441"/>
                </a:cubicBezTo>
                <a:cubicBezTo>
                  <a:pt x="133350" y="198071"/>
                  <a:pt x="135483" y="200203"/>
                  <a:pt x="138112" y="200203"/>
                </a:cubicBezTo>
                <a:lnTo>
                  <a:pt x="176212" y="200203"/>
                </a:lnTo>
                <a:cubicBezTo>
                  <a:pt x="189364" y="200203"/>
                  <a:pt x="200025" y="189542"/>
                  <a:pt x="200025" y="176391"/>
                </a:cubicBezTo>
                <a:lnTo>
                  <a:pt x="200025" y="147816"/>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Graphic 82">
            <a:extLst>
              <a:ext uri="{FF2B5EF4-FFF2-40B4-BE49-F238E27FC236}">
                <a16:creationId xmlns:a16="http://schemas.microsoft.com/office/drawing/2014/main" id="{9A9091D6-FAFE-4F03-C1CF-35D6F651BF78}"/>
              </a:ext>
            </a:extLst>
          </p:cNvPr>
          <p:cNvSpPr>
            <a:spLocks/>
          </p:cNvSpPr>
          <p:nvPr/>
        </p:nvSpPr>
        <p:spPr>
          <a:xfrm>
            <a:off x="9669210" y="1766018"/>
            <a:ext cx="786506" cy="787572"/>
          </a:xfrm>
          <a:custGeom>
            <a:avLst/>
            <a:gdLst>
              <a:gd name="connsiteX0" fmla="*/ 37957 w 190290"/>
              <a:gd name="connsiteY0" fmla="*/ 47625 h 190500"/>
              <a:gd name="connsiteX1" fmla="*/ 43224 w 190290"/>
              <a:gd name="connsiteY1" fmla="*/ 13478 h 190500"/>
              <a:gd name="connsiteX2" fmla="*/ 48501 w 190290"/>
              <a:gd name="connsiteY2" fmla="*/ 2677 h 190500"/>
              <a:gd name="connsiteX3" fmla="*/ 52178 w 190290"/>
              <a:gd name="connsiteY3" fmla="*/ 0 h 190500"/>
              <a:gd name="connsiteX4" fmla="*/ 55855 w 190290"/>
              <a:gd name="connsiteY4" fmla="*/ 2677 h 190500"/>
              <a:gd name="connsiteX5" fmla="*/ 61131 w 190290"/>
              <a:gd name="connsiteY5" fmla="*/ 13478 h 190500"/>
              <a:gd name="connsiteX6" fmla="*/ 66399 w 190290"/>
              <a:gd name="connsiteY6" fmla="*/ 47625 h 190500"/>
              <a:gd name="connsiteX7" fmla="*/ 37957 w 190290"/>
              <a:gd name="connsiteY7" fmla="*/ 47625 h 190500"/>
              <a:gd name="connsiteX8" fmla="*/ 34185 w 190290"/>
              <a:gd name="connsiteY8" fmla="*/ 10477 h 190500"/>
              <a:gd name="connsiteX9" fmla="*/ 37690 w 190290"/>
              <a:gd name="connsiteY9" fmla="*/ 2029 h 190500"/>
              <a:gd name="connsiteX10" fmla="*/ 0 w 190290"/>
              <a:gd name="connsiteY10" fmla="*/ 47625 h 190500"/>
              <a:gd name="connsiteX11" fmla="*/ 28432 w 190290"/>
              <a:gd name="connsiteY11" fmla="*/ 47625 h 190500"/>
              <a:gd name="connsiteX12" fmla="*/ 34185 w 190290"/>
              <a:gd name="connsiteY12" fmla="*/ 10477 h 190500"/>
              <a:gd name="connsiteX13" fmla="*/ 70171 w 190290"/>
              <a:gd name="connsiteY13" fmla="*/ 10477 h 190500"/>
              <a:gd name="connsiteX14" fmla="*/ 66665 w 190290"/>
              <a:gd name="connsiteY14" fmla="*/ 2029 h 190500"/>
              <a:gd name="connsiteX15" fmla="*/ 104356 w 190290"/>
              <a:gd name="connsiteY15" fmla="*/ 47625 h 190500"/>
              <a:gd name="connsiteX16" fmla="*/ 75924 w 190290"/>
              <a:gd name="connsiteY16" fmla="*/ 47625 h 190500"/>
              <a:gd name="connsiteX17" fmla="*/ 70171 w 190290"/>
              <a:gd name="connsiteY17" fmla="*/ 10477 h 190500"/>
              <a:gd name="connsiteX18" fmla="*/ 75924 w 190290"/>
              <a:gd name="connsiteY18" fmla="*/ 57150 h 190500"/>
              <a:gd name="connsiteX19" fmla="*/ 104356 w 190290"/>
              <a:gd name="connsiteY19" fmla="*/ 57150 h 190500"/>
              <a:gd name="connsiteX20" fmla="*/ 66665 w 190290"/>
              <a:gd name="connsiteY20" fmla="*/ 102746 h 190500"/>
              <a:gd name="connsiteX21" fmla="*/ 70171 w 190290"/>
              <a:gd name="connsiteY21" fmla="*/ 94307 h 190500"/>
              <a:gd name="connsiteX22" fmla="*/ 75924 w 190290"/>
              <a:gd name="connsiteY22" fmla="*/ 57150 h 190500"/>
              <a:gd name="connsiteX23" fmla="*/ 55855 w 190290"/>
              <a:gd name="connsiteY23" fmla="*/ 102098 h 190500"/>
              <a:gd name="connsiteX24" fmla="*/ 52178 w 190290"/>
              <a:gd name="connsiteY24" fmla="*/ 104775 h 190500"/>
              <a:gd name="connsiteX25" fmla="*/ 48501 w 190290"/>
              <a:gd name="connsiteY25" fmla="*/ 102098 h 190500"/>
              <a:gd name="connsiteX26" fmla="*/ 43224 w 190290"/>
              <a:gd name="connsiteY26" fmla="*/ 91297 h 190500"/>
              <a:gd name="connsiteX27" fmla="*/ 37957 w 190290"/>
              <a:gd name="connsiteY27" fmla="*/ 57150 h 190500"/>
              <a:gd name="connsiteX28" fmla="*/ 66399 w 190290"/>
              <a:gd name="connsiteY28" fmla="*/ 57150 h 190500"/>
              <a:gd name="connsiteX29" fmla="*/ 61131 w 190290"/>
              <a:gd name="connsiteY29" fmla="*/ 91297 h 190500"/>
              <a:gd name="connsiteX30" fmla="*/ 55855 w 190290"/>
              <a:gd name="connsiteY30" fmla="*/ 102098 h 190500"/>
              <a:gd name="connsiteX31" fmla="*/ 0 w 190290"/>
              <a:gd name="connsiteY31" fmla="*/ 57150 h 190500"/>
              <a:gd name="connsiteX32" fmla="*/ 37690 w 190290"/>
              <a:gd name="connsiteY32" fmla="*/ 102746 h 190500"/>
              <a:gd name="connsiteX33" fmla="*/ 34185 w 190290"/>
              <a:gd name="connsiteY33" fmla="*/ 94307 h 190500"/>
              <a:gd name="connsiteX34" fmla="*/ 28432 w 190290"/>
              <a:gd name="connsiteY34" fmla="*/ 57150 h 190500"/>
              <a:gd name="connsiteX35" fmla="*/ 0 w 190290"/>
              <a:gd name="connsiteY35" fmla="*/ 57150 h 190500"/>
              <a:gd name="connsiteX36" fmla="*/ 159334 w 190290"/>
              <a:gd name="connsiteY36" fmla="*/ 33338 h 190500"/>
              <a:gd name="connsiteX37" fmla="*/ 111109 w 190290"/>
              <a:gd name="connsiteY37" fmla="*/ 33338 h 190500"/>
              <a:gd name="connsiteX38" fmla="*/ 104356 w 190290"/>
              <a:gd name="connsiteY38" fmla="*/ 19050 h 190500"/>
              <a:gd name="connsiteX39" fmla="*/ 159334 w 190290"/>
              <a:gd name="connsiteY39" fmla="*/ 19050 h 190500"/>
              <a:gd name="connsiteX40" fmla="*/ 190290 w 190290"/>
              <a:gd name="connsiteY40" fmla="*/ 50006 h 190500"/>
              <a:gd name="connsiteX41" fmla="*/ 190290 w 190290"/>
              <a:gd name="connsiteY41" fmla="*/ 159544 h 190500"/>
              <a:gd name="connsiteX42" fmla="*/ 159334 w 190290"/>
              <a:gd name="connsiteY42" fmla="*/ 190500 h 190500"/>
              <a:gd name="connsiteX43" fmla="*/ 49797 w 190290"/>
              <a:gd name="connsiteY43" fmla="*/ 190500 h 190500"/>
              <a:gd name="connsiteX44" fmla="*/ 18840 w 190290"/>
              <a:gd name="connsiteY44" fmla="*/ 159544 h 190500"/>
              <a:gd name="connsiteX45" fmla="*/ 18840 w 190290"/>
              <a:gd name="connsiteY45" fmla="*/ 104565 h 190500"/>
              <a:gd name="connsiteX46" fmla="*/ 33128 w 190290"/>
              <a:gd name="connsiteY46" fmla="*/ 111319 h 190500"/>
              <a:gd name="connsiteX47" fmla="*/ 33128 w 190290"/>
              <a:gd name="connsiteY47" fmla="*/ 159544 h 190500"/>
              <a:gd name="connsiteX48" fmla="*/ 34109 w 190290"/>
              <a:gd name="connsiteY48" fmla="*/ 165202 h 190500"/>
              <a:gd name="connsiteX49" fmla="*/ 89573 w 190290"/>
              <a:gd name="connsiteY49" fmla="*/ 110900 h 190500"/>
              <a:gd name="connsiteX50" fmla="*/ 118339 w 190290"/>
              <a:gd name="connsiteY50" fmla="*/ 109795 h 190500"/>
              <a:gd name="connsiteX51" fmla="*/ 119558 w 190290"/>
              <a:gd name="connsiteY51" fmla="*/ 110900 h 190500"/>
              <a:gd name="connsiteX52" fmla="*/ 175012 w 190290"/>
              <a:gd name="connsiteY52" fmla="*/ 165211 h 190500"/>
              <a:gd name="connsiteX53" fmla="*/ 176003 w 190290"/>
              <a:gd name="connsiteY53" fmla="*/ 159544 h 190500"/>
              <a:gd name="connsiteX54" fmla="*/ 176003 w 190290"/>
              <a:gd name="connsiteY54" fmla="*/ 50006 h 190500"/>
              <a:gd name="connsiteX55" fmla="*/ 159334 w 190290"/>
              <a:gd name="connsiteY55" fmla="*/ 33338 h 190500"/>
              <a:gd name="connsiteX56" fmla="*/ 164859 w 190290"/>
              <a:gd name="connsiteY56" fmla="*/ 175270 h 190500"/>
              <a:gd name="connsiteX57" fmla="*/ 109566 w 190290"/>
              <a:gd name="connsiteY57" fmla="*/ 121110 h 190500"/>
              <a:gd name="connsiteX58" fmla="*/ 100365 w 190290"/>
              <a:gd name="connsiteY58" fmla="*/ 120434 h 190500"/>
              <a:gd name="connsiteX59" fmla="*/ 99565 w 190290"/>
              <a:gd name="connsiteY59" fmla="*/ 121101 h 190500"/>
              <a:gd name="connsiteX60" fmla="*/ 44253 w 190290"/>
              <a:gd name="connsiteY60" fmla="*/ 175270 h 190500"/>
              <a:gd name="connsiteX61" fmla="*/ 49797 w 190290"/>
              <a:gd name="connsiteY61" fmla="*/ 176213 h 190500"/>
              <a:gd name="connsiteX62" fmla="*/ 159334 w 190290"/>
              <a:gd name="connsiteY62" fmla="*/ 176213 h 190500"/>
              <a:gd name="connsiteX63" fmla="*/ 164859 w 190290"/>
              <a:gd name="connsiteY63" fmla="*/ 175270 h 190500"/>
              <a:gd name="connsiteX64" fmla="*/ 135550 w 190290"/>
              <a:gd name="connsiteY64" fmla="*/ 52388 h 190500"/>
              <a:gd name="connsiteX65" fmla="*/ 157001 w 190290"/>
              <a:gd name="connsiteY65" fmla="*/ 73838 h 190500"/>
              <a:gd name="connsiteX66" fmla="*/ 135550 w 190290"/>
              <a:gd name="connsiteY66" fmla="*/ 95288 h 190500"/>
              <a:gd name="connsiteX67" fmla="*/ 114100 w 190290"/>
              <a:gd name="connsiteY67" fmla="*/ 73838 h 190500"/>
              <a:gd name="connsiteX68" fmla="*/ 135550 w 190290"/>
              <a:gd name="connsiteY68" fmla="*/ 52388 h 190500"/>
              <a:gd name="connsiteX69" fmla="*/ 135550 w 190290"/>
              <a:gd name="connsiteY69" fmla="*/ 66675 h 190500"/>
              <a:gd name="connsiteX70" fmla="*/ 128387 w 190290"/>
              <a:gd name="connsiteY70" fmla="*/ 73838 h 190500"/>
              <a:gd name="connsiteX71" fmla="*/ 135550 w 190290"/>
              <a:gd name="connsiteY71" fmla="*/ 81001 h 190500"/>
              <a:gd name="connsiteX72" fmla="*/ 142713 w 190290"/>
              <a:gd name="connsiteY72" fmla="*/ 73838 h 190500"/>
              <a:gd name="connsiteX73" fmla="*/ 135550 w 190290"/>
              <a:gd name="connsiteY73" fmla="*/ 666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90290" h="190500">
                <a:moveTo>
                  <a:pt x="37957" y="47625"/>
                </a:moveTo>
                <a:cubicBezTo>
                  <a:pt x="38338" y="34147"/>
                  <a:pt x="40319" y="22203"/>
                  <a:pt x="43224" y="13478"/>
                </a:cubicBezTo>
                <a:cubicBezTo>
                  <a:pt x="44853" y="8592"/>
                  <a:pt x="46692" y="4972"/>
                  <a:pt x="48501" y="2677"/>
                </a:cubicBezTo>
                <a:cubicBezTo>
                  <a:pt x="50368" y="324"/>
                  <a:pt x="51635" y="0"/>
                  <a:pt x="52178" y="0"/>
                </a:cubicBezTo>
                <a:cubicBezTo>
                  <a:pt x="52721" y="0"/>
                  <a:pt x="53997" y="324"/>
                  <a:pt x="55855" y="2677"/>
                </a:cubicBezTo>
                <a:cubicBezTo>
                  <a:pt x="57664" y="4972"/>
                  <a:pt x="59503" y="8582"/>
                  <a:pt x="61131" y="13478"/>
                </a:cubicBezTo>
                <a:cubicBezTo>
                  <a:pt x="64037" y="22203"/>
                  <a:pt x="66018" y="34147"/>
                  <a:pt x="66399" y="47625"/>
                </a:cubicBezTo>
                <a:lnTo>
                  <a:pt x="37957" y="47625"/>
                </a:lnTo>
                <a:close/>
                <a:moveTo>
                  <a:pt x="34185" y="10477"/>
                </a:moveTo>
                <a:cubicBezTo>
                  <a:pt x="35214" y="7401"/>
                  <a:pt x="36376" y="4553"/>
                  <a:pt x="37690" y="2029"/>
                </a:cubicBezTo>
                <a:cubicBezTo>
                  <a:pt x="16933" y="8011"/>
                  <a:pt x="1969" y="26113"/>
                  <a:pt x="0" y="47625"/>
                </a:cubicBezTo>
                <a:lnTo>
                  <a:pt x="28432" y="47625"/>
                </a:lnTo>
                <a:cubicBezTo>
                  <a:pt x="28813" y="33338"/>
                  <a:pt x="30909" y="20336"/>
                  <a:pt x="34185" y="10477"/>
                </a:cubicBezTo>
                <a:close/>
                <a:moveTo>
                  <a:pt x="70171" y="10477"/>
                </a:moveTo>
                <a:cubicBezTo>
                  <a:pt x="69225" y="7574"/>
                  <a:pt x="68053" y="4749"/>
                  <a:pt x="66665" y="2029"/>
                </a:cubicBezTo>
                <a:cubicBezTo>
                  <a:pt x="87423" y="8011"/>
                  <a:pt x="102386" y="26113"/>
                  <a:pt x="104356" y="47625"/>
                </a:cubicBezTo>
                <a:lnTo>
                  <a:pt x="75924" y="47625"/>
                </a:lnTo>
                <a:cubicBezTo>
                  <a:pt x="75543" y="33338"/>
                  <a:pt x="73447" y="20336"/>
                  <a:pt x="70171" y="10477"/>
                </a:cubicBezTo>
                <a:close/>
                <a:moveTo>
                  <a:pt x="75924" y="57150"/>
                </a:moveTo>
                <a:lnTo>
                  <a:pt x="104356" y="57150"/>
                </a:lnTo>
                <a:cubicBezTo>
                  <a:pt x="102386" y="78662"/>
                  <a:pt x="87423" y="96764"/>
                  <a:pt x="66665" y="102746"/>
                </a:cubicBezTo>
                <a:cubicBezTo>
                  <a:pt x="68053" y="100029"/>
                  <a:pt x="69225" y="97207"/>
                  <a:pt x="70171" y="94307"/>
                </a:cubicBezTo>
                <a:cubicBezTo>
                  <a:pt x="73457" y="84439"/>
                  <a:pt x="75543" y="71447"/>
                  <a:pt x="75924" y="57150"/>
                </a:cubicBezTo>
                <a:close/>
                <a:moveTo>
                  <a:pt x="55855" y="102098"/>
                </a:moveTo>
                <a:cubicBezTo>
                  <a:pt x="53997" y="104451"/>
                  <a:pt x="52721" y="104775"/>
                  <a:pt x="52178" y="104775"/>
                </a:cubicBezTo>
                <a:cubicBezTo>
                  <a:pt x="51635" y="104775"/>
                  <a:pt x="50359" y="104451"/>
                  <a:pt x="48501" y="102098"/>
                </a:cubicBezTo>
                <a:cubicBezTo>
                  <a:pt x="46692" y="99803"/>
                  <a:pt x="44853" y="96193"/>
                  <a:pt x="43224" y="91297"/>
                </a:cubicBezTo>
                <a:cubicBezTo>
                  <a:pt x="40319" y="82572"/>
                  <a:pt x="38338" y="70628"/>
                  <a:pt x="37957" y="57150"/>
                </a:cubicBezTo>
                <a:lnTo>
                  <a:pt x="66399" y="57150"/>
                </a:lnTo>
                <a:cubicBezTo>
                  <a:pt x="66018" y="70628"/>
                  <a:pt x="64037" y="82572"/>
                  <a:pt x="61131" y="91297"/>
                </a:cubicBezTo>
                <a:cubicBezTo>
                  <a:pt x="59503" y="96183"/>
                  <a:pt x="57664" y="99803"/>
                  <a:pt x="55855" y="102098"/>
                </a:cubicBezTo>
                <a:close/>
                <a:moveTo>
                  <a:pt x="0" y="57150"/>
                </a:moveTo>
                <a:cubicBezTo>
                  <a:pt x="1972" y="78661"/>
                  <a:pt x="16934" y="96762"/>
                  <a:pt x="37690" y="102746"/>
                </a:cubicBezTo>
                <a:cubicBezTo>
                  <a:pt x="36303" y="100029"/>
                  <a:pt x="35131" y="97207"/>
                  <a:pt x="34185" y="94307"/>
                </a:cubicBezTo>
                <a:cubicBezTo>
                  <a:pt x="30899" y="84439"/>
                  <a:pt x="28813" y="71438"/>
                  <a:pt x="28432" y="57150"/>
                </a:cubicBezTo>
                <a:lnTo>
                  <a:pt x="0" y="57150"/>
                </a:lnTo>
                <a:close/>
                <a:moveTo>
                  <a:pt x="159334" y="33338"/>
                </a:moveTo>
                <a:lnTo>
                  <a:pt x="111109" y="33338"/>
                </a:lnTo>
                <a:cubicBezTo>
                  <a:pt x="109480" y="28305"/>
                  <a:pt x="107211" y="23503"/>
                  <a:pt x="104356" y="19050"/>
                </a:cubicBezTo>
                <a:lnTo>
                  <a:pt x="159334" y="19050"/>
                </a:lnTo>
                <a:cubicBezTo>
                  <a:pt x="176431" y="19050"/>
                  <a:pt x="190290" y="32910"/>
                  <a:pt x="190290" y="50006"/>
                </a:cubicBezTo>
                <a:lnTo>
                  <a:pt x="190290" y="159544"/>
                </a:lnTo>
                <a:cubicBezTo>
                  <a:pt x="190290" y="176640"/>
                  <a:pt x="176431" y="190500"/>
                  <a:pt x="159334" y="190500"/>
                </a:cubicBezTo>
                <a:lnTo>
                  <a:pt x="49797" y="190500"/>
                </a:lnTo>
                <a:cubicBezTo>
                  <a:pt x="32700" y="190500"/>
                  <a:pt x="18840" y="176640"/>
                  <a:pt x="18840" y="159544"/>
                </a:cubicBezTo>
                <a:lnTo>
                  <a:pt x="18840" y="104565"/>
                </a:lnTo>
                <a:cubicBezTo>
                  <a:pt x="23251" y="107394"/>
                  <a:pt x="28051" y="109671"/>
                  <a:pt x="33128" y="111319"/>
                </a:cubicBezTo>
                <a:lnTo>
                  <a:pt x="33128" y="159544"/>
                </a:lnTo>
                <a:cubicBezTo>
                  <a:pt x="33128" y="161525"/>
                  <a:pt x="33471" y="163430"/>
                  <a:pt x="34109" y="165202"/>
                </a:cubicBezTo>
                <a:lnTo>
                  <a:pt x="89573" y="110900"/>
                </a:lnTo>
                <a:cubicBezTo>
                  <a:pt x="97450" y="103188"/>
                  <a:pt x="109893" y="102710"/>
                  <a:pt x="118339" y="109795"/>
                </a:cubicBezTo>
                <a:lnTo>
                  <a:pt x="119558" y="110900"/>
                </a:lnTo>
                <a:lnTo>
                  <a:pt x="175012" y="165211"/>
                </a:lnTo>
                <a:cubicBezTo>
                  <a:pt x="175651" y="163439"/>
                  <a:pt x="176003" y="161534"/>
                  <a:pt x="176003" y="159544"/>
                </a:cubicBezTo>
                <a:lnTo>
                  <a:pt x="176003" y="50006"/>
                </a:lnTo>
                <a:cubicBezTo>
                  <a:pt x="176003" y="40800"/>
                  <a:pt x="168540" y="33338"/>
                  <a:pt x="159334" y="33338"/>
                </a:cubicBezTo>
                <a:close/>
                <a:moveTo>
                  <a:pt x="164859" y="175270"/>
                </a:moveTo>
                <a:lnTo>
                  <a:pt x="109566" y="121110"/>
                </a:lnTo>
                <a:cubicBezTo>
                  <a:pt x="107075" y="118669"/>
                  <a:pt x="103186" y="118383"/>
                  <a:pt x="100365" y="120434"/>
                </a:cubicBezTo>
                <a:lnTo>
                  <a:pt x="99565" y="121101"/>
                </a:lnTo>
                <a:lnTo>
                  <a:pt x="44253" y="175270"/>
                </a:lnTo>
                <a:cubicBezTo>
                  <a:pt x="45987" y="175879"/>
                  <a:pt x="47854" y="176213"/>
                  <a:pt x="49797" y="176213"/>
                </a:cubicBezTo>
                <a:lnTo>
                  <a:pt x="159334" y="176213"/>
                </a:lnTo>
                <a:cubicBezTo>
                  <a:pt x="161268" y="176213"/>
                  <a:pt x="163135" y="175879"/>
                  <a:pt x="164859" y="175270"/>
                </a:cubicBezTo>
                <a:close/>
                <a:moveTo>
                  <a:pt x="135550" y="52388"/>
                </a:moveTo>
                <a:cubicBezTo>
                  <a:pt x="147397" y="52388"/>
                  <a:pt x="157001" y="61991"/>
                  <a:pt x="157001" y="73838"/>
                </a:cubicBezTo>
                <a:cubicBezTo>
                  <a:pt x="157001" y="85684"/>
                  <a:pt x="147397" y="95288"/>
                  <a:pt x="135550" y="95288"/>
                </a:cubicBezTo>
                <a:cubicBezTo>
                  <a:pt x="123704" y="95288"/>
                  <a:pt x="114100" y="85684"/>
                  <a:pt x="114100" y="73838"/>
                </a:cubicBezTo>
                <a:cubicBezTo>
                  <a:pt x="114100" y="61991"/>
                  <a:pt x="123704" y="52388"/>
                  <a:pt x="135550" y="52388"/>
                </a:cubicBezTo>
                <a:close/>
                <a:moveTo>
                  <a:pt x="135550" y="66675"/>
                </a:moveTo>
                <a:cubicBezTo>
                  <a:pt x="131595" y="66675"/>
                  <a:pt x="128387" y="69882"/>
                  <a:pt x="128387" y="73838"/>
                </a:cubicBezTo>
                <a:cubicBezTo>
                  <a:pt x="128387" y="77794"/>
                  <a:pt x="131595" y="81001"/>
                  <a:pt x="135550" y="81001"/>
                </a:cubicBezTo>
                <a:cubicBezTo>
                  <a:pt x="139506" y="81001"/>
                  <a:pt x="142713" y="77794"/>
                  <a:pt x="142713" y="73838"/>
                </a:cubicBezTo>
                <a:cubicBezTo>
                  <a:pt x="142713" y="69882"/>
                  <a:pt x="139506" y="66675"/>
                  <a:pt x="135550" y="66675"/>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cxnSp>
        <p:nvCxnSpPr>
          <p:cNvPr id="33" name="Straight Connector 32">
            <a:extLst>
              <a:ext uri="{FF2B5EF4-FFF2-40B4-BE49-F238E27FC236}">
                <a16:creationId xmlns:a16="http://schemas.microsoft.com/office/drawing/2014/main" id="{18CE3A57-F22C-EBC3-A624-0AE9B18DAF52}"/>
              </a:ext>
              <a:ext uri="{C183D7F6-B498-43B3-948B-1728B52AA6E4}">
                <adec:decorative xmlns:adec="http://schemas.microsoft.com/office/drawing/2017/decorative" val="1"/>
              </a:ext>
            </a:extLst>
          </p:cNvPr>
          <p:cNvCxnSpPr>
            <a:cxnSpLocks/>
          </p:cNvCxnSpPr>
          <p:nvPr/>
        </p:nvCxnSpPr>
        <p:spPr>
          <a:xfrm flipH="1">
            <a:off x="5314950" y="3852863"/>
            <a:ext cx="6294438" cy="0"/>
          </a:xfrm>
          <a:prstGeom prst="line">
            <a:avLst/>
          </a:prstGeom>
          <a:noFill/>
          <a:ln w="9525" cap="flat" cmpd="sng" algn="ctr">
            <a:solidFill>
              <a:srgbClr val="FFFFFF">
                <a:lumMod val="75000"/>
              </a:srgbClr>
            </a:solidFill>
            <a:prstDash val="solid"/>
            <a:headEnd type="none" w="med" len="med"/>
            <a:tailEnd type="none" w="med" len="med"/>
          </a:ln>
          <a:effectLst/>
        </p:spPr>
      </p:cxnSp>
      <p:sp>
        <p:nvSpPr>
          <p:cNvPr id="12" name="TextBox 11">
            <a:extLst>
              <a:ext uri="{FF2B5EF4-FFF2-40B4-BE49-F238E27FC236}">
                <a16:creationId xmlns:a16="http://schemas.microsoft.com/office/drawing/2014/main" id="{DB9D3B0E-8553-10B0-11F9-BA1D745D72F7}"/>
              </a:ext>
            </a:extLst>
          </p:cNvPr>
          <p:cNvSpPr txBox="1">
            <a:spLocks/>
          </p:cNvSpPr>
          <p:nvPr/>
        </p:nvSpPr>
        <p:spPr>
          <a:xfrm>
            <a:off x="5659283" y="5409169"/>
            <a:ext cx="2620774" cy="307777"/>
          </a:xfrm>
          <a:prstGeom prst="rect">
            <a:avLst/>
          </a:prstGeom>
          <a:noFill/>
        </p:spPr>
        <p:txBody>
          <a:bodyPr wrap="square" lIns="0" tIns="0" rIns="0" bIns="0" rtlCol="0">
            <a:spAutoFit/>
          </a:bodyPr>
          <a:lstStyle>
            <a:defPPr>
              <a:defRPr lang="en-US"/>
            </a:defPPr>
            <a:lvl1pPr marR="0" lvl="0" indent="0" algn="ctr" fontAlgn="auto">
              <a:spcBef>
                <a:spcPts val="0"/>
              </a:spcBef>
              <a:spcAft>
                <a:spcPts val="1800"/>
              </a:spcAft>
              <a:buClrTx/>
              <a:buSzTx/>
              <a:buFontTx/>
              <a:buNone/>
              <a:tabLst/>
              <a:defRPr kumimoji="0" sz="2000" b="0" i="0" u="none" strike="noStrike" kern="0" cap="none" spc="-50" normalizeH="0" baseline="0">
                <a:ln w="3175">
                  <a:noFill/>
                </a:ln>
                <a:solidFill>
                  <a:schemeClr val="bg1"/>
                </a:solidFill>
                <a:effectLst/>
                <a:uLnTx/>
                <a:uFillTx/>
                <a:latin typeface="+mj-lt"/>
                <a:ea typeface="+mj-lt"/>
                <a:cs typeface="Segoe UI Semibold"/>
              </a:defRPr>
            </a:lvl1p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0" cap="none" spc="-50" normalizeH="0" baseline="0" noProof="0">
                <a:ln w="3175">
                  <a:noFill/>
                </a:ln>
                <a:solidFill>
                  <a:srgbClr val="091F2C"/>
                </a:solidFill>
                <a:effectLst/>
                <a:uLnTx/>
                <a:uFillTx/>
                <a:latin typeface="Segoe UI Semibold"/>
                <a:cs typeface="Segoe UI Semibold"/>
              </a:rPr>
              <a:t>Building your brand</a:t>
            </a:r>
          </a:p>
        </p:txBody>
      </p:sp>
      <p:sp>
        <p:nvSpPr>
          <p:cNvPr id="13" name="TextBox 12">
            <a:extLst>
              <a:ext uri="{FF2B5EF4-FFF2-40B4-BE49-F238E27FC236}">
                <a16:creationId xmlns:a16="http://schemas.microsoft.com/office/drawing/2014/main" id="{BB184A3D-E381-8597-14C7-91F2E96F752C}"/>
              </a:ext>
            </a:extLst>
          </p:cNvPr>
          <p:cNvSpPr txBox="1">
            <a:spLocks/>
          </p:cNvSpPr>
          <p:nvPr/>
        </p:nvSpPr>
        <p:spPr>
          <a:xfrm>
            <a:off x="8656826" y="5409169"/>
            <a:ext cx="2811274" cy="307777"/>
          </a:xfrm>
          <a:prstGeom prst="rect">
            <a:avLst/>
          </a:prstGeom>
          <a:noFill/>
        </p:spPr>
        <p:txBody>
          <a:bodyPr wrap="square" lIns="0" tIns="0" rIns="0" bIns="0" rtlCol="0">
            <a:spAutoFit/>
          </a:bodyPr>
          <a:lstStyle>
            <a:defPPr>
              <a:defRPr lang="en-US"/>
            </a:defPPr>
            <a:lvl1pPr marR="0" lvl="0" indent="0" algn="ctr" fontAlgn="auto">
              <a:spcBef>
                <a:spcPts val="0"/>
              </a:spcBef>
              <a:spcAft>
                <a:spcPts val="1800"/>
              </a:spcAft>
              <a:buClrTx/>
              <a:buSzTx/>
              <a:buFontTx/>
              <a:buNone/>
              <a:tabLst/>
              <a:defRPr kumimoji="0" sz="2000" b="0" i="0" u="none" strike="noStrike" kern="0" cap="none" spc="-50" normalizeH="0" baseline="0">
                <a:ln w="3175">
                  <a:noFill/>
                </a:ln>
                <a:solidFill>
                  <a:schemeClr val="bg1"/>
                </a:solidFill>
                <a:effectLst/>
                <a:uLnTx/>
                <a:uFillTx/>
                <a:latin typeface="+mj-lt"/>
                <a:ea typeface="+mj-lt"/>
                <a:cs typeface="Segoe UI Semibold"/>
              </a:defRPr>
            </a:lvl1p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0" cap="none" spc="-50" normalizeH="0" baseline="0" noProof="0">
                <a:ln w="3175">
                  <a:noFill/>
                </a:ln>
                <a:solidFill>
                  <a:srgbClr val="091F2C"/>
                </a:solidFill>
                <a:effectLst/>
                <a:uLnTx/>
                <a:uFillTx/>
                <a:latin typeface="Segoe UI Semibold"/>
                <a:cs typeface="Segoe UI Semibold"/>
              </a:rPr>
              <a:t>Scaling securely</a:t>
            </a:r>
          </a:p>
        </p:txBody>
      </p:sp>
      <p:sp>
        <p:nvSpPr>
          <p:cNvPr id="16" name="Graphic 80">
            <a:extLst>
              <a:ext uri="{FF2B5EF4-FFF2-40B4-BE49-F238E27FC236}">
                <a16:creationId xmlns:a16="http://schemas.microsoft.com/office/drawing/2014/main" id="{C226F130-0115-F890-BDB5-0B0FCF34E11D}"/>
              </a:ext>
            </a:extLst>
          </p:cNvPr>
          <p:cNvSpPr>
            <a:spLocks/>
          </p:cNvSpPr>
          <p:nvPr/>
        </p:nvSpPr>
        <p:spPr>
          <a:xfrm>
            <a:off x="6576417" y="4115518"/>
            <a:ext cx="786506" cy="787572"/>
          </a:xfrm>
          <a:custGeom>
            <a:avLst/>
            <a:gdLst>
              <a:gd name="connsiteX0" fmla="*/ 154743 w 171411"/>
              <a:gd name="connsiteY0" fmla="*/ 76219 h 171469"/>
              <a:gd name="connsiteX1" fmla="*/ 171412 w 171411"/>
              <a:gd name="connsiteY1" fmla="*/ 92888 h 171469"/>
              <a:gd name="connsiteX2" fmla="*/ 171412 w 171411"/>
              <a:gd name="connsiteY2" fmla="*/ 154800 h 171469"/>
              <a:gd name="connsiteX3" fmla="*/ 154743 w 171411"/>
              <a:gd name="connsiteY3" fmla="*/ 171469 h 171469"/>
              <a:gd name="connsiteX4" fmla="*/ 111881 w 171411"/>
              <a:gd name="connsiteY4" fmla="*/ 171469 h 171469"/>
              <a:gd name="connsiteX5" fmla="*/ 95212 w 171411"/>
              <a:gd name="connsiteY5" fmla="*/ 154800 h 171469"/>
              <a:gd name="connsiteX6" fmla="*/ 95212 w 171411"/>
              <a:gd name="connsiteY6" fmla="*/ 92888 h 171469"/>
              <a:gd name="connsiteX7" fmla="*/ 111881 w 171411"/>
              <a:gd name="connsiteY7" fmla="*/ 76219 h 171469"/>
              <a:gd name="connsiteX8" fmla="*/ 154743 w 171411"/>
              <a:gd name="connsiteY8" fmla="*/ 76219 h 171469"/>
              <a:gd name="connsiteX9" fmla="*/ 59665 w 171411"/>
              <a:gd name="connsiteY9" fmla="*/ 114433 h 171469"/>
              <a:gd name="connsiteX10" fmla="*/ 76333 w 171411"/>
              <a:gd name="connsiteY10" fmla="*/ 131102 h 171469"/>
              <a:gd name="connsiteX11" fmla="*/ 76333 w 171411"/>
              <a:gd name="connsiteY11" fmla="*/ 154800 h 171469"/>
              <a:gd name="connsiteX12" fmla="*/ 59665 w 171411"/>
              <a:gd name="connsiteY12" fmla="*/ 171469 h 171469"/>
              <a:gd name="connsiteX13" fmla="*/ 16669 w 171411"/>
              <a:gd name="connsiteY13" fmla="*/ 171469 h 171469"/>
              <a:gd name="connsiteX14" fmla="*/ 0 w 171411"/>
              <a:gd name="connsiteY14" fmla="*/ 154800 h 171469"/>
              <a:gd name="connsiteX15" fmla="*/ 0 w 171411"/>
              <a:gd name="connsiteY15" fmla="*/ 131102 h 171469"/>
              <a:gd name="connsiteX16" fmla="*/ 16669 w 171411"/>
              <a:gd name="connsiteY16" fmla="*/ 114433 h 171469"/>
              <a:gd name="connsiteX17" fmla="*/ 59665 w 171411"/>
              <a:gd name="connsiteY17" fmla="*/ 114433 h 171469"/>
              <a:gd name="connsiteX18" fmla="*/ 154743 w 171411"/>
              <a:gd name="connsiteY18" fmla="*/ 90507 h 171469"/>
              <a:gd name="connsiteX19" fmla="*/ 111881 w 171411"/>
              <a:gd name="connsiteY19" fmla="*/ 90507 h 171469"/>
              <a:gd name="connsiteX20" fmla="*/ 109499 w 171411"/>
              <a:gd name="connsiteY20" fmla="*/ 92888 h 171469"/>
              <a:gd name="connsiteX21" fmla="*/ 109499 w 171411"/>
              <a:gd name="connsiteY21" fmla="*/ 154800 h 171469"/>
              <a:gd name="connsiteX22" fmla="*/ 111881 w 171411"/>
              <a:gd name="connsiteY22" fmla="*/ 157182 h 171469"/>
              <a:gd name="connsiteX23" fmla="*/ 154743 w 171411"/>
              <a:gd name="connsiteY23" fmla="*/ 157182 h 171469"/>
              <a:gd name="connsiteX24" fmla="*/ 157124 w 171411"/>
              <a:gd name="connsiteY24" fmla="*/ 154800 h 171469"/>
              <a:gd name="connsiteX25" fmla="*/ 157124 w 171411"/>
              <a:gd name="connsiteY25" fmla="*/ 92888 h 171469"/>
              <a:gd name="connsiteX26" fmla="*/ 154743 w 171411"/>
              <a:gd name="connsiteY26" fmla="*/ 90507 h 171469"/>
              <a:gd name="connsiteX27" fmla="*/ 59665 w 171411"/>
              <a:gd name="connsiteY27" fmla="*/ 128721 h 171469"/>
              <a:gd name="connsiteX28" fmla="*/ 16669 w 171411"/>
              <a:gd name="connsiteY28" fmla="*/ 128721 h 171469"/>
              <a:gd name="connsiteX29" fmla="*/ 14288 w 171411"/>
              <a:gd name="connsiteY29" fmla="*/ 131102 h 171469"/>
              <a:gd name="connsiteX30" fmla="*/ 14288 w 171411"/>
              <a:gd name="connsiteY30" fmla="*/ 154800 h 171469"/>
              <a:gd name="connsiteX31" fmla="*/ 16669 w 171411"/>
              <a:gd name="connsiteY31" fmla="*/ 157182 h 171469"/>
              <a:gd name="connsiteX32" fmla="*/ 59665 w 171411"/>
              <a:gd name="connsiteY32" fmla="*/ 157182 h 171469"/>
              <a:gd name="connsiteX33" fmla="*/ 62046 w 171411"/>
              <a:gd name="connsiteY33" fmla="*/ 154800 h 171469"/>
              <a:gd name="connsiteX34" fmla="*/ 62046 w 171411"/>
              <a:gd name="connsiteY34" fmla="*/ 131102 h 171469"/>
              <a:gd name="connsiteX35" fmla="*/ 59665 w 171411"/>
              <a:gd name="connsiteY35" fmla="*/ 128721 h 171469"/>
              <a:gd name="connsiteX36" fmla="*/ 59531 w 171411"/>
              <a:gd name="connsiteY36" fmla="*/ 0 h 171469"/>
              <a:gd name="connsiteX37" fmla="*/ 76200 w 171411"/>
              <a:gd name="connsiteY37" fmla="*/ 16669 h 171469"/>
              <a:gd name="connsiteX38" fmla="*/ 76200 w 171411"/>
              <a:gd name="connsiteY38" fmla="*/ 78581 h 171469"/>
              <a:gd name="connsiteX39" fmla="*/ 60893 w 171411"/>
              <a:gd name="connsiteY39" fmla="*/ 95193 h 171469"/>
              <a:gd name="connsiteX40" fmla="*/ 59531 w 171411"/>
              <a:gd name="connsiteY40" fmla="*/ 95250 h 171469"/>
              <a:gd name="connsiteX41" fmla="*/ 16669 w 171411"/>
              <a:gd name="connsiteY41" fmla="*/ 95250 h 171469"/>
              <a:gd name="connsiteX42" fmla="*/ 0 w 171411"/>
              <a:gd name="connsiteY42" fmla="*/ 78581 h 171469"/>
              <a:gd name="connsiteX43" fmla="*/ 0 w 171411"/>
              <a:gd name="connsiteY43" fmla="*/ 16669 h 171469"/>
              <a:gd name="connsiteX44" fmla="*/ 16669 w 171411"/>
              <a:gd name="connsiteY44" fmla="*/ 0 h 171469"/>
              <a:gd name="connsiteX45" fmla="*/ 59531 w 171411"/>
              <a:gd name="connsiteY45" fmla="*/ 0 h 171469"/>
              <a:gd name="connsiteX46" fmla="*/ 59531 w 171411"/>
              <a:gd name="connsiteY46" fmla="*/ 14288 h 171469"/>
              <a:gd name="connsiteX47" fmla="*/ 16669 w 171411"/>
              <a:gd name="connsiteY47" fmla="*/ 14288 h 171469"/>
              <a:gd name="connsiteX48" fmla="*/ 14288 w 171411"/>
              <a:gd name="connsiteY48" fmla="*/ 16669 h 171469"/>
              <a:gd name="connsiteX49" fmla="*/ 14288 w 171411"/>
              <a:gd name="connsiteY49" fmla="*/ 78581 h 171469"/>
              <a:gd name="connsiteX50" fmla="*/ 16669 w 171411"/>
              <a:gd name="connsiteY50" fmla="*/ 80963 h 171469"/>
              <a:gd name="connsiteX51" fmla="*/ 59531 w 171411"/>
              <a:gd name="connsiteY51" fmla="*/ 80963 h 171469"/>
              <a:gd name="connsiteX52" fmla="*/ 60074 w 171411"/>
              <a:gd name="connsiteY52" fmla="*/ 80896 h 171469"/>
              <a:gd name="connsiteX53" fmla="*/ 61912 w 171411"/>
              <a:gd name="connsiteY53" fmla="*/ 78581 h 171469"/>
              <a:gd name="connsiteX54" fmla="*/ 61912 w 171411"/>
              <a:gd name="connsiteY54" fmla="*/ 16669 h 171469"/>
              <a:gd name="connsiteX55" fmla="*/ 59531 w 171411"/>
              <a:gd name="connsiteY55" fmla="*/ 14288 h 171469"/>
              <a:gd name="connsiteX56" fmla="*/ 154743 w 171411"/>
              <a:gd name="connsiteY56" fmla="*/ 0 h 171469"/>
              <a:gd name="connsiteX57" fmla="*/ 171412 w 171411"/>
              <a:gd name="connsiteY57" fmla="*/ 16669 h 171469"/>
              <a:gd name="connsiteX58" fmla="*/ 171412 w 171411"/>
              <a:gd name="connsiteY58" fmla="*/ 40481 h 171469"/>
              <a:gd name="connsiteX59" fmla="*/ 154743 w 171411"/>
              <a:gd name="connsiteY59" fmla="*/ 57150 h 171469"/>
              <a:gd name="connsiteX60" fmla="*/ 111881 w 171411"/>
              <a:gd name="connsiteY60" fmla="*/ 57150 h 171469"/>
              <a:gd name="connsiteX61" fmla="*/ 95212 w 171411"/>
              <a:gd name="connsiteY61" fmla="*/ 40481 h 171469"/>
              <a:gd name="connsiteX62" fmla="*/ 95212 w 171411"/>
              <a:gd name="connsiteY62" fmla="*/ 16669 h 171469"/>
              <a:gd name="connsiteX63" fmla="*/ 111881 w 171411"/>
              <a:gd name="connsiteY63" fmla="*/ 0 h 171469"/>
              <a:gd name="connsiteX64" fmla="*/ 154743 w 171411"/>
              <a:gd name="connsiteY64" fmla="*/ 0 h 171469"/>
              <a:gd name="connsiteX65" fmla="*/ 111881 w 171411"/>
              <a:gd name="connsiteY65" fmla="*/ 14288 h 171469"/>
              <a:gd name="connsiteX66" fmla="*/ 109499 w 171411"/>
              <a:gd name="connsiteY66" fmla="*/ 16669 h 171469"/>
              <a:gd name="connsiteX67" fmla="*/ 109499 w 171411"/>
              <a:gd name="connsiteY67" fmla="*/ 40481 h 171469"/>
              <a:gd name="connsiteX68" fmla="*/ 111881 w 171411"/>
              <a:gd name="connsiteY68" fmla="*/ 42863 h 171469"/>
              <a:gd name="connsiteX69" fmla="*/ 154743 w 171411"/>
              <a:gd name="connsiteY69" fmla="*/ 42863 h 171469"/>
              <a:gd name="connsiteX70" fmla="*/ 157124 w 171411"/>
              <a:gd name="connsiteY70" fmla="*/ 40481 h 171469"/>
              <a:gd name="connsiteX71" fmla="*/ 157124 w 171411"/>
              <a:gd name="connsiteY71" fmla="*/ 16669 h 171469"/>
              <a:gd name="connsiteX72" fmla="*/ 154743 w 171411"/>
              <a:gd name="connsiteY72" fmla="*/ 14288 h 171469"/>
              <a:gd name="connsiteX73" fmla="*/ 111881 w 171411"/>
              <a:gd name="connsiteY73" fmla="*/ 14288 h 17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1411" h="171469">
                <a:moveTo>
                  <a:pt x="154743" y="76219"/>
                </a:moveTo>
                <a:cubicBezTo>
                  <a:pt x="163944" y="76219"/>
                  <a:pt x="171412" y="83677"/>
                  <a:pt x="171412" y="92888"/>
                </a:cubicBezTo>
                <a:lnTo>
                  <a:pt x="171412" y="154800"/>
                </a:lnTo>
                <a:cubicBezTo>
                  <a:pt x="171412" y="164006"/>
                  <a:pt x="163949" y="171469"/>
                  <a:pt x="154743" y="171469"/>
                </a:cubicBezTo>
                <a:lnTo>
                  <a:pt x="111881" y="171469"/>
                </a:lnTo>
                <a:cubicBezTo>
                  <a:pt x="102675" y="171469"/>
                  <a:pt x="95212" y="164006"/>
                  <a:pt x="95212" y="154800"/>
                </a:cubicBezTo>
                <a:lnTo>
                  <a:pt x="95212" y="92888"/>
                </a:lnTo>
                <a:cubicBezTo>
                  <a:pt x="95212" y="83677"/>
                  <a:pt x="102680" y="76219"/>
                  <a:pt x="111881" y="76219"/>
                </a:cubicBezTo>
                <a:lnTo>
                  <a:pt x="154743" y="76219"/>
                </a:lnTo>
                <a:close/>
                <a:moveTo>
                  <a:pt x="59665" y="114433"/>
                </a:moveTo>
                <a:cubicBezTo>
                  <a:pt x="68875" y="114433"/>
                  <a:pt x="76333" y="121901"/>
                  <a:pt x="76333" y="131102"/>
                </a:cubicBezTo>
                <a:lnTo>
                  <a:pt x="76333" y="154800"/>
                </a:lnTo>
                <a:cubicBezTo>
                  <a:pt x="76333" y="164006"/>
                  <a:pt x="68871" y="171469"/>
                  <a:pt x="59665" y="171469"/>
                </a:cubicBezTo>
                <a:lnTo>
                  <a:pt x="16669" y="171469"/>
                </a:lnTo>
                <a:cubicBezTo>
                  <a:pt x="7463" y="171469"/>
                  <a:pt x="0" y="164006"/>
                  <a:pt x="0" y="154800"/>
                </a:cubicBezTo>
                <a:lnTo>
                  <a:pt x="0" y="131102"/>
                </a:lnTo>
                <a:cubicBezTo>
                  <a:pt x="0" y="121901"/>
                  <a:pt x="7458" y="114433"/>
                  <a:pt x="16669" y="114433"/>
                </a:cubicBezTo>
                <a:lnTo>
                  <a:pt x="59665" y="114433"/>
                </a:lnTo>
                <a:close/>
                <a:moveTo>
                  <a:pt x="154743" y="90507"/>
                </a:moveTo>
                <a:lnTo>
                  <a:pt x="111881" y="90507"/>
                </a:lnTo>
                <a:cubicBezTo>
                  <a:pt x="110565" y="90507"/>
                  <a:pt x="109499" y="91572"/>
                  <a:pt x="109499" y="92888"/>
                </a:cubicBezTo>
                <a:lnTo>
                  <a:pt x="109499" y="154800"/>
                </a:lnTo>
                <a:cubicBezTo>
                  <a:pt x="109499" y="156115"/>
                  <a:pt x="110566" y="157182"/>
                  <a:pt x="111881" y="157182"/>
                </a:cubicBezTo>
                <a:lnTo>
                  <a:pt x="154743" y="157182"/>
                </a:lnTo>
                <a:cubicBezTo>
                  <a:pt x="156059" y="157182"/>
                  <a:pt x="157124" y="156116"/>
                  <a:pt x="157124" y="154800"/>
                </a:cubicBezTo>
                <a:lnTo>
                  <a:pt x="157124" y="92888"/>
                </a:lnTo>
                <a:cubicBezTo>
                  <a:pt x="157124" y="91572"/>
                  <a:pt x="156059" y="90507"/>
                  <a:pt x="154743" y="90507"/>
                </a:cubicBezTo>
                <a:close/>
                <a:moveTo>
                  <a:pt x="59665" y="128721"/>
                </a:moveTo>
                <a:lnTo>
                  <a:pt x="16669" y="128721"/>
                </a:lnTo>
                <a:cubicBezTo>
                  <a:pt x="15354" y="128721"/>
                  <a:pt x="14288" y="129787"/>
                  <a:pt x="14288" y="131102"/>
                </a:cubicBezTo>
                <a:lnTo>
                  <a:pt x="14288" y="154800"/>
                </a:lnTo>
                <a:cubicBezTo>
                  <a:pt x="14288" y="156115"/>
                  <a:pt x="15354" y="157182"/>
                  <a:pt x="16669" y="157182"/>
                </a:cubicBezTo>
                <a:lnTo>
                  <a:pt x="59665" y="157182"/>
                </a:lnTo>
                <a:cubicBezTo>
                  <a:pt x="60980" y="157182"/>
                  <a:pt x="62046" y="156116"/>
                  <a:pt x="62046" y="154800"/>
                </a:cubicBezTo>
                <a:lnTo>
                  <a:pt x="62046" y="131102"/>
                </a:lnTo>
                <a:cubicBezTo>
                  <a:pt x="62046" y="129787"/>
                  <a:pt x="60980" y="128721"/>
                  <a:pt x="59665" y="128721"/>
                </a:cubicBezTo>
                <a:close/>
                <a:moveTo>
                  <a:pt x="59531" y="0"/>
                </a:moveTo>
                <a:cubicBezTo>
                  <a:pt x="68732" y="0"/>
                  <a:pt x="76200" y="7468"/>
                  <a:pt x="76200" y="16669"/>
                </a:cubicBezTo>
                <a:lnTo>
                  <a:pt x="76200" y="78581"/>
                </a:lnTo>
                <a:cubicBezTo>
                  <a:pt x="76199" y="87259"/>
                  <a:pt x="69541" y="94484"/>
                  <a:pt x="60893" y="95193"/>
                </a:cubicBezTo>
                <a:lnTo>
                  <a:pt x="59531" y="95250"/>
                </a:lnTo>
                <a:lnTo>
                  <a:pt x="16669" y="95250"/>
                </a:lnTo>
                <a:cubicBezTo>
                  <a:pt x="7463" y="95250"/>
                  <a:pt x="0" y="87787"/>
                  <a:pt x="0" y="78581"/>
                </a:cubicBezTo>
                <a:lnTo>
                  <a:pt x="0" y="16669"/>
                </a:lnTo>
                <a:cubicBezTo>
                  <a:pt x="0" y="7468"/>
                  <a:pt x="7458" y="0"/>
                  <a:pt x="16669" y="0"/>
                </a:cubicBezTo>
                <a:lnTo>
                  <a:pt x="59531" y="0"/>
                </a:lnTo>
                <a:close/>
                <a:moveTo>
                  <a:pt x="59531" y="14288"/>
                </a:moveTo>
                <a:lnTo>
                  <a:pt x="16669" y="14288"/>
                </a:lnTo>
                <a:cubicBezTo>
                  <a:pt x="15354" y="14288"/>
                  <a:pt x="14288" y="15354"/>
                  <a:pt x="14288" y="16669"/>
                </a:cubicBezTo>
                <a:lnTo>
                  <a:pt x="14288" y="78581"/>
                </a:lnTo>
                <a:cubicBezTo>
                  <a:pt x="14288" y="79896"/>
                  <a:pt x="15354" y="80963"/>
                  <a:pt x="16669" y="80963"/>
                </a:cubicBezTo>
                <a:lnTo>
                  <a:pt x="59531" y="80963"/>
                </a:lnTo>
                <a:lnTo>
                  <a:pt x="60074" y="80896"/>
                </a:lnTo>
                <a:cubicBezTo>
                  <a:pt x="61150" y="80644"/>
                  <a:pt x="61911" y="79686"/>
                  <a:pt x="61912" y="78581"/>
                </a:cubicBezTo>
                <a:lnTo>
                  <a:pt x="61912" y="16669"/>
                </a:lnTo>
                <a:cubicBezTo>
                  <a:pt x="61912" y="15354"/>
                  <a:pt x="60846" y="14288"/>
                  <a:pt x="59531" y="14288"/>
                </a:cubicBezTo>
                <a:close/>
                <a:moveTo>
                  <a:pt x="154743" y="0"/>
                </a:moveTo>
                <a:cubicBezTo>
                  <a:pt x="163944" y="0"/>
                  <a:pt x="171412" y="7468"/>
                  <a:pt x="171412" y="16669"/>
                </a:cubicBezTo>
                <a:lnTo>
                  <a:pt x="171412" y="40481"/>
                </a:lnTo>
                <a:cubicBezTo>
                  <a:pt x="171412" y="49687"/>
                  <a:pt x="163949" y="57150"/>
                  <a:pt x="154743" y="57150"/>
                </a:cubicBezTo>
                <a:lnTo>
                  <a:pt x="111881" y="57150"/>
                </a:lnTo>
                <a:cubicBezTo>
                  <a:pt x="102675" y="57150"/>
                  <a:pt x="95212" y="49687"/>
                  <a:pt x="95212" y="40481"/>
                </a:cubicBezTo>
                <a:lnTo>
                  <a:pt x="95212" y="16669"/>
                </a:lnTo>
                <a:cubicBezTo>
                  <a:pt x="95212" y="7468"/>
                  <a:pt x="102680" y="0"/>
                  <a:pt x="111881" y="0"/>
                </a:cubicBezTo>
                <a:lnTo>
                  <a:pt x="154743" y="0"/>
                </a:lnTo>
                <a:close/>
                <a:moveTo>
                  <a:pt x="111881" y="14288"/>
                </a:moveTo>
                <a:cubicBezTo>
                  <a:pt x="110565" y="14288"/>
                  <a:pt x="109499" y="15354"/>
                  <a:pt x="109499" y="16669"/>
                </a:cubicBezTo>
                <a:lnTo>
                  <a:pt x="109499" y="40481"/>
                </a:lnTo>
                <a:cubicBezTo>
                  <a:pt x="109499" y="41796"/>
                  <a:pt x="110566" y="42863"/>
                  <a:pt x="111881" y="42863"/>
                </a:cubicBezTo>
                <a:lnTo>
                  <a:pt x="154743" y="42863"/>
                </a:lnTo>
                <a:cubicBezTo>
                  <a:pt x="156059" y="42863"/>
                  <a:pt x="157124" y="41796"/>
                  <a:pt x="157124" y="40481"/>
                </a:cubicBezTo>
                <a:lnTo>
                  <a:pt x="157124" y="16669"/>
                </a:lnTo>
                <a:cubicBezTo>
                  <a:pt x="157124" y="15354"/>
                  <a:pt x="156059" y="14288"/>
                  <a:pt x="154743" y="14288"/>
                </a:cubicBezTo>
                <a:lnTo>
                  <a:pt x="111881" y="14288"/>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Graphic 84">
            <a:extLst>
              <a:ext uri="{FF2B5EF4-FFF2-40B4-BE49-F238E27FC236}">
                <a16:creationId xmlns:a16="http://schemas.microsoft.com/office/drawing/2014/main" id="{E45CBAD4-2B46-FCB3-2BCE-DF69AE4CDF3B}"/>
              </a:ext>
            </a:extLst>
          </p:cNvPr>
          <p:cNvSpPr>
            <a:spLocks/>
          </p:cNvSpPr>
          <p:nvPr/>
        </p:nvSpPr>
        <p:spPr>
          <a:xfrm>
            <a:off x="9669210" y="4115518"/>
            <a:ext cx="786506" cy="787572"/>
          </a:xfrm>
          <a:custGeom>
            <a:avLst/>
            <a:gdLst>
              <a:gd name="connsiteX0" fmla="*/ 14288 w 161944"/>
              <a:gd name="connsiteY0" fmla="*/ 7144 h 161925"/>
              <a:gd name="connsiteX1" fmla="*/ 7144 w 161944"/>
              <a:gd name="connsiteY1" fmla="*/ 0 h 161925"/>
              <a:gd name="connsiteX2" fmla="*/ 0 w 161944"/>
              <a:gd name="connsiteY2" fmla="*/ 7144 h 161925"/>
              <a:gd name="connsiteX3" fmla="*/ 0 w 161944"/>
              <a:gd name="connsiteY3" fmla="*/ 145256 h 161925"/>
              <a:gd name="connsiteX4" fmla="*/ 16669 w 161944"/>
              <a:gd name="connsiteY4" fmla="*/ 161925 h 161925"/>
              <a:gd name="connsiteX5" fmla="*/ 154781 w 161944"/>
              <a:gd name="connsiteY5" fmla="*/ 161925 h 161925"/>
              <a:gd name="connsiteX6" fmla="*/ 161925 w 161944"/>
              <a:gd name="connsiteY6" fmla="*/ 154781 h 161925"/>
              <a:gd name="connsiteX7" fmla="*/ 154781 w 161944"/>
              <a:gd name="connsiteY7" fmla="*/ 147638 h 161925"/>
              <a:gd name="connsiteX8" fmla="*/ 16669 w 161944"/>
              <a:gd name="connsiteY8" fmla="*/ 147638 h 161925"/>
              <a:gd name="connsiteX9" fmla="*/ 14288 w 161944"/>
              <a:gd name="connsiteY9" fmla="*/ 145256 h 161925"/>
              <a:gd name="connsiteX10" fmla="*/ 14288 w 161944"/>
              <a:gd name="connsiteY10" fmla="*/ 7144 h 161925"/>
              <a:gd name="connsiteX11" fmla="*/ 100013 w 161944"/>
              <a:gd name="connsiteY11" fmla="*/ 30956 h 161925"/>
              <a:gd name="connsiteX12" fmla="*/ 107156 w 161944"/>
              <a:gd name="connsiteY12" fmla="*/ 23813 h 161925"/>
              <a:gd name="connsiteX13" fmla="*/ 154800 w 161944"/>
              <a:gd name="connsiteY13" fmla="*/ 23813 h 161925"/>
              <a:gd name="connsiteX14" fmla="*/ 161944 w 161944"/>
              <a:gd name="connsiteY14" fmla="*/ 30956 h 161925"/>
              <a:gd name="connsiteX15" fmla="*/ 161944 w 161944"/>
              <a:gd name="connsiteY15" fmla="*/ 78629 h 161925"/>
              <a:gd name="connsiteX16" fmla="*/ 154800 w 161944"/>
              <a:gd name="connsiteY16" fmla="*/ 85773 h 161925"/>
              <a:gd name="connsiteX17" fmla="*/ 147657 w 161944"/>
              <a:gd name="connsiteY17" fmla="*/ 78629 h 161925"/>
              <a:gd name="connsiteX18" fmla="*/ 147657 w 161944"/>
              <a:gd name="connsiteY18" fmla="*/ 48187 h 161925"/>
              <a:gd name="connsiteX19" fmla="*/ 97917 w 161944"/>
              <a:gd name="connsiteY19" fmla="*/ 97917 h 161925"/>
              <a:gd name="connsiteX20" fmla="*/ 87821 w 161944"/>
              <a:gd name="connsiteY20" fmla="*/ 97917 h 161925"/>
              <a:gd name="connsiteX21" fmla="*/ 69056 w 161944"/>
              <a:gd name="connsiteY21" fmla="*/ 79153 h 161925"/>
              <a:gd name="connsiteX22" fmla="*/ 38386 w 161944"/>
              <a:gd name="connsiteY22" fmla="*/ 109823 h 161925"/>
              <a:gd name="connsiteX23" fmla="*/ 28289 w 161944"/>
              <a:gd name="connsiteY23" fmla="*/ 109467 h 161925"/>
              <a:gd name="connsiteX24" fmla="*/ 28289 w 161944"/>
              <a:gd name="connsiteY24" fmla="*/ 99727 h 161925"/>
              <a:gd name="connsiteX25" fmla="*/ 64008 w 161944"/>
              <a:gd name="connsiteY25" fmla="*/ 64008 h 161925"/>
              <a:gd name="connsiteX26" fmla="*/ 74105 w 161944"/>
              <a:gd name="connsiteY26" fmla="*/ 64008 h 161925"/>
              <a:gd name="connsiteX27" fmla="*/ 92869 w 161944"/>
              <a:gd name="connsiteY27" fmla="*/ 82772 h 161925"/>
              <a:gd name="connsiteX28" fmla="*/ 137541 w 161944"/>
              <a:gd name="connsiteY28" fmla="*/ 38100 h 161925"/>
              <a:gd name="connsiteX29" fmla="*/ 107156 w 161944"/>
              <a:gd name="connsiteY29" fmla="*/ 38100 h 161925"/>
              <a:gd name="connsiteX30" fmla="*/ 100013 w 161944"/>
              <a:gd name="connsiteY30" fmla="*/ 3095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1944" h="161925">
                <a:moveTo>
                  <a:pt x="14288" y="7144"/>
                </a:moveTo>
                <a:cubicBezTo>
                  <a:pt x="14288" y="3198"/>
                  <a:pt x="11089" y="0"/>
                  <a:pt x="7144" y="0"/>
                </a:cubicBezTo>
                <a:cubicBezTo>
                  <a:pt x="3198" y="0"/>
                  <a:pt x="0" y="3198"/>
                  <a:pt x="0" y="7144"/>
                </a:cubicBezTo>
                <a:lnTo>
                  <a:pt x="0" y="145256"/>
                </a:lnTo>
                <a:cubicBezTo>
                  <a:pt x="0" y="154457"/>
                  <a:pt x="7468" y="161925"/>
                  <a:pt x="16669" y="161925"/>
                </a:cubicBezTo>
                <a:lnTo>
                  <a:pt x="154781" y="161925"/>
                </a:lnTo>
                <a:cubicBezTo>
                  <a:pt x="158727" y="161925"/>
                  <a:pt x="161925" y="158727"/>
                  <a:pt x="161925" y="154781"/>
                </a:cubicBezTo>
                <a:cubicBezTo>
                  <a:pt x="161925" y="150836"/>
                  <a:pt x="158727" y="147638"/>
                  <a:pt x="154781" y="147638"/>
                </a:cubicBezTo>
                <a:lnTo>
                  <a:pt x="16669" y="147638"/>
                </a:lnTo>
                <a:cubicBezTo>
                  <a:pt x="15354" y="147638"/>
                  <a:pt x="14288" y="146572"/>
                  <a:pt x="14288" y="145256"/>
                </a:cubicBezTo>
                <a:lnTo>
                  <a:pt x="14288" y="7144"/>
                </a:lnTo>
                <a:close/>
                <a:moveTo>
                  <a:pt x="100013" y="30956"/>
                </a:moveTo>
                <a:cubicBezTo>
                  <a:pt x="100013" y="27011"/>
                  <a:pt x="103211" y="23813"/>
                  <a:pt x="107156" y="23813"/>
                </a:cubicBezTo>
                <a:lnTo>
                  <a:pt x="154800" y="23813"/>
                </a:lnTo>
                <a:cubicBezTo>
                  <a:pt x="158746" y="23813"/>
                  <a:pt x="161944" y="27011"/>
                  <a:pt x="161944" y="30956"/>
                </a:cubicBezTo>
                <a:lnTo>
                  <a:pt x="161944" y="78629"/>
                </a:lnTo>
                <a:cubicBezTo>
                  <a:pt x="161944" y="82574"/>
                  <a:pt x="158746" y="85773"/>
                  <a:pt x="154800" y="85773"/>
                </a:cubicBezTo>
                <a:cubicBezTo>
                  <a:pt x="150855" y="85773"/>
                  <a:pt x="147657" y="82574"/>
                  <a:pt x="147657" y="78629"/>
                </a:cubicBezTo>
                <a:lnTo>
                  <a:pt x="147657" y="48187"/>
                </a:lnTo>
                <a:lnTo>
                  <a:pt x="97917" y="97917"/>
                </a:lnTo>
                <a:cubicBezTo>
                  <a:pt x="95128" y="100703"/>
                  <a:pt x="90609" y="100703"/>
                  <a:pt x="87821" y="97917"/>
                </a:cubicBezTo>
                <a:lnTo>
                  <a:pt x="69056" y="79153"/>
                </a:lnTo>
                <a:lnTo>
                  <a:pt x="38386" y="109823"/>
                </a:lnTo>
                <a:cubicBezTo>
                  <a:pt x="35499" y="112513"/>
                  <a:pt x="30979" y="112353"/>
                  <a:pt x="28289" y="109467"/>
                </a:cubicBezTo>
                <a:cubicBezTo>
                  <a:pt x="25733" y="106724"/>
                  <a:pt x="25733" y="102470"/>
                  <a:pt x="28289" y="99727"/>
                </a:cubicBezTo>
                <a:lnTo>
                  <a:pt x="64008" y="64008"/>
                </a:lnTo>
                <a:cubicBezTo>
                  <a:pt x="66797" y="61222"/>
                  <a:pt x="71316" y="61222"/>
                  <a:pt x="74105" y="64008"/>
                </a:cubicBezTo>
                <a:lnTo>
                  <a:pt x="92869" y="82772"/>
                </a:lnTo>
                <a:lnTo>
                  <a:pt x="137541" y="38100"/>
                </a:lnTo>
                <a:lnTo>
                  <a:pt x="107156" y="38100"/>
                </a:lnTo>
                <a:cubicBezTo>
                  <a:pt x="103211" y="38100"/>
                  <a:pt x="100013" y="34902"/>
                  <a:pt x="100013" y="30956"/>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1">
            <a:extLst>
              <a:ext uri="{FF2B5EF4-FFF2-40B4-BE49-F238E27FC236}">
                <a16:creationId xmlns:a16="http://schemas.microsoft.com/office/drawing/2014/main" id="{1AAD2C5B-682B-EA80-7EA3-FBB204B44462}"/>
              </a:ext>
            </a:extLst>
          </p:cNvPr>
          <p:cNvSpPr txBox="1">
            <a:spLocks/>
          </p:cNvSpPr>
          <p:nvPr/>
        </p:nvSpPr>
        <p:spPr>
          <a:xfrm>
            <a:off x="5314950" y="585788"/>
            <a:ext cx="5885201" cy="553998"/>
          </a:xfrm>
          <a:prstGeom prst="rect">
            <a:avLst/>
          </a:prstGeom>
        </p:spPr>
        <p:txBody>
          <a:bodyPr wrap="none">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50" normalizeH="0" baseline="0" noProof="0">
                <a:ln>
                  <a:noFill/>
                </a:ln>
                <a:solidFill>
                  <a:srgbClr val="091F2C"/>
                </a:solidFill>
                <a:effectLst/>
                <a:uLnTx/>
                <a:uFillTx/>
                <a:latin typeface="Segoe UI Semibold"/>
                <a:ea typeface="+mn-ea"/>
                <a:cs typeface="Segoe UI" pitchFamily="34" charset="0"/>
              </a:rPr>
              <a:t>Focus on </a:t>
            </a:r>
            <a:r>
              <a:rPr kumimoji="0" lang="en-US" sz="3600" b="0" i="0" u="none" strike="noStrike" kern="1200" cap="none" spc="-50" normalizeH="0" baseline="0" noProof="0">
                <a:ln w="3175">
                  <a:noFill/>
                </a:ln>
                <a:gradFill flip="none" rotWithShape="1">
                  <a:gsLst>
                    <a:gs pos="0">
                      <a:srgbClr val="156082"/>
                    </a:gs>
                    <a:gs pos="91000">
                      <a:srgbClr val="8661C5"/>
                    </a:gs>
                  </a:gsLst>
                  <a:lin ang="5400000" scaled="1"/>
                  <a:tileRect/>
                </a:gradFill>
                <a:effectLst/>
                <a:uLnTx/>
                <a:uFillTx/>
                <a:latin typeface="Segoe UI Semibold"/>
                <a:ea typeface="+mn-ea"/>
                <a:cs typeface="Segoe UI Semibold" panose="020B0502040204020203" pitchFamily="34" charset="0"/>
              </a:rPr>
              <a:t>what matters most</a:t>
            </a:r>
          </a:p>
        </p:txBody>
      </p:sp>
      <p:pic>
        <p:nvPicPr>
          <p:cNvPr id="2" name="Grafik 1" descr="Ein Bild, das Grafiken, Schrift, Logo, Screenshot enthält.&#10;&#10;Automatisch generierte Beschreibung">
            <a:extLst>
              <a:ext uri="{FF2B5EF4-FFF2-40B4-BE49-F238E27FC236}">
                <a16:creationId xmlns:a16="http://schemas.microsoft.com/office/drawing/2014/main" id="{AD0DD832-1265-BF88-13B4-074D6F5C1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53688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200"/>
                                  </p:stCondLst>
                                  <p:childTnLst>
                                    <p:animMotion origin="layout" path="M -4.58333E-6 2.59259E-6 L -4.58333E-6 0.03541 " pathEditMode="relative" rAng="0" ptsTypes="AA">
                                      <p:cBhvr>
                                        <p:cTn id="9" dur="700" spd="-100000" fill="hold"/>
                                        <p:tgtEl>
                                          <p:spTgt spid="16"/>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300"/>
                                  </p:stCondLst>
                                  <p:childTnLst>
                                    <p:animMotion origin="layout" path="M -4.58333E-6 -1.11111E-6 L -4.58333E-6 0.03542 " pathEditMode="relative" rAng="0" ptsTypes="AA">
                                      <p:cBhvr>
                                        <p:cTn id="14" dur="700" spd="-100000" fill="hold"/>
                                        <p:tgtEl>
                                          <p:spTgt spid="1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grpId="1" nodeType="withEffect">
                                  <p:stCondLst>
                                    <p:cond delay="300"/>
                                  </p:stCondLst>
                                  <p:childTnLst>
                                    <p:animMotion origin="layout" path="M -4.16667E-7 2.59259E-6 L -4.16667E-7 0.03541 " pathEditMode="relative" rAng="0" ptsTypes="AA">
                                      <p:cBhvr>
                                        <p:cTn id="19" dur="700" spd="-100000" fill="hold"/>
                                        <p:tgtEl>
                                          <p:spTgt spid="17"/>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path" presetSubtype="0" decel="100000" fill="hold" grpId="1" nodeType="withEffect">
                                  <p:stCondLst>
                                    <p:cond delay="300"/>
                                  </p:stCondLst>
                                  <p:childTnLst>
                                    <p:animMotion origin="layout" path="M -4.16667E-7 -1.11111E-6 L -4.16667E-7 0.03542 " pathEditMode="relative" rAng="0" ptsTypes="AA">
                                      <p:cBhvr>
                                        <p:cTn id="24" dur="700" spd="-100000" fill="hold"/>
                                        <p:tgtEl>
                                          <p:spTgt spid="13"/>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42" presetClass="path" presetSubtype="0" decel="100000" fill="hold" grpId="1" nodeType="withEffect">
                                  <p:stCondLst>
                                    <p:cond delay="0"/>
                                  </p:stCondLst>
                                  <p:childTnLst>
                                    <p:animMotion origin="layout" path="M -4.58333E-6 -4.81481E-6 L -4.58333E-6 0.03542 " pathEditMode="relative" rAng="0" ptsTypes="AA">
                                      <p:cBhvr>
                                        <p:cTn id="29" dur="700" spd="-100000" fill="hold"/>
                                        <p:tgtEl>
                                          <p:spTgt spid="25"/>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42" presetClass="path" presetSubtype="0" decel="100000" fill="hold" grpId="1" nodeType="withEffect">
                                  <p:stCondLst>
                                    <p:cond delay="100"/>
                                  </p:stCondLst>
                                  <p:childTnLst>
                                    <p:animMotion origin="layout" path="M -4.58333E-6 1.48148E-6 L -4.58333E-6 0.03542 " pathEditMode="relative" rAng="0" ptsTypes="AA">
                                      <p:cBhvr>
                                        <p:cTn id="34" dur="700" spd="-100000" fill="hold"/>
                                        <p:tgtEl>
                                          <p:spTgt spid="23"/>
                                        </p:tgtEl>
                                        <p:attrNameLst>
                                          <p:attrName>ppt_x</p:attrName>
                                          <p:attrName>ppt_y</p:attrName>
                                        </p:attrNameLst>
                                      </p:cBhvr>
                                      <p:rCtr x="0" y="1759"/>
                                    </p:animMotion>
                                  </p:childTnLst>
                                </p:cTn>
                              </p:par>
                              <p:par>
                                <p:cTn id="35" presetID="10" presetClass="entr" presetSubtype="0" fill="hold" grpId="0" nodeType="withEffect">
                                  <p:stCondLst>
                                    <p:cond delay="1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path" presetSubtype="0" decel="100000" fill="hold" grpId="1" nodeType="withEffect">
                                  <p:stCondLst>
                                    <p:cond delay="100"/>
                                  </p:stCondLst>
                                  <p:childTnLst>
                                    <p:animMotion origin="layout" path="M -4.16667E-7 -4.81481E-6 L -4.16667E-7 0.03542 " pathEditMode="relative" rAng="0" ptsTypes="AA">
                                      <p:cBhvr>
                                        <p:cTn id="39" dur="700" spd="-100000" fill="hold"/>
                                        <p:tgtEl>
                                          <p:spTgt spid="30"/>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42" presetClass="path" presetSubtype="0" decel="100000" fill="hold" grpId="1" nodeType="withEffect">
                                  <p:stCondLst>
                                    <p:cond delay="200"/>
                                  </p:stCondLst>
                                  <p:childTnLst>
                                    <p:animMotion origin="layout" path="M -4.16667E-7 1.48148E-6 L -4.16667E-7 0.03542 " pathEditMode="relative" rAng="0" ptsTypes="AA">
                                      <p:cBhvr>
                                        <p:cTn id="44" dur="700" spd="-100000" fill="hold"/>
                                        <p:tgtEl>
                                          <p:spTgt spid="24"/>
                                        </p:tgtEl>
                                        <p:attrNameLst>
                                          <p:attrName>ppt_x</p:attrName>
                                          <p:attrName>ppt_y</p:attrName>
                                        </p:attrNameLst>
                                      </p:cBhvr>
                                      <p:rCtr x="0" y="1759"/>
                                    </p:animMotion>
                                  </p:childTnLst>
                                </p:cTn>
                              </p:par>
                              <p:par>
                                <p:cTn id="45" presetID="16" presetClass="entr" presetSubtype="42"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outHorizontal)">
                                      <p:cBhvr>
                                        <p:cTn id="47" dur="500"/>
                                        <p:tgtEl>
                                          <p:spTgt spid="22"/>
                                        </p:tgtEl>
                                      </p:cBhvr>
                                    </p:animEffect>
                                  </p:childTnLst>
                                </p:cTn>
                              </p:par>
                              <p:par>
                                <p:cTn id="48" presetID="16" presetClass="entr" presetSubtype="42"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outHorizontal)">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25" grpId="0" animBg="1"/>
      <p:bldP spid="25" grpId="1" animBg="1"/>
      <p:bldP spid="30" grpId="0" animBg="1"/>
      <p:bldP spid="30" grpId="1" animBg="1"/>
      <p:bldP spid="12" grpId="0"/>
      <p:bldP spid="12" grpId="1"/>
      <p:bldP spid="13" grpId="0"/>
      <p:bldP spid="13" grpId="1"/>
      <p:bldP spid="16" grpId="0" animBg="1"/>
      <p:bldP spid="16" grpId="1" animBg="1"/>
      <p:bldP spid="17" grpId="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D0F44B-08C6-DCA4-0641-E11DE3FAF3F6}"/>
              </a:ext>
              <a:ext uri="{C183D7F6-B498-43B3-948B-1728B52AA6E4}">
                <adec:decorative xmlns:adec="http://schemas.microsoft.com/office/drawing/2017/decorative" val="1"/>
              </a:ext>
            </a:extLst>
          </p:cNvPr>
          <p:cNvSpPr/>
          <p:nvPr/>
        </p:nvSpPr>
        <p:spPr>
          <a:xfrm>
            <a:off x="-1" y="4609"/>
            <a:ext cx="12192000" cy="4422065"/>
          </a:xfrm>
          <a:prstGeom prst="rect">
            <a:avLst/>
          </a:prstGeom>
          <a:gradFill flip="none" rotWithShape="1">
            <a:gsLst>
              <a:gs pos="0">
                <a:schemeClr val="bg1">
                  <a:alpha val="0"/>
                </a:schemeClr>
              </a:gs>
              <a:gs pos="74000">
                <a:schemeClr val="bg1">
                  <a:alpha val="73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Rounded Corners 5">
            <a:extLst>
              <a:ext uri="{FF2B5EF4-FFF2-40B4-BE49-F238E27FC236}">
                <a16:creationId xmlns:a16="http://schemas.microsoft.com/office/drawing/2014/main" id="{33D8A113-57F1-323A-9C3F-DBF2F896C18D}"/>
              </a:ext>
              <a:ext uri="{C183D7F6-B498-43B3-948B-1728B52AA6E4}">
                <adec:decorative xmlns:adec="http://schemas.microsoft.com/office/drawing/2017/decorative" val="1"/>
              </a:ext>
            </a:extLst>
          </p:cNvPr>
          <p:cNvSpPr/>
          <p:nvPr/>
        </p:nvSpPr>
        <p:spPr>
          <a:xfrm>
            <a:off x="1325880" y="2949759"/>
            <a:ext cx="9540240" cy="2750002"/>
          </a:xfrm>
          <a:prstGeom prst="roundRect">
            <a:avLst>
              <a:gd name="adj" fmla="val 10411"/>
            </a:avLst>
          </a:prstGeom>
          <a:gradFill flip="none" rotWithShape="1">
            <a:gsLst>
              <a:gs pos="89000">
                <a:schemeClr val="bg1">
                  <a:alpha val="58000"/>
                </a:schemeClr>
              </a:gs>
              <a:gs pos="100000">
                <a:schemeClr val="bg1">
                  <a:alpha val="73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3" name="Title 2">
            <a:extLst>
              <a:ext uri="{FF2B5EF4-FFF2-40B4-BE49-F238E27FC236}">
                <a16:creationId xmlns:a16="http://schemas.microsoft.com/office/drawing/2014/main" id="{A134C1CE-C8CC-3FEE-6682-AF501141D30C}"/>
              </a:ext>
            </a:extLst>
          </p:cNvPr>
          <p:cNvSpPr>
            <a:spLocks noGrp="1"/>
          </p:cNvSpPr>
          <p:nvPr>
            <p:ph type="title" idx="4294967295"/>
          </p:nvPr>
        </p:nvSpPr>
        <p:spPr>
          <a:xfrm>
            <a:off x="1174750" y="-593725"/>
            <a:ext cx="11017250" cy="430212"/>
          </a:xfrm>
        </p:spPr>
        <p:txBody>
          <a:bodyPr>
            <a:normAutofit fontScale="90000"/>
          </a:bodyPr>
          <a:lstStyle/>
          <a:p>
            <a:r>
              <a:rPr lang="en-US"/>
              <a:t>Copilot for Microsoft 365   </a:t>
            </a:r>
          </a:p>
        </p:txBody>
      </p:sp>
      <p:sp>
        <p:nvSpPr>
          <p:cNvPr id="19" name="TextBox 18">
            <a:extLst>
              <a:ext uri="{FF2B5EF4-FFF2-40B4-BE49-F238E27FC236}">
                <a16:creationId xmlns:a16="http://schemas.microsoft.com/office/drawing/2014/main" id="{6C4478ED-6454-2841-9A32-F37A5086BD66}"/>
              </a:ext>
            </a:extLst>
          </p:cNvPr>
          <p:cNvSpPr txBox="1"/>
          <p:nvPr/>
        </p:nvSpPr>
        <p:spPr>
          <a:xfrm>
            <a:off x="2624874" y="3510114"/>
            <a:ext cx="6942252" cy="369332"/>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panose="020B0502040204020203" pitchFamily="34" charset="0"/>
              </a:rPr>
              <a:t>Embedded across Microsoft 365 apps</a:t>
            </a:r>
          </a:p>
        </p:txBody>
      </p:sp>
      <p:sp>
        <p:nvSpPr>
          <p:cNvPr id="9" name="Title 20">
            <a:extLst>
              <a:ext uri="{FF2B5EF4-FFF2-40B4-BE49-F238E27FC236}">
                <a16:creationId xmlns:a16="http://schemas.microsoft.com/office/drawing/2014/main" id="{9E9061CF-9BA4-030D-CE05-0E3A1847A23D}"/>
              </a:ext>
            </a:extLst>
          </p:cNvPr>
          <p:cNvSpPr txBox="1">
            <a:spLocks/>
          </p:cNvSpPr>
          <p:nvPr/>
        </p:nvSpPr>
        <p:spPr>
          <a:xfrm>
            <a:off x="3812939" y="1945695"/>
            <a:ext cx="456612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Copilot for Microsoft 365</a:t>
            </a:r>
          </a:p>
        </p:txBody>
      </p:sp>
      <p:pic>
        <p:nvPicPr>
          <p:cNvPr id="8" name="!Copilot" descr="Copilot icon">
            <a:extLst>
              <a:ext uri="{FF2B5EF4-FFF2-40B4-BE49-F238E27FC236}">
                <a16:creationId xmlns:a16="http://schemas.microsoft.com/office/drawing/2014/main" id="{812DFB00-B7C8-2767-F8A0-EF2B918C44DD}"/>
              </a:ext>
            </a:extLst>
          </p:cNvPr>
          <p:cNvPicPr>
            <a:picLocks noChangeAspect="1"/>
          </p:cNvPicPr>
          <p:nvPr/>
        </p:nvPicPr>
        <p:blipFill>
          <a:blip r:embed="rId3"/>
          <a:stretch>
            <a:fillRect/>
          </a:stretch>
        </p:blipFill>
        <p:spPr>
          <a:xfrm>
            <a:off x="5670960" y="952942"/>
            <a:ext cx="873461" cy="873460"/>
          </a:xfrm>
          <a:prstGeom prst="rect">
            <a:avLst/>
          </a:prstGeom>
          <a:noFill/>
          <a:ln>
            <a:noFill/>
            <a:headEnd type="none" w="med" len="med"/>
            <a:tailEnd type="none" w="med" len="med"/>
          </a:ln>
          <a:effectLst/>
        </p:spPr>
      </p:pic>
      <p:grpSp>
        <p:nvGrpSpPr>
          <p:cNvPr id="2" name="Group 1">
            <a:extLst>
              <a:ext uri="{FF2B5EF4-FFF2-40B4-BE49-F238E27FC236}">
                <a16:creationId xmlns:a16="http://schemas.microsoft.com/office/drawing/2014/main" id="{2180F73F-54E2-3421-0655-17E0713DEFBF}"/>
              </a:ext>
              <a:ext uri="{C183D7F6-B498-43B3-948B-1728B52AA6E4}">
                <adec:decorative xmlns:adec="http://schemas.microsoft.com/office/drawing/2017/decorative" val="1"/>
              </a:ext>
            </a:extLst>
          </p:cNvPr>
          <p:cNvGrpSpPr/>
          <p:nvPr/>
        </p:nvGrpSpPr>
        <p:grpSpPr>
          <a:xfrm>
            <a:off x="3219450" y="4375643"/>
            <a:ext cx="5753100" cy="617376"/>
            <a:chOff x="7150996" y="4851308"/>
            <a:chExt cx="3722870" cy="399509"/>
          </a:xfrm>
        </p:grpSpPr>
        <p:pic>
          <p:nvPicPr>
            <p:cNvPr id="4" name="Picture 3">
              <a:extLst>
                <a:ext uri="{FF2B5EF4-FFF2-40B4-BE49-F238E27FC236}">
                  <a16:creationId xmlns:a16="http://schemas.microsoft.com/office/drawing/2014/main" id="{64F63A71-7B6B-C03A-D6B4-380EC697920F}"/>
                </a:ext>
              </a:extLst>
            </p:cNvPr>
            <p:cNvPicPr>
              <a:picLocks noChangeAspect="1"/>
            </p:cNvPicPr>
            <p:nvPr/>
          </p:nvPicPr>
          <p:blipFill>
            <a:blip r:embed="rId4"/>
            <a:srcRect/>
            <a:stretch/>
          </p:blipFill>
          <p:spPr>
            <a:xfrm>
              <a:off x="9623356" y="4851308"/>
              <a:ext cx="426389" cy="399509"/>
            </a:xfrm>
            <a:prstGeom prst="rect">
              <a:avLst/>
            </a:prstGeom>
          </p:spPr>
        </p:pic>
        <p:pic>
          <p:nvPicPr>
            <p:cNvPr id="5" name="Picture 4">
              <a:extLst>
                <a:ext uri="{FF2B5EF4-FFF2-40B4-BE49-F238E27FC236}">
                  <a16:creationId xmlns:a16="http://schemas.microsoft.com/office/drawing/2014/main" id="{7EAC1860-5A5C-5DE8-86C3-A80EB78F339D}"/>
                </a:ext>
              </a:extLst>
            </p:cNvPr>
            <p:cNvPicPr>
              <a:picLocks noChangeAspect="1"/>
            </p:cNvPicPr>
            <p:nvPr/>
          </p:nvPicPr>
          <p:blipFill>
            <a:blip r:embed="rId5"/>
            <a:srcRect/>
            <a:stretch/>
          </p:blipFill>
          <p:spPr>
            <a:xfrm>
              <a:off x="8799236" y="4851308"/>
              <a:ext cx="426389" cy="399509"/>
            </a:xfrm>
            <a:prstGeom prst="rect">
              <a:avLst/>
            </a:prstGeom>
          </p:spPr>
        </p:pic>
        <p:pic>
          <p:nvPicPr>
            <p:cNvPr id="10" name="Picture 9">
              <a:extLst>
                <a:ext uri="{FF2B5EF4-FFF2-40B4-BE49-F238E27FC236}">
                  <a16:creationId xmlns:a16="http://schemas.microsoft.com/office/drawing/2014/main" id="{0EC319A9-4CFC-2289-E2DE-70C74F8DF119}"/>
                </a:ext>
              </a:extLst>
            </p:cNvPr>
            <p:cNvPicPr>
              <a:picLocks noChangeAspect="1"/>
            </p:cNvPicPr>
            <p:nvPr/>
          </p:nvPicPr>
          <p:blipFill>
            <a:blip r:embed="rId6"/>
            <a:srcRect/>
            <a:stretch/>
          </p:blipFill>
          <p:spPr>
            <a:xfrm>
              <a:off x="7150996" y="4851308"/>
              <a:ext cx="426389" cy="399509"/>
            </a:xfrm>
            <a:prstGeom prst="rect">
              <a:avLst/>
            </a:prstGeom>
          </p:spPr>
        </p:pic>
        <p:pic>
          <p:nvPicPr>
            <p:cNvPr id="11" name="Picture 10">
              <a:extLst>
                <a:ext uri="{FF2B5EF4-FFF2-40B4-BE49-F238E27FC236}">
                  <a16:creationId xmlns:a16="http://schemas.microsoft.com/office/drawing/2014/main" id="{92ECA46B-8758-8B0E-9D36-E2BAC4B74EAD}"/>
                </a:ext>
              </a:extLst>
            </p:cNvPr>
            <p:cNvPicPr>
              <a:picLocks noChangeAspect="1"/>
            </p:cNvPicPr>
            <p:nvPr/>
          </p:nvPicPr>
          <p:blipFill>
            <a:blip r:embed="rId7"/>
            <a:srcRect/>
            <a:stretch/>
          </p:blipFill>
          <p:spPr>
            <a:xfrm>
              <a:off x="7975116" y="4851308"/>
              <a:ext cx="426389" cy="399509"/>
            </a:xfrm>
            <a:prstGeom prst="rect">
              <a:avLst/>
            </a:prstGeom>
          </p:spPr>
        </p:pic>
        <p:pic>
          <p:nvPicPr>
            <p:cNvPr id="12" name="Picture 11">
              <a:extLst>
                <a:ext uri="{FF2B5EF4-FFF2-40B4-BE49-F238E27FC236}">
                  <a16:creationId xmlns:a16="http://schemas.microsoft.com/office/drawing/2014/main" id="{84FB0D46-F712-8CBF-3894-3FD2C8B85CED}"/>
                </a:ext>
              </a:extLst>
            </p:cNvPr>
            <p:cNvPicPr>
              <a:picLocks noChangeAspect="1"/>
            </p:cNvPicPr>
            <p:nvPr/>
          </p:nvPicPr>
          <p:blipFill>
            <a:blip r:embed="rId8"/>
            <a:srcRect/>
            <a:stretch/>
          </p:blipFill>
          <p:spPr>
            <a:xfrm>
              <a:off x="10447477" y="4851308"/>
              <a:ext cx="426389" cy="399509"/>
            </a:xfrm>
            <a:prstGeom prst="rect">
              <a:avLst/>
            </a:prstGeom>
          </p:spPr>
        </p:pic>
      </p:grpSp>
      <p:pic>
        <p:nvPicPr>
          <p:cNvPr id="13" name="Grafik 12" descr="Ein Bild, das Grafiken, Schrift, Logo, Screenshot enthält.&#10;&#10;Automatisch generierte Beschreibung">
            <a:extLst>
              <a:ext uri="{FF2B5EF4-FFF2-40B4-BE49-F238E27FC236}">
                <a16:creationId xmlns:a16="http://schemas.microsoft.com/office/drawing/2014/main" id="{4F86D971-4123-61F0-8F9C-0EF1735FA0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141718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400"/>
                                        <p:tgtEl>
                                          <p:spTgt spid="19"/>
                                        </p:tgtEl>
                                      </p:cBhvr>
                                    </p:animEffect>
                                  </p:childTnLst>
                                </p:cTn>
                              </p:par>
                              <p:par>
                                <p:cTn id="8" presetID="6" presetClass="emph" presetSubtype="0" accel="100000" autoRev="1" fill="hold" grpId="1" nodeType="withEffect">
                                  <p:stCondLst>
                                    <p:cond delay="0"/>
                                  </p:stCondLst>
                                  <p:childTnLst>
                                    <p:animScale>
                                      <p:cBhvr>
                                        <p:cTn id="9" dur="400" fill="hold"/>
                                        <p:tgtEl>
                                          <p:spTgt spid="19"/>
                                        </p:tgtEl>
                                      </p:cBhvr>
                                      <p:by x="90000" y="90000"/>
                                    </p:animScale>
                                  </p:childTnLst>
                                </p:cTn>
                              </p:par>
                              <p:par>
                                <p:cTn id="10" presetID="10" presetClass="entr" presetSubtype="0" fill="hold" nodeType="withEffect">
                                  <p:stCondLst>
                                    <p:cond delay="4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400"/>
                                        <p:tgtEl>
                                          <p:spTgt spid="2"/>
                                        </p:tgtEl>
                                      </p:cBhvr>
                                    </p:animEffect>
                                  </p:childTnLst>
                                </p:cTn>
                              </p:par>
                              <p:par>
                                <p:cTn id="13" presetID="6" presetClass="emph" presetSubtype="0" accel="100000" autoRev="1" fill="hold" nodeType="withEffect">
                                  <p:stCondLst>
                                    <p:cond delay="0"/>
                                  </p:stCondLst>
                                  <p:childTnLst>
                                    <p:animScale>
                                      <p:cBhvr>
                                        <p:cTn id="14" dur="400" fill="hold"/>
                                        <p:tgtEl>
                                          <p:spTgt spid="2"/>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02_09A_TeamsMeetings_Updated_v2">
            <a:hlinkClick r:id="" action="ppaction://media"/>
            <a:extLst>
              <a:ext uri="{FF2B5EF4-FFF2-40B4-BE49-F238E27FC236}">
                <a16:creationId xmlns:a16="http://schemas.microsoft.com/office/drawing/2014/main" id="{1C0BA83E-E0B2-F150-EA2C-C387AF7BA2E3}"/>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Grafik 1" descr="Ein Bild, das Grafiken, Schrift, Logo, Screenshot enthält.&#10;&#10;Automatisch generierte Beschreibung">
            <a:extLst>
              <a:ext uri="{FF2B5EF4-FFF2-40B4-BE49-F238E27FC236}">
                <a16:creationId xmlns:a16="http://schemas.microsoft.com/office/drawing/2014/main" id="{59BBC775-5562-D5FA-799B-8A028B5635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1193650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2">
            <a:extLst>
              <a:ext uri="{FF2B5EF4-FFF2-40B4-BE49-F238E27FC236}">
                <a16:creationId xmlns:a16="http://schemas.microsoft.com/office/drawing/2014/main" id="{B7050C28-3D61-E7A7-E314-A67DD833F80C}"/>
              </a:ext>
            </a:extLst>
          </p:cNvPr>
          <p:cNvSpPr txBox="1">
            <a:spLocks noGrp="1"/>
          </p:cNvSpPr>
          <p:nvPr>
            <p:ph type="title"/>
          </p:nvPr>
        </p:nvSpPr>
        <p:spPr>
          <a:xfrm>
            <a:off x="590868" y="585788"/>
            <a:ext cx="11018520" cy="4616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50" normalizeH="0" baseline="0" noProof="0">
                <a:ln>
                  <a:noFill/>
                </a:ln>
                <a:solidFill>
                  <a:schemeClr val="bg1"/>
                </a:solidFill>
                <a:effectLst/>
                <a:uLnTx/>
                <a:uFillTx/>
                <a:ea typeface="+mn-ea"/>
              </a:rPr>
              <a:t>Intelligent recap in Copilot</a:t>
            </a:r>
            <a:endParaRPr kumimoji="0" lang="en-US" sz="3600" b="0" i="0" u="none" strike="noStrike" kern="1200" cap="none" spc="-50" normalizeH="0" baseline="0" noProof="0">
              <a:ln>
                <a:noFill/>
              </a:ln>
              <a:solidFill>
                <a:schemeClr val="bg1"/>
              </a:solidFill>
              <a:effectLst/>
              <a:uLnTx/>
              <a:uFillTx/>
              <a:ea typeface="+mn-ea"/>
              <a:cs typeface="+mn-cs"/>
            </a:endParaRPr>
          </a:p>
        </p:txBody>
      </p:sp>
      <p:cxnSp>
        <p:nvCxnSpPr>
          <p:cNvPr id="43" name="Straight Connector 42">
            <a:extLst>
              <a:ext uri="{FF2B5EF4-FFF2-40B4-BE49-F238E27FC236}">
                <a16:creationId xmlns:a16="http://schemas.microsoft.com/office/drawing/2014/main" id="{12177167-B245-AB41-9280-233CE404E36B}"/>
              </a:ext>
              <a:ext uri="{C183D7F6-B498-43B3-948B-1728B52AA6E4}">
                <adec:decorative xmlns:adec="http://schemas.microsoft.com/office/drawing/2017/decorative" val="1"/>
              </a:ext>
            </a:extLst>
          </p:cNvPr>
          <p:cNvCxnSpPr>
            <a:cxnSpLocks/>
          </p:cNvCxnSpPr>
          <p:nvPr/>
        </p:nvCxnSpPr>
        <p:spPr>
          <a:xfrm flipV="1">
            <a:off x="556321" y="1512158"/>
            <a:ext cx="3543534" cy="1"/>
          </a:xfrm>
          <a:prstGeom prst="line">
            <a:avLst/>
          </a:prstGeom>
          <a:noFill/>
          <a:ln w="12700">
            <a:solidFill>
              <a:srgbClr val="8678D6"/>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grpSp>
        <p:nvGrpSpPr>
          <p:cNvPr id="47" name="Group 46">
            <a:extLst>
              <a:ext uri="{FF2B5EF4-FFF2-40B4-BE49-F238E27FC236}">
                <a16:creationId xmlns:a16="http://schemas.microsoft.com/office/drawing/2014/main" id="{1FF9CCD1-F0E6-CC17-68F2-DFC7B8DB7631}"/>
              </a:ext>
              <a:ext uri="{C183D7F6-B498-43B3-948B-1728B52AA6E4}">
                <adec:decorative xmlns:adec="http://schemas.microsoft.com/office/drawing/2017/decorative" val="1"/>
              </a:ext>
            </a:extLst>
          </p:cNvPr>
          <p:cNvGrpSpPr/>
          <p:nvPr/>
        </p:nvGrpSpPr>
        <p:grpSpPr>
          <a:xfrm>
            <a:off x="11662221" y="1393497"/>
            <a:ext cx="237324" cy="237323"/>
            <a:chOff x="686016" y="1986969"/>
            <a:chExt cx="280648" cy="280645"/>
          </a:xfrm>
        </p:grpSpPr>
        <p:sp>
          <p:nvSpPr>
            <p:cNvPr id="49" name="Oval 48">
              <a:extLst>
                <a:ext uri="{FF2B5EF4-FFF2-40B4-BE49-F238E27FC236}">
                  <a16:creationId xmlns:a16="http://schemas.microsoft.com/office/drawing/2014/main" id="{728C17B4-12B4-A912-E5A3-E8B9E28DC942}"/>
                </a:ext>
              </a:extLst>
            </p:cNvPr>
            <p:cNvSpPr/>
            <p:nvPr/>
          </p:nvSpPr>
          <p:spPr bwMode="auto">
            <a:xfrm>
              <a:off x="728642" y="2029596"/>
              <a:ext cx="195397" cy="195392"/>
            </a:xfrm>
            <a:prstGeom prst="ellipse">
              <a:avLst/>
            </a:prstGeom>
            <a:solidFill>
              <a:srgbClr val="2897CE"/>
            </a:solidFill>
            <a:ln w="15875">
              <a:solidFill>
                <a:srgbClr val="2897CE"/>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1" name="Oval 50">
              <a:extLst>
                <a:ext uri="{FF2B5EF4-FFF2-40B4-BE49-F238E27FC236}">
                  <a16:creationId xmlns:a16="http://schemas.microsoft.com/office/drawing/2014/main" id="{715A0FDE-E957-EAAC-3BA9-A99C88774D0D}"/>
                </a:ext>
              </a:extLst>
            </p:cNvPr>
            <p:cNvSpPr/>
            <p:nvPr/>
          </p:nvSpPr>
          <p:spPr bwMode="auto">
            <a:xfrm>
              <a:off x="686016" y="1986969"/>
              <a:ext cx="280648" cy="280645"/>
            </a:xfrm>
            <a:prstGeom prst="ellipse">
              <a:avLst/>
            </a:prstGeom>
            <a:ln w="6350">
              <a:solidFill>
                <a:srgbClr val="2897CE"/>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grpSp>
      <p:cxnSp>
        <p:nvCxnSpPr>
          <p:cNvPr id="48" name="Straight Connector 47">
            <a:extLst>
              <a:ext uri="{FF2B5EF4-FFF2-40B4-BE49-F238E27FC236}">
                <a16:creationId xmlns:a16="http://schemas.microsoft.com/office/drawing/2014/main" id="{914229EB-D379-CFA5-8964-8AF6F20CAD54}"/>
              </a:ext>
              <a:ext uri="{C183D7F6-B498-43B3-948B-1728B52AA6E4}">
                <adec:decorative xmlns:adec="http://schemas.microsoft.com/office/drawing/2017/decorative" val="1"/>
              </a:ext>
            </a:extLst>
          </p:cNvPr>
          <p:cNvCxnSpPr>
            <a:cxnSpLocks/>
            <a:stCxn id="76" idx="3"/>
            <a:endCxn id="51" idx="2"/>
          </p:cNvCxnSpPr>
          <p:nvPr/>
        </p:nvCxnSpPr>
        <p:spPr>
          <a:xfrm>
            <a:off x="9920136" y="1512158"/>
            <a:ext cx="1742085" cy="1"/>
          </a:xfrm>
          <a:prstGeom prst="line">
            <a:avLst/>
          </a:prstGeom>
          <a:noFill/>
          <a:ln w="12700">
            <a:solidFill>
              <a:srgbClr val="2897CE"/>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cxnSp>
        <p:nvCxnSpPr>
          <p:cNvPr id="53" name="Straight Connector 52">
            <a:extLst>
              <a:ext uri="{FF2B5EF4-FFF2-40B4-BE49-F238E27FC236}">
                <a16:creationId xmlns:a16="http://schemas.microsoft.com/office/drawing/2014/main" id="{D7CA2FE9-A551-9723-3763-25E30F306E63}"/>
              </a:ext>
              <a:ext uri="{C183D7F6-B498-43B3-948B-1728B52AA6E4}">
                <adec:decorative xmlns:adec="http://schemas.microsoft.com/office/drawing/2017/decorative" val="1"/>
              </a:ext>
            </a:extLst>
          </p:cNvPr>
          <p:cNvCxnSpPr>
            <a:cxnSpLocks/>
          </p:cNvCxnSpPr>
          <p:nvPr/>
        </p:nvCxnSpPr>
        <p:spPr>
          <a:xfrm flipV="1">
            <a:off x="9160117" y="2354717"/>
            <a:ext cx="0" cy="270"/>
          </a:xfrm>
          <a:prstGeom prst="line">
            <a:avLst/>
          </a:prstGeom>
          <a:ln w="6350">
            <a:solidFill>
              <a:srgbClr val="B4BEE6"/>
            </a:solidFill>
          </a:ln>
        </p:spPr>
        <p:style>
          <a:lnRef idx="1">
            <a:schemeClr val="accent1"/>
          </a:lnRef>
          <a:fillRef idx="0">
            <a:schemeClr val="accent1"/>
          </a:fillRef>
          <a:effectRef idx="0">
            <a:schemeClr val="accent1"/>
          </a:effectRef>
          <a:fontRef idx="minor">
            <a:schemeClr val="tx1"/>
          </a:fontRef>
        </p:style>
      </p:cxnSp>
      <p:sp>
        <p:nvSpPr>
          <p:cNvPr id="55" name="Graphic 2">
            <a:extLst>
              <a:ext uri="{FF2B5EF4-FFF2-40B4-BE49-F238E27FC236}">
                <a16:creationId xmlns:a16="http://schemas.microsoft.com/office/drawing/2014/main" id="{4A67CAA2-CABC-1916-20BE-90151065C732}"/>
              </a:ext>
              <a:ext uri="{C183D7F6-B498-43B3-948B-1728B52AA6E4}">
                <adec:decorative xmlns:adec="http://schemas.microsoft.com/office/drawing/2017/decorative" val="1"/>
              </a:ext>
            </a:extLst>
          </p:cNvPr>
          <p:cNvSpPr/>
          <p:nvPr/>
        </p:nvSpPr>
        <p:spPr>
          <a:xfrm>
            <a:off x="-40943" y="1748621"/>
            <a:ext cx="12234095" cy="5129609"/>
          </a:xfrm>
          <a:custGeom>
            <a:avLst/>
            <a:gdLst>
              <a:gd name="connsiteX0" fmla="*/ 0 w 12191872"/>
              <a:gd name="connsiteY0" fmla="*/ 0 h 4881816"/>
              <a:gd name="connsiteX1" fmla="*/ 1801749 w 12191872"/>
              <a:gd name="connsiteY1" fmla="*/ 0 h 4881816"/>
              <a:gd name="connsiteX2" fmla="*/ 1955356 w 12191872"/>
              <a:gd name="connsiteY2" fmla="*/ 153607 h 4881816"/>
              <a:gd name="connsiteX3" fmla="*/ 1955356 w 12191872"/>
              <a:gd name="connsiteY3" fmla="*/ 3931984 h 4881816"/>
              <a:gd name="connsiteX4" fmla="*/ 2108962 w 12191872"/>
              <a:gd name="connsiteY4" fmla="*/ 4085590 h 4881816"/>
              <a:gd name="connsiteX5" fmla="*/ 10081831 w 12191872"/>
              <a:gd name="connsiteY5" fmla="*/ 4085590 h 4881816"/>
              <a:gd name="connsiteX6" fmla="*/ 10235438 w 12191872"/>
              <a:gd name="connsiteY6" fmla="*/ 3931984 h 4881816"/>
              <a:gd name="connsiteX7" fmla="*/ 10235438 w 12191872"/>
              <a:gd name="connsiteY7" fmla="*/ 153607 h 4881816"/>
              <a:gd name="connsiteX8" fmla="*/ 10389044 w 12191872"/>
              <a:gd name="connsiteY8" fmla="*/ 0 h 4881816"/>
              <a:gd name="connsiteX9" fmla="*/ 12191873 w 12191872"/>
              <a:gd name="connsiteY9" fmla="*/ 0 h 4881816"/>
              <a:gd name="connsiteX10" fmla="*/ 12191873 w 12191872"/>
              <a:gd name="connsiteY10" fmla="*/ 4881817 h 4881816"/>
              <a:gd name="connsiteX11" fmla="*/ 0 w 12191872"/>
              <a:gd name="connsiteY11" fmla="*/ 4881817 h 4881816"/>
              <a:gd name="connsiteX12" fmla="*/ 0 w 12191872"/>
              <a:gd name="connsiteY12" fmla="*/ 0 h 4881816"/>
              <a:gd name="connsiteX0" fmla="*/ 0 w 12191873"/>
              <a:gd name="connsiteY0" fmla="*/ 0 h 4881817"/>
              <a:gd name="connsiteX1" fmla="*/ 1801749 w 12191873"/>
              <a:gd name="connsiteY1" fmla="*/ 0 h 4881817"/>
              <a:gd name="connsiteX2" fmla="*/ 1955356 w 12191873"/>
              <a:gd name="connsiteY2" fmla="*/ 153607 h 4881817"/>
              <a:gd name="connsiteX3" fmla="*/ 1955356 w 12191873"/>
              <a:gd name="connsiteY3" fmla="*/ 3931984 h 4881817"/>
              <a:gd name="connsiteX4" fmla="*/ 2108962 w 12191873"/>
              <a:gd name="connsiteY4" fmla="*/ 4085590 h 4881817"/>
              <a:gd name="connsiteX5" fmla="*/ 10081831 w 12191873"/>
              <a:gd name="connsiteY5" fmla="*/ 4085590 h 4881817"/>
              <a:gd name="connsiteX6" fmla="*/ 10235438 w 12191873"/>
              <a:gd name="connsiteY6" fmla="*/ 3931984 h 4881817"/>
              <a:gd name="connsiteX7" fmla="*/ 10235438 w 12191873"/>
              <a:gd name="connsiteY7" fmla="*/ 153607 h 4881817"/>
              <a:gd name="connsiteX8" fmla="*/ 10389044 w 12191873"/>
              <a:gd name="connsiteY8" fmla="*/ 0 h 4881817"/>
              <a:gd name="connsiteX9" fmla="*/ 12191873 w 12191873"/>
              <a:gd name="connsiteY9" fmla="*/ 0 h 4881817"/>
              <a:gd name="connsiteX10" fmla="*/ 12191873 w 12191873"/>
              <a:gd name="connsiteY10" fmla="*/ 4881817 h 4881817"/>
              <a:gd name="connsiteX11" fmla="*/ 57150 w 12191873"/>
              <a:gd name="connsiteY11" fmla="*/ 4596067 h 4881817"/>
              <a:gd name="connsiteX12" fmla="*/ 0 w 12191873"/>
              <a:gd name="connsiteY12" fmla="*/ 0 h 4881817"/>
              <a:gd name="connsiteX0" fmla="*/ 0 w 12220448"/>
              <a:gd name="connsiteY0" fmla="*/ 0 h 4596067"/>
              <a:gd name="connsiteX1" fmla="*/ 1801749 w 12220448"/>
              <a:gd name="connsiteY1" fmla="*/ 0 h 4596067"/>
              <a:gd name="connsiteX2" fmla="*/ 1955356 w 12220448"/>
              <a:gd name="connsiteY2" fmla="*/ 153607 h 4596067"/>
              <a:gd name="connsiteX3" fmla="*/ 1955356 w 12220448"/>
              <a:gd name="connsiteY3" fmla="*/ 3931984 h 4596067"/>
              <a:gd name="connsiteX4" fmla="*/ 2108962 w 12220448"/>
              <a:gd name="connsiteY4" fmla="*/ 4085590 h 4596067"/>
              <a:gd name="connsiteX5" fmla="*/ 10081831 w 12220448"/>
              <a:gd name="connsiteY5" fmla="*/ 4085590 h 4596067"/>
              <a:gd name="connsiteX6" fmla="*/ 10235438 w 12220448"/>
              <a:gd name="connsiteY6" fmla="*/ 3931984 h 4596067"/>
              <a:gd name="connsiteX7" fmla="*/ 10235438 w 12220448"/>
              <a:gd name="connsiteY7" fmla="*/ 153607 h 4596067"/>
              <a:gd name="connsiteX8" fmla="*/ 10389044 w 12220448"/>
              <a:gd name="connsiteY8" fmla="*/ 0 h 4596067"/>
              <a:gd name="connsiteX9" fmla="*/ 12191873 w 12220448"/>
              <a:gd name="connsiteY9" fmla="*/ 0 h 4596067"/>
              <a:gd name="connsiteX10" fmla="*/ 12220448 w 12220448"/>
              <a:gd name="connsiteY10" fmla="*/ 4586542 h 4596067"/>
              <a:gd name="connsiteX11" fmla="*/ 57150 w 12220448"/>
              <a:gd name="connsiteY11" fmla="*/ 4596067 h 4596067"/>
              <a:gd name="connsiteX12" fmla="*/ 0 w 12220448"/>
              <a:gd name="connsiteY12" fmla="*/ 0 h 4596067"/>
              <a:gd name="connsiteX0" fmla="*/ 0 w 12220448"/>
              <a:gd name="connsiteY0" fmla="*/ 0 h 4615117"/>
              <a:gd name="connsiteX1" fmla="*/ 1801749 w 12220448"/>
              <a:gd name="connsiteY1" fmla="*/ 0 h 4615117"/>
              <a:gd name="connsiteX2" fmla="*/ 1955356 w 12220448"/>
              <a:gd name="connsiteY2" fmla="*/ 153607 h 4615117"/>
              <a:gd name="connsiteX3" fmla="*/ 1955356 w 12220448"/>
              <a:gd name="connsiteY3" fmla="*/ 3931984 h 4615117"/>
              <a:gd name="connsiteX4" fmla="*/ 2108962 w 12220448"/>
              <a:gd name="connsiteY4" fmla="*/ 4085590 h 4615117"/>
              <a:gd name="connsiteX5" fmla="*/ 10081831 w 12220448"/>
              <a:gd name="connsiteY5" fmla="*/ 4085590 h 4615117"/>
              <a:gd name="connsiteX6" fmla="*/ 10235438 w 12220448"/>
              <a:gd name="connsiteY6" fmla="*/ 3931984 h 4615117"/>
              <a:gd name="connsiteX7" fmla="*/ 10235438 w 12220448"/>
              <a:gd name="connsiteY7" fmla="*/ 153607 h 4615117"/>
              <a:gd name="connsiteX8" fmla="*/ 10389044 w 12220448"/>
              <a:gd name="connsiteY8" fmla="*/ 0 h 4615117"/>
              <a:gd name="connsiteX9" fmla="*/ 12191873 w 12220448"/>
              <a:gd name="connsiteY9" fmla="*/ 0 h 4615117"/>
              <a:gd name="connsiteX10" fmla="*/ 12220448 w 12220448"/>
              <a:gd name="connsiteY10" fmla="*/ 4615117 h 4615117"/>
              <a:gd name="connsiteX11" fmla="*/ 57150 w 12220448"/>
              <a:gd name="connsiteY11" fmla="*/ 4596067 h 4615117"/>
              <a:gd name="connsiteX12" fmla="*/ 0 w 12220448"/>
              <a:gd name="connsiteY12" fmla="*/ 0 h 4615117"/>
              <a:gd name="connsiteX0" fmla="*/ 0 w 12220448"/>
              <a:gd name="connsiteY0" fmla="*/ 0 h 4624642"/>
              <a:gd name="connsiteX1" fmla="*/ 1801749 w 12220448"/>
              <a:gd name="connsiteY1" fmla="*/ 0 h 4624642"/>
              <a:gd name="connsiteX2" fmla="*/ 1955356 w 12220448"/>
              <a:gd name="connsiteY2" fmla="*/ 153607 h 4624642"/>
              <a:gd name="connsiteX3" fmla="*/ 1955356 w 12220448"/>
              <a:gd name="connsiteY3" fmla="*/ 3931984 h 4624642"/>
              <a:gd name="connsiteX4" fmla="*/ 2108962 w 12220448"/>
              <a:gd name="connsiteY4" fmla="*/ 4085590 h 4624642"/>
              <a:gd name="connsiteX5" fmla="*/ 10081831 w 12220448"/>
              <a:gd name="connsiteY5" fmla="*/ 4085590 h 4624642"/>
              <a:gd name="connsiteX6" fmla="*/ 10235438 w 12220448"/>
              <a:gd name="connsiteY6" fmla="*/ 3931984 h 4624642"/>
              <a:gd name="connsiteX7" fmla="*/ 10235438 w 12220448"/>
              <a:gd name="connsiteY7" fmla="*/ 153607 h 4624642"/>
              <a:gd name="connsiteX8" fmla="*/ 10389044 w 12220448"/>
              <a:gd name="connsiteY8" fmla="*/ 0 h 4624642"/>
              <a:gd name="connsiteX9" fmla="*/ 12191873 w 12220448"/>
              <a:gd name="connsiteY9" fmla="*/ 0 h 4624642"/>
              <a:gd name="connsiteX10" fmla="*/ 12220448 w 12220448"/>
              <a:gd name="connsiteY10" fmla="*/ 4615117 h 4624642"/>
              <a:gd name="connsiteX11" fmla="*/ 0 w 12220448"/>
              <a:gd name="connsiteY11" fmla="*/ 4624642 h 4624642"/>
              <a:gd name="connsiteX12" fmla="*/ 0 w 12220448"/>
              <a:gd name="connsiteY12" fmla="*/ 0 h 4624642"/>
              <a:gd name="connsiteX0" fmla="*/ 40943 w 12261391"/>
              <a:gd name="connsiteY0" fmla="*/ 0 h 4615117"/>
              <a:gd name="connsiteX1" fmla="*/ 1842692 w 12261391"/>
              <a:gd name="connsiteY1" fmla="*/ 0 h 4615117"/>
              <a:gd name="connsiteX2" fmla="*/ 1996299 w 12261391"/>
              <a:gd name="connsiteY2" fmla="*/ 153607 h 4615117"/>
              <a:gd name="connsiteX3" fmla="*/ 1996299 w 12261391"/>
              <a:gd name="connsiteY3" fmla="*/ 3931984 h 4615117"/>
              <a:gd name="connsiteX4" fmla="*/ 2149905 w 12261391"/>
              <a:gd name="connsiteY4" fmla="*/ 4085590 h 4615117"/>
              <a:gd name="connsiteX5" fmla="*/ 10122774 w 12261391"/>
              <a:gd name="connsiteY5" fmla="*/ 4085590 h 4615117"/>
              <a:gd name="connsiteX6" fmla="*/ 10276381 w 12261391"/>
              <a:gd name="connsiteY6" fmla="*/ 3931984 h 4615117"/>
              <a:gd name="connsiteX7" fmla="*/ 10276381 w 12261391"/>
              <a:gd name="connsiteY7" fmla="*/ 153607 h 4615117"/>
              <a:gd name="connsiteX8" fmla="*/ 10429987 w 12261391"/>
              <a:gd name="connsiteY8" fmla="*/ 0 h 4615117"/>
              <a:gd name="connsiteX9" fmla="*/ 12232816 w 12261391"/>
              <a:gd name="connsiteY9" fmla="*/ 0 h 4615117"/>
              <a:gd name="connsiteX10" fmla="*/ 12261391 w 12261391"/>
              <a:gd name="connsiteY10" fmla="*/ 4615117 h 4615117"/>
              <a:gd name="connsiteX11" fmla="*/ 0 w 12261391"/>
              <a:gd name="connsiteY11" fmla="*/ 4610994 h 4615117"/>
              <a:gd name="connsiteX12" fmla="*/ 40943 w 12261391"/>
              <a:gd name="connsiteY12" fmla="*/ 0 h 4615117"/>
              <a:gd name="connsiteX0" fmla="*/ 40943 w 12261391"/>
              <a:gd name="connsiteY0" fmla="*/ 0 h 5129609"/>
              <a:gd name="connsiteX1" fmla="*/ 1842692 w 12261391"/>
              <a:gd name="connsiteY1" fmla="*/ 0 h 5129609"/>
              <a:gd name="connsiteX2" fmla="*/ 1996299 w 12261391"/>
              <a:gd name="connsiteY2" fmla="*/ 153607 h 5129609"/>
              <a:gd name="connsiteX3" fmla="*/ 1996299 w 12261391"/>
              <a:gd name="connsiteY3" fmla="*/ 3931984 h 5129609"/>
              <a:gd name="connsiteX4" fmla="*/ 2149905 w 12261391"/>
              <a:gd name="connsiteY4" fmla="*/ 4085590 h 5129609"/>
              <a:gd name="connsiteX5" fmla="*/ 10122774 w 12261391"/>
              <a:gd name="connsiteY5" fmla="*/ 4085590 h 5129609"/>
              <a:gd name="connsiteX6" fmla="*/ 10276381 w 12261391"/>
              <a:gd name="connsiteY6" fmla="*/ 3931984 h 5129609"/>
              <a:gd name="connsiteX7" fmla="*/ 10276381 w 12261391"/>
              <a:gd name="connsiteY7" fmla="*/ 153607 h 5129609"/>
              <a:gd name="connsiteX8" fmla="*/ 10429987 w 12261391"/>
              <a:gd name="connsiteY8" fmla="*/ 0 h 5129609"/>
              <a:gd name="connsiteX9" fmla="*/ 12232816 w 12261391"/>
              <a:gd name="connsiteY9" fmla="*/ 0 h 5129609"/>
              <a:gd name="connsiteX10" fmla="*/ 12261391 w 12261391"/>
              <a:gd name="connsiteY10" fmla="*/ 4615117 h 5129609"/>
              <a:gd name="connsiteX11" fmla="*/ 0 w 12261391"/>
              <a:gd name="connsiteY11" fmla="*/ 5129609 h 5129609"/>
              <a:gd name="connsiteX12" fmla="*/ 40943 w 12261391"/>
              <a:gd name="connsiteY12" fmla="*/ 0 h 5129609"/>
              <a:gd name="connsiteX0" fmla="*/ 40943 w 12261391"/>
              <a:gd name="connsiteY0" fmla="*/ 0 h 5129683"/>
              <a:gd name="connsiteX1" fmla="*/ 1842692 w 12261391"/>
              <a:gd name="connsiteY1" fmla="*/ 0 h 5129683"/>
              <a:gd name="connsiteX2" fmla="*/ 1996299 w 12261391"/>
              <a:gd name="connsiteY2" fmla="*/ 153607 h 5129683"/>
              <a:gd name="connsiteX3" fmla="*/ 1996299 w 12261391"/>
              <a:gd name="connsiteY3" fmla="*/ 3931984 h 5129683"/>
              <a:gd name="connsiteX4" fmla="*/ 2149905 w 12261391"/>
              <a:gd name="connsiteY4" fmla="*/ 4085590 h 5129683"/>
              <a:gd name="connsiteX5" fmla="*/ 10122774 w 12261391"/>
              <a:gd name="connsiteY5" fmla="*/ 4085590 h 5129683"/>
              <a:gd name="connsiteX6" fmla="*/ 10276381 w 12261391"/>
              <a:gd name="connsiteY6" fmla="*/ 3931984 h 5129683"/>
              <a:gd name="connsiteX7" fmla="*/ 10276381 w 12261391"/>
              <a:gd name="connsiteY7" fmla="*/ 153607 h 5129683"/>
              <a:gd name="connsiteX8" fmla="*/ 10429987 w 12261391"/>
              <a:gd name="connsiteY8" fmla="*/ 0 h 5129683"/>
              <a:gd name="connsiteX9" fmla="*/ 12232816 w 12261391"/>
              <a:gd name="connsiteY9" fmla="*/ 0 h 5129683"/>
              <a:gd name="connsiteX10" fmla="*/ 12261391 w 12261391"/>
              <a:gd name="connsiteY10" fmla="*/ 4615117 h 5129683"/>
              <a:gd name="connsiteX11" fmla="*/ 0 w 12261391"/>
              <a:gd name="connsiteY11" fmla="*/ 5129609 h 5129683"/>
              <a:gd name="connsiteX12" fmla="*/ 40943 w 12261391"/>
              <a:gd name="connsiteY12" fmla="*/ 0 h 5129683"/>
              <a:gd name="connsiteX0" fmla="*/ 40943 w 12275039"/>
              <a:gd name="connsiteY0" fmla="*/ 0 h 5130898"/>
              <a:gd name="connsiteX1" fmla="*/ 1842692 w 12275039"/>
              <a:gd name="connsiteY1" fmla="*/ 0 h 5130898"/>
              <a:gd name="connsiteX2" fmla="*/ 1996299 w 12275039"/>
              <a:gd name="connsiteY2" fmla="*/ 153607 h 5130898"/>
              <a:gd name="connsiteX3" fmla="*/ 1996299 w 12275039"/>
              <a:gd name="connsiteY3" fmla="*/ 3931984 h 5130898"/>
              <a:gd name="connsiteX4" fmla="*/ 2149905 w 12275039"/>
              <a:gd name="connsiteY4" fmla="*/ 4085590 h 5130898"/>
              <a:gd name="connsiteX5" fmla="*/ 10122774 w 12275039"/>
              <a:gd name="connsiteY5" fmla="*/ 4085590 h 5130898"/>
              <a:gd name="connsiteX6" fmla="*/ 10276381 w 12275039"/>
              <a:gd name="connsiteY6" fmla="*/ 3931984 h 5130898"/>
              <a:gd name="connsiteX7" fmla="*/ 10276381 w 12275039"/>
              <a:gd name="connsiteY7" fmla="*/ 153607 h 5130898"/>
              <a:gd name="connsiteX8" fmla="*/ 10429987 w 12275039"/>
              <a:gd name="connsiteY8" fmla="*/ 0 h 5130898"/>
              <a:gd name="connsiteX9" fmla="*/ 12232816 w 12275039"/>
              <a:gd name="connsiteY9" fmla="*/ 0 h 5130898"/>
              <a:gd name="connsiteX10" fmla="*/ 12275039 w 12275039"/>
              <a:gd name="connsiteY10" fmla="*/ 4956311 h 5130898"/>
              <a:gd name="connsiteX11" fmla="*/ 0 w 12275039"/>
              <a:gd name="connsiteY11" fmla="*/ 5129609 h 5130898"/>
              <a:gd name="connsiteX12" fmla="*/ 40943 w 12275039"/>
              <a:gd name="connsiteY12" fmla="*/ 0 h 5130898"/>
              <a:gd name="connsiteX0" fmla="*/ 40943 w 12234095"/>
              <a:gd name="connsiteY0" fmla="*/ 0 h 5200265"/>
              <a:gd name="connsiteX1" fmla="*/ 1842692 w 12234095"/>
              <a:gd name="connsiteY1" fmla="*/ 0 h 5200265"/>
              <a:gd name="connsiteX2" fmla="*/ 1996299 w 12234095"/>
              <a:gd name="connsiteY2" fmla="*/ 153607 h 5200265"/>
              <a:gd name="connsiteX3" fmla="*/ 1996299 w 12234095"/>
              <a:gd name="connsiteY3" fmla="*/ 3931984 h 5200265"/>
              <a:gd name="connsiteX4" fmla="*/ 2149905 w 12234095"/>
              <a:gd name="connsiteY4" fmla="*/ 4085590 h 5200265"/>
              <a:gd name="connsiteX5" fmla="*/ 10122774 w 12234095"/>
              <a:gd name="connsiteY5" fmla="*/ 4085590 h 5200265"/>
              <a:gd name="connsiteX6" fmla="*/ 10276381 w 12234095"/>
              <a:gd name="connsiteY6" fmla="*/ 3931984 h 5200265"/>
              <a:gd name="connsiteX7" fmla="*/ 10276381 w 12234095"/>
              <a:gd name="connsiteY7" fmla="*/ 153607 h 5200265"/>
              <a:gd name="connsiteX8" fmla="*/ 10429987 w 12234095"/>
              <a:gd name="connsiteY8" fmla="*/ 0 h 5200265"/>
              <a:gd name="connsiteX9" fmla="*/ 12232816 w 12234095"/>
              <a:gd name="connsiteY9" fmla="*/ 0 h 5200265"/>
              <a:gd name="connsiteX10" fmla="*/ 12234095 w 12234095"/>
              <a:gd name="connsiteY10" fmla="*/ 5120084 h 5200265"/>
              <a:gd name="connsiteX11" fmla="*/ 0 w 12234095"/>
              <a:gd name="connsiteY11" fmla="*/ 5129609 h 5200265"/>
              <a:gd name="connsiteX12" fmla="*/ 40943 w 12234095"/>
              <a:gd name="connsiteY12" fmla="*/ 0 h 5200265"/>
              <a:gd name="connsiteX0" fmla="*/ 40943 w 12234095"/>
              <a:gd name="connsiteY0" fmla="*/ 0 h 5129609"/>
              <a:gd name="connsiteX1" fmla="*/ 1842692 w 12234095"/>
              <a:gd name="connsiteY1" fmla="*/ 0 h 5129609"/>
              <a:gd name="connsiteX2" fmla="*/ 1996299 w 12234095"/>
              <a:gd name="connsiteY2" fmla="*/ 153607 h 5129609"/>
              <a:gd name="connsiteX3" fmla="*/ 1996299 w 12234095"/>
              <a:gd name="connsiteY3" fmla="*/ 3931984 h 5129609"/>
              <a:gd name="connsiteX4" fmla="*/ 2149905 w 12234095"/>
              <a:gd name="connsiteY4" fmla="*/ 4085590 h 5129609"/>
              <a:gd name="connsiteX5" fmla="*/ 10122774 w 12234095"/>
              <a:gd name="connsiteY5" fmla="*/ 4085590 h 5129609"/>
              <a:gd name="connsiteX6" fmla="*/ 10276381 w 12234095"/>
              <a:gd name="connsiteY6" fmla="*/ 3931984 h 5129609"/>
              <a:gd name="connsiteX7" fmla="*/ 10276381 w 12234095"/>
              <a:gd name="connsiteY7" fmla="*/ 153607 h 5129609"/>
              <a:gd name="connsiteX8" fmla="*/ 10429987 w 12234095"/>
              <a:gd name="connsiteY8" fmla="*/ 0 h 5129609"/>
              <a:gd name="connsiteX9" fmla="*/ 12232816 w 12234095"/>
              <a:gd name="connsiteY9" fmla="*/ 0 h 5129609"/>
              <a:gd name="connsiteX10" fmla="*/ 12234095 w 12234095"/>
              <a:gd name="connsiteY10" fmla="*/ 5120084 h 5129609"/>
              <a:gd name="connsiteX11" fmla="*/ 0 w 12234095"/>
              <a:gd name="connsiteY11" fmla="*/ 5129609 h 5129609"/>
              <a:gd name="connsiteX12" fmla="*/ 40943 w 12234095"/>
              <a:gd name="connsiteY12" fmla="*/ 0 h 512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4095" h="5129609">
                <a:moveTo>
                  <a:pt x="40943" y="0"/>
                </a:moveTo>
                <a:lnTo>
                  <a:pt x="1842692" y="0"/>
                </a:lnTo>
                <a:cubicBezTo>
                  <a:pt x="1927528" y="0"/>
                  <a:pt x="1996299" y="68771"/>
                  <a:pt x="1996299" y="153607"/>
                </a:cubicBezTo>
                <a:lnTo>
                  <a:pt x="1996299" y="3931984"/>
                </a:lnTo>
                <a:cubicBezTo>
                  <a:pt x="1996299" y="4016820"/>
                  <a:pt x="2065069" y="4085590"/>
                  <a:pt x="2149905" y="4085590"/>
                </a:cubicBezTo>
                <a:lnTo>
                  <a:pt x="10122774" y="4085590"/>
                </a:lnTo>
                <a:cubicBezTo>
                  <a:pt x="10207611" y="4085590"/>
                  <a:pt x="10276381" y="4016820"/>
                  <a:pt x="10276381" y="3931984"/>
                </a:cubicBezTo>
                <a:lnTo>
                  <a:pt x="10276381" y="153607"/>
                </a:lnTo>
                <a:cubicBezTo>
                  <a:pt x="10276381" y="68771"/>
                  <a:pt x="10345151" y="0"/>
                  <a:pt x="10429987" y="0"/>
                </a:cubicBezTo>
                <a:lnTo>
                  <a:pt x="12232816" y="0"/>
                </a:lnTo>
                <a:cubicBezTo>
                  <a:pt x="12233242" y="1706695"/>
                  <a:pt x="12233669" y="3413389"/>
                  <a:pt x="12234095" y="5120084"/>
                </a:cubicBezTo>
                <a:lnTo>
                  <a:pt x="0" y="5129609"/>
                </a:lnTo>
                <a:lnTo>
                  <a:pt x="40943" y="0"/>
                </a:lnTo>
                <a:close/>
              </a:path>
            </a:pathLst>
          </a:custGeom>
          <a:blipFill>
            <a:blip r:embed="rId3"/>
            <a:stretch>
              <a:fillRect/>
            </a:stretch>
          </a:blipFill>
          <a:ln>
            <a:noFill/>
            <a:headEnd type="none" w="med" len="med"/>
            <a:tailEnd type="none" w="med" len="med"/>
          </a:ln>
          <a:effectLst>
            <a:outerShdw blurRad="254000" dist="38100" dir="5400000" algn="t"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grpSp>
        <p:nvGrpSpPr>
          <p:cNvPr id="66" name="Group 65" descr="A screen capture of Intelligent Recap and M365 Copilot in a meeting recap in Microsoft Teams.">
            <a:extLst>
              <a:ext uri="{FF2B5EF4-FFF2-40B4-BE49-F238E27FC236}">
                <a16:creationId xmlns:a16="http://schemas.microsoft.com/office/drawing/2014/main" id="{D5A813F6-7761-9DCC-0D6F-D188DC049F63}"/>
              </a:ext>
            </a:extLst>
          </p:cNvPr>
          <p:cNvGrpSpPr/>
          <p:nvPr/>
        </p:nvGrpSpPr>
        <p:grpSpPr>
          <a:xfrm>
            <a:off x="304800" y="1013196"/>
            <a:ext cx="9712960" cy="4661265"/>
            <a:chOff x="304800" y="1216295"/>
            <a:chExt cx="9712960" cy="4661265"/>
          </a:xfrm>
        </p:grpSpPr>
        <p:pic>
          <p:nvPicPr>
            <p:cNvPr id="67" name="Picture 66">
              <a:extLst>
                <a:ext uri="{FF2B5EF4-FFF2-40B4-BE49-F238E27FC236}">
                  <a16:creationId xmlns:a16="http://schemas.microsoft.com/office/drawing/2014/main" id="{55743A44-74B8-1DCF-A79B-64660818E24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53920" y="1749186"/>
              <a:ext cx="7863840" cy="4128374"/>
            </a:xfrm>
            <a:prstGeom prst="roundRect">
              <a:avLst>
                <a:gd name="adj" fmla="val 4052"/>
              </a:avLst>
            </a:prstGeom>
            <a:solidFill>
              <a:schemeClr val="bg1"/>
            </a:solidFill>
            <a:ln w="9525" cap="flat">
              <a:noFill/>
              <a:prstDash val="solid"/>
              <a:miter/>
            </a:ln>
            <a:effectLst>
              <a:outerShdw blurRad="177800" dist="38100" dir="5400000" algn="t" rotWithShape="0">
                <a:prstClr val="black">
                  <a:alpha val="17000"/>
                </a:prstClr>
              </a:outerShdw>
            </a:effectLst>
          </p:spPr>
        </p:pic>
        <p:sp>
          <p:nvSpPr>
            <p:cNvPr id="68" name="Rectangle 67">
              <a:extLst>
                <a:ext uri="{FF2B5EF4-FFF2-40B4-BE49-F238E27FC236}">
                  <a16:creationId xmlns:a16="http://schemas.microsoft.com/office/drawing/2014/main" id="{00C1F2C3-B1E9-22B1-CBD7-174C5802ED13}"/>
                </a:ext>
              </a:extLst>
            </p:cNvPr>
            <p:cNvSpPr/>
            <p:nvPr/>
          </p:nvSpPr>
          <p:spPr bwMode="auto">
            <a:xfrm>
              <a:off x="304800" y="1216295"/>
              <a:ext cx="283463"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grpSp>
      <p:sp>
        <p:nvSpPr>
          <p:cNvPr id="69" name="Rectangle: Rounded Corners 27">
            <a:extLst>
              <a:ext uri="{FF2B5EF4-FFF2-40B4-BE49-F238E27FC236}">
                <a16:creationId xmlns:a16="http://schemas.microsoft.com/office/drawing/2014/main" id="{3E2986C8-D667-33FE-E719-B46AA0DF949B}"/>
              </a:ext>
              <a:ext uri="{C183D7F6-B498-43B3-948B-1728B52AA6E4}">
                <adec:decorative xmlns:adec="http://schemas.microsoft.com/office/drawing/2017/decorative" val="1"/>
              </a:ext>
            </a:extLst>
          </p:cNvPr>
          <p:cNvSpPr/>
          <p:nvPr/>
        </p:nvSpPr>
        <p:spPr bwMode="auto">
          <a:xfrm>
            <a:off x="2140549" y="1543574"/>
            <a:ext cx="6080672" cy="4138351"/>
          </a:xfrm>
          <a:custGeom>
            <a:avLst/>
            <a:gdLst>
              <a:gd name="connsiteX0" fmla="*/ 0 w 6080672"/>
              <a:gd name="connsiteY0" fmla="*/ 180905 h 4128374"/>
              <a:gd name="connsiteX1" fmla="*/ 180905 w 6080672"/>
              <a:gd name="connsiteY1" fmla="*/ 0 h 4128374"/>
              <a:gd name="connsiteX2" fmla="*/ 5899767 w 6080672"/>
              <a:gd name="connsiteY2" fmla="*/ 0 h 4128374"/>
              <a:gd name="connsiteX3" fmla="*/ 6080672 w 6080672"/>
              <a:gd name="connsiteY3" fmla="*/ 180905 h 4128374"/>
              <a:gd name="connsiteX4" fmla="*/ 6080672 w 6080672"/>
              <a:gd name="connsiteY4" fmla="*/ 3947469 h 4128374"/>
              <a:gd name="connsiteX5" fmla="*/ 5899767 w 6080672"/>
              <a:gd name="connsiteY5" fmla="*/ 4128374 h 4128374"/>
              <a:gd name="connsiteX6" fmla="*/ 180905 w 6080672"/>
              <a:gd name="connsiteY6" fmla="*/ 4128374 h 4128374"/>
              <a:gd name="connsiteX7" fmla="*/ 0 w 6080672"/>
              <a:gd name="connsiteY7" fmla="*/ 3947469 h 4128374"/>
              <a:gd name="connsiteX8" fmla="*/ 0 w 6080672"/>
              <a:gd name="connsiteY8" fmla="*/ 180905 h 4128374"/>
              <a:gd name="connsiteX0" fmla="*/ 0 w 6080672"/>
              <a:gd name="connsiteY0" fmla="*/ 183416 h 4130885"/>
              <a:gd name="connsiteX1" fmla="*/ 180905 w 6080672"/>
              <a:gd name="connsiteY1" fmla="*/ 2511 h 4130885"/>
              <a:gd name="connsiteX2" fmla="*/ 5899767 w 6080672"/>
              <a:gd name="connsiteY2" fmla="*/ 2511 h 4130885"/>
              <a:gd name="connsiteX3" fmla="*/ 6065682 w 6080672"/>
              <a:gd name="connsiteY3" fmla="*/ 78485 h 4130885"/>
              <a:gd name="connsiteX4" fmla="*/ 6080672 w 6080672"/>
              <a:gd name="connsiteY4" fmla="*/ 3949980 h 4130885"/>
              <a:gd name="connsiteX5" fmla="*/ 5899767 w 6080672"/>
              <a:gd name="connsiteY5" fmla="*/ 4130885 h 4130885"/>
              <a:gd name="connsiteX6" fmla="*/ 180905 w 6080672"/>
              <a:gd name="connsiteY6" fmla="*/ 4130885 h 4130885"/>
              <a:gd name="connsiteX7" fmla="*/ 0 w 6080672"/>
              <a:gd name="connsiteY7" fmla="*/ 3949980 h 4130885"/>
              <a:gd name="connsiteX8" fmla="*/ 0 w 6080672"/>
              <a:gd name="connsiteY8" fmla="*/ 183416 h 4130885"/>
              <a:gd name="connsiteX0" fmla="*/ 0 w 6080672"/>
              <a:gd name="connsiteY0" fmla="*/ 183416 h 4138351"/>
              <a:gd name="connsiteX1" fmla="*/ 180905 w 6080672"/>
              <a:gd name="connsiteY1" fmla="*/ 2511 h 4138351"/>
              <a:gd name="connsiteX2" fmla="*/ 5899767 w 6080672"/>
              <a:gd name="connsiteY2" fmla="*/ 2511 h 4138351"/>
              <a:gd name="connsiteX3" fmla="*/ 6065682 w 6080672"/>
              <a:gd name="connsiteY3" fmla="*/ 78485 h 4138351"/>
              <a:gd name="connsiteX4" fmla="*/ 6080672 w 6080672"/>
              <a:gd name="connsiteY4" fmla="*/ 4069902 h 4138351"/>
              <a:gd name="connsiteX5" fmla="*/ 5899767 w 6080672"/>
              <a:gd name="connsiteY5" fmla="*/ 4130885 h 4138351"/>
              <a:gd name="connsiteX6" fmla="*/ 180905 w 6080672"/>
              <a:gd name="connsiteY6" fmla="*/ 4130885 h 4138351"/>
              <a:gd name="connsiteX7" fmla="*/ 0 w 6080672"/>
              <a:gd name="connsiteY7" fmla="*/ 3949980 h 4138351"/>
              <a:gd name="connsiteX8" fmla="*/ 0 w 6080672"/>
              <a:gd name="connsiteY8" fmla="*/ 183416 h 413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672" h="4138351">
                <a:moveTo>
                  <a:pt x="0" y="183416"/>
                </a:moveTo>
                <a:cubicBezTo>
                  <a:pt x="0" y="83505"/>
                  <a:pt x="80994" y="2511"/>
                  <a:pt x="180905" y="2511"/>
                </a:cubicBezTo>
                <a:lnTo>
                  <a:pt x="5899767" y="2511"/>
                </a:lnTo>
                <a:cubicBezTo>
                  <a:pt x="5999678" y="2511"/>
                  <a:pt x="6065682" y="-21426"/>
                  <a:pt x="6065682" y="78485"/>
                </a:cubicBezTo>
                <a:cubicBezTo>
                  <a:pt x="6065682" y="1334006"/>
                  <a:pt x="6080672" y="2814381"/>
                  <a:pt x="6080672" y="4069902"/>
                </a:cubicBezTo>
                <a:cubicBezTo>
                  <a:pt x="6080672" y="4169813"/>
                  <a:pt x="5999678" y="4130885"/>
                  <a:pt x="5899767" y="4130885"/>
                </a:cubicBezTo>
                <a:lnTo>
                  <a:pt x="180905" y="4130885"/>
                </a:lnTo>
                <a:cubicBezTo>
                  <a:pt x="80994" y="4130885"/>
                  <a:pt x="0" y="4049891"/>
                  <a:pt x="0" y="3949980"/>
                </a:cubicBezTo>
                <a:lnTo>
                  <a:pt x="0" y="183416"/>
                </a:lnTo>
                <a:close/>
              </a:path>
            </a:pathLst>
          </a:custGeom>
          <a:noFill/>
          <a:ln w="12700">
            <a:solidFill>
              <a:schemeClr val="accent1">
                <a:lumMod val="75000"/>
              </a:schemeClr>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err="1">
              <a:ln>
                <a:noFill/>
              </a:ln>
              <a:solidFill>
                <a:srgbClr val="091F2C"/>
              </a:solidFill>
              <a:effectLst/>
              <a:uLnTx/>
              <a:uFillTx/>
              <a:latin typeface="Segoe UI"/>
              <a:ea typeface="Calibri" panose="020F0502020204030204"/>
              <a:cs typeface="Segoe UI"/>
            </a:endParaRPr>
          </a:p>
        </p:txBody>
      </p:sp>
      <p:sp>
        <p:nvSpPr>
          <p:cNvPr id="70" name="Rectangle: Rounded Corners 28">
            <a:extLst>
              <a:ext uri="{FF2B5EF4-FFF2-40B4-BE49-F238E27FC236}">
                <a16:creationId xmlns:a16="http://schemas.microsoft.com/office/drawing/2014/main" id="{99639F31-9130-5A69-BE8B-037F312C17E2}"/>
              </a:ext>
              <a:ext uri="{C183D7F6-B498-43B3-948B-1728B52AA6E4}">
                <adec:decorative xmlns:adec="http://schemas.microsoft.com/office/drawing/2017/decorative" val="1"/>
              </a:ext>
            </a:extLst>
          </p:cNvPr>
          <p:cNvSpPr/>
          <p:nvPr/>
        </p:nvSpPr>
        <p:spPr bwMode="auto">
          <a:xfrm>
            <a:off x="8212759" y="1536221"/>
            <a:ext cx="1800485" cy="4138239"/>
          </a:xfrm>
          <a:custGeom>
            <a:avLst/>
            <a:gdLst>
              <a:gd name="connsiteX0" fmla="*/ 0 w 1792024"/>
              <a:gd name="connsiteY0" fmla="*/ 171174 h 4138239"/>
              <a:gd name="connsiteX1" fmla="*/ 171174 w 1792024"/>
              <a:gd name="connsiteY1" fmla="*/ 0 h 4138239"/>
              <a:gd name="connsiteX2" fmla="*/ 1620850 w 1792024"/>
              <a:gd name="connsiteY2" fmla="*/ 0 h 4138239"/>
              <a:gd name="connsiteX3" fmla="*/ 1792024 w 1792024"/>
              <a:gd name="connsiteY3" fmla="*/ 171174 h 4138239"/>
              <a:gd name="connsiteX4" fmla="*/ 1792024 w 1792024"/>
              <a:gd name="connsiteY4" fmla="*/ 3967065 h 4138239"/>
              <a:gd name="connsiteX5" fmla="*/ 1620850 w 1792024"/>
              <a:gd name="connsiteY5" fmla="*/ 4138239 h 4138239"/>
              <a:gd name="connsiteX6" fmla="*/ 171174 w 1792024"/>
              <a:gd name="connsiteY6" fmla="*/ 4138239 h 4138239"/>
              <a:gd name="connsiteX7" fmla="*/ 0 w 1792024"/>
              <a:gd name="connsiteY7" fmla="*/ 3967065 h 4138239"/>
              <a:gd name="connsiteX8" fmla="*/ 0 w 1792024"/>
              <a:gd name="connsiteY8" fmla="*/ 171174 h 4138239"/>
              <a:gd name="connsiteX0" fmla="*/ 124 w 1792148"/>
              <a:gd name="connsiteY0" fmla="*/ 171174 h 4138239"/>
              <a:gd name="connsiteX1" fmla="*/ 87478 w 1792148"/>
              <a:gd name="connsiteY1" fmla="*/ 7620 h 4138239"/>
              <a:gd name="connsiteX2" fmla="*/ 1620974 w 1792148"/>
              <a:gd name="connsiteY2" fmla="*/ 0 h 4138239"/>
              <a:gd name="connsiteX3" fmla="*/ 1792148 w 1792148"/>
              <a:gd name="connsiteY3" fmla="*/ 171174 h 4138239"/>
              <a:gd name="connsiteX4" fmla="*/ 1792148 w 1792148"/>
              <a:gd name="connsiteY4" fmla="*/ 3967065 h 4138239"/>
              <a:gd name="connsiteX5" fmla="*/ 1620974 w 1792148"/>
              <a:gd name="connsiteY5" fmla="*/ 4138239 h 4138239"/>
              <a:gd name="connsiteX6" fmla="*/ 171298 w 1792148"/>
              <a:gd name="connsiteY6" fmla="*/ 4138239 h 4138239"/>
              <a:gd name="connsiteX7" fmla="*/ 124 w 1792148"/>
              <a:gd name="connsiteY7" fmla="*/ 3967065 h 4138239"/>
              <a:gd name="connsiteX8" fmla="*/ 124 w 1792148"/>
              <a:gd name="connsiteY8" fmla="*/ 171174 h 4138239"/>
              <a:gd name="connsiteX0" fmla="*/ 33962 w 1825986"/>
              <a:gd name="connsiteY0" fmla="*/ 171174 h 4138239"/>
              <a:gd name="connsiteX1" fmla="*/ 45116 w 1825986"/>
              <a:gd name="connsiteY1" fmla="*/ 7620 h 4138239"/>
              <a:gd name="connsiteX2" fmla="*/ 1654812 w 1825986"/>
              <a:gd name="connsiteY2" fmla="*/ 0 h 4138239"/>
              <a:gd name="connsiteX3" fmla="*/ 1825986 w 1825986"/>
              <a:gd name="connsiteY3" fmla="*/ 171174 h 4138239"/>
              <a:gd name="connsiteX4" fmla="*/ 1825986 w 1825986"/>
              <a:gd name="connsiteY4" fmla="*/ 3967065 h 4138239"/>
              <a:gd name="connsiteX5" fmla="*/ 1654812 w 1825986"/>
              <a:gd name="connsiteY5" fmla="*/ 4138239 h 4138239"/>
              <a:gd name="connsiteX6" fmla="*/ 205136 w 1825986"/>
              <a:gd name="connsiteY6" fmla="*/ 4138239 h 4138239"/>
              <a:gd name="connsiteX7" fmla="*/ 33962 w 1825986"/>
              <a:gd name="connsiteY7" fmla="*/ 3967065 h 4138239"/>
              <a:gd name="connsiteX8" fmla="*/ 33962 w 1825986"/>
              <a:gd name="connsiteY8" fmla="*/ 171174 h 4138239"/>
              <a:gd name="connsiteX0" fmla="*/ 0 w 1792024"/>
              <a:gd name="connsiteY0" fmla="*/ 171174 h 4138239"/>
              <a:gd name="connsiteX1" fmla="*/ 94974 w 1792024"/>
              <a:gd name="connsiteY1" fmla="*/ 7620 h 4138239"/>
              <a:gd name="connsiteX2" fmla="*/ 1620850 w 1792024"/>
              <a:gd name="connsiteY2" fmla="*/ 0 h 4138239"/>
              <a:gd name="connsiteX3" fmla="*/ 1792024 w 1792024"/>
              <a:gd name="connsiteY3" fmla="*/ 171174 h 4138239"/>
              <a:gd name="connsiteX4" fmla="*/ 1792024 w 1792024"/>
              <a:gd name="connsiteY4" fmla="*/ 3967065 h 4138239"/>
              <a:gd name="connsiteX5" fmla="*/ 1620850 w 1792024"/>
              <a:gd name="connsiteY5" fmla="*/ 4138239 h 4138239"/>
              <a:gd name="connsiteX6" fmla="*/ 171174 w 1792024"/>
              <a:gd name="connsiteY6" fmla="*/ 4138239 h 4138239"/>
              <a:gd name="connsiteX7" fmla="*/ 0 w 1792024"/>
              <a:gd name="connsiteY7" fmla="*/ 3967065 h 4138239"/>
              <a:gd name="connsiteX8" fmla="*/ 0 w 1792024"/>
              <a:gd name="connsiteY8" fmla="*/ 171174 h 4138239"/>
              <a:gd name="connsiteX0" fmla="*/ 2321 w 1794345"/>
              <a:gd name="connsiteY0" fmla="*/ 171174 h 4138239"/>
              <a:gd name="connsiteX1" fmla="*/ 74435 w 1794345"/>
              <a:gd name="connsiteY1" fmla="*/ 7620 h 4138239"/>
              <a:gd name="connsiteX2" fmla="*/ 1623171 w 1794345"/>
              <a:gd name="connsiteY2" fmla="*/ 0 h 4138239"/>
              <a:gd name="connsiteX3" fmla="*/ 1794345 w 1794345"/>
              <a:gd name="connsiteY3" fmla="*/ 171174 h 4138239"/>
              <a:gd name="connsiteX4" fmla="*/ 1794345 w 1794345"/>
              <a:gd name="connsiteY4" fmla="*/ 3967065 h 4138239"/>
              <a:gd name="connsiteX5" fmla="*/ 1623171 w 1794345"/>
              <a:gd name="connsiteY5" fmla="*/ 4138239 h 4138239"/>
              <a:gd name="connsiteX6" fmla="*/ 173495 w 1794345"/>
              <a:gd name="connsiteY6" fmla="*/ 4138239 h 4138239"/>
              <a:gd name="connsiteX7" fmla="*/ 2321 w 1794345"/>
              <a:gd name="connsiteY7" fmla="*/ 3967065 h 4138239"/>
              <a:gd name="connsiteX8" fmla="*/ 2321 w 1794345"/>
              <a:gd name="connsiteY8" fmla="*/ 171174 h 4138239"/>
              <a:gd name="connsiteX0" fmla="*/ 2321 w 1794345"/>
              <a:gd name="connsiteY0" fmla="*/ 171174 h 4138239"/>
              <a:gd name="connsiteX1" fmla="*/ 74435 w 1794345"/>
              <a:gd name="connsiteY1" fmla="*/ 7620 h 4138239"/>
              <a:gd name="connsiteX2" fmla="*/ 1623171 w 1794345"/>
              <a:gd name="connsiteY2" fmla="*/ 0 h 4138239"/>
              <a:gd name="connsiteX3" fmla="*/ 1794345 w 1794345"/>
              <a:gd name="connsiteY3" fmla="*/ 171174 h 4138239"/>
              <a:gd name="connsiteX4" fmla="*/ 1794345 w 1794345"/>
              <a:gd name="connsiteY4" fmla="*/ 3967065 h 4138239"/>
              <a:gd name="connsiteX5" fmla="*/ 1623171 w 1794345"/>
              <a:gd name="connsiteY5" fmla="*/ 4138239 h 4138239"/>
              <a:gd name="connsiteX6" fmla="*/ 97295 w 1794345"/>
              <a:gd name="connsiteY6" fmla="*/ 4138239 h 4138239"/>
              <a:gd name="connsiteX7" fmla="*/ 2321 w 1794345"/>
              <a:gd name="connsiteY7" fmla="*/ 3967065 h 4138239"/>
              <a:gd name="connsiteX8" fmla="*/ 2321 w 1794345"/>
              <a:gd name="connsiteY8" fmla="*/ 171174 h 4138239"/>
              <a:gd name="connsiteX0" fmla="*/ 841 w 1800485"/>
              <a:gd name="connsiteY0" fmla="*/ 110214 h 4138239"/>
              <a:gd name="connsiteX1" fmla="*/ 80575 w 1800485"/>
              <a:gd name="connsiteY1" fmla="*/ 7620 h 4138239"/>
              <a:gd name="connsiteX2" fmla="*/ 1629311 w 1800485"/>
              <a:gd name="connsiteY2" fmla="*/ 0 h 4138239"/>
              <a:gd name="connsiteX3" fmla="*/ 1800485 w 1800485"/>
              <a:gd name="connsiteY3" fmla="*/ 171174 h 4138239"/>
              <a:gd name="connsiteX4" fmla="*/ 1800485 w 1800485"/>
              <a:gd name="connsiteY4" fmla="*/ 3967065 h 4138239"/>
              <a:gd name="connsiteX5" fmla="*/ 1629311 w 1800485"/>
              <a:gd name="connsiteY5" fmla="*/ 4138239 h 4138239"/>
              <a:gd name="connsiteX6" fmla="*/ 103435 w 1800485"/>
              <a:gd name="connsiteY6" fmla="*/ 4138239 h 4138239"/>
              <a:gd name="connsiteX7" fmla="*/ 8461 w 1800485"/>
              <a:gd name="connsiteY7" fmla="*/ 3967065 h 4138239"/>
              <a:gd name="connsiteX8" fmla="*/ 841 w 1800485"/>
              <a:gd name="connsiteY8" fmla="*/ 110214 h 4138239"/>
              <a:gd name="connsiteX0" fmla="*/ 841 w 1800485"/>
              <a:gd name="connsiteY0" fmla="*/ 110214 h 4138239"/>
              <a:gd name="connsiteX1" fmla="*/ 80575 w 1800485"/>
              <a:gd name="connsiteY1" fmla="*/ 7620 h 4138239"/>
              <a:gd name="connsiteX2" fmla="*/ 1629311 w 1800485"/>
              <a:gd name="connsiteY2" fmla="*/ 0 h 4138239"/>
              <a:gd name="connsiteX3" fmla="*/ 1800485 w 1800485"/>
              <a:gd name="connsiteY3" fmla="*/ 171174 h 4138239"/>
              <a:gd name="connsiteX4" fmla="*/ 1800485 w 1800485"/>
              <a:gd name="connsiteY4" fmla="*/ 3967065 h 4138239"/>
              <a:gd name="connsiteX5" fmla="*/ 1629311 w 1800485"/>
              <a:gd name="connsiteY5" fmla="*/ 4138239 h 4138239"/>
              <a:gd name="connsiteX6" fmla="*/ 103435 w 1800485"/>
              <a:gd name="connsiteY6" fmla="*/ 4138239 h 4138239"/>
              <a:gd name="connsiteX7" fmla="*/ 8461 w 1800485"/>
              <a:gd name="connsiteY7" fmla="*/ 4043265 h 4138239"/>
              <a:gd name="connsiteX8" fmla="*/ 841 w 1800485"/>
              <a:gd name="connsiteY8" fmla="*/ 110214 h 41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485" h="4138239">
                <a:moveTo>
                  <a:pt x="841" y="110214"/>
                </a:moveTo>
                <a:cubicBezTo>
                  <a:pt x="841" y="15677"/>
                  <a:pt x="-13962" y="7620"/>
                  <a:pt x="80575" y="7620"/>
                </a:cubicBezTo>
                <a:lnTo>
                  <a:pt x="1629311" y="0"/>
                </a:lnTo>
                <a:cubicBezTo>
                  <a:pt x="1723848" y="0"/>
                  <a:pt x="1800485" y="76637"/>
                  <a:pt x="1800485" y="171174"/>
                </a:cubicBezTo>
                <a:lnTo>
                  <a:pt x="1800485" y="3967065"/>
                </a:lnTo>
                <a:cubicBezTo>
                  <a:pt x="1800485" y="4061602"/>
                  <a:pt x="1723848" y="4138239"/>
                  <a:pt x="1629311" y="4138239"/>
                </a:cubicBezTo>
                <a:lnTo>
                  <a:pt x="103435" y="4138239"/>
                </a:lnTo>
                <a:cubicBezTo>
                  <a:pt x="8898" y="4138239"/>
                  <a:pt x="8461" y="4137802"/>
                  <a:pt x="8461" y="4043265"/>
                </a:cubicBezTo>
                <a:lnTo>
                  <a:pt x="841" y="110214"/>
                </a:lnTo>
                <a:close/>
              </a:path>
            </a:pathLst>
          </a:custGeom>
          <a:noFill/>
          <a:ln w="12700">
            <a:solidFill>
              <a:srgbClr val="00B0F0"/>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err="1">
              <a:ln>
                <a:noFill/>
              </a:ln>
              <a:solidFill>
                <a:srgbClr val="091F2C"/>
              </a:solidFill>
              <a:effectLst/>
              <a:uLnTx/>
              <a:uFillTx/>
              <a:latin typeface="Segoe UI"/>
              <a:ea typeface="Calibri" panose="020F0502020204030204"/>
              <a:cs typeface="Segoe UI"/>
            </a:endParaRPr>
          </a:p>
        </p:txBody>
      </p:sp>
      <p:sp>
        <p:nvSpPr>
          <p:cNvPr id="71" name="Rectangle: Rounded Corners 70">
            <a:extLst>
              <a:ext uri="{FF2B5EF4-FFF2-40B4-BE49-F238E27FC236}">
                <a16:creationId xmlns:a16="http://schemas.microsoft.com/office/drawing/2014/main" id="{4B088DE9-70CD-9435-B607-347B109C9A5E}"/>
              </a:ext>
              <a:ext uri="{C183D7F6-B498-43B3-948B-1728B52AA6E4}">
                <adec:decorative xmlns:adec="http://schemas.microsoft.com/office/drawing/2017/decorative" val="1"/>
              </a:ext>
            </a:extLst>
          </p:cNvPr>
          <p:cNvSpPr/>
          <p:nvPr/>
        </p:nvSpPr>
        <p:spPr bwMode="auto">
          <a:xfrm>
            <a:off x="4099855" y="1336877"/>
            <a:ext cx="2135518" cy="350562"/>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effectLst>
            <a:outerShdw blurRad="63500" dist="127000" dir="2700000" algn="tl" rotWithShape="0">
              <a:srgbClr val="000000">
                <a:alpha val="20000"/>
              </a:srgbClr>
            </a:outerShdw>
          </a:effectLst>
        </p:spPr>
        <p:txBody>
          <a:bodyPr wrap="square" lIns="0" tIns="18288" rIns="0" bIns="45720" anchor="ctr" anchorCtr="0">
            <a:spAutoFit/>
          </a:bodyPr>
          <a:lstStyle/>
          <a:p>
            <a:pPr marL="0" marR="0" lvl="0" indent="0" algn="ctr" defTabSz="914400" rtl="0" eaLnBrk="1" fontAlgn="auto" latinLnBrk="0" hangingPunct="1">
              <a:lnSpc>
                <a:spcPct val="100000"/>
              </a:lnSpc>
              <a:spcBef>
                <a:spcPts val="0"/>
              </a:spcBef>
              <a:spcAft>
                <a:spcPts val="1200"/>
              </a:spcAft>
              <a:buClrTx/>
              <a:buSzPct val="90000"/>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mn-cs"/>
              </a:rPr>
              <a:t>Intelligent recap</a:t>
            </a:r>
          </a:p>
        </p:txBody>
      </p:sp>
      <p:sp>
        <p:nvSpPr>
          <p:cNvPr id="72" name="Rectangle 71">
            <a:extLst>
              <a:ext uri="{FF2B5EF4-FFF2-40B4-BE49-F238E27FC236}">
                <a16:creationId xmlns:a16="http://schemas.microsoft.com/office/drawing/2014/main" id="{2C37618A-8248-72F6-C44A-503F0D0C98BB}"/>
              </a:ext>
            </a:extLst>
          </p:cNvPr>
          <p:cNvSpPr>
            <a:spLocks/>
          </p:cNvSpPr>
          <p:nvPr/>
        </p:nvSpPr>
        <p:spPr>
          <a:xfrm>
            <a:off x="665073" y="2135428"/>
            <a:ext cx="1122466" cy="43088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Built-in and automated</a:t>
            </a:r>
          </a:p>
        </p:txBody>
      </p:sp>
      <p:sp>
        <p:nvSpPr>
          <p:cNvPr id="73" name="Rectangle 72">
            <a:extLst>
              <a:ext uri="{FF2B5EF4-FFF2-40B4-BE49-F238E27FC236}">
                <a16:creationId xmlns:a16="http://schemas.microsoft.com/office/drawing/2014/main" id="{8CA9866F-A42F-BED7-09A4-8E4DDB1CC6E0}"/>
              </a:ext>
            </a:extLst>
          </p:cNvPr>
          <p:cNvSpPr>
            <a:spLocks/>
          </p:cNvSpPr>
          <p:nvPr/>
        </p:nvSpPr>
        <p:spPr>
          <a:xfrm>
            <a:off x="665073" y="3146486"/>
            <a:ext cx="1122466" cy="2154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Standardized</a:t>
            </a:r>
          </a:p>
        </p:txBody>
      </p:sp>
      <p:sp>
        <p:nvSpPr>
          <p:cNvPr id="74" name="Rectangle 73">
            <a:extLst>
              <a:ext uri="{FF2B5EF4-FFF2-40B4-BE49-F238E27FC236}">
                <a16:creationId xmlns:a16="http://schemas.microsoft.com/office/drawing/2014/main" id="{4AFF0A72-58B4-89B1-0800-4425F4217343}"/>
              </a:ext>
            </a:extLst>
          </p:cNvPr>
          <p:cNvSpPr>
            <a:spLocks/>
          </p:cNvSpPr>
          <p:nvPr/>
        </p:nvSpPr>
        <p:spPr>
          <a:xfrm>
            <a:off x="665072" y="3852714"/>
            <a:ext cx="1317619" cy="64633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Video, speaker, and chapter markers</a:t>
            </a:r>
          </a:p>
        </p:txBody>
      </p:sp>
      <p:sp>
        <p:nvSpPr>
          <p:cNvPr id="75" name="Rectangle 74">
            <a:extLst>
              <a:ext uri="{FF2B5EF4-FFF2-40B4-BE49-F238E27FC236}">
                <a16:creationId xmlns:a16="http://schemas.microsoft.com/office/drawing/2014/main" id="{3F6F2F29-3031-F615-059A-31A0254644D8}"/>
              </a:ext>
            </a:extLst>
          </p:cNvPr>
          <p:cNvSpPr>
            <a:spLocks/>
          </p:cNvSpPr>
          <p:nvPr/>
        </p:nvSpPr>
        <p:spPr>
          <a:xfrm>
            <a:off x="665073" y="4836793"/>
            <a:ext cx="1122466" cy="43088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Available after meeting only </a:t>
            </a:r>
          </a:p>
        </p:txBody>
      </p:sp>
      <p:sp>
        <p:nvSpPr>
          <p:cNvPr id="76" name="Rectangle: Rounded Corners 75">
            <a:extLst>
              <a:ext uri="{FF2B5EF4-FFF2-40B4-BE49-F238E27FC236}">
                <a16:creationId xmlns:a16="http://schemas.microsoft.com/office/drawing/2014/main" id="{A5CB2C01-8622-E811-5581-B698908A3424}"/>
              </a:ext>
              <a:ext uri="{C183D7F6-B498-43B3-948B-1728B52AA6E4}">
                <adec:decorative xmlns:adec="http://schemas.microsoft.com/office/drawing/2017/decorative" val="1"/>
              </a:ext>
            </a:extLst>
          </p:cNvPr>
          <p:cNvSpPr/>
          <p:nvPr/>
        </p:nvSpPr>
        <p:spPr bwMode="auto">
          <a:xfrm>
            <a:off x="8379078" y="1349115"/>
            <a:ext cx="1541058" cy="326086"/>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effectLst>
            <a:outerShdw blurRad="63500" dist="127000" dir="2700000" algn="tl" rotWithShape="0">
              <a:srgbClr val="000000">
                <a:alpha val="20000"/>
              </a:srgbClr>
            </a:outerShdw>
          </a:effectLst>
        </p:spPr>
        <p:txBody>
          <a:bodyPr wrap="square" lIns="0" tIns="18288" rIns="0" bIns="45720" anchor="ctr" anchorCtr="0">
            <a:spAutoFit/>
          </a:bodyPr>
          <a:lstStyle/>
          <a:p>
            <a:pPr marL="0" marR="0" lvl="0" indent="0" algn="ctr" defTabSz="914400" rtl="0" eaLnBrk="1" fontAlgn="auto" latinLnBrk="0" hangingPunct="1">
              <a:lnSpc>
                <a:spcPct val="100000"/>
              </a:lnSpc>
              <a:spcBef>
                <a:spcPts val="0"/>
              </a:spcBef>
              <a:spcAft>
                <a:spcPts val="1200"/>
              </a:spcAft>
              <a:buClrTx/>
              <a:buSzPct val="90000"/>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mn-cs"/>
              </a:rPr>
              <a:t>Copilot in Teams</a:t>
            </a:r>
          </a:p>
        </p:txBody>
      </p:sp>
      <p:sp>
        <p:nvSpPr>
          <p:cNvPr id="77" name="Freeform: Shape 76">
            <a:extLst>
              <a:ext uri="{FF2B5EF4-FFF2-40B4-BE49-F238E27FC236}">
                <a16:creationId xmlns:a16="http://schemas.microsoft.com/office/drawing/2014/main" id="{2096559B-DF19-5BD5-0C3B-B6EDE0E8A7F0}"/>
              </a:ext>
            </a:extLst>
          </p:cNvPr>
          <p:cNvSpPr/>
          <p:nvPr/>
        </p:nvSpPr>
        <p:spPr>
          <a:xfrm>
            <a:off x="10329858" y="2246996"/>
            <a:ext cx="1258746" cy="215444"/>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On-demand </a:t>
            </a:r>
          </a:p>
        </p:txBody>
      </p:sp>
      <p:sp>
        <p:nvSpPr>
          <p:cNvPr id="78" name="Freeform: Shape 77">
            <a:extLst>
              <a:ext uri="{FF2B5EF4-FFF2-40B4-BE49-F238E27FC236}">
                <a16:creationId xmlns:a16="http://schemas.microsoft.com/office/drawing/2014/main" id="{3407EE2E-4260-0F5D-9B7D-A180CC68E490}"/>
              </a:ext>
            </a:extLst>
          </p:cNvPr>
          <p:cNvSpPr/>
          <p:nvPr/>
        </p:nvSpPr>
        <p:spPr>
          <a:xfrm>
            <a:off x="10329858" y="3038764"/>
            <a:ext cx="1258746" cy="430887"/>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Based on unique prompts</a:t>
            </a:r>
          </a:p>
        </p:txBody>
      </p:sp>
      <p:sp>
        <p:nvSpPr>
          <p:cNvPr id="79" name="Freeform: Shape 78">
            <a:extLst>
              <a:ext uri="{FF2B5EF4-FFF2-40B4-BE49-F238E27FC236}">
                <a16:creationId xmlns:a16="http://schemas.microsoft.com/office/drawing/2014/main" id="{8F6A881A-7BEE-F046-0E11-4EC86B0DF07A}"/>
              </a:ext>
            </a:extLst>
          </p:cNvPr>
          <p:cNvSpPr/>
          <p:nvPr/>
        </p:nvSpPr>
        <p:spPr>
          <a:xfrm>
            <a:off x="10329858" y="3828877"/>
            <a:ext cx="1258746" cy="646331"/>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Conversational interaction, with citations</a:t>
            </a:r>
          </a:p>
        </p:txBody>
      </p:sp>
      <p:sp>
        <p:nvSpPr>
          <p:cNvPr id="80" name="Freeform: Shape 79">
            <a:extLst>
              <a:ext uri="{FF2B5EF4-FFF2-40B4-BE49-F238E27FC236}">
                <a16:creationId xmlns:a16="http://schemas.microsoft.com/office/drawing/2014/main" id="{22A87B8D-DEAC-FEF9-AB40-15EB7FD6BB3C}"/>
              </a:ext>
            </a:extLst>
          </p:cNvPr>
          <p:cNvSpPr/>
          <p:nvPr/>
        </p:nvSpPr>
        <p:spPr>
          <a:xfrm>
            <a:off x="10198607" y="4729069"/>
            <a:ext cx="1389997" cy="646331"/>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Available real-time (during &amp; after meeting)</a:t>
            </a:r>
          </a:p>
        </p:txBody>
      </p:sp>
      <p:sp>
        <p:nvSpPr>
          <p:cNvPr id="81" name="TextBox 80">
            <a:extLst>
              <a:ext uri="{FF2B5EF4-FFF2-40B4-BE49-F238E27FC236}">
                <a16:creationId xmlns:a16="http://schemas.microsoft.com/office/drawing/2014/main" id="{7D0A65E2-DA92-C597-2091-DC6710D3928B}"/>
              </a:ext>
            </a:extLst>
          </p:cNvPr>
          <p:cNvSpPr txBox="1"/>
          <p:nvPr/>
        </p:nvSpPr>
        <p:spPr>
          <a:xfrm>
            <a:off x="595830" y="5864886"/>
            <a:ext cx="1100034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UI"/>
                <a:ea typeface="+mn-ea"/>
                <a:cs typeface="Segoe UI Semilight" panose="020B0402040204020203" pitchFamily="34" charset="0"/>
              </a:rPr>
              <a:t>Use </a:t>
            </a:r>
            <a:r>
              <a:rPr kumimoji="0" lang="en-US" sz="2000" b="0" i="0" u="none" strike="noStrike" kern="1200" cap="none" spc="0" normalizeH="0" baseline="0" noProof="0">
                <a:ln>
                  <a:noFill/>
                </a:ln>
                <a:gradFill>
                  <a:gsLst>
                    <a:gs pos="0">
                      <a:srgbClr val="8678D6"/>
                    </a:gs>
                    <a:gs pos="100000">
                      <a:srgbClr val="2897CE"/>
                    </a:gs>
                  </a:gsLst>
                  <a:lin ang="2700000" scaled="0"/>
                </a:gradFill>
                <a:effectLst/>
                <a:uLnTx/>
                <a:uFillTx/>
                <a:latin typeface="Segoe UI Semibold"/>
                <a:ea typeface="+mn-ea"/>
                <a:cs typeface="Segoe UI Semibold" panose="020B0702040204020203" pitchFamily="34" charset="0"/>
              </a:rPr>
              <a:t>built-in meeting summaries </a:t>
            </a:r>
            <a:r>
              <a:rPr kumimoji="0" lang="en-US" sz="2000" b="0" i="0" u="none" strike="noStrike" kern="1200" cap="none" spc="0" normalizeH="0" baseline="0" noProof="0">
                <a:ln>
                  <a:noFill/>
                </a:ln>
                <a:solidFill>
                  <a:srgbClr val="091F2C"/>
                </a:solidFill>
                <a:effectLst/>
                <a:uLnTx/>
                <a:uFillTx/>
                <a:latin typeface="Segoe UI"/>
                <a:ea typeface="+mn-ea"/>
                <a:cs typeface="Segoe UI Semilight" panose="020B0402040204020203" pitchFamily="34" charset="0"/>
              </a:rPr>
              <a:t>and </a:t>
            </a:r>
            <a:r>
              <a:rPr kumimoji="0" lang="en-US" sz="2000" b="0" i="0" u="none" strike="noStrike" kern="1200" cap="none" spc="0" normalizeH="0" baseline="0" noProof="0">
                <a:ln>
                  <a:noFill/>
                </a:ln>
                <a:gradFill>
                  <a:gsLst>
                    <a:gs pos="0">
                      <a:srgbClr val="8678D6"/>
                    </a:gs>
                    <a:gs pos="100000">
                      <a:srgbClr val="2897CE"/>
                    </a:gs>
                  </a:gsLst>
                  <a:lin ang="2700000" scaled="0"/>
                </a:gradFill>
                <a:effectLst/>
                <a:uLnTx/>
                <a:uFillTx/>
                <a:latin typeface="Segoe UI Semibold"/>
                <a:ea typeface="+mn-ea"/>
                <a:cs typeface="Segoe UI Semibold" panose="020B0702040204020203" pitchFamily="34" charset="0"/>
              </a:rPr>
              <a:t>ask any question </a:t>
            </a:r>
            <a:r>
              <a:rPr kumimoji="0" lang="en-US" sz="2000" b="0" i="0" u="none" strike="noStrike" kern="1200" cap="none" spc="0" normalizeH="0" baseline="0" noProof="0">
                <a:ln>
                  <a:noFill/>
                </a:ln>
                <a:solidFill>
                  <a:srgbClr val="091F2C"/>
                </a:solidFill>
                <a:effectLst/>
                <a:uLnTx/>
                <a:uFillTx/>
                <a:latin typeface="Segoe UI"/>
                <a:ea typeface="+mn-ea"/>
                <a:cs typeface="Segoe UI Semilight" panose="020B0402040204020203" pitchFamily="34" charset="0"/>
              </a:rPr>
              <a:t>about the meeting</a:t>
            </a:r>
            <a:endParaRPr kumimoji="0" lang="en-US" sz="2000" b="0" i="0" u="none" strike="noStrike" kern="1200" cap="none" spc="0" normalizeH="0" baseline="0" noProof="0">
              <a:ln>
                <a:noFill/>
              </a:ln>
              <a:solidFill>
                <a:srgbClr val="091F2C"/>
              </a:solidFill>
              <a:effectLst/>
              <a:uLnTx/>
              <a:uFillTx/>
              <a:latin typeface="Segoe UI"/>
              <a:ea typeface="+mn-ea"/>
              <a:cs typeface="+mn-cs"/>
            </a:endParaRPr>
          </a:p>
        </p:txBody>
      </p:sp>
      <p:sp>
        <p:nvSpPr>
          <p:cNvPr id="82" name="TextBox 81">
            <a:extLst>
              <a:ext uri="{FF2B5EF4-FFF2-40B4-BE49-F238E27FC236}">
                <a16:creationId xmlns:a16="http://schemas.microsoft.com/office/drawing/2014/main" id="{E33A8F89-7EA3-5DF9-14B4-F0ACC86F81CA}"/>
              </a:ext>
            </a:extLst>
          </p:cNvPr>
          <p:cNvSpPr txBox="1"/>
          <p:nvPr/>
        </p:nvSpPr>
        <p:spPr>
          <a:xfrm>
            <a:off x="4649788" y="6370009"/>
            <a:ext cx="6959600" cy="161583"/>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UI"/>
                <a:ea typeface="+mn-ea"/>
                <a:cs typeface="+mn-cs"/>
              </a:rPr>
              <a:t>*Intelligent recap is also available in Teams Premium</a:t>
            </a:r>
          </a:p>
        </p:txBody>
      </p:sp>
      <p:grpSp>
        <p:nvGrpSpPr>
          <p:cNvPr id="41" name="Group 40">
            <a:extLst>
              <a:ext uri="{FF2B5EF4-FFF2-40B4-BE49-F238E27FC236}">
                <a16:creationId xmlns:a16="http://schemas.microsoft.com/office/drawing/2014/main" id="{CCDE4A3D-57E8-CA99-3B90-0DEDD3C1BF35}"/>
              </a:ext>
              <a:ext uri="{C183D7F6-B498-43B3-948B-1728B52AA6E4}">
                <adec:decorative xmlns:adec="http://schemas.microsoft.com/office/drawing/2017/decorative" val="1"/>
              </a:ext>
            </a:extLst>
          </p:cNvPr>
          <p:cNvGrpSpPr/>
          <p:nvPr/>
        </p:nvGrpSpPr>
        <p:grpSpPr>
          <a:xfrm>
            <a:off x="318997" y="1393497"/>
            <a:ext cx="237324" cy="237323"/>
            <a:chOff x="537253" y="1986969"/>
            <a:chExt cx="280648" cy="280645"/>
          </a:xfrm>
        </p:grpSpPr>
        <p:sp>
          <p:nvSpPr>
            <p:cNvPr id="44" name="Oval 43">
              <a:extLst>
                <a:ext uri="{FF2B5EF4-FFF2-40B4-BE49-F238E27FC236}">
                  <a16:creationId xmlns:a16="http://schemas.microsoft.com/office/drawing/2014/main" id="{20A6A1EB-BCC1-F5EF-08B4-876E88794AC1}"/>
                </a:ext>
              </a:extLst>
            </p:cNvPr>
            <p:cNvSpPr/>
            <p:nvPr/>
          </p:nvSpPr>
          <p:spPr bwMode="auto">
            <a:xfrm>
              <a:off x="579880" y="2029596"/>
              <a:ext cx="195397" cy="195392"/>
            </a:xfrm>
            <a:prstGeom prst="ellipse">
              <a:avLst/>
            </a:prstGeom>
            <a:solidFill>
              <a:srgbClr val="8678D6"/>
            </a:solidFill>
            <a:ln w="15875">
              <a:solidFill>
                <a:srgbClr val="8678D6"/>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05B391C6-31F8-9A92-23CF-CE3C19BFEC0C}"/>
                </a:ext>
              </a:extLst>
            </p:cNvPr>
            <p:cNvSpPr/>
            <p:nvPr/>
          </p:nvSpPr>
          <p:spPr bwMode="auto">
            <a:xfrm>
              <a:off x="537253" y="1986969"/>
              <a:ext cx="280648" cy="280645"/>
            </a:xfrm>
            <a:prstGeom prst="ellipse">
              <a:avLst/>
            </a:prstGeom>
            <a:ln w="6350">
              <a:solidFill>
                <a:srgbClr val="8678D6"/>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cxnSp>
        <p:nvCxnSpPr>
          <p:cNvPr id="10" name="Straight Connector 9">
            <a:extLst>
              <a:ext uri="{FF2B5EF4-FFF2-40B4-BE49-F238E27FC236}">
                <a16:creationId xmlns:a16="http://schemas.microsoft.com/office/drawing/2014/main" id="{66DF6128-B4F8-6860-B24D-64F2984299C1}"/>
              </a:ext>
              <a:ext uri="{C183D7F6-B498-43B3-948B-1728B52AA6E4}">
                <adec:decorative xmlns:adec="http://schemas.microsoft.com/office/drawing/2017/decorative" val="1"/>
              </a:ext>
            </a:extLst>
          </p:cNvPr>
          <p:cNvCxnSpPr>
            <a:cxnSpLocks/>
            <a:stCxn id="45" idx="4"/>
            <a:endCxn id="64" idx="0"/>
          </p:cNvCxnSpPr>
          <p:nvPr/>
        </p:nvCxnSpPr>
        <p:spPr>
          <a:xfrm flipH="1">
            <a:off x="436956" y="1630820"/>
            <a:ext cx="703" cy="3336765"/>
          </a:xfrm>
          <a:prstGeom prst="line">
            <a:avLst/>
          </a:prstGeom>
          <a:noFill/>
          <a:ln w="12700">
            <a:solidFill>
              <a:srgbClr val="8678D6"/>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sp>
        <p:nvSpPr>
          <p:cNvPr id="58" name="Oval 57">
            <a:extLst>
              <a:ext uri="{FF2B5EF4-FFF2-40B4-BE49-F238E27FC236}">
                <a16:creationId xmlns:a16="http://schemas.microsoft.com/office/drawing/2014/main" id="{7D8B4ECA-8703-2B34-F7AB-CC16095FE3CC}"/>
              </a:ext>
              <a:ext uri="{C183D7F6-B498-43B3-948B-1728B52AA6E4}">
                <adec:decorative xmlns:adec="http://schemas.microsoft.com/office/drawing/2017/decorative" val="1"/>
              </a:ext>
            </a:extLst>
          </p:cNvPr>
          <p:cNvSpPr/>
          <p:nvPr/>
        </p:nvSpPr>
        <p:spPr bwMode="auto">
          <a:xfrm>
            <a:off x="348460" y="2269115"/>
            <a:ext cx="176992" cy="171204"/>
          </a:xfrm>
          <a:prstGeom prst="ellipse">
            <a:avLst/>
          </a:prstGeom>
          <a:gradFill>
            <a:gsLst>
              <a:gs pos="59000">
                <a:schemeClr val="accent1">
                  <a:lumMod val="50000"/>
                </a:schemeClr>
              </a:gs>
              <a:gs pos="0">
                <a:schemeClr val="accent3">
                  <a:lumMod val="90000"/>
                </a:schemeClr>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0" name="Oval 59">
            <a:extLst>
              <a:ext uri="{FF2B5EF4-FFF2-40B4-BE49-F238E27FC236}">
                <a16:creationId xmlns:a16="http://schemas.microsoft.com/office/drawing/2014/main" id="{73A5B34D-7C85-22D1-4AE4-3F86D043F8DE}"/>
              </a:ext>
              <a:ext uri="{C183D7F6-B498-43B3-948B-1728B52AA6E4}">
                <adec:decorative xmlns:adec="http://schemas.microsoft.com/office/drawing/2017/decorative" val="1"/>
              </a:ext>
            </a:extLst>
          </p:cNvPr>
          <p:cNvSpPr/>
          <p:nvPr/>
        </p:nvSpPr>
        <p:spPr bwMode="auto">
          <a:xfrm>
            <a:off x="348460" y="3168605"/>
            <a:ext cx="176992" cy="171204"/>
          </a:xfrm>
          <a:prstGeom prst="ellipse">
            <a:avLst/>
          </a:prstGeom>
          <a:gradFill>
            <a:gsLst>
              <a:gs pos="59000">
                <a:schemeClr val="accent1">
                  <a:lumMod val="50000"/>
                </a:schemeClr>
              </a:gs>
              <a:gs pos="0">
                <a:schemeClr val="accent3">
                  <a:lumMod val="90000"/>
                </a:schemeClr>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2" name="Oval 61">
            <a:extLst>
              <a:ext uri="{FF2B5EF4-FFF2-40B4-BE49-F238E27FC236}">
                <a16:creationId xmlns:a16="http://schemas.microsoft.com/office/drawing/2014/main" id="{F0DE2483-B094-1896-63D4-F283A028238A}"/>
              </a:ext>
              <a:ext uri="{C183D7F6-B498-43B3-948B-1728B52AA6E4}">
                <adec:decorative xmlns:adec="http://schemas.microsoft.com/office/drawing/2017/decorative" val="1"/>
              </a:ext>
            </a:extLst>
          </p:cNvPr>
          <p:cNvSpPr/>
          <p:nvPr/>
        </p:nvSpPr>
        <p:spPr bwMode="auto">
          <a:xfrm>
            <a:off x="348460" y="4068095"/>
            <a:ext cx="176992" cy="171204"/>
          </a:xfrm>
          <a:prstGeom prst="ellipse">
            <a:avLst/>
          </a:prstGeom>
          <a:gradFill>
            <a:gsLst>
              <a:gs pos="59000">
                <a:schemeClr val="accent1">
                  <a:lumMod val="50000"/>
                </a:schemeClr>
              </a:gs>
              <a:gs pos="0">
                <a:schemeClr val="accent3">
                  <a:lumMod val="90000"/>
                </a:schemeClr>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4" name="Oval 63">
            <a:extLst>
              <a:ext uri="{FF2B5EF4-FFF2-40B4-BE49-F238E27FC236}">
                <a16:creationId xmlns:a16="http://schemas.microsoft.com/office/drawing/2014/main" id="{BF270D91-3145-DE86-75A7-844F5BECB324}"/>
              </a:ext>
              <a:ext uri="{C183D7F6-B498-43B3-948B-1728B52AA6E4}">
                <adec:decorative xmlns:adec="http://schemas.microsoft.com/office/drawing/2017/decorative" val="1"/>
              </a:ext>
            </a:extLst>
          </p:cNvPr>
          <p:cNvSpPr/>
          <p:nvPr/>
        </p:nvSpPr>
        <p:spPr bwMode="auto">
          <a:xfrm>
            <a:off x="348460" y="4967585"/>
            <a:ext cx="176992" cy="171204"/>
          </a:xfrm>
          <a:prstGeom prst="ellipse">
            <a:avLst/>
          </a:prstGeom>
          <a:gradFill>
            <a:gsLst>
              <a:gs pos="59000">
                <a:schemeClr val="accent1">
                  <a:lumMod val="50000"/>
                </a:schemeClr>
              </a:gs>
              <a:gs pos="0">
                <a:schemeClr val="accent3">
                  <a:lumMod val="90000"/>
                </a:schemeClr>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cxnSp>
        <p:nvCxnSpPr>
          <p:cNvPr id="13" name="Straight Connector 12">
            <a:extLst>
              <a:ext uri="{FF2B5EF4-FFF2-40B4-BE49-F238E27FC236}">
                <a16:creationId xmlns:a16="http://schemas.microsoft.com/office/drawing/2014/main" id="{AA00EB37-F62A-4E3F-AA89-271585264F41}"/>
              </a:ext>
              <a:ext uri="{C183D7F6-B498-43B3-948B-1728B52AA6E4}">
                <adec:decorative xmlns:adec="http://schemas.microsoft.com/office/drawing/2017/decorative" val="1"/>
              </a:ext>
            </a:extLst>
          </p:cNvPr>
          <p:cNvCxnSpPr>
            <a:cxnSpLocks/>
            <a:stCxn id="51" idx="4"/>
            <a:endCxn id="65" idx="0"/>
          </p:cNvCxnSpPr>
          <p:nvPr/>
        </p:nvCxnSpPr>
        <p:spPr>
          <a:xfrm>
            <a:off x="11780883" y="1630820"/>
            <a:ext cx="5880" cy="3336765"/>
          </a:xfrm>
          <a:prstGeom prst="line">
            <a:avLst/>
          </a:prstGeom>
          <a:noFill/>
          <a:ln w="12700">
            <a:solidFill>
              <a:srgbClr val="2897CE"/>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sp>
        <p:nvSpPr>
          <p:cNvPr id="59" name="Oval 58">
            <a:extLst>
              <a:ext uri="{FF2B5EF4-FFF2-40B4-BE49-F238E27FC236}">
                <a16:creationId xmlns:a16="http://schemas.microsoft.com/office/drawing/2014/main" id="{D74808FB-D091-F7E1-FFB4-F7B4ABF3557F}"/>
              </a:ext>
              <a:ext uri="{C183D7F6-B498-43B3-948B-1728B52AA6E4}">
                <adec:decorative xmlns:adec="http://schemas.microsoft.com/office/drawing/2017/decorative" val="1"/>
              </a:ext>
            </a:extLst>
          </p:cNvPr>
          <p:cNvSpPr/>
          <p:nvPr/>
        </p:nvSpPr>
        <p:spPr bwMode="auto">
          <a:xfrm>
            <a:off x="11698267" y="2269115"/>
            <a:ext cx="176992" cy="171204"/>
          </a:xfrm>
          <a:prstGeom prst="ellipse">
            <a:avLst/>
          </a:prstGeom>
          <a:gradFill>
            <a:gsLst>
              <a:gs pos="59000">
                <a:srgbClr val="00B0F0">
                  <a:lumMod val="75000"/>
                </a:srgbClr>
              </a:gs>
              <a:gs pos="0">
                <a:srgbClr val="00B0F0"/>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1" name="Oval 60">
            <a:extLst>
              <a:ext uri="{FF2B5EF4-FFF2-40B4-BE49-F238E27FC236}">
                <a16:creationId xmlns:a16="http://schemas.microsoft.com/office/drawing/2014/main" id="{3E99A0A2-90E4-BBE6-EEB1-43CD42CF30A7}"/>
              </a:ext>
              <a:ext uri="{C183D7F6-B498-43B3-948B-1728B52AA6E4}">
                <adec:decorative xmlns:adec="http://schemas.microsoft.com/office/drawing/2017/decorative" val="1"/>
              </a:ext>
            </a:extLst>
          </p:cNvPr>
          <p:cNvSpPr/>
          <p:nvPr/>
        </p:nvSpPr>
        <p:spPr bwMode="auto">
          <a:xfrm>
            <a:off x="11698267" y="3168605"/>
            <a:ext cx="176992" cy="171204"/>
          </a:xfrm>
          <a:prstGeom prst="ellipse">
            <a:avLst/>
          </a:prstGeom>
          <a:gradFill>
            <a:gsLst>
              <a:gs pos="59000">
                <a:srgbClr val="00B0F0">
                  <a:lumMod val="75000"/>
                </a:srgbClr>
              </a:gs>
              <a:gs pos="0">
                <a:srgbClr val="00B0F0"/>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5" name="Oval 64">
            <a:extLst>
              <a:ext uri="{FF2B5EF4-FFF2-40B4-BE49-F238E27FC236}">
                <a16:creationId xmlns:a16="http://schemas.microsoft.com/office/drawing/2014/main" id="{4893A03E-6304-15B4-F2C6-88E99ACF731A}"/>
              </a:ext>
              <a:ext uri="{C183D7F6-B498-43B3-948B-1728B52AA6E4}">
                <adec:decorative xmlns:adec="http://schemas.microsoft.com/office/drawing/2017/decorative" val="1"/>
              </a:ext>
            </a:extLst>
          </p:cNvPr>
          <p:cNvSpPr/>
          <p:nvPr/>
        </p:nvSpPr>
        <p:spPr bwMode="auto">
          <a:xfrm>
            <a:off x="11698267" y="4967585"/>
            <a:ext cx="176992" cy="171204"/>
          </a:xfrm>
          <a:prstGeom prst="ellipse">
            <a:avLst/>
          </a:prstGeom>
          <a:gradFill>
            <a:gsLst>
              <a:gs pos="59000">
                <a:srgbClr val="00B0F0">
                  <a:lumMod val="75000"/>
                </a:srgbClr>
              </a:gs>
              <a:gs pos="0">
                <a:srgbClr val="00B0F0"/>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3" name="Oval 62">
            <a:extLst>
              <a:ext uri="{FF2B5EF4-FFF2-40B4-BE49-F238E27FC236}">
                <a16:creationId xmlns:a16="http://schemas.microsoft.com/office/drawing/2014/main" id="{C80D5F78-185B-3762-E7D4-F531A12EB426}"/>
              </a:ext>
              <a:ext uri="{C183D7F6-B498-43B3-948B-1728B52AA6E4}">
                <adec:decorative xmlns:adec="http://schemas.microsoft.com/office/drawing/2017/decorative" val="1"/>
              </a:ext>
            </a:extLst>
          </p:cNvPr>
          <p:cNvSpPr/>
          <p:nvPr/>
        </p:nvSpPr>
        <p:spPr bwMode="auto">
          <a:xfrm>
            <a:off x="11698267" y="4068095"/>
            <a:ext cx="176992" cy="171204"/>
          </a:xfrm>
          <a:prstGeom prst="ellipse">
            <a:avLst/>
          </a:prstGeom>
          <a:gradFill>
            <a:gsLst>
              <a:gs pos="59000">
                <a:srgbClr val="00B0F0">
                  <a:lumMod val="75000"/>
                </a:srgbClr>
              </a:gs>
              <a:gs pos="0">
                <a:srgbClr val="00B0F0"/>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pic>
        <p:nvPicPr>
          <p:cNvPr id="2" name="Grafik 1" descr="Ein Bild, das Grafiken, Schrift, Logo, Screenshot enthält.&#10;&#10;Automatisch generierte Beschreibung">
            <a:extLst>
              <a:ext uri="{FF2B5EF4-FFF2-40B4-BE49-F238E27FC236}">
                <a16:creationId xmlns:a16="http://schemas.microsoft.com/office/drawing/2014/main" id="{9BE2A6FB-6A0D-B14F-5965-BD6545AC4B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249228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childTnLst>
                                </p:cTn>
                              </p:par>
                              <p:par>
                                <p:cTn id="8" presetID="42" presetClass="path" presetSubtype="0" decel="100000" fill="hold" grpId="1" nodeType="withEffect">
                                  <p:stCondLst>
                                    <p:cond delay="0"/>
                                  </p:stCondLst>
                                  <p:childTnLst>
                                    <p:animMotion origin="layout" path="M -4.16667E-7 -1.48148E-6 L -4.16667E-7 0.03542 " pathEditMode="relative" rAng="0" ptsTypes="AA">
                                      <p:cBhvr>
                                        <p:cTn id="9" dur="700" spd="-100000" fill="hold"/>
                                        <p:tgtEl>
                                          <p:spTgt spid="50"/>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childTnLst>
                                </p:cTn>
                              </p:par>
                              <p:par>
                                <p:cTn id="13" presetID="42" presetClass="path" presetSubtype="0" decel="100000" fill="hold" nodeType="withEffect">
                                  <p:stCondLst>
                                    <p:cond delay="0"/>
                                  </p:stCondLst>
                                  <p:childTnLst>
                                    <p:animMotion origin="layout" path="M 2.70833E-6 0 L 2.70833E-6 0.03542 " pathEditMode="relative" rAng="0" ptsTypes="AA">
                                      <p:cBhvr>
                                        <p:cTn id="14" dur="1000" spd="-100000" fill="hold"/>
                                        <p:tgtEl>
                                          <p:spTgt spid="66"/>
                                        </p:tgtEl>
                                        <p:attrNameLst>
                                          <p:attrName>ppt_x</p:attrName>
                                          <p:attrName>ppt_y</p:attrName>
                                        </p:attrNameLst>
                                      </p:cBhvr>
                                      <p:rCtr x="0" y="1759"/>
                                    </p:animMotion>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1000"/>
                                        <p:tgtEl>
                                          <p:spTgt spid="81"/>
                                        </p:tgtEl>
                                      </p:cBhvr>
                                    </p:animEffect>
                                  </p:childTnLst>
                                </p:cTn>
                              </p:par>
                              <p:par>
                                <p:cTn id="21" presetID="42" presetClass="path" presetSubtype="0" decel="100000" fill="hold" grpId="1" nodeType="withEffect">
                                  <p:stCondLst>
                                    <p:cond delay="0"/>
                                  </p:stCondLst>
                                  <p:childTnLst>
                                    <p:animMotion origin="layout" path="M 0 7.40741E-7 L 0 0.03542 " pathEditMode="relative" rAng="0" ptsTypes="AA">
                                      <p:cBhvr>
                                        <p:cTn id="22" dur="700" spd="-100000" fill="hold"/>
                                        <p:tgtEl>
                                          <p:spTgt spid="81"/>
                                        </p:tgtEl>
                                        <p:attrNameLst>
                                          <p:attrName>ppt_x</p:attrName>
                                          <p:attrName>ppt_y</p:attrName>
                                        </p:attrNameLst>
                                      </p:cBhvr>
                                      <p:rCtr x="0" y="1759"/>
                                    </p:animMotion>
                                  </p:childTnLst>
                                </p:cTn>
                              </p:par>
                              <p:par>
                                <p:cTn id="23" presetID="42" presetClass="path" presetSubtype="0" accel="50000" decel="50000" fill="hold" grpId="1" nodeType="withEffect">
                                  <p:stCondLst>
                                    <p:cond delay="0"/>
                                  </p:stCondLst>
                                  <p:childTnLst>
                                    <p:animMotion origin="layout" path="M -0.04974 -3.7037E-7 L 1.875E-6 -3.7037E-7 " pathEditMode="relative" rAng="0" ptsTypes="AA">
                                      <p:cBhvr>
                                        <p:cTn id="24" dur="1000" fill="hold"/>
                                        <p:tgtEl>
                                          <p:spTgt spid="71"/>
                                        </p:tgtEl>
                                        <p:attrNameLst>
                                          <p:attrName>ppt_x</p:attrName>
                                          <p:attrName>ppt_y</p:attrName>
                                        </p:attrNameLst>
                                      </p:cBhvr>
                                      <p:rCtr x="2487" y="0"/>
                                    </p:animMotion>
                                  </p:childTnLst>
                                </p:cTn>
                              </p:par>
                              <p:par>
                                <p:cTn id="25" presetID="10"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500"/>
                                        <p:tgtEl>
                                          <p:spTgt spid="74"/>
                                        </p:tgtEl>
                                      </p:cBhvr>
                                    </p:animEffect>
                                  </p:childTnLst>
                                </p:cTn>
                              </p:par>
                              <p:par>
                                <p:cTn id="46" presetID="10" presetClass="entr" presetSubtype="0" fill="hold" grpId="0" nodeType="withEffect">
                                  <p:stCondLst>
                                    <p:cond delay="125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grpId="0" nodeType="withEffect">
                                  <p:stCondLst>
                                    <p:cond delay="125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childTnLst>
                          </p:cTn>
                        </p:par>
                        <p:par>
                          <p:cTn id="52" fill="hold">
                            <p:stCondLst>
                              <p:cond delay="2750"/>
                            </p:stCondLst>
                            <p:childTnLst>
                              <p:par>
                                <p:cTn id="53" presetID="1" presetClass="entr" presetSubtype="0"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42" presetClass="path" presetSubtype="0" accel="50000" decel="50000" fill="hold" grpId="1" nodeType="withEffect">
                                  <p:stCondLst>
                                    <p:cond delay="0"/>
                                  </p:stCondLst>
                                  <p:childTnLst>
                                    <p:animMotion origin="layout" path="M 0.04766 -3.7037E-7 L -6.25E-7 -3.7037E-7 " pathEditMode="relative" rAng="0" ptsTypes="AA">
                                      <p:cBhvr>
                                        <p:cTn id="56" dur="1000" fill="hold"/>
                                        <p:tgtEl>
                                          <p:spTgt spid="76"/>
                                        </p:tgtEl>
                                        <p:attrNameLst>
                                          <p:attrName>ppt_x</p:attrName>
                                          <p:attrName>ppt_y</p:attrName>
                                        </p:attrNameLst>
                                      </p:cBhvr>
                                      <p:rCtr x="-2383" y="0"/>
                                    </p:animMotion>
                                  </p:childTnLst>
                                </p:cTn>
                              </p:par>
                              <p:par>
                                <p:cTn id="57" presetID="10"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par>
                                <p:cTn id="69" presetID="10" presetClass="entr" presetSubtype="0" fill="hold" grpId="0" nodeType="withEffect">
                                  <p:stCondLst>
                                    <p:cond delay="75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10" presetClass="entr" presetSubtype="0" fill="hold" grpId="0" nodeType="withEffect">
                                  <p:stCondLst>
                                    <p:cond delay="100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10" presetClass="entr" presetSubtype="0" fill="hold" grpId="0" nodeType="withEffect">
                                  <p:stCondLst>
                                    <p:cond delay="1000"/>
                                  </p:stCondLst>
                                  <p:childTnLst>
                                    <p:set>
                                      <p:cBhvr>
                                        <p:cTn id="76" dur="1" fill="hold">
                                          <p:stCondLst>
                                            <p:cond delay="0"/>
                                          </p:stCondLst>
                                        </p:cTn>
                                        <p:tgtEl>
                                          <p:spTgt spid="79"/>
                                        </p:tgtEl>
                                        <p:attrNameLst>
                                          <p:attrName>style.visibility</p:attrName>
                                        </p:attrNameLst>
                                      </p:cBhvr>
                                      <p:to>
                                        <p:strVal val="visible"/>
                                      </p:to>
                                    </p:set>
                                    <p:animEffect transition="in" filter="fade">
                                      <p:cBhvr>
                                        <p:cTn id="77" dur="500"/>
                                        <p:tgtEl>
                                          <p:spTgt spid="79"/>
                                        </p:tgtEl>
                                      </p:cBhvr>
                                    </p:animEffect>
                                  </p:childTnLst>
                                </p:cTn>
                              </p:par>
                              <p:par>
                                <p:cTn id="78" presetID="10" presetClass="entr" presetSubtype="0" fill="hold" grpId="0" nodeType="withEffect">
                                  <p:stCondLst>
                                    <p:cond delay="125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par>
                                <p:cTn id="81" presetID="10" presetClass="entr" presetSubtype="0" fill="hold" grpId="0" nodeType="withEffect">
                                  <p:stCondLst>
                                    <p:cond delay="1250"/>
                                  </p:stCondLst>
                                  <p:childTnLst>
                                    <p:set>
                                      <p:cBhvr>
                                        <p:cTn id="82" dur="1" fill="hold">
                                          <p:stCondLst>
                                            <p:cond delay="0"/>
                                          </p:stCondLst>
                                        </p:cTn>
                                        <p:tgtEl>
                                          <p:spTgt spid="80"/>
                                        </p:tgtEl>
                                        <p:attrNameLst>
                                          <p:attrName>style.visibility</p:attrName>
                                        </p:attrNameLst>
                                      </p:cBhvr>
                                      <p:to>
                                        <p:strVal val="visible"/>
                                      </p:to>
                                    </p:set>
                                    <p:animEffect transition="in" filter="fade">
                                      <p:cBhvr>
                                        <p:cTn id="8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69" grpId="0" animBg="1"/>
      <p:bldP spid="70" grpId="0" animBg="1"/>
      <p:bldP spid="71" grpId="0" animBg="1"/>
      <p:bldP spid="71" grpId="1" animBg="1"/>
      <p:bldP spid="72" grpId="0"/>
      <p:bldP spid="73" grpId="0"/>
      <p:bldP spid="74" grpId="0"/>
      <p:bldP spid="75" grpId="0"/>
      <p:bldP spid="76" grpId="0" animBg="1"/>
      <p:bldP spid="76" grpId="1" animBg="1"/>
      <p:bldP spid="77" grpId="0"/>
      <p:bldP spid="78" grpId="0"/>
      <p:bldP spid="79" grpId="0"/>
      <p:bldP spid="80" grpId="0"/>
      <p:bldP spid="81" grpId="0"/>
      <p:bldP spid="81" grpId="1"/>
      <p:bldP spid="58" grpId="0" animBg="1"/>
      <p:bldP spid="60" grpId="0" animBg="1"/>
      <p:bldP spid="62" grpId="0" animBg="1"/>
      <p:bldP spid="64" grpId="0" animBg="1"/>
      <p:bldP spid="59" grpId="0" animBg="1"/>
      <p:bldP spid="61" grpId="0" animBg="1"/>
      <p:bldP spid="65" grpId="0" animBg="1"/>
      <p:bldP spid="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pilot in Outlook - PitchDeck_v1" descr="Video">
            <a:hlinkClick r:id="" action="ppaction://media"/>
            <a:extLst>
              <a:ext uri="{FF2B5EF4-FFF2-40B4-BE49-F238E27FC236}">
                <a16:creationId xmlns:a16="http://schemas.microsoft.com/office/drawing/2014/main" id="{940D1EAF-1A4C-BFD5-66EE-1F99A83642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Grafik 2" descr="Ein Bild, das Grafiken, Schrift, Logo, Screenshot enthält.&#10;&#10;Automatisch generierte Beschreibung">
            <a:extLst>
              <a:ext uri="{FF2B5EF4-FFF2-40B4-BE49-F238E27FC236}">
                <a16:creationId xmlns:a16="http://schemas.microsoft.com/office/drawing/2014/main" id="{5CB459C8-788E-0421-8891-8D37B3F7B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990366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pilot in Word - PitchDeck_v1" descr="Video">
            <a:hlinkClick r:id="" action="ppaction://media"/>
            <a:extLst>
              <a:ext uri="{FF2B5EF4-FFF2-40B4-BE49-F238E27FC236}">
                <a16:creationId xmlns:a16="http://schemas.microsoft.com/office/drawing/2014/main" id="{A7668225-3FCB-ED36-400B-7D85E75A113E}"/>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Grafik 2" descr="Ein Bild, das Grafiken, Schrift, Logo, Screenshot enthält.&#10;&#10;Automatisch generierte Beschreibung">
            <a:extLst>
              <a:ext uri="{FF2B5EF4-FFF2-40B4-BE49-F238E27FC236}">
                <a16:creationId xmlns:a16="http://schemas.microsoft.com/office/drawing/2014/main" id="{F3E53EF9-88A1-DE9E-65C9-A7F925B3C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2518100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896A-B5DA-88FE-799B-26D8AFB69391}"/>
              </a:ext>
            </a:extLst>
          </p:cNvPr>
          <p:cNvSpPr>
            <a:spLocks noGrp="1"/>
          </p:cNvSpPr>
          <p:nvPr>
            <p:ph type="title" idx="4294967295"/>
          </p:nvPr>
        </p:nvSpPr>
        <p:spPr>
          <a:xfrm>
            <a:off x="0" y="315913"/>
            <a:ext cx="11109325" cy="658812"/>
          </a:xfrm>
        </p:spPr>
        <p:txBody>
          <a:bodyPr>
            <a:normAutofit/>
          </a:bodyPr>
          <a:lstStyle/>
          <a:p>
            <a:r>
              <a:rPr lang="en-US">
                <a:solidFill>
                  <a:schemeClr val="bg1"/>
                </a:solidFill>
              </a:rPr>
              <a:t>Copilot in Excel</a:t>
            </a:r>
          </a:p>
        </p:txBody>
      </p:sp>
      <p:pic>
        <p:nvPicPr>
          <p:cNvPr id="7" name="1102_07_Excel_Updated_APPROVED">
            <a:hlinkClick r:id="" action="ppaction://media"/>
            <a:extLst>
              <a:ext uri="{FF2B5EF4-FFF2-40B4-BE49-F238E27FC236}">
                <a16:creationId xmlns:a16="http://schemas.microsoft.com/office/drawing/2014/main" id="{B88C7987-AA3D-656E-11BD-4ECCBF972AC5}"/>
              </a:ext>
              <a:ext uri="{C183D7F6-B498-43B3-948B-1728B52AA6E4}">
                <adec:decorative xmlns:adec="http://schemas.microsoft.com/office/drawing/2017/decorative" val="1"/>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0" y="1588"/>
            <a:ext cx="12192000" cy="6854825"/>
          </a:xfrm>
        </p:spPr>
      </p:pic>
    </p:spTree>
    <p:extLst>
      <p:ext uri="{BB962C8B-B14F-4D97-AF65-F5344CB8AC3E}">
        <p14:creationId xmlns:p14="http://schemas.microsoft.com/office/powerpoint/2010/main" val="317983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pilot Lab - PitchDeck v1" descr="Copilot Lab video">
            <a:hlinkClick r:id="" action="ppaction://media"/>
            <a:extLst>
              <a:ext uri="{FF2B5EF4-FFF2-40B4-BE49-F238E27FC236}">
                <a16:creationId xmlns:a16="http://schemas.microsoft.com/office/drawing/2014/main" id="{1A57379E-A200-7178-2D8D-C7E4CF62C1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Grafik 1" descr="Ein Bild, das Grafiken, Schrift, Logo, Screenshot enthält.&#10;&#10;Automatisch generierte Beschreibung">
            <a:extLst>
              <a:ext uri="{FF2B5EF4-FFF2-40B4-BE49-F238E27FC236}">
                <a16:creationId xmlns:a16="http://schemas.microsoft.com/office/drawing/2014/main" id="{103B3090-0D13-4E4C-244E-3DC322184A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2713308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icrosoft 365 Copilot Data Security Demo compressed">
            <a:hlinkClick r:id="" action="ppaction://media"/>
            <a:extLst>
              <a:ext uri="{FF2B5EF4-FFF2-40B4-BE49-F238E27FC236}">
                <a16:creationId xmlns:a16="http://schemas.microsoft.com/office/drawing/2014/main" id="{29E22A43-AC86-181A-A810-D06B1F7E5F50}"/>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Grafik 1" descr="Ein Bild, das Grafiken, Schrift, Logo, Screenshot enthält.&#10;&#10;Automatisch generierte Beschreibung">
            <a:extLst>
              <a:ext uri="{FF2B5EF4-FFF2-40B4-BE49-F238E27FC236}">
                <a16:creationId xmlns:a16="http://schemas.microsoft.com/office/drawing/2014/main" id="{D5C9ABCC-951B-4686-A115-6652F9044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549234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curityExplainer-1920x1080-Clean">
            <a:hlinkClick r:id="" action="ppaction://media"/>
            <a:extLst>
              <a:ext uri="{FF2B5EF4-FFF2-40B4-BE49-F238E27FC236}">
                <a16:creationId xmlns:a16="http://schemas.microsoft.com/office/drawing/2014/main" id="{71692CDD-D6AE-56BE-0A3A-6A871FE5D03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F4D6195-12FE-6C1C-CE39-4C084212E75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A13C5A86-83CD-2C2C-4378-F332F0FF08C5}"/>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Copilot Security and privacy</a:t>
            </a:r>
          </a:p>
        </p:txBody>
      </p:sp>
      <p:pic>
        <p:nvPicPr>
          <p:cNvPr id="4" name="Grafik 3" descr="Ein Bild, das Grafiken, Schrift, Logo, Screenshot enthält.&#10;&#10;Automatisch generierte Beschreibung">
            <a:extLst>
              <a:ext uri="{FF2B5EF4-FFF2-40B4-BE49-F238E27FC236}">
                <a16:creationId xmlns:a16="http://schemas.microsoft.com/office/drawing/2014/main" id="{2FFADE4D-7D99-92B1-2848-A845CF213D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1916767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93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141F5D-43D0-CFA2-CFA5-661247442F5A}"/>
              </a:ext>
              <a:ext uri="{C183D7F6-B498-43B3-948B-1728B52AA6E4}">
                <adec:decorative xmlns:adec="http://schemas.microsoft.com/office/drawing/2017/decorative" val="1"/>
              </a:ext>
            </a:extLst>
          </p:cNvPr>
          <p:cNvGrpSpPr/>
          <p:nvPr/>
        </p:nvGrpSpPr>
        <p:grpSpPr>
          <a:xfrm>
            <a:off x="1103110" y="2301563"/>
            <a:ext cx="9985781" cy="3946264"/>
            <a:chOff x="1319805" y="3063348"/>
            <a:chExt cx="7957469" cy="2527619"/>
          </a:xfrm>
        </p:grpSpPr>
        <p:cxnSp>
          <p:nvCxnSpPr>
            <p:cNvPr id="12" name="Straight Connector 11">
              <a:extLst>
                <a:ext uri="{FF2B5EF4-FFF2-40B4-BE49-F238E27FC236}">
                  <a16:creationId xmlns:a16="http://schemas.microsoft.com/office/drawing/2014/main" id="{7482FDCE-D5B1-23B2-56A7-F0338F4DF310}"/>
                </a:ext>
              </a:extLst>
            </p:cNvPr>
            <p:cNvCxnSpPr>
              <a:cxnSpLocks/>
            </p:cNvCxnSpPr>
            <p:nvPr/>
          </p:nvCxnSpPr>
          <p:spPr>
            <a:xfrm>
              <a:off x="1319805" y="4181365"/>
              <a:ext cx="7921244" cy="0"/>
            </a:xfrm>
            <a:prstGeom prst="line">
              <a:avLst/>
            </a:prstGeom>
            <a:ln w="12700" cap="rnd">
              <a:solidFill>
                <a:schemeClr val="bg1">
                  <a:lumMod val="85000"/>
                </a:schemeClr>
              </a:solidFill>
              <a:headEnd type="none" w="lg" len="med"/>
              <a:tailEnd type="none" w="lg" len="med"/>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B5820C-7A8F-C045-B1DF-D24D15036BC8}"/>
                </a:ext>
              </a:extLst>
            </p:cNvPr>
            <p:cNvCxnSpPr>
              <a:cxnSpLocks/>
            </p:cNvCxnSpPr>
            <p:nvPr/>
          </p:nvCxnSpPr>
          <p:spPr>
            <a:xfrm>
              <a:off x="1319805" y="3063348"/>
              <a:ext cx="7921244" cy="0"/>
            </a:xfrm>
            <a:prstGeom prst="line">
              <a:avLst/>
            </a:prstGeom>
            <a:ln w="12700" cap="rnd">
              <a:solidFill>
                <a:schemeClr val="bg1">
                  <a:lumMod val="85000"/>
                </a:schemeClr>
              </a:solidFill>
              <a:headEnd type="none" w="lg" len="med"/>
              <a:tailEnd type="none" w="lg" len="med"/>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142" name="TextBox 3141">
              <a:extLst>
                <a:ext uri="{FF2B5EF4-FFF2-40B4-BE49-F238E27FC236}">
                  <a16:creationId xmlns:a16="http://schemas.microsoft.com/office/drawing/2014/main" id="{6A585936-5053-5954-2076-74AB52B9EFC3}"/>
                </a:ext>
              </a:extLst>
            </p:cNvPr>
            <p:cNvSpPr txBox="1"/>
            <p:nvPr/>
          </p:nvSpPr>
          <p:spPr>
            <a:xfrm>
              <a:off x="1503416" y="5292088"/>
              <a:ext cx="661541" cy="298879"/>
            </a:xfrm>
            <a:prstGeom prst="rect">
              <a:avLst/>
            </a:prstGeom>
            <a:noFill/>
          </p:spPr>
          <p:txBody>
            <a:bodyPr wrap="none" lIns="0" tIns="91440" rIns="0" bIns="0" rtlCol="0" anchor="t" anchorCtr="0">
              <a:spAutoFit/>
            </a:bodyPr>
            <a:lstStyle>
              <a:defPPr>
                <a:defRPr lang="en-US"/>
              </a:defPPr>
              <a:lvl1pPr>
                <a:defRPr sz="1200">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16 years</a:t>
              </a:r>
            </a:p>
          </p:txBody>
        </p:sp>
        <p:sp>
          <p:nvSpPr>
            <p:cNvPr id="3143" name="TextBox 3142">
              <a:extLst>
                <a:ext uri="{FF2B5EF4-FFF2-40B4-BE49-F238E27FC236}">
                  <a16:creationId xmlns:a16="http://schemas.microsoft.com/office/drawing/2014/main" id="{F40784C3-67D3-04D9-734A-6AC63B104220}"/>
                </a:ext>
              </a:extLst>
            </p:cNvPr>
            <p:cNvSpPr txBox="1"/>
            <p:nvPr/>
          </p:nvSpPr>
          <p:spPr>
            <a:xfrm>
              <a:off x="7465612" y="5292092"/>
              <a:ext cx="1048747" cy="295701"/>
            </a:xfrm>
            <a:prstGeom prst="rect">
              <a:avLst/>
            </a:prstGeom>
            <a:noFill/>
          </p:spPr>
          <p:txBody>
            <a:bodyPr wrap="none" lIns="0" tIns="91440" rIns="0" bIns="0" rtlCol="0" anchor="t" anchorCtr="0">
              <a:spAutoFit/>
            </a:bodyPr>
            <a:lstStyle>
              <a:defPPr>
                <a:defRPr lang="en-US"/>
              </a:defPPr>
              <a:lvl1pPr>
                <a:defRPr sz="1200">
                  <a:latin typeface="+mj-lt"/>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3 months</a:t>
              </a:r>
            </a:p>
          </p:txBody>
        </p:sp>
        <p:cxnSp>
          <p:nvCxnSpPr>
            <p:cNvPr id="3" name="Straight Connector 2">
              <a:extLst>
                <a:ext uri="{FF2B5EF4-FFF2-40B4-BE49-F238E27FC236}">
                  <a16:creationId xmlns:a16="http://schemas.microsoft.com/office/drawing/2014/main" id="{AA54F649-A864-0D5F-C482-2C9A356E9F9F}"/>
                </a:ext>
              </a:extLst>
            </p:cNvPr>
            <p:cNvCxnSpPr>
              <a:cxnSpLocks/>
            </p:cNvCxnSpPr>
            <p:nvPr/>
          </p:nvCxnSpPr>
          <p:spPr>
            <a:xfrm>
              <a:off x="1319805" y="5303300"/>
              <a:ext cx="7921244" cy="0"/>
            </a:xfrm>
            <a:prstGeom prst="line">
              <a:avLst/>
            </a:prstGeom>
            <a:ln w="12700"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685335B-0C36-AA66-764D-3F796CE4CA4C}"/>
                </a:ext>
              </a:extLst>
            </p:cNvPr>
            <p:cNvSpPr txBox="1"/>
            <p:nvPr/>
          </p:nvSpPr>
          <p:spPr>
            <a:xfrm>
              <a:off x="1319805" y="4181365"/>
              <a:ext cx="422593" cy="211706"/>
            </a:xfrm>
            <a:prstGeom prst="rect">
              <a:avLst/>
            </a:prstGeom>
            <a:noFill/>
          </p:spPr>
          <p:txBody>
            <a:bodyPr wrap="square" lIns="0" tIns="45720" rIns="0" bIns="0" anchor="t" anchorCtr="0">
              <a:spAutoFit/>
            </a:bodyPr>
            <a:lstStyle/>
            <a:p>
              <a:pPr marL="0" marR="0" lvl="0" indent="0" algn="l"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50M</a:t>
              </a:r>
            </a:p>
          </p:txBody>
        </p:sp>
        <p:sp>
          <p:nvSpPr>
            <p:cNvPr id="34" name="TextBox 33">
              <a:extLst>
                <a:ext uri="{FF2B5EF4-FFF2-40B4-BE49-F238E27FC236}">
                  <a16:creationId xmlns:a16="http://schemas.microsoft.com/office/drawing/2014/main" id="{5C81D178-0D4E-5B43-7821-660E8CAB3C6D}"/>
                </a:ext>
              </a:extLst>
            </p:cNvPr>
            <p:cNvSpPr txBox="1"/>
            <p:nvPr/>
          </p:nvSpPr>
          <p:spPr>
            <a:xfrm>
              <a:off x="1319805" y="3063348"/>
              <a:ext cx="422593" cy="211706"/>
            </a:xfrm>
            <a:prstGeom prst="rect">
              <a:avLst/>
            </a:prstGeom>
            <a:noFill/>
          </p:spPr>
          <p:txBody>
            <a:bodyPr wrap="square" lIns="0" tIns="45720" rIns="0" bIns="0" anchor="t" anchorCtr="0">
              <a:spAutoFit/>
            </a:bodyPr>
            <a:lstStyle/>
            <a:p>
              <a:pPr marL="0" marR="0" lvl="0" indent="0" algn="l"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100M</a:t>
              </a:r>
            </a:p>
          </p:txBody>
        </p:sp>
        <p:sp>
          <p:nvSpPr>
            <p:cNvPr id="35" name="!!Freeform: Shape 3082">
              <a:extLst>
                <a:ext uri="{FF2B5EF4-FFF2-40B4-BE49-F238E27FC236}">
                  <a16:creationId xmlns:a16="http://schemas.microsoft.com/office/drawing/2014/main" id="{FD9F3CDA-8636-8CE6-0F58-47376AACFB21}"/>
                </a:ext>
              </a:extLst>
            </p:cNvPr>
            <p:cNvSpPr/>
            <p:nvPr/>
          </p:nvSpPr>
          <p:spPr bwMode="auto">
            <a:xfrm>
              <a:off x="1782553" y="3073081"/>
              <a:ext cx="6315076" cy="2230938"/>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474523" y="1739669"/>
                    <a:pt x="1271838" y="1414731"/>
                    <a:pt x="1802416" y="1098289"/>
                  </a:cubicBezTo>
                  <a:cubicBezTo>
                    <a:pt x="2332994" y="781847"/>
                    <a:pt x="3025089" y="243921"/>
                    <a:pt x="3183468" y="0"/>
                  </a:cubicBezTo>
                </a:path>
              </a:pathLst>
            </a:custGeom>
            <a:noFill/>
            <a:ln w="19050" cap="rnd">
              <a:solidFill>
                <a:srgbClr val="B1B3B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Shape 3090">
              <a:extLst>
                <a:ext uri="{FF2B5EF4-FFF2-40B4-BE49-F238E27FC236}">
                  <a16:creationId xmlns:a16="http://schemas.microsoft.com/office/drawing/2014/main" id="{0FD9CCFF-6422-C819-14EA-8BE1B6569AAB}"/>
                </a:ext>
              </a:extLst>
            </p:cNvPr>
            <p:cNvSpPr/>
            <p:nvPr/>
          </p:nvSpPr>
          <p:spPr bwMode="auto">
            <a:xfrm>
              <a:off x="5329806" y="3073081"/>
              <a:ext cx="2762493" cy="2230938"/>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375887" y="1714405"/>
                    <a:pt x="1165430" y="1305988"/>
                    <a:pt x="1696008" y="989546"/>
                  </a:cubicBezTo>
                  <a:cubicBezTo>
                    <a:pt x="2226586" y="673104"/>
                    <a:pt x="2865196" y="258330"/>
                    <a:pt x="3183468" y="0"/>
                  </a:cubicBezTo>
                </a:path>
              </a:pathLst>
            </a:custGeom>
            <a:noFill/>
            <a:ln w="19050" cap="rnd">
              <a:solidFill>
                <a:srgbClr val="B1B3B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8DE2D854-F4DD-4451-2850-DED2F0C8CEA8}"/>
                </a:ext>
              </a:extLst>
            </p:cNvPr>
            <p:cNvSpPr/>
            <p:nvPr/>
          </p:nvSpPr>
          <p:spPr bwMode="auto">
            <a:xfrm>
              <a:off x="6318847" y="3073081"/>
              <a:ext cx="1773453" cy="2230938"/>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375887" y="1714405"/>
                    <a:pt x="1165430" y="1305988"/>
                    <a:pt x="1696008" y="989546"/>
                  </a:cubicBezTo>
                  <a:cubicBezTo>
                    <a:pt x="2226586" y="673104"/>
                    <a:pt x="2865196" y="258330"/>
                    <a:pt x="3183468" y="0"/>
                  </a:cubicBezTo>
                </a:path>
              </a:pathLst>
            </a:custGeom>
            <a:noFill/>
            <a:ln w="19050" cap="rnd">
              <a:solidFill>
                <a:srgbClr val="B1B3B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2BE33541-E1C8-15C7-7F45-E95780C92C27}"/>
                </a:ext>
              </a:extLst>
            </p:cNvPr>
            <p:cNvSpPr/>
            <p:nvPr/>
          </p:nvSpPr>
          <p:spPr bwMode="auto">
            <a:xfrm>
              <a:off x="7989985" y="3073081"/>
              <a:ext cx="102314" cy="2210095"/>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1787 w 3185255"/>
                <a:gd name="connsiteY0" fmla="*/ 1898650 h 1898650"/>
                <a:gd name="connsiteX1" fmla="*/ 3185255 w 3185255"/>
                <a:gd name="connsiteY1" fmla="*/ 0 h 1898650"/>
                <a:gd name="connsiteX0" fmla="*/ 1717 w 3185185"/>
                <a:gd name="connsiteY0" fmla="*/ 1898650 h 1898650"/>
                <a:gd name="connsiteX1" fmla="*/ 3185185 w 3185185"/>
                <a:gd name="connsiteY1" fmla="*/ 0 h 1898650"/>
                <a:gd name="connsiteX0" fmla="*/ 1763 w 3185231"/>
                <a:gd name="connsiteY0" fmla="*/ 1898650 h 1898650"/>
                <a:gd name="connsiteX1" fmla="*/ 3185231 w 3185231"/>
                <a:gd name="connsiteY1" fmla="*/ 0 h 1898650"/>
                <a:gd name="connsiteX0" fmla="*/ -1 w 3183467"/>
                <a:gd name="connsiteY0" fmla="*/ 1898650 h 1898650"/>
                <a:gd name="connsiteX1" fmla="*/ 3183467 w 3183467"/>
                <a:gd name="connsiteY1" fmla="*/ 0 h 1898650"/>
              </a:gdLst>
              <a:ahLst/>
              <a:cxnLst>
                <a:cxn ang="0">
                  <a:pos x="connsiteX0" y="connsiteY0"/>
                </a:cxn>
                <a:cxn ang="0">
                  <a:pos x="connsiteX1" y="connsiteY1"/>
                </a:cxn>
              </a:cxnLst>
              <a:rect l="l" t="t" r="r" b="b"/>
              <a:pathLst>
                <a:path w="3183467" h="1898650">
                  <a:moveTo>
                    <a:pt x="-1" y="1898650"/>
                  </a:moveTo>
                  <a:cubicBezTo>
                    <a:pt x="61065" y="1846717"/>
                    <a:pt x="3038196" y="59884"/>
                    <a:pt x="3183467" y="0"/>
                  </a:cubicBezTo>
                </a:path>
              </a:pathLst>
            </a:custGeom>
            <a:noFill/>
            <a:ln w="38100" cap="rnd">
              <a:gradFill flip="none" rotWithShape="1">
                <a:gsLst>
                  <a:gs pos="0">
                    <a:schemeClr val="accent1"/>
                  </a:gs>
                  <a:gs pos="100000">
                    <a:srgbClr val="8678D6"/>
                  </a:gs>
                </a:gsLst>
                <a:lin ang="5400000" scaled="1"/>
                <a:tileRect/>
              </a:gra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C1A92DD8-9DA8-8C54-E6A8-2518E27F2347}"/>
                </a:ext>
              </a:extLst>
            </p:cNvPr>
            <p:cNvSpPr txBox="1"/>
            <p:nvPr/>
          </p:nvSpPr>
          <p:spPr>
            <a:xfrm>
              <a:off x="6313518" y="4795047"/>
              <a:ext cx="1474083" cy="297363"/>
            </a:xfrm>
            <a:prstGeom prst="roundRect">
              <a:avLst>
                <a:gd name="adj" fmla="val 50000"/>
              </a:avLst>
            </a:prstGeom>
            <a:solidFill>
              <a:schemeClr val="bg1"/>
            </a:solidFill>
            <a:effectLst>
              <a:outerShdw blurRad="214029" dist="43797" dir="2700000" algn="tl" rotWithShape="0">
                <a:prstClr val="black">
                  <a:alpha val="15000"/>
                </a:prstClr>
              </a:outerShdw>
            </a:effectLst>
          </p:spPr>
          <p:txBody>
            <a:bodyPr wrap="square" lIns="0" tIns="0" rIns="0" bIns="9144" anchor="ctr" anchorCtr="0">
              <a:no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latin typeface="Segoe UI Semibold"/>
                  <a:ea typeface="+mn-ea"/>
                  <a:cs typeface="+mn-cs"/>
                </a:rPr>
                <a:t>Facebook: 4.5 years</a:t>
              </a:r>
            </a:p>
          </p:txBody>
        </p:sp>
        <p:sp>
          <p:nvSpPr>
            <p:cNvPr id="23" name="TextBox 22">
              <a:extLst>
                <a:ext uri="{FF2B5EF4-FFF2-40B4-BE49-F238E27FC236}">
                  <a16:creationId xmlns:a16="http://schemas.microsoft.com/office/drawing/2014/main" id="{567C095F-3995-0B52-0030-0A05FC99E91B}"/>
                </a:ext>
              </a:extLst>
            </p:cNvPr>
            <p:cNvSpPr txBox="1"/>
            <p:nvPr/>
          </p:nvSpPr>
          <p:spPr>
            <a:xfrm>
              <a:off x="7809617" y="3973579"/>
              <a:ext cx="1467657" cy="297363"/>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err="1">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ChatGPT</a:t>
              </a:r>
              <a:r>
                <a:rPr kumimoji="0" lang="en-US" sz="14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 3 months</a:t>
              </a:r>
            </a:p>
          </p:txBody>
        </p:sp>
        <p:sp>
          <p:nvSpPr>
            <p:cNvPr id="24" name="TextBox 23">
              <a:extLst>
                <a:ext uri="{FF2B5EF4-FFF2-40B4-BE49-F238E27FC236}">
                  <a16:creationId xmlns:a16="http://schemas.microsoft.com/office/drawing/2014/main" id="{C4CA80AF-C1E0-02B7-D95E-5B5BFED45AA0}"/>
                </a:ext>
              </a:extLst>
            </p:cNvPr>
            <p:cNvSpPr txBox="1"/>
            <p:nvPr/>
          </p:nvSpPr>
          <p:spPr>
            <a:xfrm>
              <a:off x="4277795" y="3973579"/>
              <a:ext cx="1763990" cy="297363"/>
            </a:xfrm>
            <a:prstGeom prst="roundRect">
              <a:avLst>
                <a:gd name="adj" fmla="val 50000"/>
              </a:avLst>
            </a:prstGeom>
            <a:solidFill>
              <a:schemeClr val="bg1"/>
            </a:solidFill>
            <a:effectLst>
              <a:outerShdw blurRad="214029" dist="43797" dir="2700000" algn="tl" rotWithShape="0">
                <a:prstClr val="black">
                  <a:alpha val="15000"/>
                </a:prstClr>
              </a:outerShdw>
            </a:effectLst>
          </p:spPr>
          <p:txBody>
            <a:bodyPr wrap="square" lIns="0" tIns="0" rIns="0" bIns="9144" anchor="ctr" anchorCtr="0">
              <a:no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latin typeface="Segoe UI Semibold"/>
                  <a:ea typeface="+mn-ea"/>
                  <a:cs typeface="+mn-cs"/>
                </a:rPr>
                <a:t>Mobile phones: 16 years</a:t>
              </a:r>
            </a:p>
          </p:txBody>
        </p:sp>
        <p:sp>
          <p:nvSpPr>
            <p:cNvPr id="25" name="TextBox 24">
              <a:extLst>
                <a:ext uri="{FF2B5EF4-FFF2-40B4-BE49-F238E27FC236}">
                  <a16:creationId xmlns:a16="http://schemas.microsoft.com/office/drawing/2014/main" id="{00C80A46-3CE1-F47A-DE72-D9E521A0ED34}"/>
                </a:ext>
              </a:extLst>
            </p:cNvPr>
            <p:cNvSpPr txBox="1"/>
            <p:nvPr/>
          </p:nvSpPr>
          <p:spPr>
            <a:xfrm>
              <a:off x="5564355" y="4384314"/>
              <a:ext cx="1266574" cy="297363"/>
            </a:xfrm>
            <a:prstGeom prst="roundRect">
              <a:avLst>
                <a:gd name="adj" fmla="val 50000"/>
              </a:avLst>
            </a:prstGeom>
            <a:solidFill>
              <a:schemeClr val="bg1"/>
            </a:solidFill>
            <a:effectLst>
              <a:outerShdw blurRad="214029" dist="43797" dir="2700000" algn="tl" rotWithShape="0">
                <a:prstClr val="black">
                  <a:alpha val="15000"/>
                </a:prstClr>
              </a:outerShdw>
            </a:effectLst>
          </p:spPr>
          <p:txBody>
            <a:bodyPr wrap="square" lIns="0" tIns="0" rIns="0" bIns="9144" anchor="ctr" anchorCtr="0">
              <a:no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latin typeface="Segoe UI Semibold"/>
                  <a:ea typeface="+mn-ea"/>
                  <a:cs typeface="+mn-cs"/>
                </a:rPr>
                <a:t>Internet: 7 years </a:t>
              </a:r>
            </a:p>
          </p:txBody>
        </p:sp>
      </p:grpSp>
      <p:sp>
        <p:nvSpPr>
          <p:cNvPr id="17" name="TextBox 16">
            <a:extLst>
              <a:ext uri="{FF2B5EF4-FFF2-40B4-BE49-F238E27FC236}">
                <a16:creationId xmlns:a16="http://schemas.microsoft.com/office/drawing/2014/main" id="{B7AC70F7-4DD2-5A0A-29A5-084CFFA27DE2}"/>
              </a:ext>
            </a:extLst>
          </p:cNvPr>
          <p:cNvSpPr txBox="1"/>
          <p:nvPr/>
        </p:nvSpPr>
        <p:spPr>
          <a:xfrm>
            <a:off x="3668482" y="1068793"/>
            <a:ext cx="4855037" cy="366062"/>
          </a:xfrm>
          <a:prstGeom prst="rect">
            <a:avLst/>
          </a:prstGeom>
          <a:noFill/>
        </p:spPr>
        <p:txBody>
          <a:bodyPr wrap="square" lIns="0" tIns="0" rIns="0" bIns="0" anchor="t">
            <a:spAutoFit/>
          </a:bodyPr>
          <a:lstStyle/>
          <a:p>
            <a:pPr marL="0" marR="0" lvl="0" indent="0" algn="ctr" defTabSz="914367"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Time to reach 100M users</a:t>
            </a:r>
          </a:p>
        </p:txBody>
      </p:sp>
      <p:sp>
        <p:nvSpPr>
          <p:cNvPr id="4" name="Title 3">
            <a:extLst>
              <a:ext uri="{FF2B5EF4-FFF2-40B4-BE49-F238E27FC236}">
                <a16:creationId xmlns:a16="http://schemas.microsoft.com/office/drawing/2014/main" id="{7E38E707-C09F-DC92-7621-6CCF86BB2F9F}"/>
              </a:ext>
            </a:extLst>
          </p:cNvPr>
          <p:cNvSpPr>
            <a:spLocks noGrp="1"/>
          </p:cNvSpPr>
          <p:nvPr>
            <p:ph type="title"/>
          </p:nvPr>
        </p:nvSpPr>
        <p:spPr>
          <a:xfrm>
            <a:off x="586740" y="457200"/>
            <a:ext cx="11018520" cy="553998"/>
          </a:xfrm>
        </p:spPr>
        <p:txBody>
          <a:bodyPr/>
          <a:lstStyle/>
          <a:p>
            <a:pPr algn="ctr"/>
            <a:r>
              <a:rPr lang="en-US"/>
              <a:t>Generative AI technology is </a:t>
            </a:r>
            <a:r>
              <a:rPr lang="en-US">
                <a:gradFill flip="none" rotWithShape="1">
                  <a:gsLst>
                    <a:gs pos="0">
                      <a:schemeClr val="accent1"/>
                    </a:gs>
                    <a:gs pos="91000">
                      <a:srgbClr val="8661C5"/>
                    </a:gs>
                  </a:gsLst>
                  <a:lin ang="5400000" scaled="1"/>
                  <a:tileRect/>
                </a:gradFill>
                <a:latin typeface="Segoe UI Semibold" panose="020B0502040204020203" pitchFamily="34" charset="0"/>
                <a:cs typeface="Segoe UI Semibold" panose="020B0502040204020203" pitchFamily="34" charset="0"/>
              </a:rPr>
              <a:t>here</a:t>
            </a:r>
            <a:endParaRPr lang="en-US"/>
          </a:p>
        </p:txBody>
      </p:sp>
      <p:sp>
        <p:nvSpPr>
          <p:cNvPr id="2" name="TextBox 1">
            <a:extLst>
              <a:ext uri="{FF2B5EF4-FFF2-40B4-BE49-F238E27FC236}">
                <a16:creationId xmlns:a16="http://schemas.microsoft.com/office/drawing/2014/main" id="{01C44ED5-9F2B-3447-11D3-40259B35C083}"/>
              </a:ext>
            </a:extLst>
          </p:cNvPr>
          <p:cNvSpPr txBox="1"/>
          <p:nvPr/>
        </p:nvSpPr>
        <p:spPr>
          <a:xfrm>
            <a:off x="145774" y="6586330"/>
            <a:ext cx="2017912" cy="138499"/>
          </a:xfrm>
          <a:prstGeom prst="rect">
            <a:avLst/>
          </a:prstGeom>
          <a:noFill/>
        </p:spPr>
        <p:txBody>
          <a:bodyPr wrap="square" lIns="0" tIns="0" rIns="0" bIns="0" rtlCol="0">
            <a:spAutoFit/>
          </a:bodyPr>
          <a:lstStyle/>
          <a:p>
            <a:pPr algn="l"/>
            <a:r>
              <a:rPr lang="en-US" sz="900">
                <a:gradFill>
                  <a:gsLst>
                    <a:gs pos="2917">
                      <a:schemeClr val="tx1"/>
                    </a:gs>
                    <a:gs pos="30000">
                      <a:schemeClr val="tx1"/>
                    </a:gs>
                  </a:gsLst>
                  <a:lin ang="5400000" scaled="0"/>
                </a:gradFill>
              </a:rPr>
              <a:t>Source: Microsoft Research</a:t>
            </a:r>
          </a:p>
        </p:txBody>
      </p:sp>
      <p:pic>
        <p:nvPicPr>
          <p:cNvPr id="6" name="Grafik 5" descr="Ein Bild, das Grafiken, Schrift, Logo, Screenshot enthält.&#10;&#10;Automatisch generierte Beschreibung">
            <a:extLst>
              <a:ext uri="{FF2B5EF4-FFF2-40B4-BE49-F238E27FC236}">
                <a16:creationId xmlns:a16="http://schemas.microsoft.com/office/drawing/2014/main" id="{24F50BA6-30A4-5BD0-27C7-AD06EE42A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255276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2.08333E-7 -4.07407E-6 L -2.08333E-7 -0.0331 " pathEditMode="relative" rAng="0" ptsTypes="AA">
                                      <p:cBhvr>
                                        <p:cTn id="9" dur="700" spd="-100000" fill="hold"/>
                                        <p:tgtEl>
                                          <p:spTgt spid="4"/>
                                        </p:tgtEl>
                                        <p:attrNameLst>
                                          <p:attrName>ppt_x</p:attrName>
                                          <p:attrName>ppt_y</p:attrName>
                                        </p:attrNameLst>
                                      </p:cBhvr>
                                      <p:rCtr x="0" y="-1667"/>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2.08333E-7 -4.07407E-6 L -2.08333E-7 -0.0331 " pathEditMode="relative" rAng="0" ptsTypes="AA">
                                      <p:cBhvr>
                                        <p:cTn id="14" dur="700" spd="-100000" fill="hold"/>
                                        <p:tgtEl>
                                          <p:spTgt spid="17"/>
                                        </p:tgtEl>
                                        <p:attrNameLst>
                                          <p:attrName>ppt_x</p:attrName>
                                          <p:attrName>ppt_y</p:attrName>
                                        </p:attrNameLst>
                                      </p:cBhvr>
                                      <p:rCtr x="0" y="-1667"/>
                                    </p:animMotion>
                                  </p:childTnLst>
                                </p:cTn>
                              </p:par>
                              <p:par>
                                <p:cTn id="15" presetID="10" presetClass="entr" presetSubtype="0" fill="hold" nodeType="withEffect">
                                  <p:stCondLst>
                                    <p:cond delay="2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200"/>
                                  </p:stCondLst>
                                  <p:childTnLst>
                                    <p:animMotion origin="layout" path="M 0 3.7037E-7 L 0 0.03542 " pathEditMode="relative" rAng="0" ptsTypes="AA">
                                      <p:cBhvr>
                                        <p:cTn id="1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BDEAD3-005E-B618-54F4-1CF7A527BF7F}"/>
              </a:ext>
              <a:ext uri="{C183D7F6-B498-43B3-948B-1728B52AA6E4}">
                <adec:decorative xmlns:adec="http://schemas.microsoft.com/office/drawing/2017/decorative" val="1"/>
              </a:ext>
            </a:extLst>
          </p:cNvPr>
          <p:cNvGrpSpPr/>
          <p:nvPr/>
        </p:nvGrpSpPr>
        <p:grpSpPr>
          <a:xfrm>
            <a:off x="520885" y="817659"/>
            <a:ext cx="11269198" cy="4990287"/>
            <a:chOff x="1925419" y="3382992"/>
            <a:chExt cx="8592458" cy="2122458"/>
          </a:xfrm>
        </p:grpSpPr>
        <p:sp>
          <p:nvSpPr>
            <p:cNvPr id="4" name="TextBox 3">
              <a:extLst>
                <a:ext uri="{FF2B5EF4-FFF2-40B4-BE49-F238E27FC236}">
                  <a16:creationId xmlns:a16="http://schemas.microsoft.com/office/drawing/2014/main" id="{F0825F42-1884-6262-DBAF-A479500B262F}"/>
                </a:ext>
              </a:extLst>
            </p:cNvPr>
            <p:cNvSpPr txBox="1"/>
            <p:nvPr/>
          </p:nvSpPr>
          <p:spPr>
            <a:xfrm>
              <a:off x="4925335" y="3382992"/>
              <a:ext cx="2561937" cy="20289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A4953"/>
                  </a:solidFill>
                  <a:effectLst/>
                  <a:uLnTx/>
                  <a:uFillTx/>
                  <a:latin typeface="Segoe UI Semibold"/>
                  <a:ea typeface="+mn-ea"/>
                  <a:cs typeface="+mn-cs"/>
                </a:rPr>
                <a:t>Security and Compliance controls for Copilot for Microsoft 365</a:t>
              </a:r>
            </a:p>
          </p:txBody>
        </p:sp>
        <p:sp>
          <p:nvSpPr>
            <p:cNvPr id="5" name="Rectangle: Rounded Corners 34">
              <a:extLst>
                <a:ext uri="{FF2B5EF4-FFF2-40B4-BE49-F238E27FC236}">
                  <a16:creationId xmlns:a16="http://schemas.microsoft.com/office/drawing/2014/main" id="{C3901D6C-DF0A-D7B7-3492-ED60051FA6EC}"/>
                </a:ext>
              </a:extLst>
            </p:cNvPr>
            <p:cNvSpPr/>
            <p:nvPr/>
          </p:nvSpPr>
          <p:spPr bwMode="auto">
            <a:xfrm>
              <a:off x="1925419" y="3494063"/>
              <a:ext cx="8592458" cy="2011387"/>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no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3A4953"/>
                </a:solidFill>
                <a:effectLst/>
                <a:uLnTx/>
                <a:uFillTx/>
                <a:latin typeface="Segoe UI"/>
                <a:ea typeface="Segoe UI" pitchFamily="34" charset="0"/>
                <a:cs typeface="Segoe UI" pitchFamily="34" charset="0"/>
              </a:endParaRPr>
            </a:p>
          </p:txBody>
        </p:sp>
      </p:grpSp>
      <p:pic>
        <p:nvPicPr>
          <p:cNvPr id="6" name="Picture 5">
            <a:extLst>
              <a:ext uri="{FF2B5EF4-FFF2-40B4-BE49-F238E27FC236}">
                <a16:creationId xmlns:a16="http://schemas.microsoft.com/office/drawing/2014/main" id="{9CE7B800-4349-4020-FD0E-7DEEBD0B6E33}"/>
              </a:ext>
              <a:ext uri="{C183D7F6-B498-43B3-948B-1728B52AA6E4}">
                <adec:decorative xmlns:adec="http://schemas.microsoft.com/office/drawing/2017/decorative" val="1"/>
              </a:ext>
            </a:extLst>
          </p:cNvPr>
          <p:cNvPicPr>
            <a:picLocks/>
          </p:cNvPicPr>
          <p:nvPr/>
        </p:nvPicPr>
        <p:blipFill>
          <a:blip r:embed="rId3"/>
          <a:stretch>
            <a:fillRect/>
          </a:stretch>
        </p:blipFill>
        <p:spPr>
          <a:xfrm>
            <a:off x="1203288" y="1502208"/>
            <a:ext cx="4142232" cy="4846320"/>
          </a:xfrm>
          <a:prstGeom prst="roundRect">
            <a:avLst>
              <a:gd name="adj" fmla="val 3266"/>
            </a:avLst>
          </a:prstGeom>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A93077D7-71AB-05A6-464B-105880CE09A0}"/>
              </a:ext>
              <a:ext uri="{C183D7F6-B498-43B3-948B-1728B52AA6E4}">
                <adec:decorative xmlns:adec="http://schemas.microsoft.com/office/drawing/2017/decorative" val="1"/>
              </a:ext>
            </a:extLst>
          </p:cNvPr>
          <p:cNvPicPr>
            <a:picLocks/>
          </p:cNvPicPr>
          <p:nvPr/>
        </p:nvPicPr>
        <p:blipFill>
          <a:blip r:embed="rId3"/>
          <a:stretch>
            <a:fillRect/>
          </a:stretch>
        </p:blipFill>
        <p:spPr>
          <a:xfrm>
            <a:off x="6439276" y="1486962"/>
            <a:ext cx="4142232" cy="4846320"/>
          </a:xfrm>
          <a:prstGeom prst="roundRect">
            <a:avLst>
              <a:gd name="adj" fmla="val 3266"/>
            </a:avLst>
          </a:prstGeom>
          <a:effectLst>
            <a:outerShdw blurRad="50800" dist="38100" dir="2700000" sx="101000" sy="101000" algn="tl" rotWithShape="0">
              <a:prstClr val="black">
                <a:alpha val="40000"/>
              </a:prstClr>
            </a:outerShdw>
          </a:effectLst>
        </p:spPr>
      </p:pic>
      <p:grpSp>
        <p:nvGrpSpPr>
          <p:cNvPr id="9" name="Group 8">
            <a:extLst>
              <a:ext uri="{FF2B5EF4-FFF2-40B4-BE49-F238E27FC236}">
                <a16:creationId xmlns:a16="http://schemas.microsoft.com/office/drawing/2014/main" id="{2249285B-9EBE-DE10-17FE-C66F86D8D8B1}"/>
              </a:ext>
            </a:extLst>
          </p:cNvPr>
          <p:cNvGrpSpPr>
            <a:grpSpLocks/>
          </p:cNvGrpSpPr>
          <p:nvPr/>
        </p:nvGrpSpPr>
        <p:grpSpPr>
          <a:xfrm>
            <a:off x="2899817" y="2031619"/>
            <a:ext cx="744537" cy="744536"/>
            <a:chOff x="1347941" y="6448734"/>
            <a:chExt cx="744537" cy="744536"/>
          </a:xfrm>
        </p:grpSpPr>
        <p:grpSp>
          <p:nvGrpSpPr>
            <p:cNvPr id="10" name="Group 9">
              <a:extLst>
                <a:ext uri="{FF2B5EF4-FFF2-40B4-BE49-F238E27FC236}">
                  <a16:creationId xmlns:a16="http://schemas.microsoft.com/office/drawing/2014/main" id="{9F26E19A-4932-7263-CF55-0047E903547E}"/>
                </a:ext>
              </a:extLst>
            </p:cNvPr>
            <p:cNvGrpSpPr/>
            <p:nvPr/>
          </p:nvGrpSpPr>
          <p:grpSpPr>
            <a:xfrm>
              <a:off x="1347941" y="6448734"/>
              <a:ext cx="744537" cy="744536"/>
              <a:chOff x="5553520" y="1717263"/>
              <a:chExt cx="640110" cy="640108"/>
            </a:xfrm>
          </p:grpSpPr>
          <p:sp>
            <p:nvSpPr>
              <p:cNvPr id="12" name="Oval 11">
                <a:extLst>
                  <a:ext uri="{FF2B5EF4-FFF2-40B4-BE49-F238E27FC236}">
                    <a16:creationId xmlns:a16="http://schemas.microsoft.com/office/drawing/2014/main" id="{26735307-7988-86CE-DE1E-A275392327A3}"/>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Oval 1091_1">
                <a:extLst>
                  <a:ext uri="{FF2B5EF4-FFF2-40B4-BE49-F238E27FC236}">
                    <a16:creationId xmlns:a16="http://schemas.microsoft.com/office/drawing/2014/main" id="{F10E9ADB-D4D2-F28F-8585-1911B3DC0046}"/>
                  </a:ext>
                </a:extLst>
              </p:cNvPr>
              <p:cNvSpPr/>
              <p:nvPr/>
            </p:nvSpPr>
            <p:spPr bwMode="auto">
              <a:xfrm>
                <a:off x="5600765" y="1764507"/>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1" name="Freeform: Shape 10" descr="Icon of a person in front of a diamond">
              <a:extLst>
                <a:ext uri="{FF2B5EF4-FFF2-40B4-BE49-F238E27FC236}">
                  <a16:creationId xmlns:a16="http://schemas.microsoft.com/office/drawing/2014/main" id="{7782ACA4-D361-2FBF-7244-66B9219F5BA3}"/>
                </a:ext>
              </a:extLst>
            </p:cNvPr>
            <p:cNvSpPr>
              <a:spLocks/>
            </p:cNvSpPr>
            <p:nvPr/>
          </p:nvSpPr>
          <p:spPr>
            <a:xfrm>
              <a:off x="1573237" y="6659280"/>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19" name="Arc 18">
            <a:extLst>
              <a:ext uri="{FF2B5EF4-FFF2-40B4-BE49-F238E27FC236}">
                <a16:creationId xmlns:a16="http://schemas.microsoft.com/office/drawing/2014/main" id="{5A4AF7DF-264F-2995-7EB8-3B4A28B7958C}"/>
              </a:ext>
            </a:extLst>
          </p:cNvPr>
          <p:cNvSpPr/>
          <p:nvPr/>
        </p:nvSpPr>
        <p:spPr>
          <a:xfrm>
            <a:off x="2901753" y="2033555"/>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FAEA1E4A-DD01-EF97-E708-811C9B6E19C3}"/>
              </a:ext>
            </a:extLst>
          </p:cNvPr>
          <p:cNvGrpSpPr/>
          <p:nvPr/>
        </p:nvGrpSpPr>
        <p:grpSpPr>
          <a:xfrm>
            <a:off x="8138124" y="2030862"/>
            <a:ext cx="744537" cy="746051"/>
            <a:chOff x="3568784" y="3962019"/>
            <a:chExt cx="744537" cy="746051"/>
          </a:xfrm>
        </p:grpSpPr>
        <p:grpSp>
          <p:nvGrpSpPr>
            <p:cNvPr id="21" name="Group 20">
              <a:extLst>
                <a:ext uri="{FF2B5EF4-FFF2-40B4-BE49-F238E27FC236}">
                  <a16:creationId xmlns:a16="http://schemas.microsoft.com/office/drawing/2014/main" id="{77896B4C-8020-6669-A88D-DC9D1F3B5D5C}"/>
                </a:ext>
              </a:extLst>
            </p:cNvPr>
            <p:cNvGrpSpPr>
              <a:grpSpLocks/>
            </p:cNvGrpSpPr>
            <p:nvPr/>
          </p:nvGrpSpPr>
          <p:grpSpPr>
            <a:xfrm>
              <a:off x="3568784" y="3963534"/>
              <a:ext cx="744537" cy="744536"/>
              <a:chOff x="3568784" y="6329162"/>
              <a:chExt cx="744537" cy="744536"/>
            </a:xfrm>
          </p:grpSpPr>
          <p:grpSp>
            <p:nvGrpSpPr>
              <p:cNvPr id="23" name="Group 22">
                <a:extLst>
                  <a:ext uri="{FF2B5EF4-FFF2-40B4-BE49-F238E27FC236}">
                    <a16:creationId xmlns:a16="http://schemas.microsoft.com/office/drawing/2014/main" id="{86CA05EA-78E7-100E-33AF-6C0A9AC58073}"/>
                  </a:ext>
                </a:extLst>
              </p:cNvPr>
              <p:cNvGrpSpPr/>
              <p:nvPr/>
            </p:nvGrpSpPr>
            <p:grpSpPr>
              <a:xfrm>
                <a:off x="3568784" y="6329162"/>
                <a:ext cx="744537" cy="744536"/>
                <a:chOff x="5553520" y="1717263"/>
                <a:chExt cx="640110" cy="640108"/>
              </a:xfrm>
            </p:grpSpPr>
            <p:sp>
              <p:nvSpPr>
                <p:cNvPr id="25" name="Oval 24">
                  <a:extLst>
                    <a:ext uri="{FF2B5EF4-FFF2-40B4-BE49-F238E27FC236}">
                      <a16:creationId xmlns:a16="http://schemas.microsoft.com/office/drawing/2014/main" id="{0DCDF929-BE5E-3851-6D8F-D92093627377}"/>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1091_1">
                  <a:extLst>
                    <a:ext uri="{FF2B5EF4-FFF2-40B4-BE49-F238E27FC236}">
                      <a16:creationId xmlns:a16="http://schemas.microsoft.com/office/drawing/2014/main" id="{130693AB-12AB-1FAF-CEFE-55F3B97847E0}"/>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24" name="Graphic 23">
                <a:extLst>
                  <a:ext uri="{FF2B5EF4-FFF2-40B4-BE49-F238E27FC236}">
                    <a16:creationId xmlns:a16="http://schemas.microsoft.com/office/drawing/2014/main" id="{8231A4AF-CEDD-D51E-3391-F90EB821A5C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795375" y="6555752"/>
                <a:ext cx="291356" cy="291356"/>
              </a:xfrm>
              <a:prstGeom prst="rect">
                <a:avLst/>
              </a:prstGeom>
            </p:spPr>
          </p:pic>
        </p:grpSp>
        <p:sp>
          <p:nvSpPr>
            <p:cNvPr id="22" name="Arc 21">
              <a:extLst>
                <a:ext uri="{FF2B5EF4-FFF2-40B4-BE49-F238E27FC236}">
                  <a16:creationId xmlns:a16="http://schemas.microsoft.com/office/drawing/2014/main" id="{7D55ADE4-0158-2F4B-B550-ED5E984796F9}"/>
                </a:ext>
              </a:extLst>
            </p:cNvPr>
            <p:cNvSpPr/>
            <p:nvPr/>
          </p:nvSpPr>
          <p:spPr>
            <a:xfrm>
              <a:off x="3570720" y="3962019"/>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28" name="TextBox 27">
            <a:extLst>
              <a:ext uri="{FF2B5EF4-FFF2-40B4-BE49-F238E27FC236}">
                <a16:creationId xmlns:a16="http://schemas.microsoft.com/office/drawing/2014/main" id="{1BEB5CEA-86F2-BEA0-F6BD-C1CC3FE36FA0}"/>
              </a:ext>
            </a:extLst>
          </p:cNvPr>
          <p:cNvSpPr txBox="1"/>
          <p:nvPr/>
        </p:nvSpPr>
        <p:spPr>
          <a:xfrm>
            <a:off x="6439275" y="2821357"/>
            <a:ext cx="4142231"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Microsoft 365 Business Premium</a:t>
            </a:r>
          </a:p>
        </p:txBody>
      </p:sp>
      <p:sp>
        <p:nvSpPr>
          <p:cNvPr id="29" name="TextBox 28">
            <a:extLst>
              <a:ext uri="{FF2B5EF4-FFF2-40B4-BE49-F238E27FC236}">
                <a16:creationId xmlns:a16="http://schemas.microsoft.com/office/drawing/2014/main" id="{E3552ED5-65F4-A50D-2DA0-D6912D30A113}"/>
              </a:ext>
            </a:extLst>
          </p:cNvPr>
          <p:cNvSpPr txBox="1"/>
          <p:nvPr/>
        </p:nvSpPr>
        <p:spPr>
          <a:xfrm>
            <a:off x="1214127" y="2821357"/>
            <a:ext cx="4137594"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M365 Business Standard</a:t>
            </a:r>
          </a:p>
        </p:txBody>
      </p:sp>
      <p:pic>
        <p:nvPicPr>
          <p:cNvPr id="31" name="!Copilot" descr="Copilot icon">
            <a:extLst>
              <a:ext uri="{FF2B5EF4-FFF2-40B4-BE49-F238E27FC236}">
                <a16:creationId xmlns:a16="http://schemas.microsoft.com/office/drawing/2014/main" id="{F7AFEB8F-CAAF-2CCE-9580-7CA2B65A4DBA}"/>
              </a:ext>
            </a:extLst>
          </p:cNvPr>
          <p:cNvPicPr>
            <a:picLocks noChangeAspect="1"/>
          </p:cNvPicPr>
          <p:nvPr/>
        </p:nvPicPr>
        <p:blipFill>
          <a:blip r:embed="rId6"/>
          <a:stretch>
            <a:fillRect/>
          </a:stretch>
        </p:blipFill>
        <p:spPr>
          <a:xfrm>
            <a:off x="5710238" y="158761"/>
            <a:ext cx="636771" cy="63677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2" name="Rectangle 31">
            <a:extLst>
              <a:ext uri="{FF2B5EF4-FFF2-40B4-BE49-F238E27FC236}">
                <a16:creationId xmlns:a16="http://schemas.microsoft.com/office/drawing/2014/main" id="{B0991F56-7434-27D9-D5FB-36EA195ACB15}"/>
              </a:ext>
            </a:extLst>
          </p:cNvPr>
          <p:cNvSpPr/>
          <p:nvPr/>
        </p:nvSpPr>
        <p:spPr bwMode="auto">
          <a:xfrm>
            <a:off x="1192449" y="3371424"/>
            <a:ext cx="4159272" cy="2468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Multi-factor Authentication</a:t>
            </a: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 </a:t>
            </a:r>
            <a:r>
              <a:rPr kumimoji="0" lang="en-US" sz="1200" b="0" i="0" u="none" strike="noStrike" kern="1200" cap="none" spc="0" normalizeH="0" baseline="0" noProof="0">
                <a:ln>
                  <a:noFill/>
                </a:ln>
                <a:solidFill>
                  <a:srgbClr val="000000"/>
                </a:solidFill>
                <a:effectLst/>
                <a:uLnTx/>
                <a:uFillTx/>
                <a:latin typeface="Segoe UI"/>
                <a:ea typeface="+mn-ea"/>
                <a:cs typeface="+mn-cs"/>
              </a:rPr>
              <a:t>with security defaults</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Device-based access </a:t>
            </a:r>
            <a:r>
              <a:rPr kumimoji="0" lang="en-US" sz="1200" b="0" i="0" u="none" strike="noStrike" kern="1200" cap="none" spc="0" normalizeH="0" baseline="0" noProof="0">
                <a:ln>
                  <a:noFill/>
                </a:ln>
                <a:solidFill>
                  <a:srgbClr val="000000"/>
                </a:solidFill>
                <a:effectLst/>
                <a:uLnTx/>
                <a:uFillTx/>
                <a:latin typeface="Segoe UI"/>
                <a:ea typeface="+mn-ea"/>
                <a:cs typeface="+mn-cs"/>
              </a:rPr>
              <a:t>&amp; security controls</a:t>
            </a: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for M365 resources</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Basic content and keyword search </a:t>
            </a: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for Copilot generated data</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C4709843-C3CE-DBF0-A323-D82FFCAA86D9}"/>
              </a:ext>
            </a:extLst>
          </p:cNvPr>
          <p:cNvSpPr/>
          <p:nvPr/>
        </p:nvSpPr>
        <p:spPr bwMode="auto">
          <a:xfrm>
            <a:off x="6439276" y="3366054"/>
            <a:ext cx="4142232" cy="29881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Everything in M365 Business Standard, plus: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Conditional Access </a:t>
            </a:r>
            <a:r>
              <a:rPr kumimoji="0" lang="en-US" sz="1200" b="0" i="0" u="none" strike="noStrike" kern="1200" cap="none" spc="0" normalizeH="0" baseline="0" noProof="0">
                <a:ln>
                  <a:noFill/>
                </a:ln>
                <a:solidFill>
                  <a:srgbClr val="000000"/>
                </a:solidFill>
                <a:effectLst/>
                <a:uLnTx/>
                <a:uFillTx/>
                <a:latin typeface="Segoe UI"/>
                <a:ea typeface="+mn-ea"/>
                <a:cs typeface="+mn-cs"/>
              </a:rPr>
              <a:t>policies</a:t>
            </a:r>
            <a:r>
              <a:rPr kumimoji="0" lang="en-US" sz="1200" b="0" i="0" u="none" strike="noStrike" kern="1200" cap="none" spc="0" normalizeH="0" baseline="0" noProof="0">
                <a:ln>
                  <a:noFill/>
                </a:ln>
                <a:solidFill>
                  <a:srgbClr val="000000"/>
                </a:solidFill>
                <a:effectLst/>
                <a:uLnTx/>
                <a:uFillTx/>
                <a:latin typeface="Segoe UI Semibold"/>
                <a:ea typeface="+mn-ea"/>
                <a:cs typeface="+mn-cs"/>
              </a:rPr>
              <a:t> </a:t>
            </a:r>
            <a:r>
              <a:rPr kumimoji="0" lang="en-US" sz="1200" b="0" i="0" u="none" strike="noStrike" kern="1200" cap="none" spc="0" normalizeH="0" baseline="0" noProof="0">
                <a:ln>
                  <a:noFill/>
                </a:ln>
                <a:solidFill>
                  <a:srgbClr val="000000"/>
                </a:solidFill>
                <a:effectLst/>
                <a:uLnTx/>
                <a:uFillTx/>
                <a:latin typeface="Segoe UI"/>
                <a:ea typeface="+mn-ea"/>
                <a:cs typeface="+mn-cs"/>
              </a:rPr>
              <a:t>based on identity, device, location, &amp; network</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Terms of use policies </a:t>
            </a:r>
            <a:r>
              <a:rPr kumimoji="0" lang="en-US" sz="1200" b="0" i="0" u="none" strike="noStrike" kern="1200" cap="none" spc="0" normalizeH="0" baseline="0" noProof="0">
                <a:ln>
                  <a:noFill/>
                </a:ln>
                <a:solidFill>
                  <a:srgbClr val="000000"/>
                </a:solidFill>
                <a:effectLst/>
                <a:uLnTx/>
                <a:uFillTx/>
                <a:latin typeface="Segoe UI"/>
                <a:ea typeface="+mn-ea"/>
                <a:cs typeface="+mn-cs"/>
              </a:rPr>
              <a:t>to accept before getting access</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Restrict saving business data and files </a:t>
            </a:r>
            <a:r>
              <a:rPr kumimoji="0" lang="en-US" sz="1200" b="0" i="0" u="none" strike="noStrike" kern="1200" cap="none" spc="0" normalizeH="0" baseline="0" noProof="0">
                <a:ln>
                  <a:noFill/>
                </a:ln>
                <a:solidFill>
                  <a:srgbClr val="000000"/>
                </a:solidFill>
                <a:effectLst/>
                <a:uLnTx/>
                <a:uFillTx/>
                <a:latin typeface="Segoe UI"/>
                <a:ea typeface="+mn-ea"/>
                <a:cs typeface="+mn-cs"/>
              </a:rPr>
              <a:t>to approved applications only</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Protect sensitive M365 data from exfiltration </a:t>
            </a:r>
            <a:r>
              <a:rPr kumimoji="0" lang="en-US" sz="1200" b="0" i="0" u="none" strike="noStrike" kern="1200" cap="none" spc="0" normalizeH="0" baseline="0" noProof="0">
                <a:ln>
                  <a:noFill/>
                </a:ln>
                <a:solidFill>
                  <a:srgbClr val="000000"/>
                </a:solidFill>
                <a:effectLst/>
                <a:uLnTx/>
                <a:uFillTx/>
                <a:latin typeface="Segoe UI"/>
                <a:ea typeface="+mn-ea"/>
                <a:cs typeface="+mn-cs"/>
              </a:rPr>
              <a:t>and improper use (files &amp; emails only)</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eDiscovery, litigation hold and retention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policies</a:t>
            </a:r>
          </a:p>
        </p:txBody>
      </p:sp>
      <p:sp>
        <p:nvSpPr>
          <p:cNvPr id="35" name="Rectangle 34">
            <a:extLst>
              <a:ext uri="{FF2B5EF4-FFF2-40B4-BE49-F238E27FC236}">
                <a16:creationId xmlns:a16="http://schemas.microsoft.com/office/drawing/2014/main" id="{3C7BDEC4-04DB-90A0-4820-B52A90F039BF}"/>
              </a:ext>
            </a:extLst>
          </p:cNvPr>
          <p:cNvSpPr/>
          <p:nvPr/>
        </p:nvSpPr>
        <p:spPr bwMode="auto">
          <a:xfrm>
            <a:off x="1203288" y="1482410"/>
            <a:ext cx="413759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Essential security controls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8F4BF610-52E9-CD18-4444-1820EE662D56}"/>
              </a:ext>
            </a:extLst>
          </p:cNvPr>
          <p:cNvSpPr/>
          <p:nvPr/>
        </p:nvSpPr>
        <p:spPr bwMode="auto">
          <a:xfrm>
            <a:off x="6439276" y="1482410"/>
            <a:ext cx="4142232"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Comprehensive security controls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2099D511-E187-1356-1604-8B6B2AE6CF17}"/>
              </a:ext>
            </a:extLst>
          </p:cNvPr>
          <p:cNvSpPr txBox="1"/>
          <p:nvPr/>
        </p:nvSpPr>
        <p:spPr>
          <a:xfrm>
            <a:off x="0" y="6581001"/>
            <a:ext cx="6418216" cy="276999"/>
          </a:xfrm>
          <a:prstGeom prst="rect">
            <a:avLst/>
          </a:prstGeom>
          <a:noFill/>
        </p:spPr>
        <p:txBody>
          <a:bodyPr wrap="square">
            <a:spAutoFit/>
          </a:bodyPr>
          <a:lstStyle/>
          <a:p>
            <a:pPr marL="0" marR="0" lvl="0" indent="0" algn="l" defTabSz="913963" rtl="0" eaLnBrk="1" fontAlgn="auto" latinLnBrk="0" hangingPunct="1">
              <a:lnSpc>
                <a:spcPct val="100000"/>
              </a:lnSpc>
              <a:spcBef>
                <a:spcPts val="27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a:ea typeface="+mn-ea"/>
                <a:cs typeface="+mn-cs"/>
              </a:rPr>
              <a:t>Note: Not all features/products shown.</a:t>
            </a:r>
          </a:p>
        </p:txBody>
      </p:sp>
      <p:pic>
        <p:nvPicPr>
          <p:cNvPr id="2" name="Grafik 1" descr="Ein Bild, das Grafiken, Schrift, Logo, Screenshot enthält.&#10;&#10;Automatisch generierte Beschreibung">
            <a:extLst>
              <a:ext uri="{FF2B5EF4-FFF2-40B4-BE49-F238E27FC236}">
                <a16:creationId xmlns:a16="http://schemas.microsoft.com/office/drawing/2014/main" id="{7FC5D827-B818-DCF4-570E-D5276FFC85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139234184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4DE9B-0065-35B3-0B63-2E303E4C5E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740" y="565774"/>
            <a:ext cx="11018520" cy="5726453"/>
          </a:xfrm>
          <a:prstGeom prst="roundRect">
            <a:avLst>
              <a:gd name="adj" fmla="val 3266"/>
            </a:avLst>
          </a:prstGeom>
          <a:effectLst>
            <a:outerShdw blurRad="50800" dist="38100" dir="2700000" algn="tl" rotWithShape="0">
              <a:schemeClr val="bg1">
                <a:alpha val="30000"/>
              </a:schemeClr>
            </a:outerShdw>
          </a:effectLst>
        </p:spPr>
      </p:pic>
      <p:sp>
        <p:nvSpPr>
          <p:cNvPr id="96" name="Rounded Rectangle 16">
            <a:extLst>
              <a:ext uri="{FF2B5EF4-FFF2-40B4-BE49-F238E27FC236}">
                <a16:creationId xmlns:a16="http://schemas.microsoft.com/office/drawing/2014/main" id="{2D629608-2A5A-FE7E-0620-3FB0956328D4}"/>
              </a:ext>
            </a:extLst>
          </p:cNvPr>
          <p:cNvSpPr/>
          <p:nvPr/>
        </p:nvSpPr>
        <p:spPr bwMode="auto">
          <a:xfrm>
            <a:off x="1410075" y="3046699"/>
            <a:ext cx="634789" cy="217527"/>
          </a:xfrm>
          <a:prstGeom prst="roundRect">
            <a:avLst>
              <a:gd name="adj" fmla="val 2640"/>
            </a:avLst>
          </a:prstGeom>
          <a:noFill/>
          <a:ln w="10795" cap="flat" cmpd="sng" algn="ctr">
            <a:noFill/>
            <a:prstDash val="solid"/>
          </a:ln>
          <a:effectLst>
            <a:outerShdw blurRad="215900" dist="38100" dir="2700000" sx="103000" sy="103000" algn="tl" rotWithShape="0">
              <a:srgbClr val="3B2E58">
                <a:lumMod val="50000"/>
                <a:alpha val="25000"/>
              </a:srgbClr>
            </a:outerShdw>
          </a:effectLst>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UI"/>
                <a:ea typeface="+mn-ea"/>
                <a:cs typeface="+mn-cs"/>
              </a:rPr>
              <a:t>Fairness</a:t>
            </a:r>
          </a:p>
        </p:txBody>
      </p:sp>
      <p:sp>
        <p:nvSpPr>
          <p:cNvPr id="94" name="Rounded Rectangle 16">
            <a:extLst>
              <a:ext uri="{FF2B5EF4-FFF2-40B4-BE49-F238E27FC236}">
                <a16:creationId xmlns:a16="http://schemas.microsoft.com/office/drawing/2014/main" id="{A0858B71-A103-EFD4-BEBC-1FFA102980CE}"/>
              </a:ext>
            </a:extLst>
          </p:cNvPr>
          <p:cNvSpPr/>
          <p:nvPr/>
        </p:nvSpPr>
        <p:spPr bwMode="auto">
          <a:xfrm>
            <a:off x="3002523" y="3046699"/>
            <a:ext cx="763029" cy="435054"/>
          </a:xfrm>
          <a:prstGeom prst="roundRect">
            <a:avLst>
              <a:gd name="adj" fmla="val 2640"/>
            </a:avLst>
          </a:prstGeom>
          <a:noFill/>
          <a:ln w="10795" cap="flat" cmpd="sng" algn="ctr">
            <a:noFill/>
            <a:prstDash val="solid"/>
          </a:ln>
          <a:effectLst>
            <a:outerShdw blurRad="215900" dist="38100" dir="2700000" sx="103000" sy="103000" algn="tl" rotWithShape="0">
              <a:srgbClr val="3B2E58">
                <a:lumMod val="50000"/>
                <a:alpha val="25000"/>
              </a:srgbClr>
            </a:outerShdw>
          </a:effectLst>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t>Reliability</a:t>
            </a:r>
            <a:b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br>
            <a: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t>&amp; Safety</a:t>
            </a:r>
          </a:p>
        </p:txBody>
      </p:sp>
      <p:sp>
        <p:nvSpPr>
          <p:cNvPr id="92" name="Rounded Rectangle 16">
            <a:extLst>
              <a:ext uri="{FF2B5EF4-FFF2-40B4-BE49-F238E27FC236}">
                <a16:creationId xmlns:a16="http://schemas.microsoft.com/office/drawing/2014/main" id="{82346C9C-7AD8-0AC7-CF91-36D2950A3B6F}"/>
              </a:ext>
            </a:extLst>
          </p:cNvPr>
          <p:cNvSpPr/>
          <p:nvPr/>
        </p:nvSpPr>
        <p:spPr bwMode="auto">
          <a:xfrm>
            <a:off x="4666303" y="3046699"/>
            <a:ext cx="748603" cy="435054"/>
          </a:xfrm>
          <a:prstGeom prst="roundRect">
            <a:avLst>
              <a:gd name="adj" fmla="val 2640"/>
            </a:avLst>
          </a:prstGeom>
          <a:noFill/>
          <a:ln w="10795" cap="flat" cmpd="sng" algn="ctr">
            <a:noFill/>
            <a:prstDash val="solid"/>
          </a:ln>
          <a:effectLst>
            <a:outerShdw blurRad="215900" dist="38100" dir="2700000" sx="103000" sy="103000" algn="tl" rotWithShape="0">
              <a:srgbClr val="3B2E58">
                <a:lumMod val="50000"/>
                <a:alpha val="25000"/>
              </a:srgbClr>
            </a:outerShdw>
          </a:effectLst>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t>Privacy &amp;</a:t>
            </a:r>
            <a:b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br>
            <a: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t>Security</a:t>
            </a:r>
          </a:p>
        </p:txBody>
      </p:sp>
      <p:sp>
        <p:nvSpPr>
          <p:cNvPr id="90" name="Rounded Rectangle 16">
            <a:extLst>
              <a:ext uri="{FF2B5EF4-FFF2-40B4-BE49-F238E27FC236}">
                <a16:creationId xmlns:a16="http://schemas.microsoft.com/office/drawing/2014/main" id="{55EB6B8A-B93B-EC1A-B6F1-4522BA426EDB}"/>
              </a:ext>
            </a:extLst>
          </p:cNvPr>
          <p:cNvSpPr/>
          <p:nvPr/>
        </p:nvSpPr>
        <p:spPr bwMode="auto">
          <a:xfrm>
            <a:off x="6183409" y="3046699"/>
            <a:ext cx="1027525" cy="217527"/>
          </a:xfrm>
          <a:prstGeom prst="roundRect">
            <a:avLst>
              <a:gd name="adj" fmla="val 2640"/>
            </a:avLst>
          </a:prstGeom>
          <a:noFill/>
          <a:ln w="10795" cap="flat" cmpd="sng" algn="ctr">
            <a:noFill/>
            <a:prstDash val="solid"/>
          </a:ln>
          <a:effectLst>
            <a:outerShdw blurRad="215900" dist="38100" dir="2700000" sx="103000" sy="103000" algn="tl" rotWithShape="0">
              <a:srgbClr val="3B2E58">
                <a:lumMod val="50000"/>
                <a:alpha val="25000"/>
              </a:srgbClr>
            </a:outerShdw>
          </a:effectLst>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t>Inclusiveness</a:t>
            </a:r>
          </a:p>
        </p:txBody>
      </p:sp>
      <p:sp>
        <p:nvSpPr>
          <p:cNvPr id="100" name="Rectangle: Rounded Corners 6">
            <a:extLst>
              <a:ext uri="{FF2B5EF4-FFF2-40B4-BE49-F238E27FC236}">
                <a16:creationId xmlns:a16="http://schemas.microsoft.com/office/drawing/2014/main" id="{6B31108D-88CE-4E14-B86D-F0CE5AED4E37}"/>
              </a:ext>
            </a:extLst>
          </p:cNvPr>
          <p:cNvSpPr/>
          <p:nvPr/>
        </p:nvSpPr>
        <p:spPr bwMode="auto">
          <a:xfrm>
            <a:off x="4071936" y="4231055"/>
            <a:ext cx="1051570" cy="221694"/>
          </a:xfrm>
          <a:prstGeom prst="roundRect">
            <a:avLst>
              <a:gd name="adj" fmla="val 5618"/>
            </a:avLst>
          </a:prstGeom>
          <a:noFill/>
          <a:ln w="10795" cap="flat" cmpd="sng" algn="ctr">
            <a:noFill/>
            <a:prstDash val="solid"/>
          </a:ln>
          <a:effectLst>
            <a:outerShdw blurRad="215900" dist="25400" dir="2700000" sx="101000" sy="101000" algn="tl" rotWithShape="0">
              <a:srgbClr val="3B2E58">
                <a:lumMod val="50000"/>
                <a:alpha val="25000"/>
              </a:srgbClr>
            </a:outerShdw>
          </a:effectLst>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t>Transparency</a:t>
            </a:r>
          </a:p>
        </p:txBody>
      </p:sp>
      <p:sp>
        <p:nvSpPr>
          <p:cNvPr id="98" name="Rectangle: Rounded Corners 6">
            <a:extLst>
              <a:ext uri="{FF2B5EF4-FFF2-40B4-BE49-F238E27FC236}">
                <a16:creationId xmlns:a16="http://schemas.microsoft.com/office/drawing/2014/main" id="{02CC15BF-E283-75B7-8486-FE50127C3213}"/>
              </a:ext>
            </a:extLst>
          </p:cNvPr>
          <p:cNvSpPr/>
          <p:nvPr/>
        </p:nvSpPr>
        <p:spPr bwMode="auto">
          <a:xfrm>
            <a:off x="4081554" y="5171472"/>
            <a:ext cx="1125308" cy="221694"/>
          </a:xfrm>
          <a:prstGeom prst="roundRect">
            <a:avLst>
              <a:gd name="adj" fmla="val 5618"/>
            </a:avLst>
          </a:prstGeom>
          <a:noFill/>
          <a:ln w="10795" cap="flat" cmpd="sng" algn="ctr">
            <a:noFill/>
            <a:prstDash val="solid"/>
          </a:ln>
          <a:effectLst>
            <a:outerShdw blurRad="215900" dist="25400" dir="2700000" sx="101000" sy="101000" algn="tl" rotWithShape="0">
              <a:srgbClr val="3B2E58">
                <a:lumMod val="50000"/>
                <a:alpha val="25000"/>
              </a:srgbClr>
            </a:outerShdw>
          </a:effectLst>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rPr>
              <a:t>Accountability</a:t>
            </a:r>
            <a:endParaRPr kumimoji="0" lang="en-GB" sz="1400" b="0" i="0" u="none" strike="noStrike" kern="0" cap="none" spc="0" normalizeH="0" baseline="0" noProof="0">
              <a:ln>
                <a:noFill/>
              </a:ln>
              <a:solidFill>
                <a:srgbClr val="091F2C"/>
              </a:solidFill>
              <a:effectLst/>
              <a:uLnTx/>
              <a:uFillTx/>
              <a:latin typeface="Segoe UI"/>
              <a:ea typeface="+mn-ea"/>
              <a:cs typeface="Segoe UI" panose="020B0502040204020203" pitchFamily="34" charset="0"/>
            </a:endParaRPr>
          </a:p>
        </p:txBody>
      </p:sp>
      <p:sp>
        <p:nvSpPr>
          <p:cNvPr id="76" name="TextBox 75">
            <a:extLst>
              <a:ext uri="{FF2B5EF4-FFF2-40B4-BE49-F238E27FC236}">
                <a16:creationId xmlns:a16="http://schemas.microsoft.com/office/drawing/2014/main" id="{A54D9342-69F1-C15B-2C19-7DFDB9B7776A}"/>
              </a:ext>
            </a:extLst>
          </p:cNvPr>
          <p:cNvSpPr txBox="1"/>
          <p:nvPr/>
        </p:nvSpPr>
        <p:spPr>
          <a:xfrm>
            <a:off x="7924445" y="1933634"/>
            <a:ext cx="3123510" cy="861774"/>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Microsoft Cloud — AI you can trust</a:t>
            </a:r>
            <a:endParaRPr kumimoji="0" lang="en-CA" sz="2800" b="0"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endParaRPr>
          </a:p>
        </p:txBody>
      </p:sp>
      <p:sp>
        <p:nvSpPr>
          <p:cNvPr id="73" name="TextBox 72">
            <a:extLst>
              <a:ext uri="{FF2B5EF4-FFF2-40B4-BE49-F238E27FC236}">
                <a16:creationId xmlns:a16="http://schemas.microsoft.com/office/drawing/2014/main" id="{20FEA3F3-DB38-9300-8417-50710E25E71A}"/>
              </a:ext>
            </a:extLst>
          </p:cNvPr>
          <p:cNvSpPr txBox="1"/>
          <p:nvPr/>
        </p:nvSpPr>
        <p:spPr>
          <a:xfrm>
            <a:off x="7924445" y="2963869"/>
            <a:ext cx="257185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a:ln>
                  <a:noFill/>
                </a:ln>
                <a:solidFill>
                  <a:prstClr val="black"/>
                </a:solidFill>
                <a:effectLst/>
                <a:uLnTx/>
                <a:uFillTx/>
                <a:latin typeface="Segoe UI"/>
                <a:ea typeface="+mn-ea"/>
                <a:cs typeface="+mn-cs"/>
              </a:rPr>
              <a:t>Your data is </a:t>
            </a:r>
            <a:r>
              <a:rPr kumimoji="0" lang="en-CA" sz="2000" b="0"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your</a:t>
            </a:r>
            <a:r>
              <a:rPr kumimoji="0" lang="en-CA" sz="2000" b="0" i="0" u="none" strike="noStrike" kern="0" cap="none" spc="0" normalizeH="0" baseline="0" noProof="0">
                <a:ln>
                  <a:noFill/>
                </a:ln>
                <a:solidFill>
                  <a:prstClr val="black"/>
                </a:solidFill>
                <a:effectLst/>
                <a:uLnTx/>
                <a:uFillTx/>
                <a:latin typeface="Segoe UI"/>
                <a:ea typeface="+mn-ea"/>
                <a:cs typeface="+mn-cs"/>
              </a:rPr>
              <a:t> data.</a:t>
            </a:r>
          </a:p>
        </p:txBody>
      </p:sp>
      <p:sp>
        <p:nvSpPr>
          <p:cNvPr id="74" name="TextBox 73">
            <a:extLst>
              <a:ext uri="{FF2B5EF4-FFF2-40B4-BE49-F238E27FC236}">
                <a16:creationId xmlns:a16="http://schemas.microsoft.com/office/drawing/2014/main" id="{CA0A3224-E968-D310-F882-227886A89826}"/>
              </a:ext>
            </a:extLst>
          </p:cNvPr>
          <p:cNvSpPr txBox="1"/>
          <p:nvPr/>
        </p:nvSpPr>
        <p:spPr>
          <a:xfrm>
            <a:off x="7924445" y="3403763"/>
            <a:ext cx="3357405" cy="1015663"/>
          </a:xfrm>
          <a:prstGeom prst="rect">
            <a:avLst/>
          </a:prstGeom>
          <a:noFill/>
        </p:spPr>
        <p:txBody>
          <a:bodyPr wrap="square" lIns="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UI"/>
                <a:ea typeface="+mn-ea"/>
                <a:cs typeface="+mn-cs"/>
              </a:rPr>
              <a:t>Your data is </a:t>
            </a:r>
            <a:r>
              <a:rPr kumimoji="0" lang="en-US" sz="2000" b="0"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not</a:t>
            </a:r>
            <a:r>
              <a:rPr kumimoji="0" lang="en-US" sz="2000" b="0" i="0" u="none" strike="noStrike" kern="0" cap="none" spc="0" normalizeH="0" baseline="0" noProof="0">
                <a:ln>
                  <a:noFill/>
                </a:ln>
                <a:solidFill>
                  <a:prstClr val="black"/>
                </a:solidFill>
                <a:effectLst/>
                <a:uLnTx/>
                <a:uFillTx/>
                <a:latin typeface="Segoe UI"/>
                <a:ea typeface="+mn-ea"/>
                <a:cs typeface="+mn-cs"/>
              </a:rPr>
              <a:t> used to train the OpenAI foundation models without permission. </a:t>
            </a:r>
          </a:p>
        </p:txBody>
      </p:sp>
      <p:sp>
        <p:nvSpPr>
          <p:cNvPr id="75" name="TextBox 74">
            <a:extLst>
              <a:ext uri="{FF2B5EF4-FFF2-40B4-BE49-F238E27FC236}">
                <a16:creationId xmlns:a16="http://schemas.microsoft.com/office/drawing/2014/main" id="{02387666-9534-A6C0-D727-005ABBC512F0}"/>
              </a:ext>
            </a:extLst>
          </p:cNvPr>
          <p:cNvSpPr txBox="1"/>
          <p:nvPr/>
        </p:nvSpPr>
        <p:spPr>
          <a:xfrm>
            <a:off x="7924445" y="4551544"/>
            <a:ext cx="3357405" cy="1323439"/>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UI"/>
                <a:ea typeface="+mn-ea"/>
                <a:cs typeface="+mn-cs"/>
              </a:rPr>
              <a:t>Your data is </a:t>
            </a:r>
            <a:r>
              <a:rPr kumimoji="0" lang="en-US" sz="2000" b="0"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protected</a:t>
            </a:r>
            <a:r>
              <a:rPr kumimoji="0" lang="en-US" sz="2000" b="0" i="0" u="none" strike="noStrike" kern="0" cap="none" spc="0" normalizeH="0" baseline="0" noProof="0">
                <a:ln>
                  <a:noFill/>
                </a:ln>
                <a:solidFill>
                  <a:prstClr val="black"/>
                </a:solidFill>
                <a:effectLst/>
                <a:uLnTx/>
                <a:uFillTx/>
                <a:latin typeface="Segoe UI"/>
                <a:ea typeface="+mn-ea"/>
                <a:cs typeface="+mn-cs"/>
              </a:rPr>
              <a:t> by the most comprehensive enterprise compliance and security controls.</a:t>
            </a:r>
          </a:p>
        </p:txBody>
      </p:sp>
      <p:sp>
        <p:nvSpPr>
          <p:cNvPr id="101" name="Graphic 19">
            <a:extLst>
              <a:ext uri="{FF2B5EF4-FFF2-40B4-BE49-F238E27FC236}">
                <a16:creationId xmlns:a16="http://schemas.microsoft.com/office/drawing/2014/main" id="{B2B48EF2-7673-FE80-B9DC-B584F1262E83}"/>
              </a:ext>
              <a:ext uri="{C183D7F6-B498-43B3-948B-1728B52AA6E4}">
                <adec:decorative xmlns:adec="http://schemas.microsoft.com/office/drawing/2017/decorative" val="1"/>
              </a:ext>
            </a:extLst>
          </p:cNvPr>
          <p:cNvSpPr/>
          <p:nvPr/>
        </p:nvSpPr>
        <p:spPr>
          <a:xfrm>
            <a:off x="3167582" y="4184443"/>
            <a:ext cx="547118" cy="324070"/>
          </a:xfrm>
          <a:custGeom>
            <a:avLst/>
            <a:gdLst>
              <a:gd name="connsiteX0" fmla="*/ 321196 w 642827"/>
              <a:gd name="connsiteY0" fmla="*/ 116113 h 380759"/>
              <a:gd name="connsiteX1" fmla="*/ 453519 w 642827"/>
              <a:gd name="connsiteY1" fmla="*/ 248436 h 380759"/>
              <a:gd name="connsiteX2" fmla="*/ 321196 w 642827"/>
              <a:gd name="connsiteY2" fmla="*/ 380759 h 380759"/>
              <a:gd name="connsiteX3" fmla="*/ 188873 w 642827"/>
              <a:gd name="connsiteY3" fmla="*/ 248436 h 380759"/>
              <a:gd name="connsiteX4" fmla="*/ 321196 w 642827"/>
              <a:gd name="connsiteY4" fmla="*/ 116113 h 380759"/>
              <a:gd name="connsiteX5" fmla="*/ 321196 w 642827"/>
              <a:gd name="connsiteY5" fmla="*/ 0 h 380759"/>
              <a:gd name="connsiteX6" fmla="*/ 642079 w 642827"/>
              <a:gd name="connsiteY6" fmla="*/ 250090 h 380759"/>
              <a:gd name="connsiteX7" fmla="*/ 623885 w 642827"/>
              <a:gd name="connsiteY7" fmla="*/ 280194 h 380759"/>
              <a:gd name="connsiteX8" fmla="*/ 593781 w 642827"/>
              <a:gd name="connsiteY8" fmla="*/ 262000 h 380759"/>
              <a:gd name="connsiteX9" fmla="*/ 593781 w 642827"/>
              <a:gd name="connsiteY9" fmla="*/ 262000 h 380759"/>
              <a:gd name="connsiteX10" fmla="*/ 252719 w 642827"/>
              <a:gd name="connsiteY10" fmla="*/ 58222 h 380759"/>
              <a:gd name="connsiteX11" fmla="*/ 48611 w 642827"/>
              <a:gd name="connsiteY11" fmla="*/ 262661 h 380759"/>
              <a:gd name="connsiteX12" fmla="*/ 18176 w 642827"/>
              <a:gd name="connsiteY12" fmla="*/ 279863 h 380759"/>
              <a:gd name="connsiteX13" fmla="*/ 644 w 642827"/>
              <a:gd name="connsiteY13" fmla="*/ 250421 h 380759"/>
              <a:gd name="connsiteX14" fmla="*/ 321196 w 642827"/>
              <a:gd name="connsiteY14" fmla="*/ 0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827" h="380759">
                <a:moveTo>
                  <a:pt x="321196" y="116113"/>
                </a:moveTo>
                <a:cubicBezTo>
                  <a:pt x="394304" y="116113"/>
                  <a:pt x="453519" y="175328"/>
                  <a:pt x="453519" y="248436"/>
                </a:cubicBezTo>
                <a:cubicBezTo>
                  <a:pt x="453519" y="321545"/>
                  <a:pt x="394304" y="380759"/>
                  <a:pt x="321196" y="380759"/>
                </a:cubicBezTo>
                <a:cubicBezTo>
                  <a:pt x="248087" y="380759"/>
                  <a:pt x="188873" y="321545"/>
                  <a:pt x="188873" y="248436"/>
                </a:cubicBezTo>
                <a:cubicBezTo>
                  <a:pt x="188873" y="175328"/>
                  <a:pt x="248087" y="116113"/>
                  <a:pt x="321196" y="116113"/>
                </a:cubicBezTo>
                <a:close/>
                <a:moveTo>
                  <a:pt x="321196" y="0"/>
                </a:moveTo>
                <a:cubicBezTo>
                  <a:pt x="473698" y="0"/>
                  <a:pt x="605690" y="104204"/>
                  <a:pt x="642079" y="250090"/>
                </a:cubicBezTo>
                <a:cubicBezTo>
                  <a:pt x="645387" y="263323"/>
                  <a:pt x="637448" y="276886"/>
                  <a:pt x="623885" y="280194"/>
                </a:cubicBezTo>
                <a:cubicBezTo>
                  <a:pt x="610322" y="283502"/>
                  <a:pt x="597089" y="275563"/>
                  <a:pt x="593781" y="262000"/>
                </a:cubicBezTo>
                <a:lnTo>
                  <a:pt x="593781" y="262000"/>
                </a:lnTo>
                <a:cubicBezTo>
                  <a:pt x="556069" y="111482"/>
                  <a:pt x="403236" y="20179"/>
                  <a:pt x="252719" y="58222"/>
                </a:cubicBezTo>
                <a:cubicBezTo>
                  <a:pt x="152153" y="83363"/>
                  <a:pt x="73752" y="162096"/>
                  <a:pt x="48611" y="262661"/>
                </a:cubicBezTo>
                <a:cubicBezTo>
                  <a:pt x="44972" y="275893"/>
                  <a:pt x="31409" y="283502"/>
                  <a:pt x="18176" y="279863"/>
                </a:cubicBezTo>
                <a:cubicBezTo>
                  <a:pt x="5275" y="276224"/>
                  <a:pt x="-2334" y="263323"/>
                  <a:pt x="644" y="250421"/>
                </a:cubicBezTo>
                <a:cubicBezTo>
                  <a:pt x="37032" y="103212"/>
                  <a:pt x="169355" y="0"/>
                  <a:pt x="321196" y="0"/>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solidFill>
                <a:srgbClr val="091F2C"/>
              </a:solidFill>
              <a:effectLst/>
              <a:uLnTx/>
              <a:uFillTx/>
              <a:latin typeface="Segoe UI Semibold"/>
              <a:ea typeface="+mn-ea"/>
              <a:cs typeface="Segoe UI" pitchFamily="34" charset="0"/>
            </a:endParaRPr>
          </a:p>
        </p:txBody>
      </p:sp>
      <p:sp>
        <p:nvSpPr>
          <p:cNvPr id="99" name="Freeform 26">
            <a:extLst>
              <a:ext uri="{FF2B5EF4-FFF2-40B4-BE49-F238E27FC236}">
                <a16:creationId xmlns:a16="http://schemas.microsoft.com/office/drawing/2014/main" id="{723EFFB9-B04F-8EE2-8B4C-7717FF642C19}"/>
              </a:ext>
              <a:ext uri="{C183D7F6-B498-43B3-948B-1728B52AA6E4}">
                <adec:decorative xmlns:adec="http://schemas.microsoft.com/office/drawing/2017/decorative" val="1"/>
              </a:ext>
            </a:extLst>
          </p:cNvPr>
          <p:cNvSpPr/>
          <p:nvPr/>
        </p:nvSpPr>
        <p:spPr>
          <a:xfrm>
            <a:off x="3211365" y="5061555"/>
            <a:ext cx="459552" cy="437372"/>
          </a:xfrm>
          <a:custGeom>
            <a:avLst/>
            <a:gdLst>
              <a:gd name="connsiteX0" fmla="*/ 183143 w 421991"/>
              <a:gd name="connsiteY0" fmla="*/ 303736 h 401623"/>
              <a:gd name="connsiteX1" fmla="*/ 197278 w 421991"/>
              <a:gd name="connsiteY1" fmla="*/ 309579 h 401623"/>
              <a:gd name="connsiteX2" fmla="*/ 197278 w 421991"/>
              <a:gd name="connsiteY2" fmla="*/ 309801 h 401623"/>
              <a:gd name="connsiteX3" fmla="*/ 197278 w 421991"/>
              <a:gd name="connsiteY3" fmla="*/ 337849 h 401623"/>
              <a:gd name="connsiteX4" fmla="*/ 175686 w 421991"/>
              <a:gd name="connsiteY4" fmla="*/ 359441 h 401623"/>
              <a:gd name="connsiteX5" fmla="*/ 147416 w 421991"/>
              <a:gd name="connsiteY5" fmla="*/ 359441 h 401623"/>
              <a:gd name="connsiteX6" fmla="*/ 143632 w 421991"/>
              <a:gd name="connsiteY6" fmla="*/ 336513 h 401623"/>
              <a:gd name="connsiteX7" fmla="*/ 147416 w 421991"/>
              <a:gd name="connsiteY7" fmla="*/ 331171 h 401623"/>
              <a:gd name="connsiteX8" fmla="*/ 169008 w 421991"/>
              <a:gd name="connsiteY8" fmla="*/ 309579 h 401623"/>
              <a:gd name="connsiteX9" fmla="*/ 183143 w 421991"/>
              <a:gd name="connsiteY9" fmla="*/ 303736 h 401623"/>
              <a:gd name="connsiteX10" fmla="*/ 136982 w 421991"/>
              <a:gd name="connsiteY10" fmla="*/ 260051 h 401623"/>
              <a:gd name="connsiteX11" fmla="*/ 149865 w 421991"/>
              <a:gd name="connsiteY11" fmla="*/ 263279 h 401623"/>
              <a:gd name="connsiteX12" fmla="*/ 153204 w 421991"/>
              <a:gd name="connsiteY12" fmla="*/ 265949 h 401623"/>
              <a:gd name="connsiteX13" fmla="*/ 153204 w 421991"/>
              <a:gd name="connsiteY13" fmla="*/ 293997 h 401623"/>
              <a:gd name="connsiteX14" fmla="*/ 131612 w 421991"/>
              <a:gd name="connsiteY14" fmla="*/ 315589 h 401623"/>
              <a:gd name="connsiteX15" fmla="*/ 103119 w 421991"/>
              <a:gd name="connsiteY15" fmla="*/ 315589 h 401623"/>
              <a:gd name="connsiteX16" fmla="*/ 102897 w 421991"/>
              <a:gd name="connsiteY16" fmla="*/ 287764 h 401623"/>
              <a:gd name="connsiteX17" fmla="*/ 102897 w 421991"/>
              <a:gd name="connsiteY17" fmla="*/ 287541 h 401623"/>
              <a:gd name="connsiteX18" fmla="*/ 103119 w 421991"/>
              <a:gd name="connsiteY18" fmla="*/ 287319 h 401623"/>
              <a:gd name="connsiteX19" fmla="*/ 124711 w 421991"/>
              <a:gd name="connsiteY19" fmla="*/ 265504 h 401623"/>
              <a:gd name="connsiteX20" fmla="*/ 124934 w 421991"/>
              <a:gd name="connsiteY20" fmla="*/ 265504 h 401623"/>
              <a:gd name="connsiteX21" fmla="*/ 136982 w 421991"/>
              <a:gd name="connsiteY21" fmla="*/ 260051 h 401623"/>
              <a:gd name="connsiteX22" fmla="*/ 95022 w 421991"/>
              <a:gd name="connsiteY22" fmla="*/ 216254 h 401623"/>
              <a:gd name="connsiteX23" fmla="*/ 109352 w 421991"/>
              <a:gd name="connsiteY23" fmla="*/ 222098 h 401623"/>
              <a:gd name="connsiteX24" fmla="*/ 109575 w 421991"/>
              <a:gd name="connsiteY24" fmla="*/ 249923 h 401623"/>
              <a:gd name="connsiteX25" fmla="*/ 109352 w 421991"/>
              <a:gd name="connsiteY25" fmla="*/ 249923 h 401623"/>
              <a:gd name="connsiteX26" fmla="*/ 109129 w 421991"/>
              <a:gd name="connsiteY26" fmla="*/ 249923 h 401623"/>
              <a:gd name="connsiteX27" fmla="*/ 87537 w 421991"/>
              <a:gd name="connsiteY27" fmla="*/ 271737 h 401623"/>
              <a:gd name="connsiteX28" fmla="*/ 87315 w 421991"/>
              <a:gd name="connsiteY28" fmla="*/ 271737 h 401623"/>
              <a:gd name="connsiteX29" fmla="*/ 59267 w 421991"/>
              <a:gd name="connsiteY29" fmla="*/ 271737 h 401623"/>
              <a:gd name="connsiteX30" fmla="*/ 59267 w 421991"/>
              <a:gd name="connsiteY30" fmla="*/ 243689 h 401623"/>
              <a:gd name="connsiteX31" fmla="*/ 80859 w 421991"/>
              <a:gd name="connsiteY31" fmla="*/ 222098 h 401623"/>
              <a:gd name="connsiteX32" fmla="*/ 95022 w 421991"/>
              <a:gd name="connsiteY32" fmla="*/ 216254 h 401623"/>
              <a:gd name="connsiteX33" fmla="*/ 41598 w 421991"/>
              <a:gd name="connsiteY33" fmla="*/ 181084 h 401623"/>
              <a:gd name="connsiteX34" fmla="*/ 55928 w 421991"/>
              <a:gd name="connsiteY34" fmla="*/ 186928 h 401623"/>
              <a:gd name="connsiteX35" fmla="*/ 55928 w 421991"/>
              <a:gd name="connsiteY35" fmla="*/ 214975 h 401623"/>
              <a:gd name="connsiteX36" fmla="*/ 34336 w 421991"/>
              <a:gd name="connsiteY36" fmla="*/ 236566 h 401623"/>
              <a:gd name="connsiteX37" fmla="*/ 5843 w 421991"/>
              <a:gd name="connsiteY37" fmla="*/ 236566 h 401623"/>
              <a:gd name="connsiteX38" fmla="*/ 5843 w 421991"/>
              <a:gd name="connsiteY38" fmla="*/ 208519 h 401623"/>
              <a:gd name="connsiteX39" fmla="*/ 27435 w 421991"/>
              <a:gd name="connsiteY39" fmla="*/ 186928 h 401623"/>
              <a:gd name="connsiteX40" fmla="*/ 41598 w 421991"/>
              <a:gd name="connsiteY40" fmla="*/ 181084 h 401623"/>
              <a:gd name="connsiteX41" fmla="*/ 166336 w 421991"/>
              <a:gd name="connsiteY41" fmla="*/ 1725 h 401623"/>
              <a:gd name="connsiteX42" fmla="*/ 111132 w 421991"/>
              <a:gd name="connsiteY42" fmla="*/ 43574 h 401623"/>
              <a:gd name="connsiteX43" fmla="*/ 100448 w 421991"/>
              <a:gd name="connsiteY43" fmla="*/ 119925 h 401623"/>
              <a:gd name="connsiteX44" fmla="*/ 100670 w 421991"/>
              <a:gd name="connsiteY44" fmla="*/ 120148 h 401623"/>
              <a:gd name="connsiteX45" fmla="*/ 177467 w 421991"/>
              <a:gd name="connsiteY45" fmla="*/ 130610 h 401623"/>
              <a:gd name="connsiteX46" fmla="*/ 214864 w 421991"/>
              <a:gd name="connsiteY46" fmla="*/ 102118 h 401623"/>
              <a:gd name="connsiteX47" fmla="*/ 308132 w 421991"/>
              <a:gd name="connsiteY47" fmla="*/ 102118 h 401623"/>
              <a:gd name="connsiteX48" fmla="*/ 386264 w 421991"/>
              <a:gd name="connsiteY48" fmla="*/ 179136 h 401623"/>
              <a:gd name="connsiteX49" fmla="*/ 387154 w 421991"/>
              <a:gd name="connsiteY49" fmla="*/ 180027 h 401623"/>
              <a:gd name="connsiteX50" fmla="*/ 412754 w 421991"/>
              <a:gd name="connsiteY50" fmla="*/ 205625 h 401623"/>
              <a:gd name="connsiteX51" fmla="*/ 412531 w 421991"/>
              <a:gd name="connsiteY51" fmla="*/ 251036 h 401623"/>
              <a:gd name="connsiteX52" fmla="*/ 369792 w 421991"/>
              <a:gd name="connsiteY52" fmla="*/ 253039 h 401623"/>
              <a:gd name="connsiteX53" fmla="*/ 367566 w 421991"/>
              <a:gd name="connsiteY53" fmla="*/ 250813 h 401623"/>
              <a:gd name="connsiteX54" fmla="*/ 366230 w 421991"/>
              <a:gd name="connsiteY54" fmla="*/ 249700 h 401623"/>
              <a:gd name="connsiteX55" fmla="*/ 341967 w 421991"/>
              <a:gd name="connsiteY55" fmla="*/ 225437 h 401623"/>
              <a:gd name="connsiteX56" fmla="*/ 326163 w 421991"/>
              <a:gd name="connsiteY56" fmla="*/ 225214 h 401623"/>
              <a:gd name="connsiteX57" fmla="*/ 325940 w 421991"/>
              <a:gd name="connsiteY57" fmla="*/ 241019 h 401623"/>
              <a:gd name="connsiteX58" fmla="*/ 326163 w 421991"/>
              <a:gd name="connsiteY58" fmla="*/ 241241 h 401623"/>
              <a:gd name="connsiteX59" fmla="*/ 351761 w 421991"/>
              <a:gd name="connsiteY59" fmla="*/ 266840 h 401623"/>
              <a:gd name="connsiteX60" fmla="*/ 354655 w 421991"/>
              <a:gd name="connsiteY60" fmla="*/ 269511 h 401623"/>
              <a:gd name="connsiteX61" fmla="*/ 355546 w 421991"/>
              <a:gd name="connsiteY61" fmla="*/ 270402 h 401623"/>
              <a:gd name="connsiteX62" fmla="*/ 353987 w 421991"/>
              <a:gd name="connsiteY62" fmla="*/ 302456 h 401623"/>
              <a:gd name="connsiteX63" fmla="*/ 323268 w 421991"/>
              <a:gd name="connsiteY63" fmla="*/ 302456 h 401623"/>
              <a:gd name="connsiteX64" fmla="*/ 319485 w 421991"/>
              <a:gd name="connsiteY64" fmla="*/ 298672 h 401623"/>
              <a:gd name="connsiteX65" fmla="*/ 303680 w 421991"/>
              <a:gd name="connsiteY65" fmla="*/ 298672 h 401623"/>
              <a:gd name="connsiteX66" fmla="*/ 300340 w 421991"/>
              <a:gd name="connsiteY66" fmla="*/ 306685 h 401623"/>
              <a:gd name="connsiteX67" fmla="*/ 303680 w 421991"/>
              <a:gd name="connsiteY67" fmla="*/ 314698 h 401623"/>
              <a:gd name="connsiteX68" fmla="*/ 308577 w 421991"/>
              <a:gd name="connsiteY68" fmla="*/ 319596 h 401623"/>
              <a:gd name="connsiteX69" fmla="*/ 309467 w 421991"/>
              <a:gd name="connsiteY69" fmla="*/ 349202 h 401623"/>
              <a:gd name="connsiteX70" fmla="*/ 279862 w 421991"/>
              <a:gd name="connsiteY70" fmla="*/ 350091 h 401623"/>
              <a:gd name="connsiteX71" fmla="*/ 278971 w 421991"/>
              <a:gd name="connsiteY71" fmla="*/ 349202 h 401623"/>
              <a:gd name="connsiteX72" fmla="*/ 278748 w 421991"/>
              <a:gd name="connsiteY72" fmla="*/ 349202 h 401623"/>
              <a:gd name="connsiteX73" fmla="*/ 274074 w 421991"/>
              <a:gd name="connsiteY73" fmla="*/ 344304 h 401623"/>
              <a:gd name="connsiteX74" fmla="*/ 258269 w 421991"/>
              <a:gd name="connsiteY74" fmla="*/ 344081 h 401623"/>
              <a:gd name="connsiteX75" fmla="*/ 258047 w 421991"/>
              <a:gd name="connsiteY75" fmla="*/ 359886 h 401623"/>
              <a:gd name="connsiteX76" fmla="*/ 258269 w 421991"/>
              <a:gd name="connsiteY76" fmla="*/ 360109 h 401623"/>
              <a:gd name="connsiteX77" fmla="*/ 263167 w 421991"/>
              <a:gd name="connsiteY77" fmla="*/ 365006 h 401623"/>
              <a:gd name="connsiteX78" fmla="*/ 263167 w 421991"/>
              <a:gd name="connsiteY78" fmla="*/ 395279 h 401623"/>
              <a:gd name="connsiteX79" fmla="*/ 232894 w 421991"/>
              <a:gd name="connsiteY79" fmla="*/ 395279 h 401623"/>
              <a:gd name="connsiteX80" fmla="*/ 201062 w 421991"/>
              <a:gd name="connsiteY80" fmla="*/ 365006 h 401623"/>
              <a:gd name="connsiteX81" fmla="*/ 212637 w 421991"/>
              <a:gd name="connsiteY81" fmla="*/ 353431 h 401623"/>
              <a:gd name="connsiteX82" fmla="*/ 212860 w 421991"/>
              <a:gd name="connsiteY82" fmla="*/ 294219 h 401623"/>
              <a:gd name="connsiteX83" fmla="*/ 212637 w 421991"/>
              <a:gd name="connsiteY83" fmla="*/ 293997 h 401623"/>
              <a:gd name="connsiteX84" fmla="*/ 180805 w 421991"/>
              <a:gd name="connsiteY84" fmla="*/ 281754 h 401623"/>
              <a:gd name="connsiteX85" fmla="*/ 168340 w 421991"/>
              <a:gd name="connsiteY85" fmla="*/ 250145 h 401623"/>
              <a:gd name="connsiteX86" fmla="*/ 136509 w 421991"/>
              <a:gd name="connsiteY86" fmla="*/ 237902 h 401623"/>
              <a:gd name="connsiteX87" fmla="*/ 124043 w 421991"/>
              <a:gd name="connsiteY87" fmla="*/ 206293 h 401623"/>
              <a:gd name="connsiteX88" fmla="*/ 83085 w 421991"/>
              <a:gd name="connsiteY88" fmla="*/ 195385 h 401623"/>
              <a:gd name="connsiteX89" fmla="*/ 71065 w 421991"/>
              <a:gd name="connsiteY89" fmla="*/ 171345 h 401623"/>
              <a:gd name="connsiteX90" fmla="*/ 15192 w 421991"/>
              <a:gd name="connsiteY90" fmla="*/ 167783 h 401623"/>
              <a:gd name="connsiteX91" fmla="*/ 51921 w 421991"/>
              <a:gd name="connsiteY91" fmla="*/ 40680 h 401623"/>
              <a:gd name="connsiteX92" fmla="*/ 52588 w 421991"/>
              <a:gd name="connsiteY92" fmla="*/ 40457 h 401623"/>
              <a:gd name="connsiteX93" fmla="*/ 166336 w 421991"/>
              <a:gd name="connsiteY93" fmla="*/ 1725 h 401623"/>
              <a:gd name="connsiteX94" fmla="*/ 222655 w 421991"/>
              <a:gd name="connsiteY94" fmla="*/ 167 h 401623"/>
              <a:gd name="connsiteX95" fmla="*/ 280530 w 421991"/>
              <a:gd name="connsiteY95" fmla="*/ 167 h 401623"/>
              <a:gd name="connsiteX96" fmla="*/ 292773 w 421991"/>
              <a:gd name="connsiteY96" fmla="*/ 167 h 401623"/>
              <a:gd name="connsiteX97" fmla="*/ 293664 w 421991"/>
              <a:gd name="connsiteY97" fmla="*/ 167 h 401623"/>
              <a:gd name="connsiteX98" fmla="*/ 330393 w 421991"/>
              <a:gd name="connsiteY98" fmla="*/ 8403 h 401623"/>
              <a:gd name="connsiteX99" fmla="*/ 382480 w 421991"/>
              <a:gd name="connsiteY99" fmla="*/ 48916 h 401623"/>
              <a:gd name="connsiteX100" fmla="*/ 400288 w 421991"/>
              <a:gd name="connsiteY100" fmla="*/ 145746 h 401623"/>
              <a:gd name="connsiteX101" fmla="*/ 327276 w 421991"/>
              <a:gd name="connsiteY101" fmla="*/ 73625 h 401623"/>
              <a:gd name="connsiteX102" fmla="*/ 315478 w 421991"/>
              <a:gd name="connsiteY102" fmla="*/ 68727 h 401623"/>
              <a:gd name="connsiteX103" fmla="*/ 209967 w 421991"/>
              <a:gd name="connsiteY103" fmla="*/ 68727 h 401623"/>
              <a:gd name="connsiteX104" fmla="*/ 199949 w 421991"/>
              <a:gd name="connsiteY104" fmla="*/ 72066 h 401623"/>
              <a:gd name="connsiteX105" fmla="*/ 158101 w 421991"/>
              <a:gd name="connsiteY105" fmla="*/ 103898 h 401623"/>
              <a:gd name="connsiteX106" fmla="*/ 127827 w 421991"/>
              <a:gd name="connsiteY106" fmla="*/ 99891 h 401623"/>
              <a:gd name="connsiteX107" fmla="*/ 131612 w 421991"/>
              <a:gd name="connsiteY107" fmla="*/ 70285 h 401623"/>
              <a:gd name="connsiteX108" fmla="*/ 219538 w 421991"/>
              <a:gd name="connsiteY108" fmla="*/ 3729 h 401623"/>
              <a:gd name="connsiteX109" fmla="*/ 219315 w 421991"/>
              <a:gd name="connsiteY109" fmla="*/ 3506 h 401623"/>
              <a:gd name="connsiteX110" fmla="*/ 222655 w 421991"/>
              <a:gd name="connsiteY110" fmla="*/ 167 h 40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21991" h="401623">
                <a:moveTo>
                  <a:pt x="183143" y="303736"/>
                </a:moveTo>
                <a:cubicBezTo>
                  <a:pt x="188263" y="303736"/>
                  <a:pt x="193383" y="305684"/>
                  <a:pt x="197278" y="309579"/>
                </a:cubicBezTo>
                <a:lnTo>
                  <a:pt x="197278" y="309801"/>
                </a:lnTo>
                <a:cubicBezTo>
                  <a:pt x="205069" y="317592"/>
                  <a:pt x="205069" y="330058"/>
                  <a:pt x="197278" y="337849"/>
                </a:cubicBezTo>
                <a:lnTo>
                  <a:pt x="175686" y="359441"/>
                </a:lnTo>
                <a:cubicBezTo>
                  <a:pt x="167896" y="367232"/>
                  <a:pt x="155207" y="367232"/>
                  <a:pt x="147416" y="359441"/>
                </a:cubicBezTo>
                <a:cubicBezTo>
                  <a:pt x="141406" y="353431"/>
                  <a:pt x="139848" y="344304"/>
                  <a:pt x="143632" y="336513"/>
                </a:cubicBezTo>
                <a:cubicBezTo>
                  <a:pt x="144523" y="334510"/>
                  <a:pt x="145858" y="332729"/>
                  <a:pt x="147416" y="331171"/>
                </a:cubicBezTo>
                <a:lnTo>
                  <a:pt x="169008" y="309579"/>
                </a:lnTo>
                <a:cubicBezTo>
                  <a:pt x="172904" y="305684"/>
                  <a:pt x="178024" y="303736"/>
                  <a:pt x="183143" y="303736"/>
                </a:cubicBezTo>
                <a:close/>
                <a:moveTo>
                  <a:pt x="136982" y="260051"/>
                </a:moveTo>
                <a:cubicBezTo>
                  <a:pt x="141406" y="259661"/>
                  <a:pt x="145970" y="260718"/>
                  <a:pt x="149865" y="263279"/>
                </a:cubicBezTo>
                <a:cubicBezTo>
                  <a:pt x="151200" y="264169"/>
                  <a:pt x="152314" y="265059"/>
                  <a:pt x="153204" y="265949"/>
                </a:cubicBezTo>
                <a:cubicBezTo>
                  <a:pt x="160995" y="273740"/>
                  <a:pt x="160995" y="286206"/>
                  <a:pt x="153204" y="293997"/>
                </a:cubicBezTo>
                <a:lnTo>
                  <a:pt x="131612" y="315589"/>
                </a:lnTo>
                <a:cubicBezTo>
                  <a:pt x="123598" y="323380"/>
                  <a:pt x="110910" y="323380"/>
                  <a:pt x="103119" y="315589"/>
                </a:cubicBezTo>
                <a:cubicBezTo>
                  <a:pt x="95551" y="308020"/>
                  <a:pt x="95328" y="295555"/>
                  <a:pt x="102897" y="287764"/>
                </a:cubicBezTo>
                <a:lnTo>
                  <a:pt x="102897" y="287541"/>
                </a:lnTo>
                <a:cubicBezTo>
                  <a:pt x="102897" y="287541"/>
                  <a:pt x="103119" y="287319"/>
                  <a:pt x="103119" y="287319"/>
                </a:cubicBezTo>
                <a:cubicBezTo>
                  <a:pt x="103119" y="287319"/>
                  <a:pt x="124711" y="265504"/>
                  <a:pt x="124711" y="265504"/>
                </a:cubicBezTo>
                <a:lnTo>
                  <a:pt x="124934" y="265504"/>
                </a:lnTo>
                <a:cubicBezTo>
                  <a:pt x="128273" y="262277"/>
                  <a:pt x="132558" y="260440"/>
                  <a:pt x="136982" y="260051"/>
                </a:cubicBezTo>
                <a:close/>
                <a:moveTo>
                  <a:pt x="95022" y="216254"/>
                </a:moveTo>
                <a:cubicBezTo>
                  <a:pt x="100169" y="216254"/>
                  <a:pt x="105345" y="218202"/>
                  <a:pt x="109352" y="222098"/>
                </a:cubicBezTo>
                <a:cubicBezTo>
                  <a:pt x="117143" y="229666"/>
                  <a:pt x="117143" y="242132"/>
                  <a:pt x="109575" y="249923"/>
                </a:cubicBezTo>
                <a:lnTo>
                  <a:pt x="109352" y="249923"/>
                </a:lnTo>
                <a:lnTo>
                  <a:pt x="109129" y="249923"/>
                </a:lnTo>
                <a:cubicBezTo>
                  <a:pt x="109129" y="249923"/>
                  <a:pt x="87537" y="271737"/>
                  <a:pt x="87537" y="271737"/>
                </a:cubicBezTo>
                <a:lnTo>
                  <a:pt x="87315" y="271737"/>
                </a:lnTo>
                <a:cubicBezTo>
                  <a:pt x="79524" y="279528"/>
                  <a:pt x="67058" y="279305"/>
                  <a:pt x="59267" y="271737"/>
                </a:cubicBezTo>
                <a:cubicBezTo>
                  <a:pt x="51476" y="263947"/>
                  <a:pt x="51476" y="251480"/>
                  <a:pt x="59267" y="243689"/>
                </a:cubicBezTo>
                <a:lnTo>
                  <a:pt x="80859" y="222098"/>
                </a:lnTo>
                <a:cubicBezTo>
                  <a:pt x="84754" y="218202"/>
                  <a:pt x="89874" y="216254"/>
                  <a:pt x="95022" y="216254"/>
                </a:cubicBezTo>
                <a:close/>
                <a:moveTo>
                  <a:pt x="41598" y="181084"/>
                </a:moveTo>
                <a:cubicBezTo>
                  <a:pt x="46746" y="181084"/>
                  <a:pt x="51921" y="183032"/>
                  <a:pt x="55928" y="186928"/>
                </a:cubicBezTo>
                <a:cubicBezTo>
                  <a:pt x="63719" y="194718"/>
                  <a:pt x="63719" y="207184"/>
                  <a:pt x="55928" y="214975"/>
                </a:cubicBezTo>
                <a:lnTo>
                  <a:pt x="34336" y="236566"/>
                </a:lnTo>
                <a:cubicBezTo>
                  <a:pt x="26546" y="244357"/>
                  <a:pt x="13857" y="244357"/>
                  <a:pt x="5843" y="236566"/>
                </a:cubicBezTo>
                <a:cubicBezTo>
                  <a:pt x="-1948" y="228776"/>
                  <a:pt x="-1948" y="216310"/>
                  <a:pt x="5843" y="208519"/>
                </a:cubicBezTo>
                <a:lnTo>
                  <a:pt x="27435" y="186928"/>
                </a:lnTo>
                <a:cubicBezTo>
                  <a:pt x="31331" y="183032"/>
                  <a:pt x="36451" y="181084"/>
                  <a:pt x="41598" y="181084"/>
                </a:cubicBezTo>
                <a:close/>
                <a:moveTo>
                  <a:pt x="166336" y="1725"/>
                </a:moveTo>
                <a:lnTo>
                  <a:pt x="111132" y="43574"/>
                </a:lnTo>
                <a:cubicBezTo>
                  <a:pt x="87092" y="61826"/>
                  <a:pt x="82417" y="95885"/>
                  <a:pt x="100448" y="119925"/>
                </a:cubicBezTo>
                <a:cubicBezTo>
                  <a:pt x="100448" y="119925"/>
                  <a:pt x="100448" y="119925"/>
                  <a:pt x="100670" y="120148"/>
                </a:cubicBezTo>
                <a:cubicBezTo>
                  <a:pt x="119146" y="144189"/>
                  <a:pt x="153426" y="148863"/>
                  <a:pt x="177467" y="130610"/>
                </a:cubicBezTo>
                <a:lnTo>
                  <a:pt x="214864" y="102118"/>
                </a:lnTo>
                <a:lnTo>
                  <a:pt x="308132" y="102118"/>
                </a:lnTo>
                <a:lnTo>
                  <a:pt x="386264" y="179136"/>
                </a:lnTo>
                <a:cubicBezTo>
                  <a:pt x="386264" y="179136"/>
                  <a:pt x="386709" y="179804"/>
                  <a:pt x="387154" y="180027"/>
                </a:cubicBezTo>
                <a:lnTo>
                  <a:pt x="412754" y="205625"/>
                </a:lnTo>
                <a:cubicBezTo>
                  <a:pt x="425219" y="218313"/>
                  <a:pt x="424996" y="238570"/>
                  <a:pt x="412531" y="251036"/>
                </a:cubicBezTo>
                <a:cubicBezTo>
                  <a:pt x="400955" y="262611"/>
                  <a:pt x="382480" y="263279"/>
                  <a:pt x="369792" y="253039"/>
                </a:cubicBezTo>
                <a:lnTo>
                  <a:pt x="367566" y="250813"/>
                </a:lnTo>
                <a:cubicBezTo>
                  <a:pt x="367566" y="250813"/>
                  <a:pt x="366675" y="249923"/>
                  <a:pt x="366230" y="249700"/>
                </a:cubicBezTo>
                <a:lnTo>
                  <a:pt x="341967" y="225437"/>
                </a:lnTo>
                <a:cubicBezTo>
                  <a:pt x="337737" y="220985"/>
                  <a:pt x="330614" y="220985"/>
                  <a:pt x="326163" y="225214"/>
                </a:cubicBezTo>
                <a:cubicBezTo>
                  <a:pt x="321710" y="229444"/>
                  <a:pt x="321710" y="236567"/>
                  <a:pt x="325940" y="241019"/>
                </a:cubicBezTo>
                <a:cubicBezTo>
                  <a:pt x="325940" y="241019"/>
                  <a:pt x="325940" y="241019"/>
                  <a:pt x="326163" y="241241"/>
                </a:cubicBezTo>
                <a:lnTo>
                  <a:pt x="351761" y="266840"/>
                </a:lnTo>
                <a:cubicBezTo>
                  <a:pt x="351761" y="266840"/>
                  <a:pt x="353542" y="268621"/>
                  <a:pt x="354655" y="269511"/>
                </a:cubicBezTo>
                <a:lnTo>
                  <a:pt x="355546" y="270402"/>
                </a:lnTo>
                <a:cubicBezTo>
                  <a:pt x="364004" y="279750"/>
                  <a:pt x="363337" y="293997"/>
                  <a:pt x="353987" y="302456"/>
                </a:cubicBezTo>
                <a:cubicBezTo>
                  <a:pt x="345306" y="310469"/>
                  <a:pt x="331950" y="310469"/>
                  <a:pt x="323268" y="302456"/>
                </a:cubicBezTo>
                <a:lnTo>
                  <a:pt x="319485" y="298672"/>
                </a:lnTo>
                <a:cubicBezTo>
                  <a:pt x="315032" y="294219"/>
                  <a:pt x="308132" y="294442"/>
                  <a:pt x="303680" y="298672"/>
                </a:cubicBezTo>
                <a:cubicBezTo>
                  <a:pt x="301454" y="300897"/>
                  <a:pt x="300340" y="303791"/>
                  <a:pt x="300340" y="306685"/>
                </a:cubicBezTo>
                <a:cubicBezTo>
                  <a:pt x="300340" y="309801"/>
                  <a:pt x="301454" y="312696"/>
                  <a:pt x="303680" y="314698"/>
                </a:cubicBezTo>
                <a:lnTo>
                  <a:pt x="308577" y="319596"/>
                </a:lnTo>
                <a:cubicBezTo>
                  <a:pt x="317036" y="327610"/>
                  <a:pt x="317481" y="340743"/>
                  <a:pt x="309467" y="349202"/>
                </a:cubicBezTo>
                <a:cubicBezTo>
                  <a:pt x="301454" y="357660"/>
                  <a:pt x="288320" y="358105"/>
                  <a:pt x="279862" y="350091"/>
                </a:cubicBezTo>
                <a:cubicBezTo>
                  <a:pt x="279639" y="349869"/>
                  <a:pt x="279194" y="349424"/>
                  <a:pt x="278971" y="349202"/>
                </a:cubicBezTo>
                <a:lnTo>
                  <a:pt x="278748" y="349202"/>
                </a:lnTo>
                <a:cubicBezTo>
                  <a:pt x="278748" y="349202"/>
                  <a:pt x="274074" y="344304"/>
                  <a:pt x="274074" y="344304"/>
                </a:cubicBezTo>
                <a:cubicBezTo>
                  <a:pt x="269845" y="339852"/>
                  <a:pt x="262722" y="339852"/>
                  <a:pt x="258269" y="344081"/>
                </a:cubicBezTo>
                <a:cubicBezTo>
                  <a:pt x="253818" y="348311"/>
                  <a:pt x="253818" y="355434"/>
                  <a:pt x="258047" y="359886"/>
                </a:cubicBezTo>
                <a:cubicBezTo>
                  <a:pt x="258047" y="359886"/>
                  <a:pt x="258047" y="359886"/>
                  <a:pt x="258269" y="360109"/>
                </a:cubicBezTo>
                <a:lnTo>
                  <a:pt x="263167" y="365006"/>
                </a:lnTo>
                <a:cubicBezTo>
                  <a:pt x="271625" y="373242"/>
                  <a:pt x="271625" y="386820"/>
                  <a:pt x="263167" y="395279"/>
                </a:cubicBezTo>
                <a:cubicBezTo>
                  <a:pt x="254931" y="403738"/>
                  <a:pt x="241353" y="403738"/>
                  <a:pt x="232894" y="395279"/>
                </a:cubicBezTo>
                <a:lnTo>
                  <a:pt x="201062" y="365006"/>
                </a:lnTo>
                <a:lnTo>
                  <a:pt x="212637" y="353431"/>
                </a:lnTo>
                <a:cubicBezTo>
                  <a:pt x="229110" y="337181"/>
                  <a:pt x="229110" y="310469"/>
                  <a:pt x="212860" y="294219"/>
                </a:cubicBezTo>
                <a:cubicBezTo>
                  <a:pt x="212860" y="294219"/>
                  <a:pt x="212860" y="294219"/>
                  <a:pt x="212637" y="293997"/>
                </a:cubicBezTo>
                <a:cubicBezTo>
                  <a:pt x="204178" y="285539"/>
                  <a:pt x="192604" y="281086"/>
                  <a:pt x="180805" y="281754"/>
                </a:cubicBezTo>
                <a:cubicBezTo>
                  <a:pt x="181250" y="269957"/>
                  <a:pt x="176799" y="258381"/>
                  <a:pt x="168340" y="250145"/>
                </a:cubicBezTo>
                <a:cubicBezTo>
                  <a:pt x="159881" y="241687"/>
                  <a:pt x="148306" y="237235"/>
                  <a:pt x="136509" y="237902"/>
                </a:cubicBezTo>
                <a:cubicBezTo>
                  <a:pt x="136954" y="226104"/>
                  <a:pt x="132501" y="214530"/>
                  <a:pt x="124043" y="206293"/>
                </a:cubicBezTo>
                <a:cubicBezTo>
                  <a:pt x="113358" y="195608"/>
                  <a:pt x="97554" y="191379"/>
                  <a:pt x="83085" y="195385"/>
                </a:cubicBezTo>
                <a:cubicBezTo>
                  <a:pt x="81749" y="186260"/>
                  <a:pt x="77520" y="177801"/>
                  <a:pt x="71065" y="171345"/>
                </a:cubicBezTo>
                <a:cubicBezTo>
                  <a:pt x="55928" y="156431"/>
                  <a:pt x="32109" y="154873"/>
                  <a:pt x="15192" y="167783"/>
                </a:cubicBezTo>
                <a:cubicBezTo>
                  <a:pt x="4507" y="121929"/>
                  <a:pt x="18308" y="73847"/>
                  <a:pt x="51921" y="40680"/>
                </a:cubicBezTo>
                <a:lnTo>
                  <a:pt x="52588" y="40457"/>
                </a:lnTo>
                <a:cubicBezTo>
                  <a:pt x="82417" y="10852"/>
                  <a:pt x="124488" y="-3618"/>
                  <a:pt x="166336" y="1725"/>
                </a:cubicBezTo>
                <a:close/>
                <a:moveTo>
                  <a:pt x="222655" y="167"/>
                </a:moveTo>
                <a:lnTo>
                  <a:pt x="280530" y="167"/>
                </a:lnTo>
                <a:cubicBezTo>
                  <a:pt x="284537" y="-56"/>
                  <a:pt x="288544" y="-56"/>
                  <a:pt x="292773" y="167"/>
                </a:cubicBezTo>
                <a:lnTo>
                  <a:pt x="293664" y="167"/>
                </a:lnTo>
                <a:cubicBezTo>
                  <a:pt x="306352" y="167"/>
                  <a:pt x="318817" y="2839"/>
                  <a:pt x="330393" y="8403"/>
                </a:cubicBezTo>
                <a:cubicBezTo>
                  <a:pt x="351317" y="16640"/>
                  <a:pt x="369347" y="30663"/>
                  <a:pt x="382480" y="48916"/>
                </a:cubicBezTo>
                <a:cubicBezTo>
                  <a:pt x="402514" y="76963"/>
                  <a:pt x="409193" y="112357"/>
                  <a:pt x="400288" y="145746"/>
                </a:cubicBezTo>
                <a:lnTo>
                  <a:pt x="327276" y="73625"/>
                </a:lnTo>
                <a:cubicBezTo>
                  <a:pt x="324160" y="70508"/>
                  <a:pt x="319930" y="68727"/>
                  <a:pt x="315478" y="68727"/>
                </a:cubicBezTo>
                <a:lnTo>
                  <a:pt x="209967" y="68727"/>
                </a:lnTo>
                <a:cubicBezTo>
                  <a:pt x="206405" y="68727"/>
                  <a:pt x="202844" y="69840"/>
                  <a:pt x="199949" y="72066"/>
                </a:cubicBezTo>
                <a:lnTo>
                  <a:pt x="158101" y="103898"/>
                </a:lnTo>
                <a:cubicBezTo>
                  <a:pt x="148529" y="111021"/>
                  <a:pt x="135173" y="109241"/>
                  <a:pt x="127827" y="99891"/>
                </a:cubicBezTo>
                <a:cubicBezTo>
                  <a:pt x="120704" y="90542"/>
                  <a:pt x="122485" y="77409"/>
                  <a:pt x="131612" y="70285"/>
                </a:cubicBezTo>
                <a:cubicBezTo>
                  <a:pt x="131612" y="70285"/>
                  <a:pt x="219538" y="3729"/>
                  <a:pt x="219538" y="3729"/>
                </a:cubicBezTo>
                <a:lnTo>
                  <a:pt x="219315" y="3506"/>
                </a:lnTo>
                <a:cubicBezTo>
                  <a:pt x="220651" y="2616"/>
                  <a:pt x="221764" y="1503"/>
                  <a:pt x="222655" y="167"/>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solidFill>
                <a:srgbClr val="091F2C"/>
              </a:solidFill>
              <a:effectLst/>
              <a:uLnTx/>
              <a:uFillTx/>
              <a:latin typeface="Segoe UI Semibold"/>
              <a:ea typeface="+mn-ea"/>
              <a:cs typeface="Segoe UI" pitchFamily="34" charset="0"/>
            </a:endParaRPr>
          </a:p>
        </p:txBody>
      </p:sp>
      <p:sp>
        <p:nvSpPr>
          <p:cNvPr id="97" name="Graphic 49">
            <a:extLst>
              <a:ext uri="{FF2B5EF4-FFF2-40B4-BE49-F238E27FC236}">
                <a16:creationId xmlns:a16="http://schemas.microsoft.com/office/drawing/2014/main" id="{14CFC960-47AA-BA7E-D6FC-660FE3AC37DB}"/>
              </a:ext>
              <a:ext uri="{C183D7F6-B498-43B3-948B-1728B52AA6E4}">
                <adec:decorative xmlns:adec="http://schemas.microsoft.com/office/drawing/2017/decorative" val="1"/>
              </a:ext>
            </a:extLst>
          </p:cNvPr>
          <p:cNvSpPr/>
          <p:nvPr/>
        </p:nvSpPr>
        <p:spPr>
          <a:xfrm>
            <a:off x="1494401" y="2412490"/>
            <a:ext cx="466136" cy="419520"/>
          </a:xfrm>
          <a:custGeom>
            <a:avLst/>
            <a:gdLst>
              <a:gd name="connsiteX0" fmla="*/ 34333 w 392381"/>
              <a:gd name="connsiteY0" fmla="*/ 0 h 353143"/>
              <a:gd name="connsiteX1" fmla="*/ 19619 w 392381"/>
              <a:gd name="connsiteY1" fmla="*/ 14714 h 353143"/>
              <a:gd name="connsiteX2" fmla="*/ 34333 w 392381"/>
              <a:gd name="connsiteY2" fmla="*/ 29429 h 353143"/>
              <a:gd name="connsiteX3" fmla="*/ 54776 w 392381"/>
              <a:gd name="connsiteY3" fmla="*/ 29429 h 353143"/>
              <a:gd name="connsiteX4" fmla="*/ 1087 w 392381"/>
              <a:gd name="connsiteY4" fmla="*/ 161210 h 353143"/>
              <a:gd name="connsiteX5" fmla="*/ 0 w 392381"/>
              <a:gd name="connsiteY5" fmla="*/ 166762 h 353143"/>
              <a:gd name="connsiteX6" fmla="*/ 68667 w 392381"/>
              <a:gd name="connsiteY6" fmla="*/ 235429 h 353143"/>
              <a:gd name="connsiteX7" fmla="*/ 137334 w 392381"/>
              <a:gd name="connsiteY7" fmla="*/ 166762 h 353143"/>
              <a:gd name="connsiteX8" fmla="*/ 136246 w 392381"/>
              <a:gd name="connsiteY8" fmla="*/ 161210 h 353143"/>
              <a:gd name="connsiteX9" fmla="*/ 82557 w 392381"/>
              <a:gd name="connsiteY9" fmla="*/ 29429 h 353143"/>
              <a:gd name="connsiteX10" fmla="*/ 181477 w 392381"/>
              <a:gd name="connsiteY10" fmla="*/ 29429 h 353143"/>
              <a:gd name="connsiteX11" fmla="*/ 181477 w 392381"/>
              <a:gd name="connsiteY11" fmla="*/ 264858 h 353143"/>
              <a:gd name="connsiteX12" fmla="*/ 103058 w 392381"/>
              <a:gd name="connsiteY12" fmla="*/ 264858 h 353143"/>
              <a:gd name="connsiteX13" fmla="*/ 58915 w 392381"/>
              <a:gd name="connsiteY13" fmla="*/ 309001 h 353143"/>
              <a:gd name="connsiteX14" fmla="*/ 103058 w 392381"/>
              <a:gd name="connsiteY14" fmla="*/ 353144 h 353143"/>
              <a:gd name="connsiteX15" fmla="*/ 289381 w 392381"/>
              <a:gd name="connsiteY15" fmla="*/ 353144 h 353143"/>
              <a:gd name="connsiteX16" fmla="*/ 333524 w 392381"/>
              <a:gd name="connsiteY16" fmla="*/ 309001 h 353143"/>
              <a:gd name="connsiteX17" fmla="*/ 289381 w 392381"/>
              <a:gd name="connsiteY17" fmla="*/ 264858 h 353143"/>
              <a:gd name="connsiteX18" fmla="*/ 210905 w 392381"/>
              <a:gd name="connsiteY18" fmla="*/ 264858 h 353143"/>
              <a:gd name="connsiteX19" fmla="*/ 210905 w 392381"/>
              <a:gd name="connsiteY19" fmla="*/ 29429 h 353143"/>
              <a:gd name="connsiteX20" fmla="*/ 309825 w 392381"/>
              <a:gd name="connsiteY20" fmla="*/ 29429 h 353143"/>
              <a:gd name="connsiteX21" fmla="*/ 256135 w 392381"/>
              <a:gd name="connsiteY21" fmla="*/ 161210 h 353143"/>
              <a:gd name="connsiteX22" fmla="*/ 255048 w 392381"/>
              <a:gd name="connsiteY22" fmla="*/ 166762 h 353143"/>
              <a:gd name="connsiteX23" fmla="*/ 323715 w 392381"/>
              <a:gd name="connsiteY23" fmla="*/ 235429 h 353143"/>
              <a:gd name="connsiteX24" fmla="*/ 392382 w 392381"/>
              <a:gd name="connsiteY24" fmla="*/ 166762 h 353143"/>
              <a:gd name="connsiteX25" fmla="*/ 391295 w 392381"/>
              <a:gd name="connsiteY25" fmla="*/ 161210 h 353143"/>
              <a:gd name="connsiteX26" fmla="*/ 337605 w 392381"/>
              <a:gd name="connsiteY26" fmla="*/ 29429 h 353143"/>
              <a:gd name="connsiteX27" fmla="*/ 358048 w 392381"/>
              <a:gd name="connsiteY27" fmla="*/ 29429 h 353143"/>
              <a:gd name="connsiteX28" fmla="*/ 372763 w 392381"/>
              <a:gd name="connsiteY28" fmla="*/ 14714 h 353143"/>
              <a:gd name="connsiteX29" fmla="*/ 358048 w 392381"/>
              <a:gd name="connsiteY29" fmla="*/ 0 h 353143"/>
              <a:gd name="connsiteX30" fmla="*/ 34333 w 392381"/>
              <a:gd name="connsiteY30" fmla="*/ 0 h 353143"/>
              <a:gd name="connsiteX31" fmla="*/ 68667 w 392381"/>
              <a:gd name="connsiteY31" fmla="*/ 73333 h 353143"/>
              <a:gd name="connsiteX32" fmla="*/ 100736 w 392381"/>
              <a:gd name="connsiteY32" fmla="*/ 152048 h 353143"/>
              <a:gd name="connsiteX33" fmla="*/ 36598 w 392381"/>
              <a:gd name="connsiteY33" fmla="*/ 152048 h 353143"/>
              <a:gd name="connsiteX34" fmla="*/ 68667 w 392381"/>
              <a:gd name="connsiteY34" fmla="*/ 73333 h 353143"/>
              <a:gd name="connsiteX35" fmla="*/ 291646 w 392381"/>
              <a:gd name="connsiteY35" fmla="*/ 152048 h 353143"/>
              <a:gd name="connsiteX36" fmla="*/ 323715 w 392381"/>
              <a:gd name="connsiteY36" fmla="*/ 73333 h 353143"/>
              <a:gd name="connsiteX37" fmla="*/ 355784 w 392381"/>
              <a:gd name="connsiteY37" fmla="*/ 152048 h 353143"/>
              <a:gd name="connsiteX38" fmla="*/ 291646 w 392381"/>
              <a:gd name="connsiteY38" fmla="*/ 152048 h 3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2381" h="353143">
                <a:moveTo>
                  <a:pt x="34333" y="0"/>
                </a:moveTo>
                <a:cubicBezTo>
                  <a:pt x="26207" y="0"/>
                  <a:pt x="19619" y="6588"/>
                  <a:pt x="19619" y="14714"/>
                </a:cubicBezTo>
                <a:cubicBezTo>
                  <a:pt x="19619" y="22841"/>
                  <a:pt x="26207" y="29429"/>
                  <a:pt x="34333" y="29429"/>
                </a:cubicBezTo>
                <a:lnTo>
                  <a:pt x="54776" y="29429"/>
                </a:lnTo>
                <a:lnTo>
                  <a:pt x="1087" y="161210"/>
                </a:lnTo>
                <a:cubicBezTo>
                  <a:pt x="369" y="162974"/>
                  <a:pt x="0" y="164859"/>
                  <a:pt x="0" y="166762"/>
                </a:cubicBezTo>
                <a:cubicBezTo>
                  <a:pt x="0" y="204686"/>
                  <a:pt x="30743" y="235429"/>
                  <a:pt x="68667" y="235429"/>
                </a:cubicBezTo>
                <a:cubicBezTo>
                  <a:pt x="106590" y="235429"/>
                  <a:pt x="137334" y="204686"/>
                  <a:pt x="137334" y="166762"/>
                </a:cubicBezTo>
                <a:cubicBezTo>
                  <a:pt x="137334" y="164859"/>
                  <a:pt x="136964" y="162974"/>
                  <a:pt x="136246" y="161210"/>
                </a:cubicBezTo>
                <a:lnTo>
                  <a:pt x="82557" y="29429"/>
                </a:lnTo>
                <a:lnTo>
                  <a:pt x="181477" y="29429"/>
                </a:lnTo>
                <a:lnTo>
                  <a:pt x="181477" y="264858"/>
                </a:lnTo>
                <a:lnTo>
                  <a:pt x="103058" y="264858"/>
                </a:lnTo>
                <a:cubicBezTo>
                  <a:pt x="78678" y="264858"/>
                  <a:pt x="58915" y="284622"/>
                  <a:pt x="58915" y="309001"/>
                </a:cubicBezTo>
                <a:cubicBezTo>
                  <a:pt x="58915" y="333379"/>
                  <a:pt x="78678" y="353144"/>
                  <a:pt x="103058" y="353144"/>
                </a:cubicBezTo>
                <a:lnTo>
                  <a:pt x="289381" y="353144"/>
                </a:lnTo>
                <a:cubicBezTo>
                  <a:pt x="313760" y="353144"/>
                  <a:pt x="333524" y="333379"/>
                  <a:pt x="333524" y="309001"/>
                </a:cubicBezTo>
                <a:cubicBezTo>
                  <a:pt x="333524" y="284622"/>
                  <a:pt x="313760" y="264858"/>
                  <a:pt x="289381" y="264858"/>
                </a:cubicBezTo>
                <a:lnTo>
                  <a:pt x="210905" y="264858"/>
                </a:lnTo>
                <a:lnTo>
                  <a:pt x="210905" y="29429"/>
                </a:lnTo>
                <a:lnTo>
                  <a:pt x="309825" y="29429"/>
                </a:lnTo>
                <a:lnTo>
                  <a:pt x="256135" y="161210"/>
                </a:lnTo>
                <a:cubicBezTo>
                  <a:pt x="255417" y="162974"/>
                  <a:pt x="255048" y="164859"/>
                  <a:pt x="255048" y="166762"/>
                </a:cubicBezTo>
                <a:cubicBezTo>
                  <a:pt x="255048" y="204686"/>
                  <a:pt x="285791" y="235429"/>
                  <a:pt x="323715" y="235429"/>
                </a:cubicBezTo>
                <a:cubicBezTo>
                  <a:pt x="361639" y="235429"/>
                  <a:pt x="392382" y="204686"/>
                  <a:pt x="392382" y="166762"/>
                </a:cubicBezTo>
                <a:cubicBezTo>
                  <a:pt x="392382" y="164859"/>
                  <a:pt x="392013" y="162974"/>
                  <a:pt x="391295" y="161210"/>
                </a:cubicBezTo>
                <a:lnTo>
                  <a:pt x="337605" y="29429"/>
                </a:lnTo>
                <a:lnTo>
                  <a:pt x="358048" y="29429"/>
                </a:lnTo>
                <a:cubicBezTo>
                  <a:pt x="366175" y="29429"/>
                  <a:pt x="372763" y="22841"/>
                  <a:pt x="372763" y="14714"/>
                </a:cubicBezTo>
                <a:cubicBezTo>
                  <a:pt x="372763" y="6588"/>
                  <a:pt x="366175" y="0"/>
                  <a:pt x="358048" y="0"/>
                </a:cubicBezTo>
                <a:lnTo>
                  <a:pt x="34333" y="0"/>
                </a:lnTo>
                <a:close/>
                <a:moveTo>
                  <a:pt x="68667" y="73333"/>
                </a:moveTo>
                <a:lnTo>
                  <a:pt x="100736" y="152048"/>
                </a:lnTo>
                <a:lnTo>
                  <a:pt x="36598" y="152048"/>
                </a:lnTo>
                <a:lnTo>
                  <a:pt x="68667" y="73333"/>
                </a:lnTo>
                <a:close/>
                <a:moveTo>
                  <a:pt x="291646" y="152048"/>
                </a:moveTo>
                <a:lnTo>
                  <a:pt x="323715" y="73333"/>
                </a:lnTo>
                <a:lnTo>
                  <a:pt x="355784" y="152048"/>
                </a:lnTo>
                <a:lnTo>
                  <a:pt x="291646" y="152048"/>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solidFill>
                <a:srgbClr val="091F2C"/>
              </a:solidFill>
              <a:effectLst/>
              <a:uLnTx/>
              <a:uFillTx/>
              <a:latin typeface="Segoe UI Semibold"/>
              <a:ea typeface="+mn-ea"/>
              <a:cs typeface="Segoe UI" pitchFamily="34" charset="0"/>
            </a:endParaRPr>
          </a:p>
        </p:txBody>
      </p:sp>
      <p:sp>
        <p:nvSpPr>
          <p:cNvPr id="95" name="Graphic 12">
            <a:extLst>
              <a:ext uri="{FF2B5EF4-FFF2-40B4-BE49-F238E27FC236}">
                <a16:creationId xmlns:a16="http://schemas.microsoft.com/office/drawing/2014/main" id="{3936BC95-7BAD-B6C3-1CC0-2BBA04A219E8}"/>
              </a:ext>
              <a:ext uri="{C183D7F6-B498-43B3-948B-1728B52AA6E4}">
                <adec:decorative xmlns:adec="http://schemas.microsoft.com/office/drawing/2017/decorative" val="1"/>
              </a:ext>
            </a:extLst>
          </p:cNvPr>
          <p:cNvSpPr/>
          <p:nvPr/>
        </p:nvSpPr>
        <p:spPr>
          <a:xfrm>
            <a:off x="3189557" y="2399777"/>
            <a:ext cx="388961" cy="432233"/>
          </a:xfrm>
          <a:custGeom>
            <a:avLst/>
            <a:gdLst>
              <a:gd name="connsiteX0" fmla="*/ 0 w 365024"/>
              <a:gd name="connsiteY0" fmla="*/ 76047 h 405632"/>
              <a:gd name="connsiteX1" fmla="*/ 15209 w 365024"/>
              <a:gd name="connsiteY1" fmla="*/ 60837 h 405632"/>
              <a:gd name="connsiteX2" fmla="*/ 173386 w 365024"/>
              <a:gd name="connsiteY2" fmla="*/ 3042 h 405632"/>
              <a:gd name="connsiteX3" fmla="*/ 191638 w 365024"/>
              <a:gd name="connsiteY3" fmla="*/ 3042 h 405632"/>
              <a:gd name="connsiteX4" fmla="*/ 349815 w 365024"/>
              <a:gd name="connsiteY4" fmla="*/ 60837 h 405632"/>
              <a:gd name="connsiteX5" fmla="*/ 365024 w 365024"/>
              <a:gd name="connsiteY5" fmla="*/ 76047 h 405632"/>
              <a:gd name="connsiteX6" fmla="*/ 365024 w 365024"/>
              <a:gd name="connsiteY6" fmla="*/ 182512 h 405632"/>
              <a:gd name="connsiteX7" fmla="*/ 187987 w 365024"/>
              <a:gd name="connsiteY7" fmla="*/ 404568 h 405632"/>
              <a:gd name="connsiteX8" fmla="*/ 176834 w 365024"/>
              <a:gd name="connsiteY8" fmla="*/ 404568 h 405632"/>
              <a:gd name="connsiteX9" fmla="*/ 0 w 365024"/>
              <a:gd name="connsiteY9" fmla="*/ 182512 h 405632"/>
              <a:gd name="connsiteX10" fmla="*/ 0 w 365024"/>
              <a:gd name="connsiteY10" fmla="*/ 76047 h 4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024" h="405632">
                <a:moveTo>
                  <a:pt x="0" y="76047"/>
                </a:moveTo>
                <a:cubicBezTo>
                  <a:pt x="0" y="67732"/>
                  <a:pt x="6895" y="60837"/>
                  <a:pt x="15209" y="60837"/>
                </a:cubicBezTo>
                <a:cubicBezTo>
                  <a:pt x="69152" y="60837"/>
                  <a:pt x="121877" y="41775"/>
                  <a:pt x="173386" y="3042"/>
                </a:cubicBezTo>
                <a:cubicBezTo>
                  <a:pt x="178862" y="-1014"/>
                  <a:pt x="186162" y="-1014"/>
                  <a:pt x="191638" y="3042"/>
                </a:cubicBezTo>
                <a:cubicBezTo>
                  <a:pt x="243147" y="41775"/>
                  <a:pt x="295872" y="60837"/>
                  <a:pt x="349815" y="60837"/>
                </a:cubicBezTo>
                <a:cubicBezTo>
                  <a:pt x="358129" y="60837"/>
                  <a:pt x="365024" y="67732"/>
                  <a:pt x="365024" y="76047"/>
                </a:cubicBezTo>
                <a:lnTo>
                  <a:pt x="365024" y="182512"/>
                </a:lnTo>
                <a:cubicBezTo>
                  <a:pt x="365024" y="283907"/>
                  <a:pt x="304998" y="358535"/>
                  <a:pt x="187987" y="404568"/>
                </a:cubicBezTo>
                <a:cubicBezTo>
                  <a:pt x="184337" y="405988"/>
                  <a:pt x="180484" y="405988"/>
                  <a:pt x="176834" y="404568"/>
                </a:cubicBezTo>
                <a:cubicBezTo>
                  <a:pt x="60026" y="358535"/>
                  <a:pt x="0" y="283907"/>
                  <a:pt x="0" y="182512"/>
                </a:cubicBezTo>
                <a:lnTo>
                  <a:pt x="0" y="76047"/>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solidFill>
                <a:srgbClr val="091F2C"/>
              </a:solidFill>
              <a:effectLst/>
              <a:uLnTx/>
              <a:uFillTx/>
              <a:latin typeface="Segoe UI Semibold"/>
              <a:ea typeface="+mn-ea"/>
              <a:cs typeface="Segoe UI" pitchFamily="34" charset="0"/>
            </a:endParaRPr>
          </a:p>
        </p:txBody>
      </p:sp>
      <p:sp>
        <p:nvSpPr>
          <p:cNvPr id="93" name="Graphic 17">
            <a:extLst>
              <a:ext uri="{FF2B5EF4-FFF2-40B4-BE49-F238E27FC236}">
                <a16:creationId xmlns:a16="http://schemas.microsoft.com/office/drawing/2014/main" id="{E62800F8-A0DD-B12E-0AFF-0C62AE01558D}"/>
              </a:ext>
              <a:ext uri="{C183D7F6-B498-43B3-948B-1728B52AA6E4}">
                <adec:decorative xmlns:adec="http://schemas.microsoft.com/office/drawing/2017/decorative" val="1"/>
              </a:ext>
            </a:extLst>
          </p:cNvPr>
          <p:cNvSpPr/>
          <p:nvPr/>
        </p:nvSpPr>
        <p:spPr>
          <a:xfrm>
            <a:off x="4847484" y="2349209"/>
            <a:ext cx="386241" cy="482801"/>
          </a:xfrm>
          <a:custGeom>
            <a:avLst/>
            <a:gdLst>
              <a:gd name="connsiteX0" fmla="*/ 129941 w 259881"/>
              <a:gd name="connsiteY0" fmla="*/ 0 h 324851"/>
              <a:gd name="connsiteX1" fmla="*/ 194911 w 259881"/>
              <a:gd name="connsiteY1" fmla="*/ 64970 h 324851"/>
              <a:gd name="connsiteX2" fmla="*/ 194911 w 259881"/>
              <a:gd name="connsiteY2" fmla="*/ 97455 h 324851"/>
              <a:gd name="connsiteX3" fmla="*/ 235517 w 259881"/>
              <a:gd name="connsiteY3" fmla="*/ 97455 h 324851"/>
              <a:gd name="connsiteX4" fmla="*/ 259881 w 259881"/>
              <a:gd name="connsiteY4" fmla="*/ 121819 h 324851"/>
              <a:gd name="connsiteX5" fmla="*/ 259881 w 259881"/>
              <a:gd name="connsiteY5" fmla="*/ 300487 h 324851"/>
              <a:gd name="connsiteX6" fmla="*/ 235517 w 259881"/>
              <a:gd name="connsiteY6" fmla="*/ 324851 h 324851"/>
              <a:gd name="connsiteX7" fmla="*/ 24364 w 259881"/>
              <a:gd name="connsiteY7" fmla="*/ 324851 h 324851"/>
              <a:gd name="connsiteX8" fmla="*/ 0 w 259881"/>
              <a:gd name="connsiteY8" fmla="*/ 300487 h 324851"/>
              <a:gd name="connsiteX9" fmla="*/ 0 w 259881"/>
              <a:gd name="connsiteY9" fmla="*/ 121819 h 324851"/>
              <a:gd name="connsiteX10" fmla="*/ 24364 w 259881"/>
              <a:gd name="connsiteY10" fmla="*/ 97455 h 324851"/>
              <a:gd name="connsiteX11" fmla="*/ 64970 w 259881"/>
              <a:gd name="connsiteY11" fmla="*/ 97455 h 324851"/>
              <a:gd name="connsiteX12" fmla="*/ 64970 w 259881"/>
              <a:gd name="connsiteY12" fmla="*/ 64970 h 324851"/>
              <a:gd name="connsiteX13" fmla="*/ 129941 w 259881"/>
              <a:gd name="connsiteY13" fmla="*/ 0 h 324851"/>
              <a:gd name="connsiteX14" fmla="*/ 129941 w 259881"/>
              <a:gd name="connsiteY14" fmla="*/ 186789 h 324851"/>
              <a:gd name="connsiteX15" fmla="*/ 105577 w 259881"/>
              <a:gd name="connsiteY15" fmla="*/ 211153 h 324851"/>
              <a:gd name="connsiteX16" fmla="*/ 129941 w 259881"/>
              <a:gd name="connsiteY16" fmla="*/ 235517 h 324851"/>
              <a:gd name="connsiteX17" fmla="*/ 154304 w 259881"/>
              <a:gd name="connsiteY17" fmla="*/ 211153 h 324851"/>
              <a:gd name="connsiteX18" fmla="*/ 129941 w 259881"/>
              <a:gd name="connsiteY18" fmla="*/ 186789 h 324851"/>
              <a:gd name="connsiteX19" fmla="*/ 129941 w 259881"/>
              <a:gd name="connsiteY19" fmla="*/ 32485 h 324851"/>
              <a:gd name="connsiteX20" fmla="*/ 97455 w 259881"/>
              <a:gd name="connsiteY20" fmla="*/ 64970 h 324851"/>
              <a:gd name="connsiteX21" fmla="*/ 97455 w 259881"/>
              <a:gd name="connsiteY21" fmla="*/ 97455 h 324851"/>
              <a:gd name="connsiteX22" fmla="*/ 162426 w 259881"/>
              <a:gd name="connsiteY22" fmla="*/ 97455 h 324851"/>
              <a:gd name="connsiteX23" fmla="*/ 162426 w 259881"/>
              <a:gd name="connsiteY23" fmla="*/ 64970 h 324851"/>
              <a:gd name="connsiteX24" fmla="*/ 129941 w 259881"/>
              <a:gd name="connsiteY24" fmla="*/ 32485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9881" h="324851">
                <a:moveTo>
                  <a:pt x="129941" y="0"/>
                </a:moveTo>
                <a:cubicBezTo>
                  <a:pt x="165837" y="0"/>
                  <a:pt x="194911" y="29074"/>
                  <a:pt x="194911" y="64970"/>
                </a:cubicBezTo>
                <a:lnTo>
                  <a:pt x="194911" y="97455"/>
                </a:lnTo>
                <a:lnTo>
                  <a:pt x="235517" y="97455"/>
                </a:lnTo>
                <a:cubicBezTo>
                  <a:pt x="248998" y="97455"/>
                  <a:pt x="259881" y="108338"/>
                  <a:pt x="259881" y="121819"/>
                </a:cubicBezTo>
                <a:lnTo>
                  <a:pt x="259881" y="300487"/>
                </a:lnTo>
                <a:cubicBezTo>
                  <a:pt x="259881" y="313969"/>
                  <a:pt x="248998" y="324851"/>
                  <a:pt x="235517" y="324851"/>
                </a:cubicBezTo>
                <a:lnTo>
                  <a:pt x="24364" y="324851"/>
                </a:lnTo>
                <a:cubicBezTo>
                  <a:pt x="10883" y="324851"/>
                  <a:pt x="0" y="313969"/>
                  <a:pt x="0" y="300487"/>
                </a:cubicBezTo>
                <a:lnTo>
                  <a:pt x="0" y="121819"/>
                </a:lnTo>
                <a:cubicBezTo>
                  <a:pt x="0" y="108338"/>
                  <a:pt x="10883" y="97455"/>
                  <a:pt x="24364" y="97455"/>
                </a:cubicBezTo>
                <a:lnTo>
                  <a:pt x="64970" y="97455"/>
                </a:lnTo>
                <a:lnTo>
                  <a:pt x="64970" y="64970"/>
                </a:lnTo>
                <a:cubicBezTo>
                  <a:pt x="64970" y="29074"/>
                  <a:pt x="94044" y="0"/>
                  <a:pt x="129941" y="0"/>
                </a:cubicBezTo>
                <a:close/>
                <a:moveTo>
                  <a:pt x="129941" y="186789"/>
                </a:moveTo>
                <a:cubicBezTo>
                  <a:pt x="116459" y="186789"/>
                  <a:pt x="105577" y="197672"/>
                  <a:pt x="105577" y="211153"/>
                </a:cubicBezTo>
                <a:cubicBezTo>
                  <a:pt x="105577" y="224634"/>
                  <a:pt x="116459" y="235517"/>
                  <a:pt x="129941" y="235517"/>
                </a:cubicBezTo>
                <a:cubicBezTo>
                  <a:pt x="143422" y="235517"/>
                  <a:pt x="154304" y="224634"/>
                  <a:pt x="154304" y="211153"/>
                </a:cubicBezTo>
                <a:cubicBezTo>
                  <a:pt x="154304" y="197672"/>
                  <a:pt x="143422" y="186789"/>
                  <a:pt x="129941" y="186789"/>
                </a:cubicBezTo>
                <a:close/>
                <a:moveTo>
                  <a:pt x="129941" y="32485"/>
                </a:moveTo>
                <a:cubicBezTo>
                  <a:pt x="112074" y="32485"/>
                  <a:pt x="97455" y="47103"/>
                  <a:pt x="97455" y="64970"/>
                </a:cubicBezTo>
                <a:lnTo>
                  <a:pt x="97455" y="97455"/>
                </a:lnTo>
                <a:lnTo>
                  <a:pt x="162426" y="97455"/>
                </a:lnTo>
                <a:lnTo>
                  <a:pt x="162426" y="64970"/>
                </a:lnTo>
                <a:cubicBezTo>
                  <a:pt x="162426" y="47103"/>
                  <a:pt x="147807" y="32485"/>
                  <a:pt x="129941" y="32485"/>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solidFill>
                <a:srgbClr val="091F2C"/>
              </a:solidFill>
              <a:effectLst/>
              <a:uLnTx/>
              <a:uFillTx/>
              <a:latin typeface="Segoe UI Semibold"/>
              <a:ea typeface="+mn-ea"/>
              <a:cs typeface="Segoe UI" pitchFamily="34" charset="0"/>
            </a:endParaRPr>
          </a:p>
        </p:txBody>
      </p:sp>
      <p:sp>
        <p:nvSpPr>
          <p:cNvPr id="91" name="Graphic 15">
            <a:extLst>
              <a:ext uri="{FF2B5EF4-FFF2-40B4-BE49-F238E27FC236}">
                <a16:creationId xmlns:a16="http://schemas.microsoft.com/office/drawing/2014/main" id="{6C4B3429-27B1-BB1A-7162-C2DF177E60A3}"/>
              </a:ext>
              <a:ext uri="{C183D7F6-B498-43B3-948B-1728B52AA6E4}">
                <adec:decorative xmlns:adec="http://schemas.microsoft.com/office/drawing/2017/decorative" val="1"/>
              </a:ext>
            </a:extLst>
          </p:cNvPr>
          <p:cNvSpPr/>
          <p:nvPr/>
        </p:nvSpPr>
        <p:spPr>
          <a:xfrm>
            <a:off x="6455783" y="2397186"/>
            <a:ext cx="482777" cy="434824"/>
          </a:xfrm>
          <a:custGeom>
            <a:avLst/>
            <a:gdLst>
              <a:gd name="connsiteX0" fmla="*/ 414484 w 650557"/>
              <a:gd name="connsiteY0" fmla="*/ 390409 h 585938"/>
              <a:gd name="connsiteX1" fmla="*/ 471418 w 650557"/>
              <a:gd name="connsiteY1" fmla="*/ 447343 h 585938"/>
              <a:gd name="connsiteX2" fmla="*/ 471418 w 650557"/>
              <a:gd name="connsiteY2" fmla="*/ 478576 h 585938"/>
              <a:gd name="connsiteX3" fmla="*/ 327293 w 650557"/>
              <a:gd name="connsiteY3" fmla="*/ 585938 h 585938"/>
              <a:gd name="connsiteX4" fmla="*/ 178612 w 650557"/>
              <a:gd name="connsiteY4" fmla="*/ 479877 h 585938"/>
              <a:gd name="connsiteX5" fmla="*/ 178612 w 650557"/>
              <a:gd name="connsiteY5" fmla="*/ 447343 h 585938"/>
              <a:gd name="connsiteX6" fmla="*/ 235547 w 650557"/>
              <a:gd name="connsiteY6" fmla="*/ 390409 h 585938"/>
              <a:gd name="connsiteX7" fmla="*/ 414484 w 650557"/>
              <a:gd name="connsiteY7" fmla="*/ 390409 h 585938"/>
              <a:gd name="connsiteX8" fmla="*/ 56609 w 650557"/>
              <a:gd name="connsiteY8" fmla="*/ 227738 h 585938"/>
              <a:gd name="connsiteX9" fmla="*/ 199108 w 650557"/>
              <a:gd name="connsiteY9" fmla="*/ 227738 h 585938"/>
              <a:gd name="connsiteX10" fmla="*/ 233920 w 650557"/>
              <a:gd name="connsiteY10" fmla="*/ 352995 h 585938"/>
              <a:gd name="connsiteX11" fmla="*/ 239125 w 650557"/>
              <a:gd name="connsiteY11" fmla="*/ 357875 h 585938"/>
              <a:gd name="connsiteX12" fmla="*/ 235872 w 650557"/>
              <a:gd name="connsiteY12" fmla="*/ 357875 h 585938"/>
              <a:gd name="connsiteX13" fmla="*/ 149657 w 650557"/>
              <a:gd name="connsiteY13" fmla="*/ 423268 h 585938"/>
              <a:gd name="connsiteX14" fmla="*/ 148681 w 650557"/>
              <a:gd name="connsiteY14" fmla="*/ 423268 h 585938"/>
              <a:gd name="connsiteX15" fmla="*/ 0 w 650557"/>
              <a:gd name="connsiteY15" fmla="*/ 317207 h 585938"/>
              <a:gd name="connsiteX16" fmla="*/ 0 w 650557"/>
              <a:gd name="connsiteY16" fmla="*/ 284673 h 585938"/>
              <a:gd name="connsiteX17" fmla="*/ 56935 w 650557"/>
              <a:gd name="connsiteY17" fmla="*/ 227738 h 585938"/>
              <a:gd name="connsiteX18" fmla="*/ 593421 w 650557"/>
              <a:gd name="connsiteY18" fmla="*/ 227738 h 585938"/>
              <a:gd name="connsiteX19" fmla="*/ 650356 w 650557"/>
              <a:gd name="connsiteY19" fmla="*/ 284673 h 585938"/>
              <a:gd name="connsiteX20" fmla="*/ 650356 w 650557"/>
              <a:gd name="connsiteY20" fmla="*/ 315906 h 585938"/>
              <a:gd name="connsiteX21" fmla="*/ 506230 w 650557"/>
              <a:gd name="connsiteY21" fmla="*/ 423268 h 585938"/>
              <a:gd name="connsiteX22" fmla="*/ 500699 w 650557"/>
              <a:gd name="connsiteY22" fmla="*/ 423268 h 585938"/>
              <a:gd name="connsiteX23" fmla="*/ 420991 w 650557"/>
              <a:gd name="connsiteY23" fmla="*/ 358200 h 585938"/>
              <a:gd name="connsiteX24" fmla="*/ 414484 w 650557"/>
              <a:gd name="connsiteY24" fmla="*/ 358200 h 585938"/>
              <a:gd name="connsiteX25" fmla="*/ 411230 w 650557"/>
              <a:gd name="connsiteY25" fmla="*/ 358200 h 585938"/>
              <a:gd name="connsiteX26" fmla="*/ 451247 w 650557"/>
              <a:gd name="connsiteY26" fmla="*/ 228064 h 585938"/>
              <a:gd name="connsiteX27" fmla="*/ 593746 w 650557"/>
              <a:gd name="connsiteY27" fmla="*/ 228064 h 585938"/>
              <a:gd name="connsiteX28" fmla="*/ 325015 w 650557"/>
              <a:gd name="connsiteY28" fmla="*/ 162670 h 585938"/>
              <a:gd name="connsiteX29" fmla="*/ 422617 w 650557"/>
              <a:gd name="connsiteY29" fmla="*/ 260272 h 585938"/>
              <a:gd name="connsiteX30" fmla="*/ 325015 w 650557"/>
              <a:gd name="connsiteY30" fmla="*/ 357875 h 585938"/>
              <a:gd name="connsiteX31" fmla="*/ 227413 w 650557"/>
              <a:gd name="connsiteY31" fmla="*/ 260272 h 585938"/>
              <a:gd name="connsiteX32" fmla="*/ 325015 w 650557"/>
              <a:gd name="connsiteY32" fmla="*/ 162670 h 585938"/>
              <a:gd name="connsiteX33" fmla="*/ 146078 w 650557"/>
              <a:gd name="connsiteY33" fmla="*/ 0 h 585938"/>
              <a:gd name="connsiteX34" fmla="*/ 243680 w 650557"/>
              <a:gd name="connsiteY34" fmla="*/ 97602 h 585938"/>
              <a:gd name="connsiteX35" fmla="*/ 146078 w 650557"/>
              <a:gd name="connsiteY35" fmla="*/ 195204 h 585938"/>
              <a:gd name="connsiteX36" fmla="*/ 48476 w 650557"/>
              <a:gd name="connsiteY36" fmla="*/ 97602 h 585938"/>
              <a:gd name="connsiteX37" fmla="*/ 146078 w 650557"/>
              <a:gd name="connsiteY37" fmla="*/ 0 h 585938"/>
              <a:gd name="connsiteX38" fmla="*/ 503952 w 650557"/>
              <a:gd name="connsiteY38" fmla="*/ 0 h 585938"/>
              <a:gd name="connsiteX39" fmla="*/ 601555 w 650557"/>
              <a:gd name="connsiteY39" fmla="*/ 97602 h 585938"/>
              <a:gd name="connsiteX40" fmla="*/ 503952 w 650557"/>
              <a:gd name="connsiteY40" fmla="*/ 195204 h 585938"/>
              <a:gd name="connsiteX41" fmla="*/ 406350 w 650557"/>
              <a:gd name="connsiteY41" fmla="*/ 97602 h 585938"/>
              <a:gd name="connsiteX42" fmla="*/ 503952 w 650557"/>
              <a:gd name="connsiteY42" fmla="*/ 0 h 5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0557" h="585938">
                <a:moveTo>
                  <a:pt x="414484" y="390409"/>
                </a:moveTo>
                <a:cubicBezTo>
                  <a:pt x="446042" y="390409"/>
                  <a:pt x="471418" y="415785"/>
                  <a:pt x="471418" y="447343"/>
                </a:cubicBezTo>
                <a:lnTo>
                  <a:pt x="471418" y="478576"/>
                </a:lnTo>
                <a:cubicBezTo>
                  <a:pt x="475322" y="549826"/>
                  <a:pt x="422292" y="585938"/>
                  <a:pt x="327293" y="585938"/>
                </a:cubicBezTo>
                <a:cubicBezTo>
                  <a:pt x="232293" y="585938"/>
                  <a:pt x="178612" y="550476"/>
                  <a:pt x="178612" y="479877"/>
                </a:cubicBezTo>
                <a:lnTo>
                  <a:pt x="178612" y="447343"/>
                </a:lnTo>
                <a:cubicBezTo>
                  <a:pt x="178612" y="415785"/>
                  <a:pt x="203989" y="390409"/>
                  <a:pt x="235547" y="390409"/>
                </a:cubicBezTo>
                <a:cubicBezTo>
                  <a:pt x="235547" y="390409"/>
                  <a:pt x="414484" y="390409"/>
                  <a:pt x="414484" y="390409"/>
                </a:cubicBezTo>
                <a:close/>
                <a:moveTo>
                  <a:pt x="56609" y="227738"/>
                </a:moveTo>
                <a:lnTo>
                  <a:pt x="199108" y="227738"/>
                </a:lnTo>
                <a:cubicBezTo>
                  <a:pt x="187396" y="272635"/>
                  <a:pt x="200735" y="320460"/>
                  <a:pt x="233920" y="352995"/>
                </a:cubicBezTo>
                <a:lnTo>
                  <a:pt x="239125" y="357875"/>
                </a:lnTo>
                <a:lnTo>
                  <a:pt x="235872" y="357875"/>
                </a:lnTo>
                <a:cubicBezTo>
                  <a:pt x="195855" y="357875"/>
                  <a:pt x="160393" y="384553"/>
                  <a:pt x="149657" y="423268"/>
                </a:cubicBezTo>
                <a:lnTo>
                  <a:pt x="148681" y="423268"/>
                </a:lnTo>
                <a:cubicBezTo>
                  <a:pt x="54007" y="423268"/>
                  <a:pt x="0" y="387806"/>
                  <a:pt x="0" y="317207"/>
                </a:cubicBezTo>
                <a:lnTo>
                  <a:pt x="0" y="284673"/>
                </a:lnTo>
                <a:cubicBezTo>
                  <a:pt x="0" y="253115"/>
                  <a:pt x="25377" y="227738"/>
                  <a:pt x="56935" y="227738"/>
                </a:cubicBezTo>
                <a:close/>
                <a:moveTo>
                  <a:pt x="593421" y="227738"/>
                </a:moveTo>
                <a:cubicBezTo>
                  <a:pt x="624979" y="227738"/>
                  <a:pt x="650356" y="253115"/>
                  <a:pt x="650356" y="284673"/>
                </a:cubicBezTo>
                <a:lnTo>
                  <a:pt x="650356" y="315906"/>
                </a:lnTo>
                <a:cubicBezTo>
                  <a:pt x="654260" y="387155"/>
                  <a:pt x="601229" y="423268"/>
                  <a:pt x="506230" y="423268"/>
                </a:cubicBezTo>
                <a:lnTo>
                  <a:pt x="500699" y="423268"/>
                </a:lnTo>
                <a:cubicBezTo>
                  <a:pt x="490613" y="386830"/>
                  <a:pt x="458730" y="360803"/>
                  <a:pt x="420991" y="358200"/>
                </a:cubicBezTo>
                <a:lnTo>
                  <a:pt x="414484" y="358200"/>
                </a:lnTo>
                <a:cubicBezTo>
                  <a:pt x="414484" y="358200"/>
                  <a:pt x="411230" y="358200"/>
                  <a:pt x="411230" y="358200"/>
                </a:cubicBezTo>
                <a:cubicBezTo>
                  <a:pt x="447994" y="325991"/>
                  <a:pt x="463610" y="275563"/>
                  <a:pt x="451247" y="228064"/>
                </a:cubicBezTo>
                <a:lnTo>
                  <a:pt x="593746" y="228064"/>
                </a:lnTo>
                <a:close/>
                <a:moveTo>
                  <a:pt x="325015" y="162670"/>
                </a:moveTo>
                <a:cubicBezTo>
                  <a:pt x="379022" y="162670"/>
                  <a:pt x="422617" y="206266"/>
                  <a:pt x="422617" y="260272"/>
                </a:cubicBezTo>
                <a:cubicBezTo>
                  <a:pt x="422617" y="314279"/>
                  <a:pt x="379022" y="357875"/>
                  <a:pt x="325015" y="357875"/>
                </a:cubicBezTo>
                <a:cubicBezTo>
                  <a:pt x="271009" y="357875"/>
                  <a:pt x="227413" y="314279"/>
                  <a:pt x="227413" y="260272"/>
                </a:cubicBezTo>
                <a:cubicBezTo>
                  <a:pt x="227413" y="206266"/>
                  <a:pt x="271009" y="162670"/>
                  <a:pt x="325015" y="162670"/>
                </a:cubicBezTo>
                <a:close/>
                <a:moveTo>
                  <a:pt x="146078" y="0"/>
                </a:moveTo>
                <a:cubicBezTo>
                  <a:pt x="200084" y="0"/>
                  <a:pt x="243680" y="43596"/>
                  <a:pt x="243680" y="97602"/>
                </a:cubicBezTo>
                <a:cubicBezTo>
                  <a:pt x="243680" y="151609"/>
                  <a:pt x="200084" y="195204"/>
                  <a:pt x="146078" y="195204"/>
                </a:cubicBezTo>
                <a:cubicBezTo>
                  <a:pt x="92071" y="195204"/>
                  <a:pt x="48476" y="151609"/>
                  <a:pt x="48476" y="97602"/>
                </a:cubicBezTo>
                <a:cubicBezTo>
                  <a:pt x="48476" y="43596"/>
                  <a:pt x="92071" y="0"/>
                  <a:pt x="146078" y="0"/>
                </a:cubicBezTo>
                <a:close/>
                <a:moveTo>
                  <a:pt x="503952" y="0"/>
                </a:moveTo>
                <a:cubicBezTo>
                  <a:pt x="557959" y="0"/>
                  <a:pt x="601555" y="43596"/>
                  <a:pt x="601555" y="97602"/>
                </a:cubicBezTo>
                <a:cubicBezTo>
                  <a:pt x="601555" y="151609"/>
                  <a:pt x="557959" y="195204"/>
                  <a:pt x="503952" y="195204"/>
                </a:cubicBezTo>
                <a:cubicBezTo>
                  <a:pt x="449946" y="195204"/>
                  <a:pt x="406350" y="151609"/>
                  <a:pt x="406350" y="97602"/>
                </a:cubicBezTo>
                <a:cubicBezTo>
                  <a:pt x="406350" y="43596"/>
                  <a:pt x="449946" y="0"/>
                  <a:pt x="503952" y="0"/>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solidFill>
                <a:srgbClr val="091F2C"/>
              </a:solidFill>
              <a:effectLst/>
              <a:uLnTx/>
              <a:uFillTx/>
              <a:latin typeface="Segoe UI Semibold"/>
              <a:ea typeface="+mn-ea"/>
              <a:cs typeface="Segoe UI" pitchFamily="34" charset="0"/>
            </a:endParaRPr>
          </a:p>
        </p:txBody>
      </p:sp>
      <p:cxnSp>
        <p:nvCxnSpPr>
          <p:cNvPr id="83" name="Straight Connector 82">
            <a:extLst>
              <a:ext uri="{FF2B5EF4-FFF2-40B4-BE49-F238E27FC236}">
                <a16:creationId xmlns:a16="http://schemas.microsoft.com/office/drawing/2014/main" id="{DD259FFA-A167-111E-8557-382951281DCF}"/>
              </a:ext>
              <a:ext uri="{C183D7F6-B498-43B3-948B-1728B52AA6E4}">
                <adec:decorative xmlns:adec="http://schemas.microsoft.com/office/drawing/2017/decorative" val="1"/>
              </a:ext>
            </a:extLst>
          </p:cNvPr>
          <p:cNvCxnSpPr/>
          <p:nvPr/>
        </p:nvCxnSpPr>
        <p:spPr>
          <a:xfrm>
            <a:off x="2555753" y="2377732"/>
            <a:ext cx="0" cy="1191015"/>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84" name="Straight Connector 83">
            <a:extLst>
              <a:ext uri="{FF2B5EF4-FFF2-40B4-BE49-F238E27FC236}">
                <a16:creationId xmlns:a16="http://schemas.microsoft.com/office/drawing/2014/main" id="{44FF04A5-DD94-363D-85BA-9130F2A32074}"/>
              </a:ext>
              <a:ext uri="{C183D7F6-B498-43B3-948B-1728B52AA6E4}">
                <adec:decorative xmlns:adec="http://schemas.microsoft.com/office/drawing/2017/decorative" val="1"/>
              </a:ext>
            </a:extLst>
          </p:cNvPr>
          <p:cNvCxnSpPr/>
          <p:nvPr/>
        </p:nvCxnSpPr>
        <p:spPr>
          <a:xfrm>
            <a:off x="4212320" y="2352153"/>
            <a:ext cx="0" cy="1191015"/>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85" name="Straight Connector 84">
            <a:extLst>
              <a:ext uri="{FF2B5EF4-FFF2-40B4-BE49-F238E27FC236}">
                <a16:creationId xmlns:a16="http://schemas.microsoft.com/office/drawing/2014/main" id="{9A944E8D-EF58-C5AF-2488-5C443FC3DC83}"/>
              </a:ext>
              <a:ext uri="{C183D7F6-B498-43B3-948B-1728B52AA6E4}">
                <adec:decorative xmlns:adec="http://schemas.microsoft.com/office/drawing/2017/decorative" val="1"/>
              </a:ext>
            </a:extLst>
          </p:cNvPr>
          <p:cNvCxnSpPr/>
          <p:nvPr/>
        </p:nvCxnSpPr>
        <p:spPr>
          <a:xfrm>
            <a:off x="5868887" y="2399535"/>
            <a:ext cx="0" cy="1191015"/>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78" name="Straight Connector 77">
            <a:extLst>
              <a:ext uri="{FF2B5EF4-FFF2-40B4-BE49-F238E27FC236}">
                <a16:creationId xmlns:a16="http://schemas.microsoft.com/office/drawing/2014/main" id="{59F1B0B9-41AD-D740-485D-17A5C8B0BF97}"/>
              </a:ext>
              <a:ext uri="{C183D7F6-B498-43B3-948B-1728B52AA6E4}">
                <adec:decorative xmlns:adec="http://schemas.microsoft.com/office/drawing/2017/decorative" val="1"/>
              </a:ext>
            </a:extLst>
          </p:cNvPr>
          <p:cNvCxnSpPr/>
          <p:nvPr/>
        </p:nvCxnSpPr>
        <p:spPr>
          <a:xfrm>
            <a:off x="910150" y="3878319"/>
            <a:ext cx="6608647" cy="0"/>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79" name="Straight Connector 78">
            <a:extLst>
              <a:ext uri="{FF2B5EF4-FFF2-40B4-BE49-F238E27FC236}">
                <a16:creationId xmlns:a16="http://schemas.microsoft.com/office/drawing/2014/main" id="{A1B57E50-73AE-3E64-0AB0-FE572BE8A8D1}"/>
              </a:ext>
              <a:ext uri="{C183D7F6-B498-43B3-948B-1728B52AA6E4}">
                <adec:decorative xmlns:adec="http://schemas.microsoft.com/office/drawing/2017/decorative" val="1"/>
              </a:ext>
            </a:extLst>
          </p:cNvPr>
          <p:cNvCxnSpPr>
            <a:cxnSpLocks/>
          </p:cNvCxnSpPr>
          <p:nvPr/>
        </p:nvCxnSpPr>
        <p:spPr>
          <a:xfrm>
            <a:off x="910150" y="4820150"/>
            <a:ext cx="6608647" cy="0"/>
          </a:xfrm>
          <a:prstGeom prst="line">
            <a:avLst/>
          </a:prstGeom>
          <a:noFill/>
          <a:ln w="9525" cap="flat" cmpd="sng" algn="ctr">
            <a:solidFill>
              <a:srgbClr val="FFFFFF">
                <a:lumMod val="75000"/>
              </a:srgbClr>
            </a:solidFill>
            <a:prstDash val="solid"/>
            <a:headEnd type="none" w="med" len="med"/>
            <a:tailEnd type="none" w="med" len="med"/>
          </a:ln>
          <a:effectLst/>
        </p:spPr>
      </p:cxnSp>
      <p:sp>
        <p:nvSpPr>
          <p:cNvPr id="80" name="Rectangle: Rounded Corners 6">
            <a:extLst>
              <a:ext uri="{FF2B5EF4-FFF2-40B4-BE49-F238E27FC236}">
                <a16:creationId xmlns:a16="http://schemas.microsoft.com/office/drawing/2014/main" id="{60A8FE91-4DC1-4AA0-257A-486FCBDA81F7}"/>
              </a:ext>
              <a:ext uri="{C183D7F6-B498-43B3-948B-1728B52AA6E4}">
                <adec:decorative xmlns:adec="http://schemas.microsoft.com/office/drawing/2017/decorative" val="1"/>
              </a:ext>
            </a:extLst>
          </p:cNvPr>
          <p:cNvSpPr/>
          <p:nvPr/>
        </p:nvSpPr>
        <p:spPr bwMode="auto">
          <a:xfrm>
            <a:off x="901639" y="2035693"/>
            <a:ext cx="6617160" cy="3720230"/>
          </a:xfrm>
          <a:prstGeom prst="roundRect">
            <a:avLst>
              <a:gd name="adj" fmla="val 2355"/>
            </a:avLst>
          </a:prstGeom>
          <a:noFill/>
          <a:ln w="9525" cap="flat" cmpd="sng" algn="ctr">
            <a:solidFill>
              <a:srgbClr val="FFFFFF">
                <a:lumMod val="75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91F2C"/>
              </a:solidFill>
              <a:effectLst/>
              <a:uLnTx/>
              <a:uFillTx/>
              <a:latin typeface="Segoe UI Semibold"/>
              <a:ea typeface="+mn-ea"/>
              <a:cs typeface="Segoe UI" pitchFamily="34" charset="0"/>
            </a:endParaRPr>
          </a:p>
        </p:txBody>
      </p:sp>
      <p:sp>
        <p:nvSpPr>
          <p:cNvPr id="4" name="Title 21">
            <a:extLst>
              <a:ext uri="{FF2B5EF4-FFF2-40B4-BE49-F238E27FC236}">
                <a16:creationId xmlns:a16="http://schemas.microsoft.com/office/drawing/2014/main" id="{AD261A91-C849-7952-1189-988DA2AC45D9}"/>
              </a:ext>
            </a:extLst>
          </p:cNvPr>
          <p:cNvSpPr txBox="1">
            <a:spLocks/>
          </p:cNvSpPr>
          <p:nvPr/>
        </p:nvSpPr>
        <p:spPr>
          <a:xfrm>
            <a:off x="3671074" y="890588"/>
            <a:ext cx="4849853" cy="46166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50" normalizeH="0" baseline="0" noProof="0">
                <a:ln>
                  <a:noFill/>
                </a:ln>
                <a:solidFill>
                  <a:srgbClr val="091F2C"/>
                </a:solidFill>
                <a:effectLst/>
                <a:uLnTx/>
                <a:uFillTx/>
                <a:latin typeface="Segoe UI Semibold"/>
                <a:ea typeface="+mn-ea"/>
                <a:cs typeface="Segoe UI" pitchFamily="34" charset="0"/>
              </a:rPr>
              <a:t>Microsoft’s AI principles</a:t>
            </a:r>
          </a:p>
        </p:txBody>
      </p:sp>
      <p:pic>
        <p:nvPicPr>
          <p:cNvPr id="2" name="Grafik 1" descr="Ein Bild, das Grafiken, Schrift, Logo, Screenshot enthält.&#10;&#10;Automatisch generierte Beschreibung">
            <a:extLst>
              <a:ext uri="{FF2B5EF4-FFF2-40B4-BE49-F238E27FC236}">
                <a16:creationId xmlns:a16="http://schemas.microsoft.com/office/drawing/2014/main" id="{04FD7C4E-4E40-E919-096E-112FEDBCD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350837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85185E-6 L 0 0.01805 " pathEditMode="relative" rAng="0" ptsTypes="AA">
                                      <p:cBhvr>
                                        <p:cTn id="9" dur="500" spd="-100000" fill="hold"/>
                                        <p:tgtEl>
                                          <p:spTgt spid="7"/>
                                        </p:tgtEl>
                                        <p:attrNameLst>
                                          <p:attrName>ppt_x</p:attrName>
                                          <p:attrName>ppt_y</p:attrName>
                                        </p:attrNameLst>
                                      </p:cBhvr>
                                      <p:rCtr x="0" y="903"/>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42" presetClass="path" presetSubtype="0" decel="100000" fill="hold" grpId="1" nodeType="withEffect">
                                  <p:stCondLst>
                                    <p:cond delay="0"/>
                                  </p:stCondLst>
                                  <p:childTnLst>
                                    <p:animMotion origin="layout" path="M 0 1.85185E-6 L 0 0.01805 " pathEditMode="relative" rAng="0" ptsTypes="AA">
                                      <p:cBhvr>
                                        <p:cTn id="15" dur="500" spd="-100000" fill="hold"/>
                                        <p:tgtEl>
                                          <p:spTgt spid="80"/>
                                        </p:tgtEl>
                                        <p:attrNameLst>
                                          <p:attrName>ppt_x</p:attrName>
                                          <p:attrName>ppt_y</p:attrName>
                                        </p:attrNameLst>
                                      </p:cBhvr>
                                      <p:rCtr x="0" y="903"/>
                                    </p:animMotion>
                                  </p:childTnLst>
                                </p:cTn>
                              </p:par>
                              <p:par>
                                <p:cTn id="16" presetID="10" presetClass="entr" presetSubtype="0" fill="hold"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42" presetClass="path" presetSubtype="0" decel="100000" fill="hold" nodeType="withEffect">
                                  <p:stCondLst>
                                    <p:cond delay="0"/>
                                  </p:stCondLst>
                                  <p:childTnLst>
                                    <p:animMotion origin="layout" path="M 0 1.85185E-6 L 0 0.01805 " pathEditMode="relative" rAng="0" ptsTypes="AA">
                                      <p:cBhvr>
                                        <p:cTn id="20" dur="500" spd="-100000" fill="hold"/>
                                        <p:tgtEl>
                                          <p:spTgt spid="83"/>
                                        </p:tgtEl>
                                        <p:attrNameLst>
                                          <p:attrName>ppt_x</p:attrName>
                                          <p:attrName>ppt_y</p:attrName>
                                        </p:attrNameLst>
                                      </p:cBhvr>
                                      <p:rCtr x="0" y="903"/>
                                    </p:animMotion>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childTnLst>
                                </p:cTn>
                              </p:par>
                              <p:par>
                                <p:cTn id="24" presetID="42" presetClass="path" presetSubtype="0" decel="100000" fill="hold" nodeType="withEffect">
                                  <p:stCondLst>
                                    <p:cond delay="0"/>
                                  </p:stCondLst>
                                  <p:childTnLst>
                                    <p:animMotion origin="layout" path="M 0 1.85185E-6 L 0 0.01805 " pathEditMode="relative" rAng="0" ptsTypes="AA">
                                      <p:cBhvr>
                                        <p:cTn id="25" dur="500" spd="-100000" fill="hold"/>
                                        <p:tgtEl>
                                          <p:spTgt spid="84"/>
                                        </p:tgtEl>
                                        <p:attrNameLst>
                                          <p:attrName>ppt_x</p:attrName>
                                          <p:attrName>ppt_y</p:attrName>
                                        </p:attrNameLst>
                                      </p:cBhvr>
                                      <p:rCtr x="0" y="903"/>
                                    </p:animMotion>
                                  </p:childTnLst>
                                </p:cTn>
                              </p:par>
                              <p:par>
                                <p:cTn id="26" presetID="10" presetClass="entr" presetSubtype="0" fill="hold" nodeType="with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par>
                                <p:cTn id="29" presetID="42" presetClass="path" presetSubtype="0" decel="100000" fill="hold" nodeType="withEffect">
                                  <p:stCondLst>
                                    <p:cond delay="0"/>
                                  </p:stCondLst>
                                  <p:childTnLst>
                                    <p:animMotion origin="layout" path="M 0 1.85185E-6 L 0 0.01805 " pathEditMode="relative" rAng="0" ptsTypes="AA">
                                      <p:cBhvr>
                                        <p:cTn id="30" dur="500" spd="-100000" fill="hold"/>
                                        <p:tgtEl>
                                          <p:spTgt spid="85"/>
                                        </p:tgtEl>
                                        <p:attrNameLst>
                                          <p:attrName>ppt_x</p:attrName>
                                          <p:attrName>ppt_y</p:attrName>
                                        </p:attrNameLst>
                                      </p:cBhvr>
                                      <p:rCtr x="0" y="903"/>
                                    </p:animMotion>
                                  </p:childTnLst>
                                </p:cTn>
                              </p:par>
                              <p:par>
                                <p:cTn id="31" presetID="10"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par>
                                <p:cTn id="34" presetID="42" presetClass="path" presetSubtype="0" decel="100000" fill="hold" nodeType="withEffect">
                                  <p:stCondLst>
                                    <p:cond delay="0"/>
                                  </p:stCondLst>
                                  <p:childTnLst>
                                    <p:animMotion origin="layout" path="M 0 1.85185E-6 L 0 0.01805 " pathEditMode="relative" rAng="0" ptsTypes="AA">
                                      <p:cBhvr>
                                        <p:cTn id="35" dur="500" spd="-100000" fill="hold"/>
                                        <p:tgtEl>
                                          <p:spTgt spid="78"/>
                                        </p:tgtEl>
                                        <p:attrNameLst>
                                          <p:attrName>ppt_x</p:attrName>
                                          <p:attrName>ppt_y</p:attrName>
                                        </p:attrNameLst>
                                      </p:cBhvr>
                                      <p:rCtr x="0" y="903"/>
                                    </p:animMotion>
                                  </p:childTnLst>
                                </p:cTn>
                              </p:par>
                              <p:par>
                                <p:cTn id="36" presetID="10"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500"/>
                                        <p:tgtEl>
                                          <p:spTgt spid="79"/>
                                        </p:tgtEl>
                                      </p:cBhvr>
                                    </p:animEffect>
                                  </p:childTnLst>
                                </p:cTn>
                              </p:par>
                              <p:par>
                                <p:cTn id="39" presetID="42" presetClass="path" presetSubtype="0" decel="100000" fill="hold" nodeType="withEffect">
                                  <p:stCondLst>
                                    <p:cond delay="0"/>
                                  </p:stCondLst>
                                  <p:childTnLst>
                                    <p:animMotion origin="layout" path="M 0 1.85185E-6 L 0 0.01805 " pathEditMode="relative" rAng="0" ptsTypes="AA">
                                      <p:cBhvr>
                                        <p:cTn id="40" dur="500" spd="-100000" fill="hold"/>
                                        <p:tgtEl>
                                          <p:spTgt spid="79"/>
                                        </p:tgtEl>
                                        <p:attrNameLst>
                                          <p:attrName>ppt_x</p:attrName>
                                          <p:attrName>ppt_y</p:attrName>
                                        </p:attrNameLst>
                                      </p:cBhvr>
                                      <p:rCtr x="0" y="903"/>
                                    </p:animMotion>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par>
                                <p:cTn id="45" presetID="42" presetClass="path" presetSubtype="0" decel="100000" fill="hold" grpId="1" nodeType="withEffect">
                                  <p:stCondLst>
                                    <p:cond delay="0"/>
                                  </p:stCondLst>
                                  <p:childTnLst>
                                    <p:animMotion origin="layout" path="M 0 1.85185E-6 L 0 0.01805 " pathEditMode="relative" rAng="0" ptsTypes="AA">
                                      <p:cBhvr>
                                        <p:cTn id="46" dur="500" spd="-100000" fill="hold"/>
                                        <p:tgtEl>
                                          <p:spTgt spid="97"/>
                                        </p:tgtEl>
                                        <p:attrNameLst>
                                          <p:attrName>ppt_x</p:attrName>
                                          <p:attrName>ppt_y</p:attrName>
                                        </p:attrNameLst>
                                      </p:cBhvr>
                                      <p:rCtr x="0" y="903"/>
                                    </p:animMotion>
                                  </p:childTnLst>
                                </p:cTn>
                              </p:par>
                              <p:par>
                                <p:cTn id="47" presetID="10" presetClass="entr" presetSubtype="0"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par>
                                <p:cTn id="50" presetID="42" presetClass="path" presetSubtype="0" decel="100000" fill="hold" grpId="1" nodeType="withEffect">
                                  <p:stCondLst>
                                    <p:cond delay="0"/>
                                  </p:stCondLst>
                                  <p:childTnLst>
                                    <p:animMotion origin="layout" path="M 3.33333E-6 0 L 3.33333E-6 0.01806 " pathEditMode="relative" rAng="0" ptsTypes="AA">
                                      <p:cBhvr>
                                        <p:cTn id="51" dur="500" spd="-100000" fill="hold"/>
                                        <p:tgtEl>
                                          <p:spTgt spid="96"/>
                                        </p:tgtEl>
                                        <p:attrNameLst>
                                          <p:attrName>ppt_x</p:attrName>
                                          <p:attrName>ppt_y</p:attrName>
                                        </p:attrNameLst>
                                      </p:cBhvr>
                                      <p:rCtr x="0" y="903"/>
                                    </p:animMotion>
                                  </p:childTnLst>
                                </p:cTn>
                              </p:par>
                              <p:par>
                                <p:cTn id="52" presetID="10" presetClass="entr" presetSubtype="0" fill="hold" grpId="0" nodeType="with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fade">
                                      <p:cBhvr>
                                        <p:cTn id="54" dur="500"/>
                                        <p:tgtEl>
                                          <p:spTgt spid="95"/>
                                        </p:tgtEl>
                                      </p:cBhvr>
                                    </p:animEffect>
                                  </p:childTnLst>
                                </p:cTn>
                              </p:par>
                              <p:par>
                                <p:cTn id="55" presetID="42" presetClass="path" presetSubtype="0" decel="100000" fill="hold" grpId="1" nodeType="withEffect">
                                  <p:stCondLst>
                                    <p:cond delay="0"/>
                                  </p:stCondLst>
                                  <p:childTnLst>
                                    <p:animMotion origin="layout" path="M 0 1.85185E-6 L 0 0.01805 " pathEditMode="relative" rAng="0" ptsTypes="AA">
                                      <p:cBhvr>
                                        <p:cTn id="56" dur="500" spd="-100000" fill="hold"/>
                                        <p:tgtEl>
                                          <p:spTgt spid="95"/>
                                        </p:tgtEl>
                                        <p:attrNameLst>
                                          <p:attrName>ppt_x</p:attrName>
                                          <p:attrName>ppt_y</p:attrName>
                                        </p:attrNameLst>
                                      </p:cBhvr>
                                      <p:rCtr x="0" y="903"/>
                                    </p:animMotion>
                                  </p:childTnLst>
                                </p:cTn>
                              </p:par>
                              <p:par>
                                <p:cTn id="57" presetID="10" presetClass="entr" presetSubtype="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animEffect transition="in" filter="fade">
                                      <p:cBhvr>
                                        <p:cTn id="59" dur="500"/>
                                        <p:tgtEl>
                                          <p:spTgt spid="94"/>
                                        </p:tgtEl>
                                      </p:cBhvr>
                                    </p:animEffect>
                                  </p:childTnLst>
                                </p:cTn>
                              </p:par>
                              <p:par>
                                <p:cTn id="60" presetID="42" presetClass="path" presetSubtype="0" decel="100000" fill="hold" grpId="1" nodeType="withEffect">
                                  <p:stCondLst>
                                    <p:cond delay="0"/>
                                  </p:stCondLst>
                                  <p:childTnLst>
                                    <p:animMotion origin="layout" path="M -3.95833E-6 -4.07407E-6 L -3.95833E-6 0.01806 " pathEditMode="relative" rAng="0" ptsTypes="AA">
                                      <p:cBhvr>
                                        <p:cTn id="61" dur="500" spd="-100000" fill="hold"/>
                                        <p:tgtEl>
                                          <p:spTgt spid="94"/>
                                        </p:tgtEl>
                                        <p:attrNameLst>
                                          <p:attrName>ppt_x</p:attrName>
                                          <p:attrName>ppt_y</p:attrName>
                                        </p:attrNameLst>
                                      </p:cBhvr>
                                      <p:rCtr x="0" y="903"/>
                                    </p:animMotion>
                                  </p:childTnLst>
                                </p:cTn>
                              </p:par>
                              <p:par>
                                <p:cTn id="62" presetID="10" presetClass="entr" presetSubtype="0"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500"/>
                                        <p:tgtEl>
                                          <p:spTgt spid="93"/>
                                        </p:tgtEl>
                                      </p:cBhvr>
                                    </p:animEffect>
                                  </p:childTnLst>
                                </p:cTn>
                              </p:par>
                              <p:par>
                                <p:cTn id="65" presetID="42" presetClass="path" presetSubtype="0" decel="100000" fill="hold" grpId="1" nodeType="withEffect">
                                  <p:stCondLst>
                                    <p:cond delay="0"/>
                                  </p:stCondLst>
                                  <p:childTnLst>
                                    <p:animMotion origin="layout" path="M 0 1.85185E-6 L 0 0.01805 " pathEditMode="relative" rAng="0" ptsTypes="AA">
                                      <p:cBhvr>
                                        <p:cTn id="66" dur="500" spd="-100000" fill="hold"/>
                                        <p:tgtEl>
                                          <p:spTgt spid="93"/>
                                        </p:tgtEl>
                                        <p:attrNameLst>
                                          <p:attrName>ppt_x</p:attrName>
                                          <p:attrName>ppt_y</p:attrName>
                                        </p:attrNameLst>
                                      </p:cBhvr>
                                      <p:rCtr x="0" y="903"/>
                                    </p:animMotion>
                                  </p:childTnLst>
                                </p:cTn>
                              </p:par>
                              <p:par>
                                <p:cTn id="67" presetID="10" presetClass="entr" presetSubtype="0" fill="hold" grpId="0" nodeType="with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fade">
                                      <p:cBhvr>
                                        <p:cTn id="69" dur="500"/>
                                        <p:tgtEl>
                                          <p:spTgt spid="92"/>
                                        </p:tgtEl>
                                      </p:cBhvr>
                                    </p:animEffect>
                                  </p:childTnLst>
                                </p:cTn>
                              </p:par>
                              <p:par>
                                <p:cTn id="70" presetID="42" presetClass="path" presetSubtype="0" decel="100000" fill="hold" grpId="1" nodeType="withEffect">
                                  <p:stCondLst>
                                    <p:cond delay="0"/>
                                  </p:stCondLst>
                                  <p:childTnLst>
                                    <p:animMotion origin="layout" path="M -1.45833E-6 -4.07407E-6 L -1.45833E-6 0.01806 " pathEditMode="relative" rAng="0" ptsTypes="AA">
                                      <p:cBhvr>
                                        <p:cTn id="71" dur="500" spd="-100000" fill="hold"/>
                                        <p:tgtEl>
                                          <p:spTgt spid="92"/>
                                        </p:tgtEl>
                                        <p:attrNameLst>
                                          <p:attrName>ppt_x</p:attrName>
                                          <p:attrName>ppt_y</p:attrName>
                                        </p:attrNameLst>
                                      </p:cBhvr>
                                      <p:rCtr x="0" y="903"/>
                                    </p:animMotion>
                                  </p:childTnLst>
                                </p:cTn>
                              </p:par>
                              <p:par>
                                <p:cTn id="72" presetID="10" presetClass="entr" presetSubtype="0" fill="hold" grpId="0" nodeType="withEffect">
                                  <p:stCondLst>
                                    <p:cond delay="0"/>
                                  </p:stCondLst>
                                  <p:childTnLst>
                                    <p:set>
                                      <p:cBhvr>
                                        <p:cTn id="73" dur="1" fill="hold">
                                          <p:stCondLst>
                                            <p:cond delay="0"/>
                                          </p:stCondLst>
                                        </p:cTn>
                                        <p:tgtEl>
                                          <p:spTgt spid="91"/>
                                        </p:tgtEl>
                                        <p:attrNameLst>
                                          <p:attrName>style.visibility</p:attrName>
                                        </p:attrNameLst>
                                      </p:cBhvr>
                                      <p:to>
                                        <p:strVal val="visible"/>
                                      </p:to>
                                    </p:set>
                                    <p:animEffect transition="in" filter="fade">
                                      <p:cBhvr>
                                        <p:cTn id="74" dur="500"/>
                                        <p:tgtEl>
                                          <p:spTgt spid="91"/>
                                        </p:tgtEl>
                                      </p:cBhvr>
                                    </p:animEffect>
                                  </p:childTnLst>
                                </p:cTn>
                              </p:par>
                              <p:par>
                                <p:cTn id="75" presetID="42" presetClass="path" presetSubtype="0" decel="100000" fill="hold" grpId="1" nodeType="withEffect">
                                  <p:stCondLst>
                                    <p:cond delay="0"/>
                                  </p:stCondLst>
                                  <p:childTnLst>
                                    <p:animMotion origin="layout" path="M 0 1.85185E-6 L 0 0.01805 " pathEditMode="relative" rAng="0" ptsTypes="AA">
                                      <p:cBhvr>
                                        <p:cTn id="76" dur="500" spd="-100000" fill="hold"/>
                                        <p:tgtEl>
                                          <p:spTgt spid="91"/>
                                        </p:tgtEl>
                                        <p:attrNameLst>
                                          <p:attrName>ppt_x</p:attrName>
                                          <p:attrName>ppt_y</p:attrName>
                                        </p:attrNameLst>
                                      </p:cBhvr>
                                      <p:rCtr x="0" y="903"/>
                                    </p:animMotion>
                                  </p:childTnLst>
                                </p:cTn>
                              </p:par>
                              <p:par>
                                <p:cTn id="77" presetID="10"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fade">
                                      <p:cBhvr>
                                        <p:cTn id="79" dur="500"/>
                                        <p:tgtEl>
                                          <p:spTgt spid="90"/>
                                        </p:tgtEl>
                                      </p:cBhvr>
                                    </p:animEffect>
                                  </p:childTnLst>
                                </p:cTn>
                              </p:par>
                              <p:par>
                                <p:cTn id="80" presetID="42" presetClass="path" presetSubtype="0" decel="100000" fill="hold" grpId="1" nodeType="withEffect">
                                  <p:stCondLst>
                                    <p:cond delay="0"/>
                                  </p:stCondLst>
                                  <p:childTnLst>
                                    <p:animMotion origin="layout" path="M 1.25E-6 0 L 1.25E-6 0.01806 " pathEditMode="relative" rAng="0" ptsTypes="AA">
                                      <p:cBhvr>
                                        <p:cTn id="81" dur="500" spd="-100000" fill="hold"/>
                                        <p:tgtEl>
                                          <p:spTgt spid="90"/>
                                        </p:tgtEl>
                                        <p:attrNameLst>
                                          <p:attrName>ppt_x</p:attrName>
                                          <p:attrName>ppt_y</p:attrName>
                                        </p:attrNameLst>
                                      </p:cBhvr>
                                      <p:rCtr x="0" y="903"/>
                                    </p:animMotion>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fade">
                                      <p:cBhvr>
                                        <p:cTn id="85" dur="500"/>
                                        <p:tgtEl>
                                          <p:spTgt spid="101"/>
                                        </p:tgtEl>
                                      </p:cBhvr>
                                    </p:animEffect>
                                  </p:childTnLst>
                                </p:cTn>
                              </p:par>
                              <p:par>
                                <p:cTn id="86" presetID="42" presetClass="path" presetSubtype="0" decel="100000" fill="hold" grpId="1" nodeType="withEffect">
                                  <p:stCondLst>
                                    <p:cond delay="0"/>
                                  </p:stCondLst>
                                  <p:childTnLst>
                                    <p:animMotion origin="layout" path="M 0 1.85185E-6 L 0 0.01805 " pathEditMode="relative" rAng="0" ptsTypes="AA">
                                      <p:cBhvr>
                                        <p:cTn id="87" dur="500" spd="-100000" fill="hold"/>
                                        <p:tgtEl>
                                          <p:spTgt spid="101"/>
                                        </p:tgtEl>
                                        <p:attrNameLst>
                                          <p:attrName>ppt_x</p:attrName>
                                          <p:attrName>ppt_y</p:attrName>
                                        </p:attrNameLst>
                                      </p:cBhvr>
                                      <p:rCtr x="0" y="903"/>
                                    </p:animMotion>
                                  </p:childTnLst>
                                </p:cTn>
                              </p:par>
                              <p:par>
                                <p:cTn id="88" presetID="10" presetClass="entr" presetSubtype="0" fill="hold" grpId="0" nodeType="withEffect">
                                  <p:stCondLst>
                                    <p:cond delay="0"/>
                                  </p:stCondLst>
                                  <p:childTnLst>
                                    <p:set>
                                      <p:cBhvr>
                                        <p:cTn id="89" dur="1" fill="hold">
                                          <p:stCondLst>
                                            <p:cond delay="0"/>
                                          </p:stCondLst>
                                        </p:cTn>
                                        <p:tgtEl>
                                          <p:spTgt spid="100"/>
                                        </p:tgtEl>
                                        <p:attrNameLst>
                                          <p:attrName>style.visibility</p:attrName>
                                        </p:attrNameLst>
                                      </p:cBhvr>
                                      <p:to>
                                        <p:strVal val="visible"/>
                                      </p:to>
                                    </p:set>
                                    <p:animEffect transition="in" filter="fade">
                                      <p:cBhvr>
                                        <p:cTn id="90" dur="500"/>
                                        <p:tgtEl>
                                          <p:spTgt spid="100"/>
                                        </p:tgtEl>
                                      </p:cBhvr>
                                    </p:animEffect>
                                  </p:childTnLst>
                                </p:cTn>
                              </p:par>
                              <p:par>
                                <p:cTn id="91" presetID="42" presetClass="path" presetSubtype="0" decel="100000" fill="hold" grpId="1" nodeType="withEffect">
                                  <p:stCondLst>
                                    <p:cond delay="0"/>
                                  </p:stCondLst>
                                  <p:childTnLst>
                                    <p:animMotion origin="layout" path="M -3.33333E-6 -1.85185E-6 L -3.33333E-6 0.01806 " pathEditMode="relative" rAng="0" ptsTypes="AA">
                                      <p:cBhvr>
                                        <p:cTn id="92" dur="500" spd="-100000" fill="hold"/>
                                        <p:tgtEl>
                                          <p:spTgt spid="100"/>
                                        </p:tgtEl>
                                        <p:attrNameLst>
                                          <p:attrName>ppt_x</p:attrName>
                                          <p:attrName>ppt_y</p:attrName>
                                        </p:attrNameLst>
                                      </p:cBhvr>
                                      <p:rCtr x="0" y="903"/>
                                    </p:animMotion>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99"/>
                                        </p:tgtEl>
                                        <p:attrNameLst>
                                          <p:attrName>style.visibility</p:attrName>
                                        </p:attrNameLst>
                                      </p:cBhvr>
                                      <p:to>
                                        <p:strVal val="visible"/>
                                      </p:to>
                                    </p:set>
                                    <p:animEffect transition="in" filter="fade">
                                      <p:cBhvr>
                                        <p:cTn id="96" dur="500"/>
                                        <p:tgtEl>
                                          <p:spTgt spid="99"/>
                                        </p:tgtEl>
                                      </p:cBhvr>
                                    </p:animEffect>
                                  </p:childTnLst>
                                </p:cTn>
                              </p:par>
                              <p:par>
                                <p:cTn id="97" presetID="42" presetClass="path" presetSubtype="0" decel="100000" fill="hold" grpId="1" nodeType="withEffect">
                                  <p:stCondLst>
                                    <p:cond delay="0"/>
                                  </p:stCondLst>
                                  <p:childTnLst>
                                    <p:animMotion origin="layout" path="M 0 1.85185E-6 L 0 0.01805 " pathEditMode="relative" rAng="0" ptsTypes="AA">
                                      <p:cBhvr>
                                        <p:cTn id="98" dur="500" spd="-100000" fill="hold"/>
                                        <p:tgtEl>
                                          <p:spTgt spid="99"/>
                                        </p:tgtEl>
                                        <p:attrNameLst>
                                          <p:attrName>ppt_x</p:attrName>
                                          <p:attrName>ppt_y</p:attrName>
                                        </p:attrNameLst>
                                      </p:cBhvr>
                                      <p:rCtr x="0" y="903"/>
                                    </p:animMotion>
                                  </p:childTnLst>
                                </p:cTn>
                              </p:par>
                              <p:par>
                                <p:cTn id="99" presetID="10" presetClass="entr" presetSubtype="0"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Effect transition="in" filter="fade">
                                      <p:cBhvr>
                                        <p:cTn id="101" dur="500"/>
                                        <p:tgtEl>
                                          <p:spTgt spid="98"/>
                                        </p:tgtEl>
                                      </p:cBhvr>
                                    </p:animEffect>
                                  </p:childTnLst>
                                </p:cTn>
                              </p:par>
                              <p:par>
                                <p:cTn id="102" presetID="42" presetClass="path" presetSubtype="0" decel="100000" fill="hold" grpId="1" nodeType="withEffect">
                                  <p:stCondLst>
                                    <p:cond delay="0"/>
                                  </p:stCondLst>
                                  <p:childTnLst>
                                    <p:animMotion origin="layout" path="M 6.25E-7 1.11111E-6 L 6.25E-7 0.01805 " pathEditMode="relative" rAng="0" ptsTypes="AA">
                                      <p:cBhvr>
                                        <p:cTn id="103" dur="500" spd="-100000" fill="hold"/>
                                        <p:tgtEl>
                                          <p:spTgt spid="98"/>
                                        </p:tgtEl>
                                        <p:attrNameLst>
                                          <p:attrName>ppt_x</p:attrName>
                                          <p:attrName>ppt_y</p:attrName>
                                        </p:attrNameLst>
                                      </p:cBhvr>
                                      <p:rCtr x="0" y="903"/>
                                    </p:animMotion>
                                  </p:childTnLst>
                                </p:cTn>
                              </p:par>
                            </p:childTnLst>
                          </p:cTn>
                        </p:par>
                        <p:par>
                          <p:cTn id="104" fill="hold">
                            <p:stCondLst>
                              <p:cond delay="2500"/>
                            </p:stCondLst>
                            <p:childTnLst>
                              <p:par>
                                <p:cTn id="105" presetID="10" presetClass="entr" presetSubtype="0" fill="hold" grpId="0" nodeType="after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childTnLst>
                                </p:cTn>
                              </p:par>
                              <p:par>
                                <p:cTn id="108" presetID="42" presetClass="path" presetSubtype="0" decel="100000" fill="hold" grpId="1" nodeType="withEffect">
                                  <p:stCondLst>
                                    <p:cond delay="0"/>
                                  </p:stCondLst>
                                  <p:childTnLst>
                                    <p:animMotion origin="layout" path="M -4.79167E-6 -4.81481E-6 L -4.79167E-6 0.01806 " pathEditMode="relative" rAng="0" ptsTypes="AA">
                                      <p:cBhvr>
                                        <p:cTn id="109" dur="500" spd="-100000" fill="hold"/>
                                        <p:tgtEl>
                                          <p:spTgt spid="76"/>
                                        </p:tgtEl>
                                        <p:attrNameLst>
                                          <p:attrName>ppt_x</p:attrName>
                                          <p:attrName>ppt_y</p:attrName>
                                        </p:attrNameLst>
                                      </p:cBhvr>
                                      <p:rCtr x="0" y="903"/>
                                    </p:animMotion>
                                  </p:childTnLst>
                                </p:cTn>
                              </p:par>
                              <p:par>
                                <p:cTn id="110" presetID="10" presetClass="entr" presetSubtype="0" fill="hold" grpId="0" nodeType="withEffect">
                                  <p:stCondLst>
                                    <p:cond delay="0"/>
                                  </p:stCondLst>
                                  <p:childTnLst>
                                    <p:set>
                                      <p:cBhvr>
                                        <p:cTn id="111" dur="1" fill="hold">
                                          <p:stCondLst>
                                            <p:cond delay="0"/>
                                          </p:stCondLst>
                                        </p:cTn>
                                        <p:tgtEl>
                                          <p:spTgt spid="73"/>
                                        </p:tgtEl>
                                        <p:attrNameLst>
                                          <p:attrName>style.visibility</p:attrName>
                                        </p:attrNameLst>
                                      </p:cBhvr>
                                      <p:to>
                                        <p:strVal val="visible"/>
                                      </p:to>
                                    </p:set>
                                    <p:animEffect transition="in" filter="fade">
                                      <p:cBhvr>
                                        <p:cTn id="112" dur="500"/>
                                        <p:tgtEl>
                                          <p:spTgt spid="73"/>
                                        </p:tgtEl>
                                      </p:cBhvr>
                                    </p:animEffect>
                                  </p:childTnLst>
                                </p:cTn>
                              </p:par>
                              <p:par>
                                <p:cTn id="113" presetID="42" presetClass="path" presetSubtype="0" decel="100000" fill="hold" grpId="1" nodeType="withEffect">
                                  <p:stCondLst>
                                    <p:cond delay="0"/>
                                  </p:stCondLst>
                                  <p:childTnLst>
                                    <p:animMotion origin="layout" path="M 1.25E-6 -2.22222E-6 L 1.25E-6 0.01806 " pathEditMode="relative" rAng="0" ptsTypes="AA">
                                      <p:cBhvr>
                                        <p:cTn id="114" dur="500" spd="-100000" fill="hold"/>
                                        <p:tgtEl>
                                          <p:spTgt spid="73"/>
                                        </p:tgtEl>
                                        <p:attrNameLst>
                                          <p:attrName>ppt_x</p:attrName>
                                          <p:attrName>ppt_y</p:attrName>
                                        </p:attrNameLst>
                                      </p:cBhvr>
                                      <p:rCtr x="0" y="903"/>
                                    </p:animMotion>
                                  </p:childTnLst>
                                </p:cTn>
                              </p:par>
                              <p:par>
                                <p:cTn id="115" presetID="10" presetClass="entr" presetSubtype="0" fill="hold" grpId="0" nodeType="withEffect">
                                  <p:stCondLst>
                                    <p:cond delay="0"/>
                                  </p:stCondLst>
                                  <p:childTnLst>
                                    <p:set>
                                      <p:cBhvr>
                                        <p:cTn id="116" dur="1" fill="hold">
                                          <p:stCondLst>
                                            <p:cond delay="0"/>
                                          </p:stCondLst>
                                        </p:cTn>
                                        <p:tgtEl>
                                          <p:spTgt spid="74"/>
                                        </p:tgtEl>
                                        <p:attrNameLst>
                                          <p:attrName>style.visibility</p:attrName>
                                        </p:attrNameLst>
                                      </p:cBhvr>
                                      <p:to>
                                        <p:strVal val="visible"/>
                                      </p:to>
                                    </p:set>
                                    <p:animEffect transition="in" filter="fade">
                                      <p:cBhvr>
                                        <p:cTn id="117" dur="500"/>
                                        <p:tgtEl>
                                          <p:spTgt spid="74"/>
                                        </p:tgtEl>
                                      </p:cBhvr>
                                    </p:animEffect>
                                  </p:childTnLst>
                                </p:cTn>
                              </p:par>
                              <p:par>
                                <p:cTn id="118" presetID="42" presetClass="path" presetSubtype="0" decel="100000" fill="hold" grpId="1" nodeType="withEffect">
                                  <p:stCondLst>
                                    <p:cond delay="0"/>
                                  </p:stCondLst>
                                  <p:childTnLst>
                                    <p:animMotion origin="layout" path="M -4.79167E-6 -4.44444E-6 L -4.79167E-6 0.01806 " pathEditMode="relative" rAng="0" ptsTypes="AA">
                                      <p:cBhvr>
                                        <p:cTn id="119" dur="500" spd="-100000" fill="hold"/>
                                        <p:tgtEl>
                                          <p:spTgt spid="74"/>
                                        </p:tgtEl>
                                        <p:attrNameLst>
                                          <p:attrName>ppt_x</p:attrName>
                                          <p:attrName>ppt_y</p:attrName>
                                        </p:attrNameLst>
                                      </p:cBhvr>
                                      <p:rCtr x="0" y="903"/>
                                    </p:animMotion>
                                  </p:childTnLst>
                                </p:cTn>
                              </p:par>
                              <p:par>
                                <p:cTn id="120" presetID="10" presetClass="entr" presetSubtype="0" fill="hold" grpId="0" nodeType="withEffect">
                                  <p:stCondLst>
                                    <p:cond delay="0"/>
                                  </p:stCondLst>
                                  <p:childTnLst>
                                    <p:set>
                                      <p:cBhvr>
                                        <p:cTn id="121" dur="1" fill="hold">
                                          <p:stCondLst>
                                            <p:cond delay="0"/>
                                          </p:stCondLst>
                                        </p:cTn>
                                        <p:tgtEl>
                                          <p:spTgt spid="75"/>
                                        </p:tgtEl>
                                        <p:attrNameLst>
                                          <p:attrName>style.visibility</p:attrName>
                                        </p:attrNameLst>
                                      </p:cBhvr>
                                      <p:to>
                                        <p:strVal val="visible"/>
                                      </p:to>
                                    </p:set>
                                    <p:animEffect transition="in" filter="fade">
                                      <p:cBhvr>
                                        <p:cTn id="122" dur="500"/>
                                        <p:tgtEl>
                                          <p:spTgt spid="75"/>
                                        </p:tgtEl>
                                      </p:cBhvr>
                                    </p:animEffect>
                                  </p:childTnLst>
                                </p:cTn>
                              </p:par>
                              <p:par>
                                <p:cTn id="123" presetID="42" presetClass="path" presetSubtype="0" decel="100000" fill="hold" grpId="1" nodeType="withEffect">
                                  <p:stCondLst>
                                    <p:cond delay="0"/>
                                  </p:stCondLst>
                                  <p:childTnLst>
                                    <p:animMotion origin="layout" path="M -3.33333E-6 2.59259E-6 L -3.33333E-6 0.01805 " pathEditMode="relative" rAng="0" ptsTypes="AA">
                                      <p:cBhvr>
                                        <p:cTn id="124" dur="500" spd="-100000" fill="hold"/>
                                        <p:tgtEl>
                                          <p:spTgt spid="75"/>
                                        </p:tgtEl>
                                        <p:attrNameLst>
                                          <p:attrName>ppt_x</p:attrName>
                                          <p:attrName>ppt_y</p:attrName>
                                        </p:attrNameLst>
                                      </p:cBhvr>
                                      <p:rCtr x="0" y="903"/>
                                    </p:animMotion>
                                  </p:childTnLst>
                                </p:cTn>
                              </p:par>
                            </p:childTnLst>
                          </p:cTn>
                        </p:par>
                        <p:par>
                          <p:cTn id="125" fill="hold">
                            <p:stCondLst>
                              <p:cond delay="3000"/>
                            </p:stCondLst>
                            <p:childTnLst>
                              <p:par>
                                <p:cTn id="126" presetID="10" presetClass="entr" presetSubtype="0" fill="hold" grpId="0" nodeType="afterEffect">
                                  <p:stCondLst>
                                    <p:cond delay="0"/>
                                  </p:stCondLst>
                                  <p:childTnLst>
                                    <p:set>
                                      <p:cBhvr>
                                        <p:cTn id="127" dur="1" fill="hold">
                                          <p:stCondLst>
                                            <p:cond delay="0"/>
                                          </p:stCondLst>
                                        </p:cTn>
                                        <p:tgtEl>
                                          <p:spTgt spid="4"/>
                                        </p:tgtEl>
                                        <p:attrNameLst>
                                          <p:attrName>style.visibility</p:attrName>
                                        </p:attrNameLst>
                                      </p:cBhvr>
                                      <p:to>
                                        <p:strVal val="visible"/>
                                      </p:to>
                                    </p:set>
                                    <p:animEffect transition="in" filter="fade">
                                      <p:cBhvr>
                                        <p:cTn id="128" dur="500"/>
                                        <p:tgtEl>
                                          <p:spTgt spid="4"/>
                                        </p:tgtEl>
                                      </p:cBhvr>
                                    </p:animEffect>
                                  </p:childTnLst>
                                </p:cTn>
                              </p:par>
                              <p:par>
                                <p:cTn id="129" presetID="42" presetClass="path" presetSubtype="0" decel="100000" fill="hold" grpId="1" nodeType="withEffect">
                                  <p:stCondLst>
                                    <p:cond delay="0"/>
                                  </p:stCondLst>
                                  <p:childTnLst>
                                    <p:animMotion origin="layout" path="M 0 1.48148E-6 L 0 0.01805 " pathEditMode="relative" rAng="0" ptsTypes="AA">
                                      <p:cBhvr>
                                        <p:cTn id="130" dur="500" spd="-100000" fill="hold"/>
                                        <p:tgtEl>
                                          <p:spTgt spid="4"/>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94" grpId="0"/>
      <p:bldP spid="94" grpId="1"/>
      <p:bldP spid="92" grpId="0"/>
      <p:bldP spid="92" grpId="1"/>
      <p:bldP spid="90" grpId="0"/>
      <p:bldP spid="90" grpId="1"/>
      <p:bldP spid="100" grpId="0"/>
      <p:bldP spid="100" grpId="1"/>
      <p:bldP spid="98" grpId="0"/>
      <p:bldP spid="98" grpId="1"/>
      <p:bldP spid="76" grpId="0"/>
      <p:bldP spid="76" grpId="1"/>
      <p:bldP spid="73" grpId="0"/>
      <p:bldP spid="73" grpId="1"/>
      <p:bldP spid="74" grpId="0"/>
      <p:bldP spid="74" grpId="1"/>
      <p:bldP spid="75" grpId="0"/>
      <p:bldP spid="75" grpId="1"/>
      <p:bldP spid="101" grpId="0" animBg="1"/>
      <p:bldP spid="101" grpId="1" animBg="1"/>
      <p:bldP spid="99" grpId="0" animBg="1"/>
      <p:bldP spid="99" grpId="1" animBg="1"/>
      <p:bldP spid="97" grpId="0" animBg="1"/>
      <p:bldP spid="97" grpId="1" animBg="1"/>
      <p:bldP spid="95" grpId="0" animBg="1"/>
      <p:bldP spid="95" grpId="1" animBg="1"/>
      <p:bldP spid="93" grpId="0" animBg="1"/>
      <p:bldP spid="93" grpId="1" animBg="1"/>
      <p:bldP spid="91" grpId="0" animBg="1"/>
      <p:bldP spid="91" grpId="1" animBg="1"/>
      <p:bldP spid="80" grpId="0" animBg="1"/>
      <p:bldP spid="80" grpId="1" animBg="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544BD-C8AE-33D6-38A9-2CBEC5360D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0587" y="2202612"/>
            <a:ext cx="11684793" cy="4187511"/>
          </a:xfrm>
          <a:prstGeom prst="roundRect">
            <a:avLst>
              <a:gd name="adj" fmla="val 3266"/>
            </a:avLst>
          </a:prstGeom>
          <a:effectLst>
            <a:outerShdw blurRad="50800" dist="38100" dir="2700000" algn="tl" rotWithShape="0">
              <a:schemeClr val="bg1">
                <a:alpha val="30000"/>
              </a:schemeClr>
            </a:outerShdw>
          </a:effectLst>
        </p:spPr>
      </p:pic>
      <p:sp>
        <p:nvSpPr>
          <p:cNvPr id="40" name="TextBox 39">
            <a:extLst>
              <a:ext uri="{FF2B5EF4-FFF2-40B4-BE49-F238E27FC236}">
                <a16:creationId xmlns:a16="http://schemas.microsoft.com/office/drawing/2014/main" id="{898169B4-14DE-1156-33CA-66153947A1C6}"/>
              </a:ext>
            </a:extLst>
          </p:cNvPr>
          <p:cNvSpPr txBox="1"/>
          <p:nvPr/>
        </p:nvSpPr>
        <p:spPr>
          <a:xfrm>
            <a:off x="809300" y="3997748"/>
            <a:ext cx="2985414" cy="1851212"/>
          </a:xfrm>
          <a:prstGeom prst="rect">
            <a:avLst/>
          </a:prstGeom>
          <a:noFill/>
        </p:spPr>
        <p:txBody>
          <a:bodyPr wrap="square" lIns="0" tIns="0" rIns="0" bIns="0">
            <a:spAutoFit/>
          </a:bodyPr>
          <a:lstStyle>
            <a:defPPr>
              <a:defRPr lang="en-US"/>
            </a:defPPr>
            <a:lvl1pPr algn="ctr" fontAlgn="base">
              <a:defRPr sz="2000">
                <a:gradFill>
                  <a:gsLst>
                    <a:gs pos="83908">
                      <a:srgbClr val="FFFFFF"/>
                    </a:gs>
                    <a:gs pos="62000">
                      <a:srgbClr val="FFFFFF"/>
                    </a:gs>
                  </a:gsLst>
                  <a:lin ang="5400000" scaled="1"/>
                </a:gradFill>
                <a:latin typeface="Segoe UI Variable display Semibold" pitchFamily="2" charset="0"/>
              </a:defRPr>
            </a:lvl1pPr>
          </a:lstStyle>
          <a:p>
            <a:pPr indent="-9335" algn="l" defTabSz="914016">
              <a:defRPr/>
            </a:pPr>
            <a:r>
              <a:rPr lang="en-US" sz="1568" kern="0">
                <a:solidFill>
                  <a:srgbClr val="000000"/>
                </a:solidFill>
                <a:latin typeface="Segoe UI"/>
                <a:cs typeface="Segoe UI" panose="020B0502040204020203" pitchFamily="34" charset="0"/>
              </a:rPr>
              <a:t>I do believe that there isn't a single job position in the company that won't benefit in some way from Copilot being available to them.</a:t>
            </a:r>
          </a:p>
          <a:p>
            <a:pPr indent="-9335" algn="l" defTabSz="914016">
              <a:lnSpc>
                <a:spcPts val="980"/>
              </a:lnSpc>
              <a:defRPr/>
            </a:pPr>
            <a:endParaRPr lang="en-US" sz="1568" kern="0">
              <a:solidFill>
                <a:srgbClr val="000000"/>
              </a:solidFill>
              <a:latin typeface="Segoe UI"/>
              <a:cs typeface="Segoe UI" panose="020B0502040204020203" pitchFamily="34" charset="0"/>
            </a:endParaRPr>
          </a:p>
          <a:p>
            <a:pPr indent="-9335" algn="l" defTabSz="914016">
              <a:lnSpc>
                <a:spcPts val="490"/>
              </a:lnSpc>
              <a:defRPr/>
            </a:pPr>
            <a:endParaRPr lang="en-US" sz="1568" kern="0">
              <a:solidFill>
                <a:srgbClr val="000000"/>
              </a:solidFill>
              <a:latin typeface="Segoe UI"/>
              <a:cs typeface="Segoe UI" panose="020B0502040204020203" pitchFamily="34" charset="0"/>
            </a:endParaRPr>
          </a:p>
          <a:p>
            <a:pPr indent="-9335" algn="l" defTabSz="914016">
              <a:defRPr/>
            </a:pPr>
            <a:r>
              <a:rPr lang="en-US" sz="1372" kern="0">
                <a:solidFill>
                  <a:srgbClr val="000000"/>
                </a:solidFill>
                <a:latin typeface="Segoe UI"/>
                <a:cs typeface="Segoe UI" panose="020B0502040204020203" pitchFamily="34" charset="0"/>
              </a:rPr>
              <a:t>- Alex Wood, Senior Cloud Engineer </a:t>
            </a:r>
          </a:p>
          <a:p>
            <a:pPr indent="-9523" algn="l" defTabSz="914016">
              <a:defRPr/>
            </a:pPr>
            <a:endParaRPr lang="en-US" sz="1568" kern="0">
              <a:solidFill>
                <a:srgbClr val="091F2C"/>
              </a:solidFill>
              <a:latin typeface="Segoe UI"/>
            </a:endParaRPr>
          </a:p>
        </p:txBody>
      </p:sp>
      <p:sp>
        <p:nvSpPr>
          <p:cNvPr id="10" name="Rectangle: Rounded Corners 9">
            <a:extLst>
              <a:ext uri="{FF2B5EF4-FFF2-40B4-BE49-F238E27FC236}">
                <a16:creationId xmlns:a16="http://schemas.microsoft.com/office/drawing/2014/main" id="{12022372-7576-8041-160D-E73763544DA1}"/>
              </a:ext>
              <a:ext uri="{C183D7F6-B498-43B3-948B-1728B52AA6E4}">
                <adec:decorative xmlns:adec="http://schemas.microsoft.com/office/drawing/2017/decorative" val="1"/>
              </a:ext>
            </a:extLst>
          </p:cNvPr>
          <p:cNvSpPr/>
          <p:nvPr/>
        </p:nvSpPr>
        <p:spPr bwMode="auto">
          <a:xfrm>
            <a:off x="363280" y="3057718"/>
            <a:ext cx="3406414" cy="683928"/>
          </a:xfrm>
          <a:prstGeom prst="roundRect">
            <a:avLst>
              <a:gd name="adj" fmla="val 25023"/>
            </a:avLst>
          </a:prstGeom>
          <a:solidFill>
            <a:schemeClr val="accent1">
              <a:lumMod val="60000"/>
              <a:lumOff val="40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spcBef>
                <a:spcPct val="0"/>
              </a:spcBef>
              <a:spcAft>
                <a:spcPct val="0"/>
              </a:spcAft>
              <a:defRPr/>
            </a:pPr>
            <a:endParaRPr lang="en-US" sz="2000" err="1">
              <a:solidFill>
                <a:srgbClr val="091F2C"/>
              </a:solidFill>
              <a:latin typeface="Segoe UI"/>
              <a:ea typeface="Segoe UI" pitchFamily="34" charset="0"/>
              <a:cs typeface="Segoe UI" pitchFamily="34" charset="0"/>
            </a:endParaRPr>
          </a:p>
        </p:txBody>
      </p:sp>
      <p:pic>
        <p:nvPicPr>
          <p:cNvPr id="2" name="Picture 2" descr="Floww | Crunchbase">
            <a:extLst>
              <a:ext uri="{FF2B5EF4-FFF2-40B4-BE49-F238E27FC236}">
                <a16:creationId xmlns:a16="http://schemas.microsoft.com/office/drawing/2014/main" id="{2EBDED1E-E844-EE5C-D68A-5DB4363B24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691" b="29978"/>
          <a:stretch/>
        </p:blipFill>
        <p:spPr bwMode="auto">
          <a:xfrm>
            <a:off x="1465689" y="3203879"/>
            <a:ext cx="1111345" cy="4428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610AB3-0C25-BA81-4916-96546E742B14}"/>
              </a:ext>
            </a:extLst>
          </p:cNvPr>
          <p:cNvSpPr txBox="1">
            <a:spLocks/>
          </p:cNvSpPr>
          <p:nvPr/>
        </p:nvSpPr>
        <p:spPr>
          <a:xfrm rot="10603987">
            <a:off x="656102" y="4057273"/>
            <a:ext cx="85959" cy="100294"/>
          </a:xfrm>
          <a:custGeom>
            <a:avLst/>
            <a:gdLst>
              <a:gd name="connsiteX0" fmla="*/ 65047 w 84134"/>
              <a:gd name="connsiteY0" fmla="*/ 0 h 55880"/>
              <a:gd name="connsiteX1" fmla="*/ 84134 w 84134"/>
              <a:gd name="connsiteY1" fmla="*/ 0 h 55880"/>
              <a:gd name="connsiteX2" fmla="*/ 70070 w 84134"/>
              <a:gd name="connsiteY2" fmla="*/ 55880 h 55880"/>
              <a:gd name="connsiteX3" fmla="*/ 44579 w 84134"/>
              <a:gd name="connsiteY3" fmla="*/ 55880 h 55880"/>
              <a:gd name="connsiteX4" fmla="*/ 20469 w 84134"/>
              <a:gd name="connsiteY4" fmla="*/ 0 h 55880"/>
              <a:gd name="connsiteX5" fmla="*/ 39681 w 84134"/>
              <a:gd name="connsiteY5" fmla="*/ 0 h 55880"/>
              <a:gd name="connsiteX6" fmla="*/ 25994 w 84134"/>
              <a:gd name="connsiteY6" fmla="*/ 55880 h 55880"/>
              <a:gd name="connsiteX7" fmla="*/ 0 w 84134"/>
              <a:gd name="connsiteY7" fmla="*/ 55880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4" h="55880">
                <a:moveTo>
                  <a:pt x="65047" y="0"/>
                </a:moveTo>
                <a:lnTo>
                  <a:pt x="84134" y="0"/>
                </a:lnTo>
                <a:lnTo>
                  <a:pt x="70070" y="55880"/>
                </a:lnTo>
                <a:lnTo>
                  <a:pt x="44579" y="55880"/>
                </a:lnTo>
                <a:close/>
                <a:moveTo>
                  <a:pt x="20469" y="0"/>
                </a:moveTo>
                <a:lnTo>
                  <a:pt x="39681" y="0"/>
                </a:lnTo>
                <a:lnTo>
                  <a:pt x="25994" y="55880"/>
                </a:lnTo>
                <a:lnTo>
                  <a:pt x="0" y="55880"/>
                </a:lnTo>
                <a:close/>
              </a:path>
            </a:pathLst>
          </a:custGeom>
          <a:gradFill>
            <a:gsLst>
              <a:gs pos="75000">
                <a:srgbClr val="0078D4"/>
              </a:gs>
              <a:gs pos="0">
                <a:srgbClr val="C03BC4"/>
              </a:gs>
            </a:gsLst>
            <a:path path="circle">
              <a:fillToRect l="100000" t="100000"/>
            </a:path>
          </a:gradFill>
          <a:ln>
            <a:noFill/>
          </a:ln>
          <a:effec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14016">
              <a:defRPr/>
            </a:pPr>
            <a:endParaRPr lang="en-US" sz="1568" kern="0">
              <a:solidFill>
                <a:srgbClr val="000000"/>
              </a:solidFill>
              <a:latin typeface="Segoe UI"/>
            </a:endParaRPr>
          </a:p>
        </p:txBody>
      </p:sp>
      <p:sp>
        <p:nvSpPr>
          <p:cNvPr id="7" name="TextBox 6">
            <a:extLst>
              <a:ext uri="{FF2B5EF4-FFF2-40B4-BE49-F238E27FC236}">
                <a16:creationId xmlns:a16="http://schemas.microsoft.com/office/drawing/2014/main" id="{C00681A0-2113-D722-DA1D-4DD61A1D26B9}"/>
              </a:ext>
            </a:extLst>
          </p:cNvPr>
          <p:cNvSpPr txBox="1"/>
          <p:nvPr/>
        </p:nvSpPr>
        <p:spPr>
          <a:xfrm>
            <a:off x="4825280" y="3997749"/>
            <a:ext cx="3137487" cy="1659306"/>
          </a:xfrm>
          <a:prstGeom prst="rect">
            <a:avLst/>
          </a:prstGeom>
          <a:noFill/>
        </p:spPr>
        <p:txBody>
          <a:bodyPr wrap="square" lIns="0" tIns="0" rIns="0" bIns="0" anchor="t">
            <a:spAutoFit/>
          </a:bodyPr>
          <a:lstStyle>
            <a:defPPr>
              <a:defRPr lang="en-US"/>
            </a:defPPr>
            <a:lvl1pPr algn="ctr" fontAlgn="base">
              <a:defRPr sz="2000">
                <a:gradFill>
                  <a:gsLst>
                    <a:gs pos="83908">
                      <a:srgbClr val="FFFFFF"/>
                    </a:gs>
                    <a:gs pos="62000">
                      <a:srgbClr val="FFFFFF"/>
                    </a:gs>
                  </a:gsLst>
                  <a:lin ang="5400000" scaled="1"/>
                </a:gradFill>
                <a:latin typeface="Segoe UI Variable display Semibold" pitchFamily="2" charset="0"/>
              </a:defRPr>
            </a:lvl1pPr>
          </a:lstStyle>
          <a:p>
            <a:pPr indent="-9335" algn="l" defTabSz="914016">
              <a:lnSpc>
                <a:spcPct val="114000"/>
              </a:lnSpc>
              <a:defRPr/>
            </a:pPr>
            <a:r>
              <a:rPr lang="en-US" sz="1568" kern="0">
                <a:solidFill>
                  <a:srgbClr val="000000"/>
                </a:solidFill>
                <a:latin typeface="Segoe UI"/>
                <a:cs typeface="Segoe UI" panose="020B0502040204020203" pitchFamily="34" charset="0"/>
              </a:rPr>
              <a:t>I no longer need to spend time consolidating meeting notes, Copilot does it for me. I'm saving at least 10 minutes of time with each meeting. </a:t>
            </a:r>
          </a:p>
          <a:p>
            <a:pPr indent="-9335" algn="l" defTabSz="914016">
              <a:lnSpc>
                <a:spcPts val="490"/>
              </a:lnSpc>
              <a:defRPr/>
            </a:pPr>
            <a:endParaRPr lang="en-US" sz="1568" kern="0">
              <a:solidFill>
                <a:srgbClr val="000000"/>
              </a:solidFill>
              <a:latin typeface="Segoe UI"/>
              <a:cs typeface="Segoe UI" panose="020B0502040204020203" pitchFamily="34" charset="0"/>
            </a:endParaRPr>
          </a:p>
          <a:p>
            <a:pPr indent="-9335" algn="l" defTabSz="914016">
              <a:lnSpc>
                <a:spcPct val="114000"/>
              </a:lnSpc>
              <a:defRPr/>
            </a:pPr>
            <a:r>
              <a:rPr lang="en-US" sz="1372" kern="0">
                <a:solidFill>
                  <a:srgbClr val="000000"/>
                </a:solidFill>
                <a:latin typeface="Segoe UI"/>
                <a:cs typeface="Segoe UI" panose="020B0502040204020203" pitchFamily="34" charset="0"/>
              </a:rPr>
              <a:t>- Mahesh Patil, CTO of DLT Apps</a:t>
            </a:r>
          </a:p>
        </p:txBody>
      </p:sp>
      <p:sp>
        <p:nvSpPr>
          <p:cNvPr id="8" name="Rectangle: Rounded Corners 7">
            <a:extLst>
              <a:ext uri="{FF2B5EF4-FFF2-40B4-BE49-F238E27FC236}">
                <a16:creationId xmlns:a16="http://schemas.microsoft.com/office/drawing/2014/main" id="{28FD0D9D-5A1A-4159-A980-1346F609A105}"/>
              </a:ext>
              <a:ext uri="{C183D7F6-B498-43B3-948B-1728B52AA6E4}">
                <adec:decorative xmlns:adec="http://schemas.microsoft.com/office/drawing/2017/decorative" val="1"/>
              </a:ext>
            </a:extLst>
          </p:cNvPr>
          <p:cNvSpPr/>
          <p:nvPr/>
        </p:nvSpPr>
        <p:spPr bwMode="auto">
          <a:xfrm>
            <a:off x="4400603" y="3046557"/>
            <a:ext cx="3406414" cy="683928"/>
          </a:xfrm>
          <a:prstGeom prst="roundRect">
            <a:avLst>
              <a:gd name="adj" fmla="val 25023"/>
            </a:avLst>
          </a:prstGeom>
          <a:solidFill>
            <a:schemeClr val="accent1">
              <a:lumMod val="60000"/>
              <a:lumOff val="40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spcBef>
                <a:spcPct val="0"/>
              </a:spcBef>
              <a:spcAft>
                <a:spcPct val="0"/>
              </a:spcAft>
              <a:defRPr/>
            </a:pPr>
            <a:endParaRPr lang="en-US" sz="2000" err="1">
              <a:solidFill>
                <a:srgbClr val="091F2C"/>
              </a:solidFill>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A0BEA764-E3E3-7FD0-4109-396BF588E8CC}"/>
              </a:ext>
            </a:extLst>
          </p:cNvPr>
          <p:cNvSpPr txBox="1"/>
          <p:nvPr/>
        </p:nvSpPr>
        <p:spPr>
          <a:xfrm>
            <a:off x="8640882" y="4002167"/>
            <a:ext cx="3137487" cy="1963735"/>
          </a:xfrm>
          <a:prstGeom prst="rect">
            <a:avLst/>
          </a:prstGeom>
          <a:noFill/>
        </p:spPr>
        <p:txBody>
          <a:bodyPr wrap="square" lIns="0" tIns="0" rIns="0" bIns="0" anchor="t">
            <a:spAutoFit/>
          </a:bodyPr>
          <a:lstStyle>
            <a:defPPr>
              <a:defRPr lang="en-US"/>
            </a:defPPr>
            <a:lvl1pPr algn="ctr" fontAlgn="base">
              <a:defRPr sz="2000">
                <a:gradFill>
                  <a:gsLst>
                    <a:gs pos="83908">
                      <a:srgbClr val="FFFFFF"/>
                    </a:gs>
                    <a:gs pos="62000">
                      <a:srgbClr val="FFFFFF"/>
                    </a:gs>
                  </a:gsLst>
                  <a:lin ang="5400000" scaled="1"/>
                </a:gradFill>
                <a:latin typeface="Segoe UI Variable display Semibold" pitchFamily="2" charset="0"/>
              </a:defRPr>
            </a:lvl1pPr>
          </a:lstStyle>
          <a:p>
            <a:pPr indent="-9337" algn="l" defTabSz="914192">
              <a:defRPr/>
            </a:pPr>
            <a:r>
              <a:rPr lang="en-US" sz="1568" kern="0">
                <a:solidFill>
                  <a:srgbClr val="000000"/>
                </a:solidFill>
                <a:latin typeface="Segoe UI"/>
                <a:cs typeface="Segoe UI" panose="020B0502040204020203" pitchFamily="34" charset="0"/>
              </a:rPr>
              <a:t>I’m really impressed with how Copilot works in Outlook. I had it generate several emails for me, and it did a really great job. All I had to do was add my own details and they were ready to send.</a:t>
            </a:r>
          </a:p>
          <a:p>
            <a:pPr indent="-9337" algn="l" defTabSz="914192">
              <a:lnSpc>
                <a:spcPts val="490"/>
              </a:lnSpc>
              <a:defRPr/>
            </a:pPr>
            <a:endParaRPr lang="en-US" sz="1568" kern="0">
              <a:solidFill>
                <a:srgbClr val="000000"/>
              </a:solidFill>
              <a:latin typeface="Segoe UI"/>
              <a:cs typeface="Segoe UI" panose="020B0502040204020203" pitchFamily="34" charset="0"/>
            </a:endParaRPr>
          </a:p>
          <a:p>
            <a:pPr indent="-9337" algn="l" defTabSz="914192">
              <a:defRPr/>
            </a:pPr>
            <a:r>
              <a:rPr lang="en-US" sz="1372" kern="0">
                <a:solidFill>
                  <a:srgbClr val="000000"/>
                </a:solidFill>
                <a:latin typeface="Segoe UI"/>
                <a:cs typeface="Segoe UI"/>
              </a:rPr>
              <a:t>- Paul Birkin, Chief Operating Officer</a:t>
            </a:r>
            <a:endParaRPr lang="en-US" sz="1372" kern="0">
              <a:solidFill>
                <a:srgbClr val="000000"/>
              </a:solidFill>
              <a:latin typeface="Segoe UI"/>
              <a:cs typeface="Segoe UI" panose="020B0502040204020203" pitchFamily="34" charset="0"/>
            </a:endParaRPr>
          </a:p>
          <a:p>
            <a:pPr indent="-9337" algn="l" defTabSz="914192">
              <a:defRPr/>
            </a:pPr>
            <a:endParaRPr lang="en-US" sz="1568" kern="0">
              <a:solidFill>
                <a:srgbClr val="FFFFFF"/>
              </a:solidFill>
              <a:latin typeface="Segoe UI"/>
              <a:cs typeface="Segoe UI"/>
            </a:endParaRPr>
          </a:p>
        </p:txBody>
      </p:sp>
      <p:sp>
        <p:nvSpPr>
          <p:cNvPr id="13" name="Rectangle: Rounded Corners 12">
            <a:extLst>
              <a:ext uri="{FF2B5EF4-FFF2-40B4-BE49-F238E27FC236}">
                <a16:creationId xmlns:a16="http://schemas.microsoft.com/office/drawing/2014/main" id="{54EB8FF6-CEA4-FA4A-B403-C9FE728F070B}"/>
              </a:ext>
              <a:ext uri="{C183D7F6-B498-43B3-948B-1728B52AA6E4}">
                <adec:decorative xmlns:adec="http://schemas.microsoft.com/office/drawing/2017/decorative" val="1"/>
              </a:ext>
            </a:extLst>
          </p:cNvPr>
          <p:cNvSpPr/>
          <p:nvPr/>
        </p:nvSpPr>
        <p:spPr bwMode="auto">
          <a:xfrm>
            <a:off x="8344113" y="3046557"/>
            <a:ext cx="3406414" cy="683928"/>
          </a:xfrm>
          <a:prstGeom prst="roundRect">
            <a:avLst>
              <a:gd name="adj" fmla="val 25023"/>
            </a:avLst>
          </a:prstGeom>
          <a:solidFill>
            <a:schemeClr val="accent1">
              <a:lumMod val="60000"/>
              <a:lumOff val="40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spcBef>
                <a:spcPct val="0"/>
              </a:spcBef>
              <a:spcAft>
                <a:spcPct val="0"/>
              </a:spcAft>
              <a:defRPr/>
            </a:pPr>
            <a:endParaRPr lang="en-US" sz="2000">
              <a:solidFill>
                <a:srgbClr val="091F2C"/>
              </a:solidFill>
              <a:latin typeface="Segoe UI"/>
              <a:ea typeface="Segoe UI" pitchFamily="34" charset="0"/>
              <a:cs typeface="Segoe UI" pitchFamily="34" charset="0"/>
            </a:endParaRPr>
          </a:p>
        </p:txBody>
      </p:sp>
      <p:pic>
        <p:nvPicPr>
          <p:cNvPr id="14" name="Picture 4">
            <a:extLst>
              <a:ext uri="{FF2B5EF4-FFF2-40B4-BE49-F238E27FC236}">
                <a16:creationId xmlns:a16="http://schemas.microsoft.com/office/drawing/2014/main" id="{E2C13CBB-0392-6F0D-ED8E-BA1A61500B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2090" y="3221976"/>
            <a:ext cx="2110460" cy="383109"/>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839E5CA7-2AB5-F3F7-D811-40EA6F5B88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1394" y="3130281"/>
            <a:ext cx="464832" cy="516480"/>
          </a:xfrm>
          <a:prstGeom prst="rect">
            <a:avLst/>
          </a:prstGeom>
        </p:spPr>
      </p:pic>
      <p:sp>
        <p:nvSpPr>
          <p:cNvPr id="17" name="TextBox 16">
            <a:extLst>
              <a:ext uri="{FF2B5EF4-FFF2-40B4-BE49-F238E27FC236}">
                <a16:creationId xmlns:a16="http://schemas.microsoft.com/office/drawing/2014/main" id="{DE766E3C-C958-0004-FE40-7296AD14C09E}"/>
              </a:ext>
            </a:extLst>
          </p:cNvPr>
          <p:cNvSpPr txBox="1">
            <a:spLocks/>
          </p:cNvSpPr>
          <p:nvPr/>
        </p:nvSpPr>
        <p:spPr>
          <a:xfrm rot="10603987">
            <a:off x="3411398" y="5030135"/>
            <a:ext cx="85959" cy="100294"/>
          </a:xfrm>
          <a:custGeom>
            <a:avLst/>
            <a:gdLst>
              <a:gd name="connsiteX0" fmla="*/ 65047 w 84134"/>
              <a:gd name="connsiteY0" fmla="*/ 0 h 55880"/>
              <a:gd name="connsiteX1" fmla="*/ 84134 w 84134"/>
              <a:gd name="connsiteY1" fmla="*/ 0 h 55880"/>
              <a:gd name="connsiteX2" fmla="*/ 70070 w 84134"/>
              <a:gd name="connsiteY2" fmla="*/ 55880 h 55880"/>
              <a:gd name="connsiteX3" fmla="*/ 44579 w 84134"/>
              <a:gd name="connsiteY3" fmla="*/ 55880 h 55880"/>
              <a:gd name="connsiteX4" fmla="*/ 20469 w 84134"/>
              <a:gd name="connsiteY4" fmla="*/ 0 h 55880"/>
              <a:gd name="connsiteX5" fmla="*/ 39681 w 84134"/>
              <a:gd name="connsiteY5" fmla="*/ 0 h 55880"/>
              <a:gd name="connsiteX6" fmla="*/ 25994 w 84134"/>
              <a:gd name="connsiteY6" fmla="*/ 55880 h 55880"/>
              <a:gd name="connsiteX7" fmla="*/ 0 w 84134"/>
              <a:gd name="connsiteY7" fmla="*/ 55880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4" h="55880">
                <a:moveTo>
                  <a:pt x="65047" y="0"/>
                </a:moveTo>
                <a:lnTo>
                  <a:pt x="84134" y="0"/>
                </a:lnTo>
                <a:lnTo>
                  <a:pt x="70070" y="55880"/>
                </a:lnTo>
                <a:lnTo>
                  <a:pt x="44579" y="55880"/>
                </a:lnTo>
                <a:close/>
                <a:moveTo>
                  <a:pt x="20469" y="0"/>
                </a:moveTo>
                <a:lnTo>
                  <a:pt x="39681" y="0"/>
                </a:lnTo>
                <a:lnTo>
                  <a:pt x="25994" y="55880"/>
                </a:lnTo>
                <a:lnTo>
                  <a:pt x="0" y="55880"/>
                </a:lnTo>
                <a:close/>
              </a:path>
            </a:pathLst>
          </a:custGeom>
          <a:gradFill>
            <a:gsLst>
              <a:gs pos="75000">
                <a:srgbClr val="0078D4"/>
              </a:gs>
              <a:gs pos="0">
                <a:srgbClr val="C03BC4"/>
              </a:gs>
            </a:gsLst>
            <a:path path="circle">
              <a:fillToRect l="100000" t="100000"/>
            </a:path>
          </a:gradFill>
          <a:ln>
            <a:noFill/>
          </a:ln>
          <a:effec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14016">
              <a:defRPr/>
            </a:pPr>
            <a:endParaRPr lang="en-US" sz="1568" kern="0">
              <a:solidFill>
                <a:srgbClr val="000000"/>
              </a:solidFill>
              <a:latin typeface="Segoe UI"/>
            </a:endParaRPr>
          </a:p>
        </p:txBody>
      </p:sp>
      <p:sp>
        <p:nvSpPr>
          <p:cNvPr id="18" name="TextBox 17">
            <a:extLst>
              <a:ext uri="{FF2B5EF4-FFF2-40B4-BE49-F238E27FC236}">
                <a16:creationId xmlns:a16="http://schemas.microsoft.com/office/drawing/2014/main" id="{9A0B9955-9EC6-BFBC-7FDE-CFDABC967113}"/>
              </a:ext>
            </a:extLst>
          </p:cNvPr>
          <p:cNvSpPr txBox="1">
            <a:spLocks/>
          </p:cNvSpPr>
          <p:nvPr/>
        </p:nvSpPr>
        <p:spPr>
          <a:xfrm rot="10603987">
            <a:off x="4665688" y="4064219"/>
            <a:ext cx="85959" cy="100294"/>
          </a:xfrm>
          <a:custGeom>
            <a:avLst/>
            <a:gdLst>
              <a:gd name="connsiteX0" fmla="*/ 65047 w 84134"/>
              <a:gd name="connsiteY0" fmla="*/ 0 h 55880"/>
              <a:gd name="connsiteX1" fmla="*/ 84134 w 84134"/>
              <a:gd name="connsiteY1" fmla="*/ 0 h 55880"/>
              <a:gd name="connsiteX2" fmla="*/ 70070 w 84134"/>
              <a:gd name="connsiteY2" fmla="*/ 55880 h 55880"/>
              <a:gd name="connsiteX3" fmla="*/ 44579 w 84134"/>
              <a:gd name="connsiteY3" fmla="*/ 55880 h 55880"/>
              <a:gd name="connsiteX4" fmla="*/ 20469 w 84134"/>
              <a:gd name="connsiteY4" fmla="*/ 0 h 55880"/>
              <a:gd name="connsiteX5" fmla="*/ 39681 w 84134"/>
              <a:gd name="connsiteY5" fmla="*/ 0 h 55880"/>
              <a:gd name="connsiteX6" fmla="*/ 25994 w 84134"/>
              <a:gd name="connsiteY6" fmla="*/ 55880 h 55880"/>
              <a:gd name="connsiteX7" fmla="*/ 0 w 84134"/>
              <a:gd name="connsiteY7" fmla="*/ 55880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4" h="55880">
                <a:moveTo>
                  <a:pt x="65047" y="0"/>
                </a:moveTo>
                <a:lnTo>
                  <a:pt x="84134" y="0"/>
                </a:lnTo>
                <a:lnTo>
                  <a:pt x="70070" y="55880"/>
                </a:lnTo>
                <a:lnTo>
                  <a:pt x="44579" y="55880"/>
                </a:lnTo>
                <a:close/>
                <a:moveTo>
                  <a:pt x="20469" y="0"/>
                </a:moveTo>
                <a:lnTo>
                  <a:pt x="39681" y="0"/>
                </a:lnTo>
                <a:lnTo>
                  <a:pt x="25994" y="55880"/>
                </a:lnTo>
                <a:lnTo>
                  <a:pt x="0" y="55880"/>
                </a:lnTo>
                <a:close/>
              </a:path>
            </a:pathLst>
          </a:custGeom>
          <a:gradFill>
            <a:gsLst>
              <a:gs pos="75000">
                <a:srgbClr val="0078D4"/>
              </a:gs>
              <a:gs pos="0">
                <a:srgbClr val="C03BC4"/>
              </a:gs>
            </a:gsLst>
            <a:path path="circle">
              <a:fillToRect l="100000" t="100000"/>
            </a:path>
          </a:gradFill>
          <a:ln>
            <a:noFill/>
          </a:ln>
          <a:effec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14016">
              <a:defRPr/>
            </a:pPr>
            <a:endParaRPr lang="en-US" sz="1568" kern="0">
              <a:solidFill>
                <a:srgbClr val="000000"/>
              </a:solidFill>
              <a:latin typeface="Segoe UI"/>
            </a:endParaRPr>
          </a:p>
        </p:txBody>
      </p:sp>
      <p:sp>
        <p:nvSpPr>
          <p:cNvPr id="19" name="TextBox 18">
            <a:extLst>
              <a:ext uri="{FF2B5EF4-FFF2-40B4-BE49-F238E27FC236}">
                <a16:creationId xmlns:a16="http://schemas.microsoft.com/office/drawing/2014/main" id="{C4FBCE40-D2C0-E260-8E0C-C394223D4DD3}"/>
              </a:ext>
            </a:extLst>
          </p:cNvPr>
          <p:cNvSpPr txBox="1">
            <a:spLocks/>
          </p:cNvSpPr>
          <p:nvPr/>
        </p:nvSpPr>
        <p:spPr>
          <a:xfrm rot="10603987">
            <a:off x="7817082" y="5130902"/>
            <a:ext cx="85959" cy="100294"/>
          </a:xfrm>
          <a:custGeom>
            <a:avLst/>
            <a:gdLst>
              <a:gd name="connsiteX0" fmla="*/ 65047 w 84134"/>
              <a:gd name="connsiteY0" fmla="*/ 0 h 55880"/>
              <a:gd name="connsiteX1" fmla="*/ 84134 w 84134"/>
              <a:gd name="connsiteY1" fmla="*/ 0 h 55880"/>
              <a:gd name="connsiteX2" fmla="*/ 70070 w 84134"/>
              <a:gd name="connsiteY2" fmla="*/ 55880 h 55880"/>
              <a:gd name="connsiteX3" fmla="*/ 44579 w 84134"/>
              <a:gd name="connsiteY3" fmla="*/ 55880 h 55880"/>
              <a:gd name="connsiteX4" fmla="*/ 20469 w 84134"/>
              <a:gd name="connsiteY4" fmla="*/ 0 h 55880"/>
              <a:gd name="connsiteX5" fmla="*/ 39681 w 84134"/>
              <a:gd name="connsiteY5" fmla="*/ 0 h 55880"/>
              <a:gd name="connsiteX6" fmla="*/ 25994 w 84134"/>
              <a:gd name="connsiteY6" fmla="*/ 55880 h 55880"/>
              <a:gd name="connsiteX7" fmla="*/ 0 w 84134"/>
              <a:gd name="connsiteY7" fmla="*/ 55880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4" h="55880">
                <a:moveTo>
                  <a:pt x="65047" y="0"/>
                </a:moveTo>
                <a:lnTo>
                  <a:pt x="84134" y="0"/>
                </a:lnTo>
                <a:lnTo>
                  <a:pt x="70070" y="55880"/>
                </a:lnTo>
                <a:lnTo>
                  <a:pt x="44579" y="55880"/>
                </a:lnTo>
                <a:close/>
                <a:moveTo>
                  <a:pt x="20469" y="0"/>
                </a:moveTo>
                <a:lnTo>
                  <a:pt x="39681" y="0"/>
                </a:lnTo>
                <a:lnTo>
                  <a:pt x="25994" y="55880"/>
                </a:lnTo>
                <a:lnTo>
                  <a:pt x="0" y="55880"/>
                </a:lnTo>
                <a:close/>
              </a:path>
            </a:pathLst>
          </a:custGeom>
          <a:gradFill>
            <a:gsLst>
              <a:gs pos="75000">
                <a:srgbClr val="0078D4"/>
              </a:gs>
              <a:gs pos="0">
                <a:srgbClr val="C03BC4"/>
              </a:gs>
            </a:gsLst>
            <a:path path="circle">
              <a:fillToRect l="100000" t="100000"/>
            </a:path>
          </a:gradFill>
          <a:ln>
            <a:noFill/>
          </a:ln>
          <a:effec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14016">
              <a:defRPr/>
            </a:pPr>
            <a:endParaRPr lang="en-US" sz="1568" kern="0">
              <a:solidFill>
                <a:srgbClr val="000000"/>
              </a:solidFill>
              <a:latin typeface="Segoe UI"/>
            </a:endParaRPr>
          </a:p>
        </p:txBody>
      </p:sp>
      <p:sp>
        <p:nvSpPr>
          <p:cNvPr id="20" name="TextBox 19">
            <a:extLst>
              <a:ext uri="{FF2B5EF4-FFF2-40B4-BE49-F238E27FC236}">
                <a16:creationId xmlns:a16="http://schemas.microsoft.com/office/drawing/2014/main" id="{16EF6318-DB62-F334-CF49-C0598426BFF8}"/>
              </a:ext>
            </a:extLst>
          </p:cNvPr>
          <p:cNvSpPr txBox="1">
            <a:spLocks/>
          </p:cNvSpPr>
          <p:nvPr/>
        </p:nvSpPr>
        <p:spPr>
          <a:xfrm rot="10603987">
            <a:off x="8515456" y="4057267"/>
            <a:ext cx="85959" cy="100294"/>
          </a:xfrm>
          <a:custGeom>
            <a:avLst/>
            <a:gdLst>
              <a:gd name="connsiteX0" fmla="*/ 65047 w 84134"/>
              <a:gd name="connsiteY0" fmla="*/ 0 h 55880"/>
              <a:gd name="connsiteX1" fmla="*/ 84134 w 84134"/>
              <a:gd name="connsiteY1" fmla="*/ 0 h 55880"/>
              <a:gd name="connsiteX2" fmla="*/ 70070 w 84134"/>
              <a:gd name="connsiteY2" fmla="*/ 55880 h 55880"/>
              <a:gd name="connsiteX3" fmla="*/ 44579 w 84134"/>
              <a:gd name="connsiteY3" fmla="*/ 55880 h 55880"/>
              <a:gd name="connsiteX4" fmla="*/ 20469 w 84134"/>
              <a:gd name="connsiteY4" fmla="*/ 0 h 55880"/>
              <a:gd name="connsiteX5" fmla="*/ 39681 w 84134"/>
              <a:gd name="connsiteY5" fmla="*/ 0 h 55880"/>
              <a:gd name="connsiteX6" fmla="*/ 25994 w 84134"/>
              <a:gd name="connsiteY6" fmla="*/ 55880 h 55880"/>
              <a:gd name="connsiteX7" fmla="*/ 0 w 84134"/>
              <a:gd name="connsiteY7" fmla="*/ 55880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4" h="55880">
                <a:moveTo>
                  <a:pt x="65047" y="0"/>
                </a:moveTo>
                <a:lnTo>
                  <a:pt x="84134" y="0"/>
                </a:lnTo>
                <a:lnTo>
                  <a:pt x="70070" y="55880"/>
                </a:lnTo>
                <a:lnTo>
                  <a:pt x="44579" y="55880"/>
                </a:lnTo>
                <a:close/>
                <a:moveTo>
                  <a:pt x="20469" y="0"/>
                </a:moveTo>
                <a:lnTo>
                  <a:pt x="39681" y="0"/>
                </a:lnTo>
                <a:lnTo>
                  <a:pt x="25994" y="55880"/>
                </a:lnTo>
                <a:lnTo>
                  <a:pt x="0" y="55880"/>
                </a:lnTo>
                <a:close/>
              </a:path>
            </a:pathLst>
          </a:custGeom>
          <a:gradFill>
            <a:gsLst>
              <a:gs pos="75000">
                <a:srgbClr val="0078D4"/>
              </a:gs>
              <a:gs pos="0">
                <a:srgbClr val="C03BC4"/>
              </a:gs>
            </a:gsLst>
            <a:path path="circle">
              <a:fillToRect l="100000" t="100000"/>
            </a:path>
          </a:gradFill>
          <a:ln>
            <a:noFill/>
          </a:ln>
          <a:effec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14016">
              <a:defRPr/>
            </a:pPr>
            <a:endParaRPr lang="en-US" sz="1568" kern="0">
              <a:solidFill>
                <a:srgbClr val="000000"/>
              </a:solidFill>
              <a:latin typeface="Segoe UI"/>
            </a:endParaRPr>
          </a:p>
        </p:txBody>
      </p:sp>
      <p:sp>
        <p:nvSpPr>
          <p:cNvPr id="21" name="TextBox 20">
            <a:extLst>
              <a:ext uri="{FF2B5EF4-FFF2-40B4-BE49-F238E27FC236}">
                <a16:creationId xmlns:a16="http://schemas.microsoft.com/office/drawing/2014/main" id="{14216970-7001-9058-E975-89956C2FC373}"/>
              </a:ext>
            </a:extLst>
          </p:cNvPr>
          <p:cNvSpPr txBox="1">
            <a:spLocks/>
          </p:cNvSpPr>
          <p:nvPr/>
        </p:nvSpPr>
        <p:spPr>
          <a:xfrm rot="10603987">
            <a:off x="11517452" y="5266406"/>
            <a:ext cx="85959" cy="100294"/>
          </a:xfrm>
          <a:custGeom>
            <a:avLst/>
            <a:gdLst>
              <a:gd name="connsiteX0" fmla="*/ 65047 w 84134"/>
              <a:gd name="connsiteY0" fmla="*/ 0 h 55880"/>
              <a:gd name="connsiteX1" fmla="*/ 84134 w 84134"/>
              <a:gd name="connsiteY1" fmla="*/ 0 h 55880"/>
              <a:gd name="connsiteX2" fmla="*/ 70070 w 84134"/>
              <a:gd name="connsiteY2" fmla="*/ 55880 h 55880"/>
              <a:gd name="connsiteX3" fmla="*/ 44579 w 84134"/>
              <a:gd name="connsiteY3" fmla="*/ 55880 h 55880"/>
              <a:gd name="connsiteX4" fmla="*/ 20469 w 84134"/>
              <a:gd name="connsiteY4" fmla="*/ 0 h 55880"/>
              <a:gd name="connsiteX5" fmla="*/ 39681 w 84134"/>
              <a:gd name="connsiteY5" fmla="*/ 0 h 55880"/>
              <a:gd name="connsiteX6" fmla="*/ 25994 w 84134"/>
              <a:gd name="connsiteY6" fmla="*/ 55880 h 55880"/>
              <a:gd name="connsiteX7" fmla="*/ 0 w 84134"/>
              <a:gd name="connsiteY7" fmla="*/ 55880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4" h="55880">
                <a:moveTo>
                  <a:pt x="65047" y="0"/>
                </a:moveTo>
                <a:lnTo>
                  <a:pt x="84134" y="0"/>
                </a:lnTo>
                <a:lnTo>
                  <a:pt x="70070" y="55880"/>
                </a:lnTo>
                <a:lnTo>
                  <a:pt x="44579" y="55880"/>
                </a:lnTo>
                <a:close/>
                <a:moveTo>
                  <a:pt x="20469" y="0"/>
                </a:moveTo>
                <a:lnTo>
                  <a:pt x="39681" y="0"/>
                </a:lnTo>
                <a:lnTo>
                  <a:pt x="25994" y="55880"/>
                </a:lnTo>
                <a:lnTo>
                  <a:pt x="0" y="55880"/>
                </a:lnTo>
                <a:close/>
              </a:path>
            </a:pathLst>
          </a:custGeom>
          <a:gradFill>
            <a:gsLst>
              <a:gs pos="75000">
                <a:srgbClr val="0078D4"/>
              </a:gs>
              <a:gs pos="0">
                <a:srgbClr val="C03BC4"/>
              </a:gs>
            </a:gsLst>
            <a:path path="circle">
              <a:fillToRect l="100000" t="100000"/>
            </a:path>
          </a:gradFill>
          <a:ln>
            <a:noFill/>
          </a:ln>
          <a:effec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14016">
              <a:defRPr/>
            </a:pPr>
            <a:endParaRPr lang="en-US" sz="1568" kern="0">
              <a:solidFill>
                <a:srgbClr val="000000"/>
              </a:solidFill>
              <a:latin typeface="Segoe UI"/>
            </a:endParaRPr>
          </a:p>
        </p:txBody>
      </p:sp>
      <p:sp>
        <p:nvSpPr>
          <p:cNvPr id="24" name="Rectangle: Rounded Corners 34">
            <a:extLst>
              <a:ext uri="{FF2B5EF4-FFF2-40B4-BE49-F238E27FC236}">
                <a16:creationId xmlns:a16="http://schemas.microsoft.com/office/drawing/2014/main" id="{BCF5C178-7FD5-51CE-B319-F04351067574}"/>
              </a:ext>
            </a:extLst>
          </p:cNvPr>
          <p:cNvSpPr>
            <a:spLocks/>
          </p:cNvSpPr>
          <p:nvPr/>
        </p:nvSpPr>
        <p:spPr bwMode="auto">
          <a:xfrm>
            <a:off x="135507" y="1261559"/>
            <a:ext cx="11927361" cy="5386145"/>
          </a:xfrm>
          <a:prstGeom prst="roundRect">
            <a:avLst>
              <a:gd name="adj" fmla="val 5121"/>
            </a:avLst>
          </a:prstGeom>
          <a:no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kern="0">
              <a:solidFill>
                <a:srgbClr val="091F2C"/>
              </a:solidFill>
              <a:latin typeface="Segoe UI Semibold"/>
              <a:ea typeface="Segoe UI" pitchFamily="34" charset="0"/>
              <a:cs typeface="Segoe UI" pitchFamily="34" charset="0"/>
            </a:endParaRPr>
          </a:p>
        </p:txBody>
      </p:sp>
      <p:sp>
        <p:nvSpPr>
          <p:cNvPr id="23" name="Rounded Rectangle 18" descr="Announcing&#10;">
            <a:extLst>
              <a:ext uri="{FF2B5EF4-FFF2-40B4-BE49-F238E27FC236}">
                <a16:creationId xmlns:a16="http://schemas.microsoft.com/office/drawing/2014/main" id="{9E93643C-F001-5E1E-ADDA-EBB147A68557}"/>
              </a:ext>
            </a:extLst>
          </p:cNvPr>
          <p:cNvSpPr>
            <a:spLocks/>
          </p:cNvSpPr>
          <p:nvPr/>
        </p:nvSpPr>
        <p:spPr bwMode="auto">
          <a:xfrm>
            <a:off x="4130153" y="896905"/>
            <a:ext cx="3482482" cy="649082"/>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effectLst>
            <a:outerShdw blurRad="63500" dist="127000" dir="2700000" algn="tl" rotWithShape="0">
              <a:srgbClr val="000000">
                <a:alpha val="20000"/>
              </a:srgbClr>
            </a:outerShdw>
          </a:effectLst>
        </p:spPr>
        <p:txBody>
          <a:bodyPr wrap="square" lIns="0" tIns="18285" rIns="0" bIns="45713" anchor="ctr" anchorCtr="0">
            <a:noAutofit/>
          </a:bodyPr>
          <a:lstStyle/>
          <a:p>
            <a:pPr algn="ctr" defTabSz="914225" fontAlgn="base">
              <a:spcBef>
                <a:spcPct val="0"/>
              </a:spcBef>
              <a:spcAft>
                <a:spcPct val="0"/>
              </a:spcAft>
              <a:buSzPct val="90000"/>
            </a:pPr>
            <a:r>
              <a:rPr lang="en-CA" sz="1568">
                <a:ln w="3175">
                  <a:noFill/>
                </a:ln>
                <a:solidFill>
                  <a:srgbClr val="091F2C"/>
                </a:solidFill>
                <a:latin typeface="Segoe UI Semibold"/>
                <a:cs typeface="Segoe UI" pitchFamily="34" charset="0"/>
              </a:rPr>
              <a:t>Early Access Program</a:t>
            </a:r>
          </a:p>
        </p:txBody>
      </p:sp>
      <p:sp>
        <p:nvSpPr>
          <p:cNvPr id="25" name="Text Placeholder 6">
            <a:extLst>
              <a:ext uri="{FF2B5EF4-FFF2-40B4-BE49-F238E27FC236}">
                <a16:creationId xmlns:a16="http://schemas.microsoft.com/office/drawing/2014/main" id="{9EFD4C74-3384-7E32-0C1C-374C56DD0C5A}"/>
              </a:ext>
            </a:extLst>
          </p:cNvPr>
          <p:cNvSpPr txBox="1">
            <a:spLocks/>
          </p:cNvSpPr>
          <p:nvPr/>
        </p:nvSpPr>
        <p:spPr>
          <a:xfrm>
            <a:off x="4814212" y="2425783"/>
            <a:ext cx="2114361" cy="276999"/>
          </a:xfrm>
          <a:prstGeom prst="rect">
            <a:avLst/>
          </a:prstGeom>
          <a:noFill/>
        </p:spPr>
        <p:txBody>
          <a:bodyPr wrap="none" lIns="0" tIns="0" rIns="0" bIns="0">
            <a:spAutoFit/>
          </a:bodyPr>
          <a:lstStyle>
            <a:defPPr>
              <a:defRPr lang="en-US"/>
            </a:defPPr>
            <a:lvl1pPr algn="ctr">
              <a:defRPr kumimoji="0" sz="1800" b="0" u="none" strike="noStrike" cap="none" spc="0" normalizeH="0" baseline="0">
                <a:ln>
                  <a:noFill/>
                </a:ln>
                <a:solidFill>
                  <a:prstClr val="black"/>
                </a:solidFill>
                <a:effectLst/>
                <a:uLnTx/>
                <a:uFillTx/>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225">
              <a:defRPr/>
            </a:pPr>
            <a:r>
              <a:rPr lang="en-US" kern="0">
                <a:solidFill>
                  <a:srgbClr val="091F2C"/>
                </a:solidFill>
                <a:latin typeface="Segoe UI Semibold"/>
              </a:rPr>
              <a:t>Faster, Better, Easier</a:t>
            </a:r>
          </a:p>
        </p:txBody>
      </p:sp>
      <p:pic>
        <p:nvPicPr>
          <p:cNvPr id="4" name="Grafik 3" descr="Ein Bild, das Grafiken, Schrift, Logo, Screenshot enthält.&#10;&#10;Automatisch generierte Beschreibung">
            <a:extLst>
              <a:ext uri="{FF2B5EF4-FFF2-40B4-BE49-F238E27FC236}">
                <a16:creationId xmlns:a16="http://schemas.microsoft.com/office/drawing/2014/main" id="{A4CC7568-ABE8-53A8-5FB8-B0356F1EEF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416014347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16613-0608-90B6-062D-30DC71A14D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740" y="596254"/>
            <a:ext cx="11018520" cy="5726453"/>
          </a:xfrm>
          <a:prstGeom prst="roundRect">
            <a:avLst>
              <a:gd name="adj" fmla="val 3266"/>
            </a:avLst>
          </a:prstGeom>
          <a:effectLst>
            <a:outerShdw blurRad="50800" dist="38100" dir="2700000" algn="tl" rotWithShape="0">
              <a:schemeClr val="bg1">
                <a:alpha val="30000"/>
              </a:schemeClr>
            </a:outerShdw>
          </a:effectLst>
        </p:spPr>
      </p:pic>
      <p:sp>
        <p:nvSpPr>
          <p:cNvPr id="7" name="Graphic 38">
            <a:extLst>
              <a:ext uri="{FF2B5EF4-FFF2-40B4-BE49-F238E27FC236}">
                <a16:creationId xmlns:a16="http://schemas.microsoft.com/office/drawing/2014/main" id="{04BBA1AB-9E74-8195-3C59-593E49AB1D9E}"/>
              </a:ext>
              <a:ext uri="{C183D7F6-B498-43B3-948B-1728B52AA6E4}">
                <adec:decorative xmlns:adec="http://schemas.microsoft.com/office/drawing/2017/decorative" val="1"/>
              </a:ext>
            </a:extLst>
          </p:cNvPr>
          <p:cNvSpPr/>
          <p:nvPr/>
        </p:nvSpPr>
        <p:spPr>
          <a:xfrm>
            <a:off x="4612781" y="1475149"/>
            <a:ext cx="408846" cy="40884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14288 h 190500"/>
              <a:gd name="connsiteX6" fmla="*/ 14288 w 190500"/>
              <a:gd name="connsiteY6" fmla="*/ 95250 h 190500"/>
              <a:gd name="connsiteX7" fmla="*/ 95250 w 190500"/>
              <a:gd name="connsiteY7" fmla="*/ 176213 h 190500"/>
              <a:gd name="connsiteX8" fmla="*/ 176213 w 190500"/>
              <a:gd name="connsiteY8" fmla="*/ 95250 h 190500"/>
              <a:gd name="connsiteX9" fmla="*/ 95250 w 190500"/>
              <a:gd name="connsiteY9" fmla="*/ 14288 h 190500"/>
              <a:gd name="connsiteX10" fmla="*/ 83344 w 190500"/>
              <a:gd name="connsiteY10" fmla="*/ 108959 h 190500"/>
              <a:gd name="connsiteX11" fmla="*/ 125918 w 190500"/>
              <a:gd name="connsiteY11" fmla="*/ 66386 h 190500"/>
              <a:gd name="connsiteX12" fmla="*/ 136020 w 190500"/>
              <a:gd name="connsiteY12" fmla="*/ 66386 h 190500"/>
              <a:gd name="connsiteX13" fmla="*/ 136711 w 190500"/>
              <a:gd name="connsiteY13" fmla="*/ 75688 h 190500"/>
              <a:gd name="connsiteX14" fmla="*/ 136020 w 190500"/>
              <a:gd name="connsiteY14" fmla="*/ 76489 h 190500"/>
              <a:gd name="connsiteX15" fmla="*/ 88395 w 190500"/>
              <a:gd name="connsiteY15" fmla="*/ 124114 h 190500"/>
              <a:gd name="connsiteX16" fmla="*/ 79094 w 190500"/>
              <a:gd name="connsiteY16" fmla="*/ 124805 h 190500"/>
              <a:gd name="connsiteX17" fmla="*/ 78293 w 190500"/>
              <a:gd name="connsiteY17" fmla="*/ 124114 h 190500"/>
              <a:gd name="connsiteX18" fmla="*/ 54480 w 190500"/>
              <a:gd name="connsiteY18" fmla="*/ 100301 h 190500"/>
              <a:gd name="connsiteX19" fmla="*/ 54480 w 190500"/>
              <a:gd name="connsiteY19" fmla="*/ 90199 h 190500"/>
              <a:gd name="connsiteX20" fmla="*/ 63781 w 190500"/>
              <a:gd name="connsiteY20" fmla="*/ 89507 h 190500"/>
              <a:gd name="connsiteX21" fmla="*/ 64583 w 190500"/>
              <a:gd name="connsiteY21" fmla="*/ 90199 h 190500"/>
              <a:gd name="connsiteX22" fmla="*/ 83344 w 190500"/>
              <a:gd name="connsiteY22" fmla="*/ 108959 h 190500"/>
              <a:gd name="connsiteX23" fmla="*/ 125918 w 190500"/>
              <a:gd name="connsiteY23" fmla="*/ 66386 h 190500"/>
              <a:gd name="connsiteX24" fmla="*/ 83344 w 190500"/>
              <a:gd name="connsiteY24" fmla="*/ 10895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83344" y="108959"/>
                </a:moveTo>
                <a:lnTo>
                  <a:pt x="125918" y="66386"/>
                </a:lnTo>
                <a:cubicBezTo>
                  <a:pt x="128708" y="63596"/>
                  <a:pt x="133230" y="63596"/>
                  <a:pt x="136020" y="66386"/>
                </a:cubicBezTo>
                <a:cubicBezTo>
                  <a:pt x="138556" y="68922"/>
                  <a:pt x="138787" y="72891"/>
                  <a:pt x="136711" y="75688"/>
                </a:cubicBezTo>
                <a:lnTo>
                  <a:pt x="136020" y="76489"/>
                </a:lnTo>
                <a:lnTo>
                  <a:pt x="88395" y="124114"/>
                </a:lnTo>
                <a:cubicBezTo>
                  <a:pt x="85859" y="126650"/>
                  <a:pt x="81890" y="126881"/>
                  <a:pt x="79094" y="124805"/>
                </a:cubicBezTo>
                <a:lnTo>
                  <a:pt x="78293" y="124114"/>
                </a:lnTo>
                <a:lnTo>
                  <a:pt x="54480" y="100301"/>
                </a:lnTo>
                <a:cubicBezTo>
                  <a:pt x="51690" y="97511"/>
                  <a:pt x="51690" y="92989"/>
                  <a:pt x="54480" y="90199"/>
                </a:cubicBezTo>
                <a:cubicBezTo>
                  <a:pt x="57016" y="87662"/>
                  <a:pt x="60985" y="87432"/>
                  <a:pt x="63781" y="89507"/>
                </a:cubicBezTo>
                <a:lnTo>
                  <a:pt x="64583" y="90199"/>
                </a:lnTo>
                <a:lnTo>
                  <a:pt x="83344" y="108959"/>
                </a:lnTo>
                <a:lnTo>
                  <a:pt x="125918" y="66386"/>
                </a:lnTo>
                <a:lnTo>
                  <a:pt x="83344" y="108959"/>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1" name="Graphic 38">
            <a:extLst>
              <a:ext uri="{FF2B5EF4-FFF2-40B4-BE49-F238E27FC236}">
                <a16:creationId xmlns:a16="http://schemas.microsoft.com/office/drawing/2014/main" id="{1B687875-94B6-3015-8289-58A255FDB696}"/>
              </a:ext>
              <a:ext uri="{C183D7F6-B498-43B3-948B-1728B52AA6E4}">
                <adec:decorative xmlns:adec="http://schemas.microsoft.com/office/drawing/2017/decorative" val="1"/>
              </a:ext>
            </a:extLst>
          </p:cNvPr>
          <p:cNvSpPr/>
          <p:nvPr/>
        </p:nvSpPr>
        <p:spPr>
          <a:xfrm>
            <a:off x="4612781" y="2311836"/>
            <a:ext cx="408846" cy="40884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14288 h 190500"/>
              <a:gd name="connsiteX6" fmla="*/ 14288 w 190500"/>
              <a:gd name="connsiteY6" fmla="*/ 95250 h 190500"/>
              <a:gd name="connsiteX7" fmla="*/ 95250 w 190500"/>
              <a:gd name="connsiteY7" fmla="*/ 176213 h 190500"/>
              <a:gd name="connsiteX8" fmla="*/ 176213 w 190500"/>
              <a:gd name="connsiteY8" fmla="*/ 95250 h 190500"/>
              <a:gd name="connsiteX9" fmla="*/ 95250 w 190500"/>
              <a:gd name="connsiteY9" fmla="*/ 14288 h 190500"/>
              <a:gd name="connsiteX10" fmla="*/ 83344 w 190500"/>
              <a:gd name="connsiteY10" fmla="*/ 108959 h 190500"/>
              <a:gd name="connsiteX11" fmla="*/ 125918 w 190500"/>
              <a:gd name="connsiteY11" fmla="*/ 66386 h 190500"/>
              <a:gd name="connsiteX12" fmla="*/ 136020 w 190500"/>
              <a:gd name="connsiteY12" fmla="*/ 66386 h 190500"/>
              <a:gd name="connsiteX13" fmla="*/ 136711 w 190500"/>
              <a:gd name="connsiteY13" fmla="*/ 75688 h 190500"/>
              <a:gd name="connsiteX14" fmla="*/ 136020 w 190500"/>
              <a:gd name="connsiteY14" fmla="*/ 76489 h 190500"/>
              <a:gd name="connsiteX15" fmla="*/ 88395 w 190500"/>
              <a:gd name="connsiteY15" fmla="*/ 124114 h 190500"/>
              <a:gd name="connsiteX16" fmla="*/ 79094 w 190500"/>
              <a:gd name="connsiteY16" fmla="*/ 124805 h 190500"/>
              <a:gd name="connsiteX17" fmla="*/ 78293 w 190500"/>
              <a:gd name="connsiteY17" fmla="*/ 124114 h 190500"/>
              <a:gd name="connsiteX18" fmla="*/ 54480 w 190500"/>
              <a:gd name="connsiteY18" fmla="*/ 100301 h 190500"/>
              <a:gd name="connsiteX19" fmla="*/ 54480 w 190500"/>
              <a:gd name="connsiteY19" fmla="*/ 90199 h 190500"/>
              <a:gd name="connsiteX20" fmla="*/ 63781 w 190500"/>
              <a:gd name="connsiteY20" fmla="*/ 89507 h 190500"/>
              <a:gd name="connsiteX21" fmla="*/ 64583 w 190500"/>
              <a:gd name="connsiteY21" fmla="*/ 90199 h 190500"/>
              <a:gd name="connsiteX22" fmla="*/ 83344 w 190500"/>
              <a:gd name="connsiteY22" fmla="*/ 108959 h 190500"/>
              <a:gd name="connsiteX23" fmla="*/ 125918 w 190500"/>
              <a:gd name="connsiteY23" fmla="*/ 66386 h 190500"/>
              <a:gd name="connsiteX24" fmla="*/ 83344 w 190500"/>
              <a:gd name="connsiteY24" fmla="*/ 10895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83344" y="108959"/>
                </a:moveTo>
                <a:lnTo>
                  <a:pt x="125918" y="66386"/>
                </a:lnTo>
                <a:cubicBezTo>
                  <a:pt x="128708" y="63596"/>
                  <a:pt x="133230" y="63596"/>
                  <a:pt x="136020" y="66386"/>
                </a:cubicBezTo>
                <a:cubicBezTo>
                  <a:pt x="138556" y="68922"/>
                  <a:pt x="138787" y="72891"/>
                  <a:pt x="136711" y="75688"/>
                </a:cubicBezTo>
                <a:lnTo>
                  <a:pt x="136020" y="76489"/>
                </a:lnTo>
                <a:lnTo>
                  <a:pt x="88395" y="124114"/>
                </a:lnTo>
                <a:cubicBezTo>
                  <a:pt x="85859" y="126650"/>
                  <a:pt x="81890" y="126881"/>
                  <a:pt x="79094" y="124805"/>
                </a:cubicBezTo>
                <a:lnTo>
                  <a:pt x="78293" y="124114"/>
                </a:lnTo>
                <a:lnTo>
                  <a:pt x="54480" y="100301"/>
                </a:lnTo>
                <a:cubicBezTo>
                  <a:pt x="51690" y="97511"/>
                  <a:pt x="51690" y="92989"/>
                  <a:pt x="54480" y="90199"/>
                </a:cubicBezTo>
                <a:cubicBezTo>
                  <a:pt x="57016" y="87662"/>
                  <a:pt x="60985" y="87432"/>
                  <a:pt x="63781" y="89507"/>
                </a:cubicBezTo>
                <a:lnTo>
                  <a:pt x="64583" y="90199"/>
                </a:lnTo>
                <a:lnTo>
                  <a:pt x="83344" y="108959"/>
                </a:lnTo>
                <a:lnTo>
                  <a:pt x="125918" y="66386"/>
                </a:lnTo>
                <a:lnTo>
                  <a:pt x="83344" y="108959"/>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2" name="Graphic 38">
            <a:extLst>
              <a:ext uri="{FF2B5EF4-FFF2-40B4-BE49-F238E27FC236}">
                <a16:creationId xmlns:a16="http://schemas.microsoft.com/office/drawing/2014/main" id="{6A83F192-0AB3-74B0-9260-ED64A848CC85}"/>
              </a:ext>
              <a:ext uri="{C183D7F6-B498-43B3-948B-1728B52AA6E4}">
                <adec:decorative xmlns:adec="http://schemas.microsoft.com/office/drawing/2017/decorative" val="1"/>
              </a:ext>
            </a:extLst>
          </p:cNvPr>
          <p:cNvSpPr/>
          <p:nvPr/>
        </p:nvSpPr>
        <p:spPr>
          <a:xfrm>
            <a:off x="4612781" y="3293589"/>
            <a:ext cx="408846" cy="40884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14288 h 190500"/>
              <a:gd name="connsiteX6" fmla="*/ 14288 w 190500"/>
              <a:gd name="connsiteY6" fmla="*/ 95250 h 190500"/>
              <a:gd name="connsiteX7" fmla="*/ 95250 w 190500"/>
              <a:gd name="connsiteY7" fmla="*/ 176213 h 190500"/>
              <a:gd name="connsiteX8" fmla="*/ 176213 w 190500"/>
              <a:gd name="connsiteY8" fmla="*/ 95250 h 190500"/>
              <a:gd name="connsiteX9" fmla="*/ 95250 w 190500"/>
              <a:gd name="connsiteY9" fmla="*/ 14288 h 190500"/>
              <a:gd name="connsiteX10" fmla="*/ 83344 w 190500"/>
              <a:gd name="connsiteY10" fmla="*/ 108959 h 190500"/>
              <a:gd name="connsiteX11" fmla="*/ 125918 w 190500"/>
              <a:gd name="connsiteY11" fmla="*/ 66386 h 190500"/>
              <a:gd name="connsiteX12" fmla="*/ 136020 w 190500"/>
              <a:gd name="connsiteY12" fmla="*/ 66386 h 190500"/>
              <a:gd name="connsiteX13" fmla="*/ 136711 w 190500"/>
              <a:gd name="connsiteY13" fmla="*/ 75688 h 190500"/>
              <a:gd name="connsiteX14" fmla="*/ 136020 w 190500"/>
              <a:gd name="connsiteY14" fmla="*/ 76489 h 190500"/>
              <a:gd name="connsiteX15" fmla="*/ 88395 w 190500"/>
              <a:gd name="connsiteY15" fmla="*/ 124114 h 190500"/>
              <a:gd name="connsiteX16" fmla="*/ 79094 w 190500"/>
              <a:gd name="connsiteY16" fmla="*/ 124805 h 190500"/>
              <a:gd name="connsiteX17" fmla="*/ 78293 w 190500"/>
              <a:gd name="connsiteY17" fmla="*/ 124114 h 190500"/>
              <a:gd name="connsiteX18" fmla="*/ 54480 w 190500"/>
              <a:gd name="connsiteY18" fmla="*/ 100301 h 190500"/>
              <a:gd name="connsiteX19" fmla="*/ 54480 w 190500"/>
              <a:gd name="connsiteY19" fmla="*/ 90199 h 190500"/>
              <a:gd name="connsiteX20" fmla="*/ 63781 w 190500"/>
              <a:gd name="connsiteY20" fmla="*/ 89507 h 190500"/>
              <a:gd name="connsiteX21" fmla="*/ 64583 w 190500"/>
              <a:gd name="connsiteY21" fmla="*/ 90199 h 190500"/>
              <a:gd name="connsiteX22" fmla="*/ 83344 w 190500"/>
              <a:gd name="connsiteY22" fmla="*/ 108959 h 190500"/>
              <a:gd name="connsiteX23" fmla="*/ 125918 w 190500"/>
              <a:gd name="connsiteY23" fmla="*/ 66386 h 190500"/>
              <a:gd name="connsiteX24" fmla="*/ 83344 w 190500"/>
              <a:gd name="connsiteY24" fmla="*/ 10895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83344" y="108959"/>
                </a:moveTo>
                <a:lnTo>
                  <a:pt x="125918" y="66386"/>
                </a:lnTo>
                <a:cubicBezTo>
                  <a:pt x="128708" y="63596"/>
                  <a:pt x="133230" y="63596"/>
                  <a:pt x="136020" y="66386"/>
                </a:cubicBezTo>
                <a:cubicBezTo>
                  <a:pt x="138556" y="68922"/>
                  <a:pt x="138787" y="72891"/>
                  <a:pt x="136711" y="75688"/>
                </a:cubicBezTo>
                <a:lnTo>
                  <a:pt x="136020" y="76489"/>
                </a:lnTo>
                <a:lnTo>
                  <a:pt x="88395" y="124114"/>
                </a:lnTo>
                <a:cubicBezTo>
                  <a:pt x="85859" y="126650"/>
                  <a:pt x="81890" y="126881"/>
                  <a:pt x="79094" y="124805"/>
                </a:cubicBezTo>
                <a:lnTo>
                  <a:pt x="78293" y="124114"/>
                </a:lnTo>
                <a:lnTo>
                  <a:pt x="54480" y="100301"/>
                </a:lnTo>
                <a:cubicBezTo>
                  <a:pt x="51690" y="97511"/>
                  <a:pt x="51690" y="92989"/>
                  <a:pt x="54480" y="90199"/>
                </a:cubicBezTo>
                <a:cubicBezTo>
                  <a:pt x="57016" y="87662"/>
                  <a:pt x="60985" y="87432"/>
                  <a:pt x="63781" y="89507"/>
                </a:cubicBezTo>
                <a:lnTo>
                  <a:pt x="64583" y="90199"/>
                </a:lnTo>
                <a:lnTo>
                  <a:pt x="83344" y="108959"/>
                </a:lnTo>
                <a:lnTo>
                  <a:pt x="125918" y="66386"/>
                </a:lnTo>
                <a:lnTo>
                  <a:pt x="83344" y="108959"/>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4" name="Title 1">
            <a:extLst>
              <a:ext uri="{FF2B5EF4-FFF2-40B4-BE49-F238E27FC236}">
                <a16:creationId xmlns:a16="http://schemas.microsoft.com/office/drawing/2014/main" id="{CE8C4D3B-AE47-B448-5067-84424425E4CD}"/>
              </a:ext>
            </a:extLst>
          </p:cNvPr>
          <p:cNvSpPr txBox="1">
            <a:spLocks/>
          </p:cNvSpPr>
          <p:nvPr/>
        </p:nvSpPr>
        <p:spPr>
          <a:xfrm>
            <a:off x="1069940" y="2940782"/>
            <a:ext cx="3264589"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algn="ctr"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UI Semibold"/>
                <a:ea typeface="+mn-ea"/>
                <a:cs typeface="Segoe UI" pitchFamily="34" charset="0"/>
              </a:rPr>
              <a:t>How can you </a:t>
            </a:r>
            <a:r>
              <a:rPr kumimoji="0" lang="en-US" sz="3600" b="1"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get started?</a:t>
            </a:r>
            <a:endParaRPr kumimoji="0" lang="en-US" sz="3600" b="1"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endParaRPr>
          </a:p>
        </p:txBody>
      </p:sp>
      <p:sp>
        <p:nvSpPr>
          <p:cNvPr id="15" name="Content Placeholder 1">
            <a:extLst>
              <a:ext uri="{FF2B5EF4-FFF2-40B4-BE49-F238E27FC236}">
                <a16:creationId xmlns:a16="http://schemas.microsoft.com/office/drawing/2014/main" id="{4CFC8AAA-EFEB-BF1B-F25C-0F8500E4CF1B}"/>
              </a:ext>
            </a:extLst>
          </p:cNvPr>
          <p:cNvSpPr txBox="1">
            <a:spLocks/>
          </p:cNvSpPr>
          <p:nvPr/>
        </p:nvSpPr>
        <p:spPr>
          <a:xfrm>
            <a:off x="5355771" y="1535008"/>
            <a:ext cx="5907315" cy="3898503"/>
          </a:xfrm>
          <a:prstGeom prst="rect">
            <a:avLst/>
          </a:prstGeom>
        </p:spPr>
        <p:txBody>
          <a:bodyPr vert="horz" wrap="square" lIns="0" tIns="0" rIns="0" bIns="0" rtlCol="0" anchor="t">
            <a:spAutoFit/>
          </a:bodyPr>
          <a:lstStyle>
            <a:defPPr>
              <a:defRPr lang="en-US"/>
            </a:defPPr>
            <a:lvl1pPr marL="0" algn="l" defTabSz="914400" rtl="0" eaLnBrk="1" latinLnBrk="0" hangingPunct="1">
              <a:defRPr sz="800" kern="1200">
                <a:solidFill>
                  <a:schemeClr val="accent6">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800"/>
              </a:spcBef>
              <a:spcAft>
                <a:spcPts val="0"/>
              </a:spcAft>
              <a:buClrTx/>
              <a:buSzTx/>
              <a:buFontTx/>
              <a:buNone/>
              <a:tabLst/>
              <a:defRPr/>
            </a:pPr>
            <a:r>
              <a:rPr kumimoji="0" lang="en-US" sz="2000" b="0" i="1" u="none" strike="noStrike" kern="1200" cap="none" spc="0" normalizeH="0" baseline="0" noProof="0" dirty="0" err="1">
                <a:ln>
                  <a:noFill/>
                </a:ln>
                <a:solidFill>
                  <a:srgbClr val="091F2C"/>
                </a:solidFill>
                <a:effectLst/>
                <a:uLnTx/>
                <a:uFillTx/>
                <a:latin typeface="Segoe UI"/>
                <a:ea typeface="+mn-ea"/>
                <a:cs typeface="Segoe UI Semibold"/>
              </a:rPr>
              <a:t>Jetzt</a:t>
            </a:r>
            <a:r>
              <a:rPr kumimoji="0" lang="en-US" sz="2000" b="0" i="1" u="none" strike="noStrike" kern="1200" cap="none" spc="0" normalizeH="0" baseline="0" noProof="0" dirty="0">
                <a:ln>
                  <a:noFill/>
                </a:ln>
                <a:solidFill>
                  <a:srgbClr val="091F2C"/>
                </a:solidFill>
                <a:effectLst/>
                <a:uLnTx/>
                <a:uFillTx/>
                <a:latin typeface="Segoe UI"/>
                <a:ea typeface="+mn-ea"/>
                <a:cs typeface="Segoe UI Semibold"/>
              </a:rPr>
              <a:t> Copilot </a:t>
            </a:r>
            <a:r>
              <a:rPr kumimoji="0" lang="en-US" sz="2000" b="0" i="1" u="none" strike="noStrike" kern="1200" cap="none" spc="0" normalizeH="0" baseline="0" noProof="0" dirty="0" err="1">
                <a:ln>
                  <a:noFill/>
                </a:ln>
                <a:solidFill>
                  <a:srgbClr val="091F2C"/>
                </a:solidFill>
                <a:effectLst/>
                <a:uLnTx/>
                <a:uFillTx/>
                <a:latin typeface="Segoe UI"/>
                <a:ea typeface="+mn-ea"/>
                <a:cs typeface="Segoe UI Semibold"/>
              </a:rPr>
              <a:t>bei</a:t>
            </a:r>
            <a:r>
              <a:rPr kumimoji="0" lang="en-US" sz="2000" b="0" i="1" u="none" strike="noStrike" kern="1200" cap="none" spc="0" normalizeH="0" baseline="0" noProof="0" dirty="0">
                <a:ln>
                  <a:noFill/>
                </a:ln>
                <a:solidFill>
                  <a:srgbClr val="091F2C"/>
                </a:solidFill>
                <a:effectLst/>
                <a:uLnTx/>
                <a:uFillTx/>
                <a:latin typeface="Segoe UI"/>
                <a:ea typeface="+mn-ea"/>
                <a:cs typeface="Segoe UI Semibold"/>
              </a:rPr>
              <a:t> </a:t>
            </a:r>
            <a:r>
              <a:rPr kumimoji="0" lang="en-US" sz="2000" b="0" i="1" u="none" strike="noStrike" kern="1200" cap="none" spc="0" normalizeH="0" baseline="0" noProof="0" dirty="0">
                <a:ln>
                  <a:noFill/>
                </a:ln>
                <a:solidFill>
                  <a:srgbClr val="091F2C"/>
                </a:solidFill>
                <a:effectLst/>
                <a:uLnTx/>
                <a:uFillTx/>
                <a:latin typeface="Segoe UI"/>
                <a:ea typeface="+mn-ea"/>
                <a:cs typeface="Segoe UI Semibold"/>
                <a:hlinkClick r:id="rId4"/>
              </a:rPr>
              <a:t>QualityHosting </a:t>
            </a:r>
            <a:r>
              <a:rPr kumimoji="0" lang="en-US" sz="2000" b="0" i="1" u="none" strike="noStrike" kern="1200" cap="none" spc="0" normalizeH="0" baseline="0" noProof="0" dirty="0" err="1">
                <a:ln>
                  <a:noFill/>
                </a:ln>
                <a:solidFill>
                  <a:srgbClr val="091F2C"/>
                </a:solidFill>
                <a:effectLst/>
                <a:uLnTx/>
                <a:uFillTx/>
                <a:latin typeface="Segoe UI"/>
                <a:ea typeface="+mn-ea"/>
                <a:cs typeface="Segoe UI Semibold"/>
                <a:hlinkClick r:id="rId4"/>
              </a:rPr>
              <a:t>bestellen</a:t>
            </a:r>
            <a:endParaRPr kumimoji="0" lang="en-US" sz="2000" b="0" i="1" u="none" strike="noStrike" kern="1200" cap="none" spc="0" normalizeH="0" baseline="0" noProof="0" dirty="0">
              <a:ln>
                <a:noFill/>
              </a:ln>
              <a:solidFill>
                <a:srgbClr val="091F2C"/>
              </a:solidFill>
              <a:effectLst/>
              <a:uLnTx/>
              <a:uFillTx/>
              <a:latin typeface="Segoe UI"/>
              <a:ea typeface="+mn-ea"/>
              <a:cs typeface="Segoe UI Semibold"/>
            </a:endParaRPr>
          </a:p>
          <a:p>
            <a:pPr marL="0" marR="0" lvl="0" indent="0" algn="l" defTabSz="914400" rtl="0" eaLnBrk="1" fontAlgn="auto" latinLnBrk="0" hangingPunct="1">
              <a:lnSpc>
                <a:spcPct val="100000"/>
              </a:lnSpc>
              <a:spcBef>
                <a:spcPts val="2800"/>
              </a:spcBef>
              <a:spcAft>
                <a:spcPts val="0"/>
              </a:spcAft>
              <a:buClrTx/>
              <a:buSzTx/>
              <a:buFontTx/>
              <a:buNone/>
              <a:tabLst/>
              <a:defRPr/>
            </a:pPr>
            <a:r>
              <a:rPr kumimoji="0" lang="en-US" sz="2000" b="0" i="0" u="none" strike="noStrike" kern="1200" cap="none" spc="0" normalizeH="0" baseline="0" noProof="0" dirty="0">
                <a:ln>
                  <a:noFill/>
                </a:ln>
                <a:solidFill>
                  <a:srgbClr val="091F2C"/>
                </a:solidFill>
                <a:effectLst/>
                <a:uLnTx/>
                <a:uFillTx/>
                <a:latin typeface="Segoe UI"/>
                <a:ea typeface="+mn-ea"/>
                <a:cs typeface="Segoe UI Semibold"/>
              </a:rPr>
              <a:t>Learn how AI is poised to create a whole </a:t>
            </a:r>
            <a:r>
              <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new way of working</a:t>
            </a:r>
            <a:endPar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endParaRPr>
          </a:p>
          <a:p>
            <a:pPr marL="0" marR="0" lvl="0" indent="0" algn="l" defTabSz="914400" rtl="0" eaLnBrk="1" fontAlgn="auto" latinLnBrk="0" hangingPunct="1">
              <a:lnSpc>
                <a:spcPct val="100000"/>
              </a:lnSpc>
              <a:spcBef>
                <a:spcPts val="2800"/>
              </a:spcBef>
              <a:spcAft>
                <a:spcPts val="0"/>
              </a:spcAft>
              <a:buClrTx/>
              <a:buSzTx/>
              <a:buFontTx/>
              <a:buNone/>
              <a:tabLst/>
              <a:defRPr/>
            </a:pPr>
            <a:r>
              <a:rPr kumimoji="0" lang="en-US" sz="2000" b="0" i="0" u="none" strike="noStrike" kern="1200" cap="none" spc="0" normalizeH="0" baseline="0" noProof="0" dirty="0">
                <a:ln>
                  <a:noFill/>
                </a:ln>
                <a:solidFill>
                  <a:srgbClr val="091F2C"/>
                </a:solidFill>
                <a:effectLst/>
                <a:uLnTx/>
                <a:uFillTx/>
                <a:latin typeface="Segoe UI"/>
                <a:ea typeface="+mn-ea"/>
                <a:cs typeface="Segoe UI Semibold"/>
              </a:rPr>
              <a:t>Leverage </a:t>
            </a:r>
            <a:r>
              <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Getting started</a:t>
            </a:r>
            <a:r>
              <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rPr>
              <a:t> </a:t>
            </a:r>
            <a:r>
              <a:rPr kumimoji="0" lang="en-US" sz="2000" b="0" i="0" u="none" strike="noStrike" kern="1200" cap="none" spc="0" normalizeH="0" baseline="0" noProof="0" dirty="0">
                <a:ln>
                  <a:noFill/>
                </a:ln>
                <a:solidFill>
                  <a:srgbClr val="091F2C"/>
                </a:solidFill>
                <a:effectLst/>
                <a:uLnTx/>
                <a:uFillTx/>
                <a:latin typeface="Segoe UI"/>
                <a:ea typeface="+mn-ea"/>
                <a:cs typeface="Segoe UI Semibold"/>
              </a:rPr>
              <a:t>content as well as </a:t>
            </a:r>
            <a:r>
              <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hlinkClick r:id="rId7">
                  <a:extLst>
                    <a:ext uri="{A12FA001-AC4F-418D-AE19-62706E023703}">
                      <ahyp:hlinkClr xmlns:ahyp="http://schemas.microsoft.com/office/drawing/2018/hyperlinkcolor" val="tx"/>
                    </a:ext>
                  </a:extLst>
                </a:hlinkClick>
              </a:rPr>
              <a:t>Resources for Adoption </a:t>
            </a:r>
            <a:r>
              <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rPr>
              <a:t> </a:t>
            </a:r>
            <a:endParaRPr kumimoji="0" lang="en-US" sz="2000" b="0" i="0" u="none" strike="noStrike" kern="1200" cap="none" spc="0" normalizeH="0" baseline="0" noProof="0" dirty="0">
              <a:ln>
                <a:noFill/>
              </a:ln>
              <a:solidFill>
                <a:srgbClr val="091F2C"/>
              </a:solidFill>
              <a:effectLst/>
              <a:uLnTx/>
              <a:uFillTx/>
              <a:latin typeface="Segoe UI"/>
              <a:ea typeface="+mn-ea"/>
              <a:cs typeface="Segoe UI Semibold"/>
            </a:endParaRPr>
          </a:p>
          <a:p>
            <a:pPr marL="0" marR="0" lvl="0" indent="0" algn="l" defTabSz="914400" rtl="0" eaLnBrk="1" fontAlgn="auto" latinLnBrk="0" hangingPunct="1">
              <a:lnSpc>
                <a:spcPct val="100000"/>
              </a:lnSpc>
              <a:spcBef>
                <a:spcPts val="2800"/>
              </a:spcBef>
              <a:spcAft>
                <a:spcPts val="0"/>
              </a:spcAft>
              <a:buClrTx/>
              <a:buSzTx/>
              <a:buFontTx/>
              <a:buNone/>
              <a:tabLst/>
              <a:defRPr/>
            </a:pPr>
            <a:r>
              <a:rPr kumimoji="0" lang="en-US" sz="2000" b="0" i="0" u="none" strike="noStrike" kern="1200" cap="none" spc="0" normalizeH="0" baseline="0" noProof="0" dirty="0">
                <a:ln>
                  <a:noFill/>
                </a:ln>
                <a:solidFill>
                  <a:srgbClr val="091F2C"/>
                </a:solidFill>
                <a:effectLst/>
                <a:uLnTx/>
                <a:uFillTx/>
                <a:latin typeface="Segoe UI"/>
                <a:ea typeface="+mn-ea"/>
                <a:cs typeface="Segoe UI Semibold"/>
              </a:rPr>
              <a:t>Delve into </a:t>
            </a:r>
            <a:r>
              <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hlinkClick r:id="rId8">
                  <a:extLst>
                    <a:ext uri="{A12FA001-AC4F-418D-AE19-62706E023703}">
                      <ahyp:hlinkClr xmlns:ahyp="http://schemas.microsoft.com/office/drawing/2018/hyperlinkcolor" val="tx"/>
                    </a:ext>
                  </a:extLst>
                </a:hlinkClick>
              </a:rPr>
              <a:t>security, privacy and compliance</a:t>
            </a:r>
            <a:endPar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endParaRPr>
          </a:p>
          <a:p>
            <a:pPr marL="0" marR="0" lvl="0" indent="0" algn="l" defTabSz="914400" rtl="0" eaLnBrk="1" fontAlgn="auto" latinLnBrk="0" hangingPunct="1">
              <a:lnSpc>
                <a:spcPct val="100000"/>
              </a:lnSpc>
              <a:spcBef>
                <a:spcPts val="2800"/>
              </a:spcBef>
              <a:spcAft>
                <a:spcPts val="0"/>
              </a:spcAft>
              <a:buClrTx/>
              <a:buSzTx/>
              <a:buFontTx/>
              <a:buNone/>
              <a:tabLst/>
              <a:defRPr/>
            </a:pPr>
            <a:r>
              <a:rPr kumimoji="0" lang="en-US" sz="2000" b="0" i="0" u="none" strike="noStrike" kern="1200" cap="none" spc="0" normalizeH="0" baseline="0" noProof="0" dirty="0">
                <a:ln>
                  <a:noFill/>
                </a:ln>
                <a:solidFill>
                  <a:srgbClr val="091F2C"/>
                </a:solidFill>
                <a:effectLst/>
                <a:uLnTx/>
                <a:uFillTx/>
                <a:latin typeface="Segoe UI"/>
                <a:ea typeface="+mn-ea"/>
                <a:cs typeface="Segoe UI Semibold"/>
              </a:rPr>
              <a:t>Get better acquainted with the art of prompting with </a:t>
            </a:r>
            <a:r>
              <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hlinkClick r:id="rId9">
                  <a:extLst>
                    <a:ext uri="{A12FA001-AC4F-418D-AE19-62706E023703}">
                      <ahyp:hlinkClr xmlns:ahyp="http://schemas.microsoft.com/office/drawing/2018/hyperlinkcolor" val="tx"/>
                    </a:ext>
                  </a:extLst>
                </a:hlinkClick>
              </a:rPr>
              <a:t>Copilot Lab</a:t>
            </a:r>
            <a:endParaRPr kumimoji="0" lang="en-US" sz="20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a:ea typeface="+mn-ea"/>
              <a:cs typeface="Segoe UI Semibold" panose="020B0702040204020203" pitchFamily="34" charset="0"/>
            </a:endParaRPr>
          </a:p>
        </p:txBody>
      </p:sp>
      <p:sp>
        <p:nvSpPr>
          <p:cNvPr id="19" name="Graphic 38">
            <a:extLst>
              <a:ext uri="{FF2B5EF4-FFF2-40B4-BE49-F238E27FC236}">
                <a16:creationId xmlns:a16="http://schemas.microsoft.com/office/drawing/2014/main" id="{F60BE556-E2C2-EAF3-C61E-90A0351613B2}"/>
              </a:ext>
              <a:ext uri="{C183D7F6-B498-43B3-948B-1728B52AA6E4}">
                <adec:decorative xmlns:adec="http://schemas.microsoft.com/office/drawing/2017/decorative" val="1"/>
              </a:ext>
            </a:extLst>
          </p:cNvPr>
          <p:cNvSpPr/>
          <p:nvPr/>
        </p:nvSpPr>
        <p:spPr>
          <a:xfrm>
            <a:off x="4612781" y="4090128"/>
            <a:ext cx="408846" cy="40884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14288 h 190500"/>
              <a:gd name="connsiteX6" fmla="*/ 14288 w 190500"/>
              <a:gd name="connsiteY6" fmla="*/ 95250 h 190500"/>
              <a:gd name="connsiteX7" fmla="*/ 95250 w 190500"/>
              <a:gd name="connsiteY7" fmla="*/ 176213 h 190500"/>
              <a:gd name="connsiteX8" fmla="*/ 176213 w 190500"/>
              <a:gd name="connsiteY8" fmla="*/ 95250 h 190500"/>
              <a:gd name="connsiteX9" fmla="*/ 95250 w 190500"/>
              <a:gd name="connsiteY9" fmla="*/ 14288 h 190500"/>
              <a:gd name="connsiteX10" fmla="*/ 83344 w 190500"/>
              <a:gd name="connsiteY10" fmla="*/ 108959 h 190500"/>
              <a:gd name="connsiteX11" fmla="*/ 125918 w 190500"/>
              <a:gd name="connsiteY11" fmla="*/ 66386 h 190500"/>
              <a:gd name="connsiteX12" fmla="*/ 136020 w 190500"/>
              <a:gd name="connsiteY12" fmla="*/ 66386 h 190500"/>
              <a:gd name="connsiteX13" fmla="*/ 136711 w 190500"/>
              <a:gd name="connsiteY13" fmla="*/ 75688 h 190500"/>
              <a:gd name="connsiteX14" fmla="*/ 136020 w 190500"/>
              <a:gd name="connsiteY14" fmla="*/ 76489 h 190500"/>
              <a:gd name="connsiteX15" fmla="*/ 88395 w 190500"/>
              <a:gd name="connsiteY15" fmla="*/ 124114 h 190500"/>
              <a:gd name="connsiteX16" fmla="*/ 79094 w 190500"/>
              <a:gd name="connsiteY16" fmla="*/ 124805 h 190500"/>
              <a:gd name="connsiteX17" fmla="*/ 78293 w 190500"/>
              <a:gd name="connsiteY17" fmla="*/ 124114 h 190500"/>
              <a:gd name="connsiteX18" fmla="*/ 54480 w 190500"/>
              <a:gd name="connsiteY18" fmla="*/ 100301 h 190500"/>
              <a:gd name="connsiteX19" fmla="*/ 54480 w 190500"/>
              <a:gd name="connsiteY19" fmla="*/ 90199 h 190500"/>
              <a:gd name="connsiteX20" fmla="*/ 63781 w 190500"/>
              <a:gd name="connsiteY20" fmla="*/ 89507 h 190500"/>
              <a:gd name="connsiteX21" fmla="*/ 64583 w 190500"/>
              <a:gd name="connsiteY21" fmla="*/ 90199 h 190500"/>
              <a:gd name="connsiteX22" fmla="*/ 83344 w 190500"/>
              <a:gd name="connsiteY22" fmla="*/ 108959 h 190500"/>
              <a:gd name="connsiteX23" fmla="*/ 125918 w 190500"/>
              <a:gd name="connsiteY23" fmla="*/ 66386 h 190500"/>
              <a:gd name="connsiteX24" fmla="*/ 83344 w 190500"/>
              <a:gd name="connsiteY24" fmla="*/ 10895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83344" y="108959"/>
                </a:moveTo>
                <a:lnTo>
                  <a:pt x="125918" y="66386"/>
                </a:lnTo>
                <a:cubicBezTo>
                  <a:pt x="128708" y="63596"/>
                  <a:pt x="133230" y="63596"/>
                  <a:pt x="136020" y="66386"/>
                </a:cubicBezTo>
                <a:cubicBezTo>
                  <a:pt x="138556" y="68922"/>
                  <a:pt x="138787" y="72891"/>
                  <a:pt x="136711" y="75688"/>
                </a:cubicBezTo>
                <a:lnTo>
                  <a:pt x="136020" y="76489"/>
                </a:lnTo>
                <a:lnTo>
                  <a:pt x="88395" y="124114"/>
                </a:lnTo>
                <a:cubicBezTo>
                  <a:pt x="85859" y="126650"/>
                  <a:pt x="81890" y="126881"/>
                  <a:pt x="79094" y="124805"/>
                </a:cubicBezTo>
                <a:lnTo>
                  <a:pt x="78293" y="124114"/>
                </a:lnTo>
                <a:lnTo>
                  <a:pt x="54480" y="100301"/>
                </a:lnTo>
                <a:cubicBezTo>
                  <a:pt x="51690" y="97511"/>
                  <a:pt x="51690" y="92989"/>
                  <a:pt x="54480" y="90199"/>
                </a:cubicBezTo>
                <a:cubicBezTo>
                  <a:pt x="57016" y="87662"/>
                  <a:pt x="60985" y="87432"/>
                  <a:pt x="63781" y="89507"/>
                </a:cubicBezTo>
                <a:lnTo>
                  <a:pt x="64583" y="90199"/>
                </a:lnTo>
                <a:lnTo>
                  <a:pt x="83344" y="108959"/>
                </a:lnTo>
                <a:lnTo>
                  <a:pt x="125918" y="66386"/>
                </a:lnTo>
                <a:lnTo>
                  <a:pt x="83344" y="108959"/>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2" name="Graphic 38">
            <a:extLst>
              <a:ext uri="{FF2B5EF4-FFF2-40B4-BE49-F238E27FC236}">
                <a16:creationId xmlns:a16="http://schemas.microsoft.com/office/drawing/2014/main" id="{3939EB24-FAFB-2C2D-402C-A57C89A72BF8}"/>
              </a:ext>
              <a:ext uri="{C183D7F6-B498-43B3-948B-1728B52AA6E4}">
                <adec:decorative xmlns:adec="http://schemas.microsoft.com/office/drawing/2017/decorative" val="1"/>
              </a:ext>
            </a:extLst>
          </p:cNvPr>
          <p:cNvSpPr/>
          <p:nvPr/>
        </p:nvSpPr>
        <p:spPr>
          <a:xfrm>
            <a:off x="4611543" y="4906123"/>
            <a:ext cx="408846" cy="40884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14288 h 190500"/>
              <a:gd name="connsiteX6" fmla="*/ 14288 w 190500"/>
              <a:gd name="connsiteY6" fmla="*/ 95250 h 190500"/>
              <a:gd name="connsiteX7" fmla="*/ 95250 w 190500"/>
              <a:gd name="connsiteY7" fmla="*/ 176213 h 190500"/>
              <a:gd name="connsiteX8" fmla="*/ 176213 w 190500"/>
              <a:gd name="connsiteY8" fmla="*/ 95250 h 190500"/>
              <a:gd name="connsiteX9" fmla="*/ 95250 w 190500"/>
              <a:gd name="connsiteY9" fmla="*/ 14288 h 190500"/>
              <a:gd name="connsiteX10" fmla="*/ 83344 w 190500"/>
              <a:gd name="connsiteY10" fmla="*/ 108959 h 190500"/>
              <a:gd name="connsiteX11" fmla="*/ 125918 w 190500"/>
              <a:gd name="connsiteY11" fmla="*/ 66386 h 190500"/>
              <a:gd name="connsiteX12" fmla="*/ 136020 w 190500"/>
              <a:gd name="connsiteY12" fmla="*/ 66386 h 190500"/>
              <a:gd name="connsiteX13" fmla="*/ 136711 w 190500"/>
              <a:gd name="connsiteY13" fmla="*/ 75688 h 190500"/>
              <a:gd name="connsiteX14" fmla="*/ 136020 w 190500"/>
              <a:gd name="connsiteY14" fmla="*/ 76489 h 190500"/>
              <a:gd name="connsiteX15" fmla="*/ 88395 w 190500"/>
              <a:gd name="connsiteY15" fmla="*/ 124114 h 190500"/>
              <a:gd name="connsiteX16" fmla="*/ 79094 w 190500"/>
              <a:gd name="connsiteY16" fmla="*/ 124805 h 190500"/>
              <a:gd name="connsiteX17" fmla="*/ 78293 w 190500"/>
              <a:gd name="connsiteY17" fmla="*/ 124114 h 190500"/>
              <a:gd name="connsiteX18" fmla="*/ 54480 w 190500"/>
              <a:gd name="connsiteY18" fmla="*/ 100301 h 190500"/>
              <a:gd name="connsiteX19" fmla="*/ 54480 w 190500"/>
              <a:gd name="connsiteY19" fmla="*/ 90199 h 190500"/>
              <a:gd name="connsiteX20" fmla="*/ 63781 w 190500"/>
              <a:gd name="connsiteY20" fmla="*/ 89507 h 190500"/>
              <a:gd name="connsiteX21" fmla="*/ 64583 w 190500"/>
              <a:gd name="connsiteY21" fmla="*/ 90199 h 190500"/>
              <a:gd name="connsiteX22" fmla="*/ 83344 w 190500"/>
              <a:gd name="connsiteY22" fmla="*/ 108959 h 190500"/>
              <a:gd name="connsiteX23" fmla="*/ 125918 w 190500"/>
              <a:gd name="connsiteY23" fmla="*/ 66386 h 190500"/>
              <a:gd name="connsiteX24" fmla="*/ 83344 w 190500"/>
              <a:gd name="connsiteY24" fmla="*/ 10895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83344" y="108959"/>
                </a:moveTo>
                <a:lnTo>
                  <a:pt x="125918" y="66386"/>
                </a:lnTo>
                <a:cubicBezTo>
                  <a:pt x="128708" y="63596"/>
                  <a:pt x="133230" y="63596"/>
                  <a:pt x="136020" y="66386"/>
                </a:cubicBezTo>
                <a:cubicBezTo>
                  <a:pt x="138556" y="68922"/>
                  <a:pt x="138787" y="72891"/>
                  <a:pt x="136711" y="75688"/>
                </a:cubicBezTo>
                <a:lnTo>
                  <a:pt x="136020" y="76489"/>
                </a:lnTo>
                <a:lnTo>
                  <a:pt x="88395" y="124114"/>
                </a:lnTo>
                <a:cubicBezTo>
                  <a:pt x="85859" y="126650"/>
                  <a:pt x="81890" y="126881"/>
                  <a:pt x="79094" y="124805"/>
                </a:cubicBezTo>
                <a:lnTo>
                  <a:pt x="78293" y="124114"/>
                </a:lnTo>
                <a:lnTo>
                  <a:pt x="54480" y="100301"/>
                </a:lnTo>
                <a:cubicBezTo>
                  <a:pt x="51690" y="97511"/>
                  <a:pt x="51690" y="92989"/>
                  <a:pt x="54480" y="90199"/>
                </a:cubicBezTo>
                <a:cubicBezTo>
                  <a:pt x="57016" y="87662"/>
                  <a:pt x="60985" y="87432"/>
                  <a:pt x="63781" y="89507"/>
                </a:cubicBezTo>
                <a:lnTo>
                  <a:pt x="64583" y="90199"/>
                </a:lnTo>
                <a:lnTo>
                  <a:pt x="83344" y="108959"/>
                </a:lnTo>
                <a:lnTo>
                  <a:pt x="125918" y="66386"/>
                </a:lnTo>
                <a:lnTo>
                  <a:pt x="83344" y="108959"/>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Semibold"/>
              <a:ea typeface="+mn-ea"/>
              <a:cs typeface="Segoe UI" pitchFamily="34" charset="0"/>
            </a:endParaRPr>
          </a:p>
        </p:txBody>
      </p:sp>
      <p:pic>
        <p:nvPicPr>
          <p:cNvPr id="4" name="Grafik 3" descr="Ein Bild, das Grafiken, Schrift, Logo, Screenshot enthält.&#10;&#10;Automatisch generierte Beschreibung">
            <a:extLst>
              <a:ext uri="{FF2B5EF4-FFF2-40B4-BE49-F238E27FC236}">
                <a16:creationId xmlns:a16="http://schemas.microsoft.com/office/drawing/2014/main" id="{B8DC9E8B-F0F9-AD1F-4E48-CF43DFFC44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162385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100"/>
                                        <p:tgtEl>
                                          <p:spTgt spid="14"/>
                                        </p:tgtEl>
                                      </p:cBhvr>
                                    </p:animEffect>
                                  </p:childTnLst>
                                </p:cTn>
                              </p:par>
                              <p:par>
                                <p:cTn id="8" presetID="42" presetClass="path" presetSubtype="0" decel="100000" fill="hold" grpId="1" nodeType="withEffect">
                                  <p:stCondLst>
                                    <p:cond delay="0"/>
                                  </p:stCondLst>
                                  <p:childTnLst>
                                    <p:animMotion origin="layout" path="M -4.58333E-6 -7.40741E-7 L -4.58333E-6 0.01968 " pathEditMode="relative" rAng="0" ptsTypes="AA">
                                      <p:cBhvr>
                                        <p:cTn id="9" dur="500" spd="-100000" fill="hold"/>
                                        <p:tgtEl>
                                          <p:spTgt spid="14"/>
                                        </p:tgtEl>
                                        <p:attrNameLst>
                                          <p:attrName>ppt_x</p:attrName>
                                          <p:attrName>ppt_y</p:attrName>
                                        </p:attrNameLst>
                                      </p:cBhvr>
                                      <p:rCtr x="0" y="972"/>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750"/>
                                        <p:tgtEl>
                                          <p:spTgt spid="1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42" presetClass="path" presetSubtype="0" decel="100000" fill="hold" grpId="1" nodeType="withEffect">
                                  <p:stCondLst>
                                    <p:cond delay="500"/>
                                  </p:stCondLst>
                                  <p:childTnLst>
                                    <p:animMotion origin="layout" path="M -4.16667E-7 0 L -4.16667E-7 0.03542 " pathEditMode="relative" rAng="0" ptsTypes="AA">
                                      <p:cBhvr>
                                        <p:cTn id="26" dur="700" spd="-100000" fill="hold"/>
                                        <p:tgtEl>
                                          <p:spTgt spid="15"/>
                                        </p:tgtEl>
                                        <p:attrNameLst>
                                          <p:attrName>ppt_x</p:attrName>
                                          <p:attrName>ppt_y</p:attrName>
                                        </p:attrNameLst>
                                      </p:cBhvr>
                                      <p:rCtr x="0" y="1759"/>
                                    </p:animMotion>
                                  </p:childTnLst>
                                </p:cTn>
                              </p:par>
                              <p:par>
                                <p:cTn id="27" presetID="10" presetClass="entr" presetSubtype="0" fill="hold" grpId="0" nodeType="withEffect">
                                  <p:stCondLst>
                                    <p:cond delay="25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p:bldP spid="14" grpId="1"/>
      <p:bldP spid="15" grpId="0"/>
      <p:bldP spid="15" grpId="1"/>
      <p:bldP spid="19"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476F095-9449-A4C7-9E63-68C0866A942C}"/>
              </a:ext>
            </a:extLst>
          </p:cNvPr>
          <p:cNvSpPr>
            <a:spLocks noGrp="1"/>
          </p:cNvSpPr>
          <p:nvPr>
            <p:ph type="title"/>
          </p:nvPr>
        </p:nvSpPr>
        <p:spPr>
          <a:xfrm>
            <a:off x="1102236" y="3022655"/>
            <a:ext cx="7683500" cy="895065"/>
          </a:xfrm>
        </p:spPr>
        <p:txBody>
          <a:bodyPr anchor="ctr">
            <a:normAutofit/>
          </a:bodyPr>
          <a:lstStyle/>
          <a:p>
            <a:r>
              <a:rPr lang="en-CA"/>
              <a:t>Thank</a:t>
            </a:r>
            <a:r>
              <a:rPr lang="en-US"/>
              <a:t> You!</a:t>
            </a:r>
          </a:p>
        </p:txBody>
      </p:sp>
      <p:pic>
        <p:nvPicPr>
          <p:cNvPr id="2" name="Grafik 1" descr="Ein Bild, das Grafiken, Schrift, Logo, Screenshot enthält.&#10;&#10;Automatisch generierte Beschreibung">
            <a:extLst>
              <a:ext uri="{FF2B5EF4-FFF2-40B4-BE49-F238E27FC236}">
                <a16:creationId xmlns:a16="http://schemas.microsoft.com/office/drawing/2014/main" id="{FCC9AA7D-411D-6F58-EB76-0DC654D47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575" y="240639"/>
            <a:ext cx="2196313" cy="522931"/>
          </a:xfrm>
          <a:prstGeom prst="rect">
            <a:avLst/>
          </a:prstGeom>
        </p:spPr>
      </p:pic>
    </p:spTree>
    <p:extLst>
      <p:ext uri="{BB962C8B-B14F-4D97-AF65-F5344CB8AC3E}">
        <p14:creationId xmlns:p14="http://schemas.microsoft.com/office/powerpoint/2010/main" val="19710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F5E82AFC-D481-019F-7865-827F304BB7C7}"/>
              </a:ext>
            </a:extLst>
          </p:cNvPr>
          <p:cNvSpPr txBox="1"/>
          <p:nvPr/>
        </p:nvSpPr>
        <p:spPr>
          <a:xfrm>
            <a:off x="584200" y="1503959"/>
            <a:ext cx="5353906" cy="360099"/>
          </a:xfrm>
          <a:prstGeom prst="rect">
            <a:avLst/>
          </a:prstGeom>
          <a:noFill/>
        </p:spPr>
        <p:txBody>
          <a:bodyPr wrap="square" lIns="0" tIns="0" rIns="0" bIns="0" rtlCol="0" anchor="t" anchorCtr="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Global GDP and technological revolutions</a:t>
            </a:r>
            <a:endParaRPr kumimoji="0" lang="en-US" sz="1600" b="1" i="0" u="none" strike="noStrike" kern="1200" cap="none" spc="0" normalizeH="0" baseline="3000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Real GDP in trillions of 2011 GK$, logarithmic scale</a:t>
            </a:r>
            <a:r>
              <a:rPr kumimoji="0" lang="en-US" sz="1000" b="1" i="0" u="none" strike="noStrike" kern="1200" cap="none" spc="0" normalizeH="0" baseline="0" noProof="0">
                <a:ln>
                  <a:noFill/>
                </a:ln>
                <a:solidFill>
                  <a:srgbClr val="000000"/>
                </a:solidFill>
                <a:effectLst/>
                <a:uLnTx/>
                <a:uFillTx/>
                <a:latin typeface="Segoe UI Semibold"/>
                <a:ea typeface="+mn-ea"/>
                <a:cs typeface="+mn-cs"/>
              </a:rPr>
              <a:t> </a:t>
            </a:r>
          </a:p>
        </p:txBody>
      </p:sp>
      <p:sp>
        <p:nvSpPr>
          <p:cNvPr id="60" name="TextBox 59">
            <a:extLst>
              <a:ext uri="{FF2B5EF4-FFF2-40B4-BE49-F238E27FC236}">
                <a16:creationId xmlns:a16="http://schemas.microsoft.com/office/drawing/2014/main" id="{B21BB12D-572A-62ED-5A74-C0B6DBC37A26}"/>
              </a:ext>
            </a:extLst>
          </p:cNvPr>
          <p:cNvSpPr txBox="1"/>
          <p:nvPr/>
        </p:nvSpPr>
        <p:spPr>
          <a:xfrm>
            <a:off x="584200" y="5864048"/>
            <a:ext cx="2071071" cy="38779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a:ea typeface="+mn-ea"/>
                <a:cs typeface="+mn-cs"/>
              </a:rPr>
              <a:t>GDP growth multiplier per century</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1" name="TextBox 60">
            <a:extLst>
              <a:ext uri="{FF2B5EF4-FFF2-40B4-BE49-F238E27FC236}">
                <a16:creationId xmlns:a16="http://schemas.microsoft.com/office/drawing/2014/main" id="{C2769CCD-3364-77CE-30D2-A681CCB0C0A8}"/>
              </a:ext>
            </a:extLst>
          </p:cNvPr>
          <p:cNvSpPr txBox="1"/>
          <p:nvPr/>
        </p:nvSpPr>
        <p:spPr>
          <a:xfrm>
            <a:off x="2996185" y="5871847"/>
            <a:ext cx="689761" cy="372201"/>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0.4x</a:t>
            </a:r>
          </a:p>
        </p:txBody>
      </p:sp>
      <p:sp>
        <p:nvSpPr>
          <p:cNvPr id="63" name="TextBox 62">
            <a:extLst>
              <a:ext uri="{FF2B5EF4-FFF2-40B4-BE49-F238E27FC236}">
                <a16:creationId xmlns:a16="http://schemas.microsoft.com/office/drawing/2014/main" id="{3A3BB9DF-6AB9-A4D8-5878-6BF82669C80A}"/>
              </a:ext>
            </a:extLst>
          </p:cNvPr>
          <p:cNvSpPr txBox="1"/>
          <p:nvPr/>
        </p:nvSpPr>
        <p:spPr>
          <a:xfrm>
            <a:off x="5910708" y="5871848"/>
            <a:ext cx="689761" cy="372201"/>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1x</a:t>
            </a:r>
          </a:p>
        </p:txBody>
      </p:sp>
      <p:sp>
        <p:nvSpPr>
          <p:cNvPr id="64" name="TextBox 63">
            <a:extLst>
              <a:ext uri="{FF2B5EF4-FFF2-40B4-BE49-F238E27FC236}">
                <a16:creationId xmlns:a16="http://schemas.microsoft.com/office/drawing/2014/main" id="{56F09410-7A01-5526-50A5-1C04A0F3862A}"/>
              </a:ext>
            </a:extLst>
          </p:cNvPr>
          <p:cNvSpPr txBox="1"/>
          <p:nvPr/>
        </p:nvSpPr>
        <p:spPr>
          <a:xfrm>
            <a:off x="6889461" y="5871848"/>
            <a:ext cx="689761" cy="372201"/>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1x</a:t>
            </a:r>
          </a:p>
        </p:txBody>
      </p:sp>
      <p:sp>
        <p:nvSpPr>
          <p:cNvPr id="67" name="TextBox 66">
            <a:extLst>
              <a:ext uri="{FF2B5EF4-FFF2-40B4-BE49-F238E27FC236}">
                <a16:creationId xmlns:a16="http://schemas.microsoft.com/office/drawing/2014/main" id="{8BB321EB-4676-28CA-A808-751C042CED86}"/>
              </a:ext>
            </a:extLst>
          </p:cNvPr>
          <p:cNvSpPr txBox="1"/>
          <p:nvPr/>
        </p:nvSpPr>
        <p:spPr>
          <a:xfrm>
            <a:off x="7868214" y="5871848"/>
            <a:ext cx="689761" cy="372201"/>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2x</a:t>
            </a:r>
          </a:p>
        </p:txBody>
      </p:sp>
      <p:sp>
        <p:nvSpPr>
          <p:cNvPr id="72" name="TextBox 71">
            <a:extLst>
              <a:ext uri="{FF2B5EF4-FFF2-40B4-BE49-F238E27FC236}">
                <a16:creationId xmlns:a16="http://schemas.microsoft.com/office/drawing/2014/main" id="{33E1F596-1DE4-5286-C67B-4FE9F1F1A2E8}"/>
              </a:ext>
            </a:extLst>
          </p:cNvPr>
          <p:cNvSpPr txBox="1"/>
          <p:nvPr/>
        </p:nvSpPr>
        <p:spPr>
          <a:xfrm>
            <a:off x="8846967" y="5871848"/>
            <a:ext cx="689761" cy="372201"/>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4x</a:t>
            </a:r>
          </a:p>
        </p:txBody>
      </p:sp>
      <p:sp>
        <p:nvSpPr>
          <p:cNvPr id="78" name="TextBox 77">
            <a:extLst>
              <a:ext uri="{FF2B5EF4-FFF2-40B4-BE49-F238E27FC236}">
                <a16:creationId xmlns:a16="http://schemas.microsoft.com/office/drawing/2014/main" id="{C7DA713C-F8A3-C47B-E5DE-608516DE0B89}"/>
              </a:ext>
            </a:extLst>
          </p:cNvPr>
          <p:cNvSpPr txBox="1"/>
          <p:nvPr/>
        </p:nvSpPr>
        <p:spPr>
          <a:xfrm>
            <a:off x="9825719" y="5871848"/>
            <a:ext cx="689761" cy="372201"/>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20x</a:t>
            </a:r>
          </a:p>
        </p:txBody>
      </p:sp>
      <p:sp>
        <p:nvSpPr>
          <p:cNvPr id="79" name="Right Brace 78">
            <a:extLst>
              <a:ext uri="{FF2B5EF4-FFF2-40B4-BE49-F238E27FC236}">
                <a16:creationId xmlns:a16="http://schemas.microsoft.com/office/drawing/2014/main" id="{CF65499C-6B7D-6EB3-577C-2EAB8EF96770}"/>
              </a:ext>
            </a:extLst>
          </p:cNvPr>
          <p:cNvSpPr/>
          <p:nvPr/>
        </p:nvSpPr>
        <p:spPr>
          <a:xfrm rot="16200000" flipH="1" flipV="1">
            <a:off x="3272485" y="3297183"/>
            <a:ext cx="137160" cy="4831894"/>
          </a:xfrm>
          <a:prstGeom prst="rightBrace">
            <a:avLst>
              <a:gd name="adj1" fmla="val 70437"/>
              <a:gd name="adj2" fmla="val 50000"/>
            </a:avLst>
          </a:prstGeom>
          <a:ln w="15875">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80" name="Right Brace 79">
            <a:extLst>
              <a:ext uri="{FF2B5EF4-FFF2-40B4-BE49-F238E27FC236}">
                <a16:creationId xmlns:a16="http://schemas.microsoft.com/office/drawing/2014/main" id="{BAEF050F-81A3-59D3-106E-DFA599392CA2}"/>
              </a:ext>
            </a:extLst>
          </p:cNvPr>
          <p:cNvSpPr/>
          <p:nvPr/>
        </p:nvSpPr>
        <p:spPr>
          <a:xfrm rot="16200000" flipH="1" flipV="1">
            <a:off x="6187008" y="5233623"/>
            <a:ext cx="137160" cy="959017"/>
          </a:xfrm>
          <a:prstGeom prst="rightBrace">
            <a:avLst>
              <a:gd name="adj1" fmla="val 81063"/>
              <a:gd name="adj2" fmla="val 50000"/>
            </a:avLst>
          </a:prstGeom>
          <a:ln w="15875">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81" name="Right Brace 80">
            <a:extLst>
              <a:ext uri="{FF2B5EF4-FFF2-40B4-BE49-F238E27FC236}">
                <a16:creationId xmlns:a16="http://schemas.microsoft.com/office/drawing/2014/main" id="{1062A444-177A-56F4-E4D1-9FCC535BCB8A}"/>
              </a:ext>
            </a:extLst>
          </p:cNvPr>
          <p:cNvSpPr/>
          <p:nvPr/>
        </p:nvSpPr>
        <p:spPr>
          <a:xfrm rot="16200000" flipH="1" flipV="1">
            <a:off x="7165092" y="5233622"/>
            <a:ext cx="137160" cy="959017"/>
          </a:xfrm>
          <a:prstGeom prst="rightBrace">
            <a:avLst>
              <a:gd name="adj1" fmla="val 81063"/>
              <a:gd name="adj2" fmla="val 50000"/>
            </a:avLst>
          </a:prstGeom>
          <a:ln w="15875">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Right Brace 82">
            <a:extLst>
              <a:ext uri="{FF2B5EF4-FFF2-40B4-BE49-F238E27FC236}">
                <a16:creationId xmlns:a16="http://schemas.microsoft.com/office/drawing/2014/main" id="{10FAF231-0E4B-5664-2825-CC4238BC57E6}"/>
              </a:ext>
            </a:extLst>
          </p:cNvPr>
          <p:cNvSpPr/>
          <p:nvPr/>
        </p:nvSpPr>
        <p:spPr>
          <a:xfrm rot="16200000" flipH="1" flipV="1">
            <a:off x="8143176" y="5233622"/>
            <a:ext cx="137160" cy="959017"/>
          </a:xfrm>
          <a:prstGeom prst="rightBrace">
            <a:avLst>
              <a:gd name="adj1" fmla="val 81063"/>
              <a:gd name="adj2" fmla="val 50000"/>
            </a:avLst>
          </a:prstGeom>
          <a:ln w="15875">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84" name="Right Brace 83">
            <a:extLst>
              <a:ext uri="{FF2B5EF4-FFF2-40B4-BE49-F238E27FC236}">
                <a16:creationId xmlns:a16="http://schemas.microsoft.com/office/drawing/2014/main" id="{E7372DAF-3164-36DC-9C3F-1CA7C86BEF14}"/>
              </a:ext>
            </a:extLst>
          </p:cNvPr>
          <p:cNvSpPr/>
          <p:nvPr/>
        </p:nvSpPr>
        <p:spPr>
          <a:xfrm rot="16200000" flipH="1" flipV="1">
            <a:off x="9121260" y="5233622"/>
            <a:ext cx="137160" cy="959017"/>
          </a:xfrm>
          <a:prstGeom prst="rightBrace">
            <a:avLst>
              <a:gd name="adj1" fmla="val 81063"/>
              <a:gd name="adj2" fmla="val 50000"/>
            </a:avLst>
          </a:prstGeom>
          <a:ln w="15875">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85" name="Right Brace 84">
            <a:extLst>
              <a:ext uri="{FF2B5EF4-FFF2-40B4-BE49-F238E27FC236}">
                <a16:creationId xmlns:a16="http://schemas.microsoft.com/office/drawing/2014/main" id="{8BD8D215-6CB0-3093-DFA8-6B34CE642CAE}"/>
              </a:ext>
            </a:extLst>
          </p:cNvPr>
          <p:cNvSpPr/>
          <p:nvPr/>
        </p:nvSpPr>
        <p:spPr>
          <a:xfrm rot="16200000" flipH="1" flipV="1">
            <a:off x="10102019" y="5230945"/>
            <a:ext cx="137160" cy="964371"/>
          </a:xfrm>
          <a:prstGeom prst="rightBrace">
            <a:avLst>
              <a:gd name="adj1" fmla="val 81063"/>
              <a:gd name="adj2" fmla="val 50000"/>
            </a:avLst>
          </a:prstGeom>
          <a:ln w="15875">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86" name="Text Placeholder 4">
            <a:extLst>
              <a:ext uri="{FF2B5EF4-FFF2-40B4-BE49-F238E27FC236}">
                <a16:creationId xmlns:a16="http://schemas.microsoft.com/office/drawing/2014/main" id="{DE2CC8CC-303E-84D6-2D4D-7F4231B1C3AD}"/>
              </a:ext>
            </a:extLst>
          </p:cNvPr>
          <p:cNvSpPr txBox="1">
            <a:spLocks/>
          </p:cNvSpPr>
          <p:nvPr/>
        </p:nvSpPr>
        <p:spPr>
          <a:xfrm>
            <a:off x="584200" y="6529625"/>
            <a:ext cx="8116888" cy="12311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Source: Maddison Project, </a:t>
            </a:r>
            <a:r>
              <a:rPr kumimoji="0" lang="en-US" sz="800" b="0" i="0" u="none" strike="noStrike" kern="1200" cap="none" spc="0" normalizeH="0" baseline="0" noProof="0" err="1">
                <a:ln>
                  <a:noFill/>
                </a:ln>
                <a:solidFill>
                  <a:srgbClr val="000000"/>
                </a:solidFill>
                <a:effectLst/>
                <a:uLnTx/>
                <a:uFillTx/>
                <a:latin typeface="Segoe UI Semibold"/>
                <a:ea typeface="+mn-ea"/>
                <a:cs typeface="Segoe UI" panose="020B0502040204020203" pitchFamily="34" charset="0"/>
              </a:rPr>
              <a:t>Ourworldindata</a:t>
            </a:r>
            <a:endParaRPr kumimoji="0" lang="en-US" sz="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88" name="Group 87">
            <a:extLst>
              <a:ext uri="{FF2B5EF4-FFF2-40B4-BE49-F238E27FC236}">
                <a16:creationId xmlns:a16="http://schemas.microsoft.com/office/drawing/2014/main" id="{BA3E3E66-6B89-1EBE-76B2-2A1B7F6FDDCE}"/>
              </a:ext>
            </a:extLst>
          </p:cNvPr>
          <p:cNvGrpSpPr/>
          <p:nvPr/>
        </p:nvGrpSpPr>
        <p:grpSpPr>
          <a:xfrm>
            <a:off x="0" y="2233925"/>
            <a:ext cx="12192000" cy="3290787"/>
            <a:chOff x="0" y="1844458"/>
            <a:chExt cx="12192000" cy="3290787"/>
          </a:xfrm>
        </p:grpSpPr>
        <p:grpSp>
          <p:nvGrpSpPr>
            <p:cNvPr id="89" name="Group 88">
              <a:extLst>
                <a:ext uri="{FF2B5EF4-FFF2-40B4-BE49-F238E27FC236}">
                  <a16:creationId xmlns:a16="http://schemas.microsoft.com/office/drawing/2014/main" id="{B9948DBF-77E5-1F4B-6772-645C31E3536C}"/>
                </a:ext>
              </a:extLst>
            </p:cNvPr>
            <p:cNvGrpSpPr/>
            <p:nvPr/>
          </p:nvGrpSpPr>
          <p:grpSpPr>
            <a:xfrm>
              <a:off x="0" y="2075290"/>
              <a:ext cx="12192000" cy="2782956"/>
              <a:chOff x="584200" y="2075290"/>
              <a:chExt cx="10073407" cy="2782956"/>
            </a:xfrm>
          </p:grpSpPr>
          <p:cxnSp>
            <p:nvCxnSpPr>
              <p:cNvPr id="105" name="Straight Connector 104">
                <a:extLst>
                  <a:ext uri="{FF2B5EF4-FFF2-40B4-BE49-F238E27FC236}">
                    <a16:creationId xmlns:a16="http://schemas.microsoft.com/office/drawing/2014/main" id="{D22BFAE3-44D7-EF4C-C9E6-7A50A19862A0}"/>
                  </a:ext>
                </a:extLst>
              </p:cNvPr>
              <p:cNvCxnSpPr>
                <a:cxnSpLocks/>
              </p:cNvCxnSpPr>
              <p:nvPr/>
            </p:nvCxnSpPr>
            <p:spPr>
              <a:xfrm>
                <a:off x="584200" y="4858246"/>
                <a:ext cx="10073407" cy="0"/>
              </a:xfrm>
              <a:prstGeom prst="line">
                <a:avLst/>
              </a:prstGeom>
              <a:ln w="12700" cap="rnd">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18F27F7-440E-091A-490F-E7EB7B2C2C9A}"/>
                  </a:ext>
                </a:extLst>
              </p:cNvPr>
              <p:cNvCxnSpPr>
                <a:cxnSpLocks/>
              </p:cNvCxnSpPr>
              <p:nvPr/>
            </p:nvCxnSpPr>
            <p:spPr>
              <a:xfrm>
                <a:off x="584200" y="3930594"/>
                <a:ext cx="10073407" cy="0"/>
              </a:xfrm>
              <a:prstGeom prst="line">
                <a:avLst/>
              </a:prstGeom>
              <a:ln w="12700">
                <a:solidFill>
                  <a:srgbClr val="3A495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95FB6DA-C7C9-489D-3ABB-AEAEDB7C4DAF}"/>
                  </a:ext>
                </a:extLst>
              </p:cNvPr>
              <p:cNvCxnSpPr>
                <a:cxnSpLocks/>
              </p:cNvCxnSpPr>
              <p:nvPr/>
            </p:nvCxnSpPr>
            <p:spPr>
              <a:xfrm>
                <a:off x="584200" y="3002942"/>
                <a:ext cx="10073407" cy="0"/>
              </a:xfrm>
              <a:prstGeom prst="line">
                <a:avLst/>
              </a:prstGeom>
              <a:ln w="12700">
                <a:solidFill>
                  <a:srgbClr val="3A495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B80A8E1-3454-7C20-57F8-2A5787A6CA22}"/>
                  </a:ext>
                </a:extLst>
              </p:cNvPr>
              <p:cNvCxnSpPr>
                <a:cxnSpLocks/>
              </p:cNvCxnSpPr>
              <p:nvPr/>
            </p:nvCxnSpPr>
            <p:spPr>
              <a:xfrm>
                <a:off x="584200" y="2075290"/>
                <a:ext cx="10073407" cy="0"/>
              </a:xfrm>
              <a:prstGeom prst="line">
                <a:avLst/>
              </a:prstGeom>
              <a:ln w="12700">
                <a:solidFill>
                  <a:srgbClr val="3A495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92ABD2E5-30B6-9B06-8FAE-73438F74C90E}"/>
                </a:ext>
              </a:extLst>
            </p:cNvPr>
            <p:cNvSpPr txBox="1"/>
            <p:nvPr/>
          </p:nvSpPr>
          <p:spPr>
            <a:xfrm>
              <a:off x="584200" y="1844458"/>
              <a:ext cx="232436" cy="230832"/>
            </a:xfrm>
            <a:prstGeom prst="rect">
              <a:avLst/>
            </a:prstGeom>
            <a:noFill/>
          </p:spPr>
          <p:txBody>
            <a:bodyPr wrap="none" lIns="0" tIns="0" rIns="0" bIns="45720" rtlCol="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100</a:t>
              </a:r>
            </a:p>
          </p:txBody>
        </p:sp>
        <p:sp>
          <p:nvSpPr>
            <p:cNvPr id="91" name="TextBox 90">
              <a:extLst>
                <a:ext uri="{FF2B5EF4-FFF2-40B4-BE49-F238E27FC236}">
                  <a16:creationId xmlns:a16="http://schemas.microsoft.com/office/drawing/2014/main" id="{EBFE68DF-79CF-6325-301B-755F623AFEE5}"/>
                </a:ext>
              </a:extLst>
            </p:cNvPr>
            <p:cNvSpPr txBox="1"/>
            <p:nvPr/>
          </p:nvSpPr>
          <p:spPr>
            <a:xfrm>
              <a:off x="584200" y="2772110"/>
              <a:ext cx="147476" cy="230832"/>
            </a:xfrm>
            <a:prstGeom prst="rect">
              <a:avLst/>
            </a:prstGeom>
            <a:noFill/>
          </p:spPr>
          <p:txBody>
            <a:bodyPr wrap="none" lIns="0" tIns="0" rIns="0" bIns="45720" rtlCol="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10</a:t>
              </a:r>
            </a:p>
          </p:txBody>
        </p:sp>
        <p:sp>
          <p:nvSpPr>
            <p:cNvPr id="92" name="TextBox 91">
              <a:extLst>
                <a:ext uri="{FF2B5EF4-FFF2-40B4-BE49-F238E27FC236}">
                  <a16:creationId xmlns:a16="http://schemas.microsoft.com/office/drawing/2014/main" id="{49146EDB-F5B5-FE3D-1C52-E25F4F7A1A29}"/>
                </a:ext>
              </a:extLst>
            </p:cNvPr>
            <p:cNvSpPr txBox="1"/>
            <p:nvPr/>
          </p:nvSpPr>
          <p:spPr>
            <a:xfrm>
              <a:off x="584200" y="3699762"/>
              <a:ext cx="62518" cy="230832"/>
            </a:xfrm>
            <a:prstGeom prst="rect">
              <a:avLst/>
            </a:prstGeom>
            <a:noFill/>
          </p:spPr>
          <p:txBody>
            <a:bodyPr wrap="none" lIns="0" tIns="0" rIns="0" bIns="45720" rtlCol="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a:t>
              </a:r>
            </a:p>
          </p:txBody>
        </p:sp>
        <p:sp>
          <p:nvSpPr>
            <p:cNvPr id="93" name="TextBox 92">
              <a:extLst>
                <a:ext uri="{FF2B5EF4-FFF2-40B4-BE49-F238E27FC236}">
                  <a16:creationId xmlns:a16="http://schemas.microsoft.com/office/drawing/2014/main" id="{081A5192-5BB6-53F4-A1FF-FE24914A9DD6}"/>
                </a:ext>
              </a:extLst>
            </p:cNvPr>
            <p:cNvSpPr txBox="1"/>
            <p:nvPr/>
          </p:nvSpPr>
          <p:spPr>
            <a:xfrm>
              <a:off x="584200" y="4627414"/>
              <a:ext cx="84960" cy="230832"/>
            </a:xfrm>
            <a:prstGeom prst="rect">
              <a:avLst/>
            </a:prstGeom>
            <a:noFill/>
          </p:spPr>
          <p:txBody>
            <a:bodyPr wrap="none" lIns="0" tIns="0" rIns="0" bIns="45720" rtlCol="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0</a:t>
              </a:r>
            </a:p>
          </p:txBody>
        </p:sp>
        <p:sp>
          <p:nvSpPr>
            <p:cNvPr id="94" name="TextBox 93">
              <a:extLst>
                <a:ext uri="{FF2B5EF4-FFF2-40B4-BE49-F238E27FC236}">
                  <a16:creationId xmlns:a16="http://schemas.microsoft.com/office/drawing/2014/main" id="{1C696F7B-8C17-B772-75B9-81B0DC4378F4}"/>
                </a:ext>
              </a:extLst>
            </p:cNvPr>
            <p:cNvSpPr txBox="1"/>
            <p:nvPr/>
          </p:nvSpPr>
          <p:spPr>
            <a:xfrm>
              <a:off x="733983" y="4858246"/>
              <a:ext cx="317395"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1000</a:t>
              </a:r>
            </a:p>
          </p:txBody>
        </p:sp>
        <p:sp>
          <p:nvSpPr>
            <p:cNvPr id="95" name="TextBox 94">
              <a:extLst>
                <a:ext uri="{FF2B5EF4-FFF2-40B4-BE49-F238E27FC236}">
                  <a16:creationId xmlns:a16="http://schemas.microsoft.com/office/drawing/2014/main" id="{11C6B5E3-AC7B-25A9-4F6D-2C32854C59B6}"/>
                </a:ext>
              </a:extLst>
            </p:cNvPr>
            <p:cNvSpPr txBox="1"/>
            <p:nvPr/>
          </p:nvSpPr>
          <p:spPr>
            <a:xfrm>
              <a:off x="1709588" y="4858246"/>
              <a:ext cx="294953"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1100</a:t>
              </a:r>
            </a:p>
          </p:txBody>
        </p:sp>
        <p:sp>
          <p:nvSpPr>
            <p:cNvPr id="96" name="TextBox 95">
              <a:extLst>
                <a:ext uri="{FF2B5EF4-FFF2-40B4-BE49-F238E27FC236}">
                  <a16:creationId xmlns:a16="http://schemas.microsoft.com/office/drawing/2014/main" id="{F38F2854-B6D6-BADC-D7E1-C2B148D7DBFA}"/>
                </a:ext>
              </a:extLst>
            </p:cNvPr>
            <p:cNvSpPr txBox="1"/>
            <p:nvPr/>
          </p:nvSpPr>
          <p:spPr>
            <a:xfrm>
              <a:off x="2685193" y="4858246"/>
              <a:ext cx="317395"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1200</a:t>
              </a:r>
            </a:p>
          </p:txBody>
        </p:sp>
        <p:sp>
          <p:nvSpPr>
            <p:cNvPr id="97" name="TextBox 96">
              <a:extLst>
                <a:ext uri="{FF2B5EF4-FFF2-40B4-BE49-F238E27FC236}">
                  <a16:creationId xmlns:a16="http://schemas.microsoft.com/office/drawing/2014/main" id="{4C13071A-B4CB-4BFC-396D-39161FC35AD2}"/>
                </a:ext>
              </a:extLst>
            </p:cNvPr>
            <p:cNvSpPr txBox="1"/>
            <p:nvPr/>
          </p:nvSpPr>
          <p:spPr>
            <a:xfrm>
              <a:off x="3660798" y="4858246"/>
              <a:ext cx="317395"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1300</a:t>
              </a:r>
            </a:p>
          </p:txBody>
        </p:sp>
        <p:sp>
          <p:nvSpPr>
            <p:cNvPr id="98" name="TextBox 97">
              <a:extLst>
                <a:ext uri="{FF2B5EF4-FFF2-40B4-BE49-F238E27FC236}">
                  <a16:creationId xmlns:a16="http://schemas.microsoft.com/office/drawing/2014/main" id="{F9322A85-EC67-A1B0-1C21-3176D5BB4B53}"/>
                </a:ext>
              </a:extLst>
            </p:cNvPr>
            <p:cNvSpPr txBox="1"/>
            <p:nvPr/>
          </p:nvSpPr>
          <p:spPr>
            <a:xfrm>
              <a:off x="4636403" y="4858246"/>
              <a:ext cx="320601"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1400</a:t>
              </a:r>
            </a:p>
          </p:txBody>
        </p:sp>
        <p:sp>
          <p:nvSpPr>
            <p:cNvPr id="99" name="TextBox 98">
              <a:extLst>
                <a:ext uri="{FF2B5EF4-FFF2-40B4-BE49-F238E27FC236}">
                  <a16:creationId xmlns:a16="http://schemas.microsoft.com/office/drawing/2014/main" id="{FC25AF79-6440-E71F-CAB2-85634E1E074C}"/>
                </a:ext>
              </a:extLst>
            </p:cNvPr>
            <p:cNvSpPr txBox="1"/>
            <p:nvPr/>
          </p:nvSpPr>
          <p:spPr>
            <a:xfrm>
              <a:off x="5612008" y="4858246"/>
              <a:ext cx="317395"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1500</a:t>
              </a:r>
            </a:p>
          </p:txBody>
        </p:sp>
        <p:sp>
          <p:nvSpPr>
            <p:cNvPr id="100" name="TextBox 99">
              <a:extLst>
                <a:ext uri="{FF2B5EF4-FFF2-40B4-BE49-F238E27FC236}">
                  <a16:creationId xmlns:a16="http://schemas.microsoft.com/office/drawing/2014/main" id="{F981309B-159F-3F50-36D1-C8E83DFED017}"/>
                </a:ext>
              </a:extLst>
            </p:cNvPr>
            <p:cNvSpPr txBox="1"/>
            <p:nvPr/>
          </p:nvSpPr>
          <p:spPr>
            <a:xfrm>
              <a:off x="6587613" y="4858246"/>
              <a:ext cx="318998"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1600</a:t>
              </a:r>
            </a:p>
          </p:txBody>
        </p:sp>
        <p:sp>
          <p:nvSpPr>
            <p:cNvPr id="101" name="TextBox 100">
              <a:extLst>
                <a:ext uri="{FF2B5EF4-FFF2-40B4-BE49-F238E27FC236}">
                  <a16:creationId xmlns:a16="http://schemas.microsoft.com/office/drawing/2014/main" id="{5B0A0E62-2EFE-6884-027E-0CC3A338DF0E}"/>
                </a:ext>
              </a:extLst>
            </p:cNvPr>
            <p:cNvSpPr txBox="1"/>
            <p:nvPr/>
          </p:nvSpPr>
          <p:spPr>
            <a:xfrm>
              <a:off x="7563218" y="4858246"/>
              <a:ext cx="314189"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1700</a:t>
              </a:r>
            </a:p>
          </p:txBody>
        </p:sp>
        <p:sp>
          <p:nvSpPr>
            <p:cNvPr id="102" name="TextBox 101">
              <a:extLst>
                <a:ext uri="{FF2B5EF4-FFF2-40B4-BE49-F238E27FC236}">
                  <a16:creationId xmlns:a16="http://schemas.microsoft.com/office/drawing/2014/main" id="{E1D316B8-59D8-819E-DB3C-EE01D0C254AD}"/>
                </a:ext>
              </a:extLst>
            </p:cNvPr>
            <p:cNvSpPr txBox="1"/>
            <p:nvPr/>
          </p:nvSpPr>
          <p:spPr>
            <a:xfrm>
              <a:off x="8538823" y="4858246"/>
              <a:ext cx="317395"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1800</a:t>
              </a:r>
            </a:p>
          </p:txBody>
        </p:sp>
        <p:sp>
          <p:nvSpPr>
            <p:cNvPr id="103" name="TextBox 102">
              <a:extLst>
                <a:ext uri="{FF2B5EF4-FFF2-40B4-BE49-F238E27FC236}">
                  <a16:creationId xmlns:a16="http://schemas.microsoft.com/office/drawing/2014/main" id="{EA34DDCE-D1EC-D19B-6ABD-53D9A7C32D63}"/>
                </a:ext>
              </a:extLst>
            </p:cNvPr>
            <p:cNvSpPr txBox="1"/>
            <p:nvPr/>
          </p:nvSpPr>
          <p:spPr>
            <a:xfrm>
              <a:off x="9514428" y="4858246"/>
              <a:ext cx="318998"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1900</a:t>
              </a:r>
            </a:p>
          </p:txBody>
        </p:sp>
        <p:sp>
          <p:nvSpPr>
            <p:cNvPr id="104" name="TextBox 103">
              <a:extLst>
                <a:ext uri="{FF2B5EF4-FFF2-40B4-BE49-F238E27FC236}">
                  <a16:creationId xmlns:a16="http://schemas.microsoft.com/office/drawing/2014/main" id="{96863251-A75E-9967-0851-1E9521248FA2}"/>
                </a:ext>
              </a:extLst>
            </p:cNvPr>
            <p:cNvSpPr txBox="1"/>
            <p:nvPr/>
          </p:nvSpPr>
          <p:spPr>
            <a:xfrm>
              <a:off x="10490030" y="4858246"/>
              <a:ext cx="338328" cy="276999"/>
            </a:xfrm>
            <a:prstGeom prst="rect">
              <a:avLst/>
            </a:prstGeom>
            <a:noFill/>
          </p:spPr>
          <p:txBody>
            <a:bodyPr wrap="none" lIns="0" tIns="9144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2000</a:t>
              </a:r>
            </a:p>
          </p:txBody>
        </p:sp>
      </p:grpSp>
      <p:grpSp>
        <p:nvGrpSpPr>
          <p:cNvPr id="109" name="Group 108">
            <a:extLst>
              <a:ext uri="{FF2B5EF4-FFF2-40B4-BE49-F238E27FC236}">
                <a16:creationId xmlns:a16="http://schemas.microsoft.com/office/drawing/2014/main" id="{14749FC3-F465-5493-C245-5637D20EBAC1}"/>
              </a:ext>
            </a:extLst>
          </p:cNvPr>
          <p:cNvGrpSpPr/>
          <p:nvPr/>
        </p:nvGrpSpPr>
        <p:grpSpPr>
          <a:xfrm>
            <a:off x="4377427" y="1691136"/>
            <a:ext cx="7375096" cy="2995975"/>
            <a:chOff x="4377427" y="1301669"/>
            <a:chExt cx="7375096" cy="2995975"/>
          </a:xfrm>
        </p:grpSpPr>
        <p:sp>
          <p:nvSpPr>
            <p:cNvPr id="110" name="TextBox 109">
              <a:extLst>
                <a:ext uri="{FF2B5EF4-FFF2-40B4-BE49-F238E27FC236}">
                  <a16:creationId xmlns:a16="http://schemas.microsoft.com/office/drawing/2014/main" id="{636F38A4-65A1-4CEC-EB35-BD1BC743D20C}"/>
                </a:ext>
              </a:extLst>
            </p:cNvPr>
            <p:cNvSpPr txBox="1"/>
            <p:nvPr/>
          </p:nvSpPr>
          <p:spPr>
            <a:xfrm>
              <a:off x="4377427" y="3993746"/>
              <a:ext cx="865175" cy="110800"/>
            </a:xfrm>
            <a:prstGeom prst="rect">
              <a:avLst/>
            </a:prstGeom>
            <a:noFill/>
          </p:spPr>
          <p:txBody>
            <a:bodyPr wrap="square" lIns="0" tIns="0" rIns="36576" bIns="0" rtlCol="0" anchor="t" anchorCtr="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Printing press</a:t>
              </a:r>
            </a:p>
          </p:txBody>
        </p:sp>
        <p:sp>
          <p:nvSpPr>
            <p:cNvPr id="111" name="TextBox 110">
              <a:extLst>
                <a:ext uri="{FF2B5EF4-FFF2-40B4-BE49-F238E27FC236}">
                  <a16:creationId xmlns:a16="http://schemas.microsoft.com/office/drawing/2014/main" id="{4E6426A1-18ED-0DA2-2556-4F4F0D3B4281}"/>
                </a:ext>
              </a:extLst>
            </p:cNvPr>
            <p:cNvSpPr txBox="1"/>
            <p:nvPr/>
          </p:nvSpPr>
          <p:spPr>
            <a:xfrm>
              <a:off x="7861408" y="3046004"/>
              <a:ext cx="1315427" cy="110800"/>
            </a:xfrm>
            <a:prstGeom prst="rect">
              <a:avLst/>
            </a:prstGeom>
            <a:noFill/>
          </p:spPr>
          <p:txBody>
            <a:bodyPr wrap="square" lIns="0" tIns="0" rIns="36576" bIns="0" rtlCol="0" anchor="t" anchorCtr="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Mass steel production</a:t>
              </a:r>
            </a:p>
          </p:txBody>
        </p:sp>
        <p:sp>
          <p:nvSpPr>
            <p:cNvPr id="112" name="TextBox 111">
              <a:extLst>
                <a:ext uri="{FF2B5EF4-FFF2-40B4-BE49-F238E27FC236}">
                  <a16:creationId xmlns:a16="http://schemas.microsoft.com/office/drawing/2014/main" id="{48ABF283-0C0A-E7DE-E647-9B88E0CAC5D8}"/>
                </a:ext>
              </a:extLst>
            </p:cNvPr>
            <p:cNvSpPr txBox="1"/>
            <p:nvPr/>
          </p:nvSpPr>
          <p:spPr>
            <a:xfrm>
              <a:off x="9327099" y="1689299"/>
              <a:ext cx="1054803" cy="110800"/>
            </a:xfrm>
            <a:prstGeom prst="rect">
              <a:avLst/>
            </a:prstGeom>
            <a:noFill/>
          </p:spPr>
          <p:txBody>
            <a:bodyPr wrap="square" lIns="0" tIns="0" rIns="36576" bIns="0" rtlCol="0" anchor="t" anchorCtr="0">
              <a:spAutoFit/>
            </a:bodyPr>
            <a:lstStyle>
              <a:defPPr>
                <a:defRPr lang="en-US"/>
              </a:defPPr>
              <a:lvl1pPr algn="r">
                <a:lnSpc>
                  <a:spcPct val="90000"/>
                </a:lnSpc>
                <a:defRPr sz="900">
                  <a:gradFill>
                    <a:gsLst>
                      <a:gs pos="10920">
                        <a:schemeClr val="tx1"/>
                      </a:gs>
                      <a:gs pos="38000">
                        <a:schemeClr val="tx1"/>
                      </a:gs>
                    </a:gsLst>
                    <a:lin ang="5400000" scaled="1"/>
                  </a:gradFill>
                  <a:latin typeface="+mj-lt"/>
                </a:defRPr>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Internet</a:t>
              </a:r>
            </a:p>
          </p:txBody>
        </p:sp>
        <p:sp>
          <p:nvSpPr>
            <p:cNvPr id="113" name="TextBox 112">
              <a:extLst>
                <a:ext uri="{FF2B5EF4-FFF2-40B4-BE49-F238E27FC236}">
                  <a16:creationId xmlns:a16="http://schemas.microsoft.com/office/drawing/2014/main" id="{24E28D87-BEF6-50A5-097D-0CA8E43C6210}"/>
                </a:ext>
              </a:extLst>
            </p:cNvPr>
            <p:cNvSpPr txBox="1"/>
            <p:nvPr/>
          </p:nvSpPr>
          <p:spPr>
            <a:xfrm>
              <a:off x="9711306" y="1301669"/>
              <a:ext cx="871738" cy="110800"/>
            </a:xfrm>
            <a:prstGeom prst="rect">
              <a:avLst/>
            </a:prstGeom>
            <a:noFill/>
          </p:spPr>
          <p:txBody>
            <a:bodyPr wrap="square" lIns="0" tIns="0" rIns="36576" bIns="0" rtlCol="0" anchor="t" anchorCtr="0">
              <a:spAutoFit/>
            </a:bodyPr>
            <a:lstStyle>
              <a:defPPr>
                <a:defRPr lang="en-US"/>
              </a:defPPr>
              <a:lvl1pPr algn="r">
                <a:lnSpc>
                  <a:spcPct val="90000"/>
                </a:lnSpc>
                <a:defRPr sz="900">
                  <a:gradFill>
                    <a:gsLst>
                      <a:gs pos="10920">
                        <a:schemeClr val="tx1"/>
                      </a:gs>
                      <a:gs pos="38000">
                        <a:schemeClr val="tx1"/>
                      </a:gs>
                    </a:gsLst>
                    <a:lin ang="5400000" scaled="1"/>
                  </a:gradFill>
                  <a:latin typeface="+mj-lt"/>
                </a:defRPr>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Cloud</a:t>
              </a:r>
            </a:p>
          </p:txBody>
        </p:sp>
        <p:sp>
          <p:nvSpPr>
            <p:cNvPr id="114" name="TextBox 113">
              <a:extLst>
                <a:ext uri="{FF2B5EF4-FFF2-40B4-BE49-F238E27FC236}">
                  <a16:creationId xmlns:a16="http://schemas.microsoft.com/office/drawing/2014/main" id="{205072C4-2CC7-C0B9-ED3E-107E924C72D7}"/>
                </a:ext>
              </a:extLst>
            </p:cNvPr>
            <p:cNvSpPr txBox="1"/>
            <p:nvPr/>
          </p:nvSpPr>
          <p:spPr>
            <a:xfrm>
              <a:off x="8047805" y="3239819"/>
              <a:ext cx="760694" cy="110800"/>
            </a:xfrm>
            <a:prstGeom prst="rect">
              <a:avLst/>
            </a:prstGeom>
            <a:noFill/>
          </p:spPr>
          <p:txBody>
            <a:bodyPr wrap="square" lIns="0" tIns="0" rIns="36576" bIns="0" rtlCol="0" anchor="t" anchorCtr="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Electrification</a:t>
              </a:r>
            </a:p>
          </p:txBody>
        </p:sp>
        <p:sp>
          <p:nvSpPr>
            <p:cNvPr id="115" name="TextBox 114">
              <a:extLst>
                <a:ext uri="{FF2B5EF4-FFF2-40B4-BE49-F238E27FC236}">
                  <a16:creationId xmlns:a16="http://schemas.microsoft.com/office/drawing/2014/main" id="{32EB5196-6969-23E3-39CB-EC622D493B41}"/>
                </a:ext>
              </a:extLst>
            </p:cNvPr>
            <p:cNvSpPr txBox="1"/>
            <p:nvPr/>
          </p:nvSpPr>
          <p:spPr>
            <a:xfrm>
              <a:off x="9802953" y="1883114"/>
              <a:ext cx="499261" cy="110800"/>
            </a:xfrm>
            <a:prstGeom prst="rect">
              <a:avLst/>
            </a:prstGeom>
            <a:noFill/>
          </p:spPr>
          <p:txBody>
            <a:bodyPr wrap="square" lIns="0" tIns="0" rIns="36576" bIns="0" rtlCol="0" anchor="t" anchorCtr="0">
              <a:spAutoFit/>
            </a:bodyPr>
            <a:lstStyle>
              <a:defPPr>
                <a:defRPr lang="en-US"/>
              </a:defPPr>
              <a:lvl1pPr algn="r">
                <a:lnSpc>
                  <a:spcPct val="90000"/>
                </a:lnSpc>
                <a:defRPr sz="900">
                  <a:gradFill>
                    <a:gsLst>
                      <a:gs pos="10920">
                        <a:schemeClr val="tx1"/>
                      </a:gs>
                      <a:gs pos="38000">
                        <a:schemeClr val="tx1"/>
                      </a:gs>
                    </a:gsLst>
                    <a:lin ang="5400000" scaled="1"/>
                  </a:gradFill>
                  <a:latin typeface="+mj-lt"/>
                </a:defRPr>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PCs</a:t>
              </a:r>
            </a:p>
          </p:txBody>
        </p:sp>
        <p:sp>
          <p:nvSpPr>
            <p:cNvPr id="116" name="TextBox 115">
              <a:extLst>
                <a:ext uri="{FF2B5EF4-FFF2-40B4-BE49-F238E27FC236}">
                  <a16:creationId xmlns:a16="http://schemas.microsoft.com/office/drawing/2014/main" id="{D38F081B-6C54-2FB8-8F3A-2564B5E33BD8}"/>
                </a:ext>
              </a:extLst>
            </p:cNvPr>
            <p:cNvSpPr txBox="1"/>
            <p:nvPr/>
          </p:nvSpPr>
          <p:spPr>
            <a:xfrm>
              <a:off x="9652199" y="1495484"/>
              <a:ext cx="871738" cy="110800"/>
            </a:xfrm>
            <a:prstGeom prst="rect">
              <a:avLst/>
            </a:prstGeom>
            <a:noFill/>
          </p:spPr>
          <p:txBody>
            <a:bodyPr wrap="square" lIns="0" tIns="0" rIns="36576" bIns="0" rtlCol="0" anchor="t" anchorCtr="0">
              <a:spAutoFit/>
            </a:bodyPr>
            <a:lstStyle>
              <a:defPPr>
                <a:defRPr lang="en-US"/>
              </a:defPPr>
              <a:lvl1pPr algn="r">
                <a:lnSpc>
                  <a:spcPct val="90000"/>
                </a:lnSpc>
                <a:defRPr sz="900">
                  <a:gradFill>
                    <a:gsLst>
                      <a:gs pos="10920">
                        <a:schemeClr val="tx1"/>
                      </a:gs>
                      <a:gs pos="38000">
                        <a:schemeClr val="tx1"/>
                      </a:gs>
                    </a:gsLst>
                    <a:lin ang="5400000" scaled="1"/>
                  </a:gradFill>
                  <a:latin typeface="+mj-lt"/>
                </a:defRPr>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Smartphone</a:t>
              </a:r>
            </a:p>
          </p:txBody>
        </p:sp>
        <p:sp>
          <p:nvSpPr>
            <p:cNvPr id="117" name="TextBox 116">
              <a:extLst>
                <a:ext uri="{FF2B5EF4-FFF2-40B4-BE49-F238E27FC236}">
                  <a16:creationId xmlns:a16="http://schemas.microsoft.com/office/drawing/2014/main" id="{388F5EA0-FBC6-B64D-6E33-887027CE19E4}"/>
                </a:ext>
              </a:extLst>
            </p:cNvPr>
            <p:cNvSpPr txBox="1"/>
            <p:nvPr/>
          </p:nvSpPr>
          <p:spPr>
            <a:xfrm>
              <a:off x="6988054" y="3627449"/>
              <a:ext cx="1107141" cy="110800"/>
            </a:xfrm>
            <a:prstGeom prst="rect">
              <a:avLst/>
            </a:prstGeom>
            <a:noFill/>
          </p:spPr>
          <p:txBody>
            <a:bodyPr wrap="square" lIns="0" tIns="0" rIns="36576" bIns="0" rtlCol="0" anchor="t" anchorCtr="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Steam engines</a:t>
              </a:r>
            </a:p>
          </p:txBody>
        </p:sp>
        <p:sp>
          <p:nvSpPr>
            <p:cNvPr id="118" name="TextBox 117">
              <a:extLst>
                <a:ext uri="{FF2B5EF4-FFF2-40B4-BE49-F238E27FC236}">
                  <a16:creationId xmlns:a16="http://schemas.microsoft.com/office/drawing/2014/main" id="{67849CB5-6298-191C-AD6F-6AA4BE4902A0}"/>
                </a:ext>
              </a:extLst>
            </p:cNvPr>
            <p:cNvSpPr txBox="1"/>
            <p:nvPr/>
          </p:nvSpPr>
          <p:spPr>
            <a:xfrm>
              <a:off x="7278307" y="2852189"/>
              <a:ext cx="2058352" cy="110800"/>
            </a:xfrm>
            <a:prstGeom prst="rect">
              <a:avLst/>
            </a:prstGeom>
            <a:noFill/>
          </p:spPr>
          <p:txBody>
            <a:bodyPr wrap="square" lIns="0" tIns="0" rIns="36576" bIns="0" rtlCol="0" anchor="t" anchorCtr="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Mass production and assembly lines</a:t>
              </a:r>
            </a:p>
          </p:txBody>
        </p:sp>
        <p:sp>
          <p:nvSpPr>
            <p:cNvPr id="119" name="TextBox 118">
              <a:extLst>
                <a:ext uri="{FF2B5EF4-FFF2-40B4-BE49-F238E27FC236}">
                  <a16:creationId xmlns:a16="http://schemas.microsoft.com/office/drawing/2014/main" id="{815B3172-C82B-6660-89E5-6D1D0D474E72}"/>
                </a:ext>
              </a:extLst>
            </p:cNvPr>
            <p:cNvSpPr txBox="1"/>
            <p:nvPr/>
          </p:nvSpPr>
          <p:spPr>
            <a:xfrm>
              <a:off x="9046722" y="2076929"/>
              <a:ext cx="1054803" cy="110800"/>
            </a:xfrm>
            <a:prstGeom prst="rect">
              <a:avLst/>
            </a:prstGeom>
            <a:noFill/>
          </p:spPr>
          <p:txBody>
            <a:bodyPr wrap="square" lIns="0" tIns="0" rIns="36576" bIns="0" rtlCol="0" anchor="t" anchorCtr="0">
              <a:spAutoFit/>
            </a:bodyPr>
            <a:lstStyle>
              <a:defPPr>
                <a:defRPr lang="en-US"/>
              </a:defPPr>
              <a:lvl1pPr algn="r">
                <a:lnSpc>
                  <a:spcPct val="90000"/>
                </a:lnSpc>
                <a:defRPr sz="900">
                  <a:gradFill>
                    <a:gsLst>
                      <a:gs pos="10920">
                        <a:schemeClr val="tx1"/>
                      </a:gs>
                      <a:gs pos="38000">
                        <a:schemeClr val="tx1"/>
                      </a:gs>
                    </a:gsLst>
                    <a:lin ang="5400000" scaled="1"/>
                  </a:gradFill>
                  <a:latin typeface="+mj-lt"/>
                </a:defRPr>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Transistors</a:t>
              </a:r>
            </a:p>
          </p:txBody>
        </p:sp>
        <p:sp>
          <p:nvSpPr>
            <p:cNvPr id="120" name="TextBox 119">
              <a:extLst>
                <a:ext uri="{FF2B5EF4-FFF2-40B4-BE49-F238E27FC236}">
                  <a16:creationId xmlns:a16="http://schemas.microsoft.com/office/drawing/2014/main" id="{A0957528-D64A-93D7-904E-74252A294AE9}"/>
                </a:ext>
              </a:extLst>
            </p:cNvPr>
            <p:cNvSpPr txBox="1"/>
            <p:nvPr/>
          </p:nvSpPr>
          <p:spPr>
            <a:xfrm>
              <a:off x="9392618" y="2464559"/>
              <a:ext cx="411890" cy="110800"/>
            </a:xfrm>
            <a:prstGeom prst="rect">
              <a:avLst/>
            </a:prstGeom>
            <a:noFill/>
          </p:spPr>
          <p:txBody>
            <a:bodyPr wrap="square" lIns="0" tIns="0" rIns="36576" bIns="0" rtlCol="0" anchor="t" anchorCtr="0">
              <a:spAutoFit/>
            </a:bodyPr>
            <a:lstStyle>
              <a:defPPr>
                <a:defRPr lang="en-US"/>
              </a:defPPr>
              <a:lvl1pPr algn="r">
                <a:lnSpc>
                  <a:spcPct val="90000"/>
                </a:lnSpc>
                <a:defRPr sz="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mj-lt"/>
                </a:defRPr>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Flight</a:t>
              </a:r>
            </a:p>
          </p:txBody>
        </p:sp>
        <p:sp>
          <p:nvSpPr>
            <p:cNvPr id="121" name="TextBox 120">
              <a:extLst>
                <a:ext uri="{FF2B5EF4-FFF2-40B4-BE49-F238E27FC236}">
                  <a16:creationId xmlns:a16="http://schemas.microsoft.com/office/drawing/2014/main" id="{CF7B2A60-3364-1923-17CE-01CF141DF5AF}"/>
                </a:ext>
              </a:extLst>
            </p:cNvPr>
            <p:cNvSpPr txBox="1"/>
            <p:nvPr/>
          </p:nvSpPr>
          <p:spPr>
            <a:xfrm>
              <a:off x="8879304" y="2270744"/>
              <a:ext cx="1054803" cy="110800"/>
            </a:xfrm>
            <a:prstGeom prst="rect">
              <a:avLst/>
            </a:prstGeom>
            <a:noFill/>
          </p:spPr>
          <p:txBody>
            <a:bodyPr wrap="square" lIns="0" tIns="0" rIns="36576" bIns="0" rtlCol="0" anchor="t" anchorCtr="0">
              <a:spAutoFit/>
            </a:bodyPr>
            <a:lstStyle>
              <a:defPPr>
                <a:defRPr lang="en-US"/>
              </a:defPPr>
              <a:lvl1pPr algn="r">
                <a:lnSpc>
                  <a:spcPct val="90000"/>
                </a:lnSpc>
                <a:defRPr sz="900">
                  <a:gradFill>
                    <a:gsLst>
                      <a:gs pos="10920">
                        <a:schemeClr val="tx1"/>
                      </a:gs>
                      <a:gs pos="38000">
                        <a:schemeClr val="tx1"/>
                      </a:gs>
                    </a:gsLst>
                    <a:lin ang="5400000" scaled="1"/>
                  </a:gradFill>
                  <a:latin typeface="+mj-lt"/>
                </a:defRPr>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Synthetic fertilizer</a:t>
              </a:r>
            </a:p>
          </p:txBody>
        </p:sp>
        <p:sp>
          <p:nvSpPr>
            <p:cNvPr id="122" name="TextBox 121">
              <a:extLst>
                <a:ext uri="{FF2B5EF4-FFF2-40B4-BE49-F238E27FC236}">
                  <a16:creationId xmlns:a16="http://schemas.microsoft.com/office/drawing/2014/main" id="{BBC6BFC6-563F-5E69-4889-C5798720C5A4}"/>
                </a:ext>
              </a:extLst>
            </p:cNvPr>
            <p:cNvSpPr txBox="1"/>
            <p:nvPr/>
          </p:nvSpPr>
          <p:spPr>
            <a:xfrm>
              <a:off x="7981739" y="2658374"/>
              <a:ext cx="1639450" cy="110800"/>
            </a:xfrm>
            <a:prstGeom prst="rect">
              <a:avLst/>
            </a:prstGeom>
            <a:noFill/>
          </p:spPr>
          <p:txBody>
            <a:bodyPr wrap="square" lIns="0" tIns="0" rIns="36576" bIns="0" rtlCol="0" anchor="t" anchorCtr="0">
              <a:spAutoFit/>
            </a:bodyPr>
            <a:lstStyle>
              <a:defPPr>
                <a:defRPr lang="en-US"/>
              </a:defPPr>
              <a:lvl1pPr algn="r">
                <a:lnSpc>
                  <a:spcPct val="90000"/>
                </a:lnSpc>
                <a:defRPr sz="900">
                  <a:gradFill>
                    <a:gsLst>
                      <a:gs pos="10920">
                        <a:schemeClr val="tx1"/>
                      </a:gs>
                      <a:gs pos="38000">
                        <a:schemeClr val="tx1"/>
                      </a:gs>
                    </a:gsLst>
                    <a:lin ang="5400000" scaled="1"/>
                  </a:gradFill>
                  <a:latin typeface="+mj-lt"/>
                </a:defRPr>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Internal combustion engine</a:t>
              </a:r>
            </a:p>
          </p:txBody>
        </p:sp>
        <p:sp>
          <p:nvSpPr>
            <p:cNvPr id="123" name="TextBox 122">
              <a:extLst>
                <a:ext uri="{FF2B5EF4-FFF2-40B4-BE49-F238E27FC236}">
                  <a16:creationId xmlns:a16="http://schemas.microsoft.com/office/drawing/2014/main" id="{DDD07355-E15D-3FA8-4AC8-6079A35D1404}"/>
                </a:ext>
              </a:extLst>
            </p:cNvPr>
            <p:cNvSpPr txBox="1"/>
            <p:nvPr/>
          </p:nvSpPr>
          <p:spPr>
            <a:xfrm>
              <a:off x="10509006" y="1670898"/>
              <a:ext cx="1243517" cy="323190"/>
            </a:xfrm>
            <a:prstGeom prst="rect">
              <a:avLst/>
            </a:prstGeom>
            <a:noFill/>
          </p:spPr>
          <p:txBody>
            <a:bodyPr wrap="square" lIns="182880" tIns="146304" rIns="182880" bIns="146304" rtlCol="0" anchor="ctr">
              <a:no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Semibold"/>
                  <a:ea typeface="+mn-ea"/>
                  <a:cs typeface="+mn-cs"/>
                </a:rPr>
                <a:t>+AI</a:t>
              </a:r>
            </a:p>
          </p:txBody>
        </p:sp>
        <p:grpSp>
          <p:nvGrpSpPr>
            <p:cNvPr id="124" name="Group 123">
              <a:extLst>
                <a:ext uri="{FF2B5EF4-FFF2-40B4-BE49-F238E27FC236}">
                  <a16:creationId xmlns:a16="http://schemas.microsoft.com/office/drawing/2014/main" id="{4918543F-58A7-4651-0CD0-EC6F345C476A}"/>
                </a:ext>
              </a:extLst>
            </p:cNvPr>
            <p:cNvGrpSpPr/>
            <p:nvPr/>
          </p:nvGrpSpPr>
          <p:grpSpPr>
            <a:xfrm>
              <a:off x="5242602" y="1314369"/>
              <a:ext cx="5340442" cy="2983275"/>
              <a:chOff x="5242602" y="1327069"/>
              <a:chExt cx="5340442" cy="2983275"/>
            </a:xfrm>
          </p:grpSpPr>
          <p:cxnSp>
            <p:nvCxnSpPr>
              <p:cNvPr id="126" name="Straight Connector 125">
                <a:extLst>
                  <a:ext uri="{FF2B5EF4-FFF2-40B4-BE49-F238E27FC236}">
                    <a16:creationId xmlns:a16="http://schemas.microsoft.com/office/drawing/2014/main" id="{853ABA7C-DE0E-76D5-17D4-FE4D2B419BDE}"/>
                  </a:ext>
                </a:extLst>
              </p:cNvPr>
              <p:cNvCxnSpPr>
                <a:cxnSpLocks/>
              </p:cNvCxnSpPr>
              <p:nvPr/>
            </p:nvCxnSpPr>
            <p:spPr>
              <a:xfrm>
                <a:off x="9176835" y="3071404"/>
                <a:ext cx="0" cy="632234"/>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63D0C0A-55BE-38F6-DDB0-7CEE2BD71C01}"/>
                  </a:ext>
                </a:extLst>
              </p:cNvPr>
              <p:cNvCxnSpPr>
                <a:cxnSpLocks/>
              </p:cNvCxnSpPr>
              <p:nvPr/>
            </p:nvCxnSpPr>
            <p:spPr>
              <a:xfrm flipV="1">
                <a:off x="9336659" y="2877589"/>
                <a:ext cx="0" cy="740324"/>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FA7E830-5244-11D6-F5B4-178121CED02F}"/>
                  </a:ext>
                </a:extLst>
              </p:cNvPr>
              <p:cNvCxnSpPr>
                <a:cxnSpLocks/>
              </p:cNvCxnSpPr>
              <p:nvPr/>
            </p:nvCxnSpPr>
            <p:spPr>
              <a:xfrm>
                <a:off x="8095195" y="3652849"/>
                <a:ext cx="0" cy="363654"/>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86984C9-AC2C-76D6-F6E3-1739032CE079}"/>
                  </a:ext>
                </a:extLst>
              </p:cNvPr>
              <p:cNvCxnSpPr>
                <a:cxnSpLocks/>
              </p:cNvCxnSpPr>
              <p:nvPr/>
            </p:nvCxnSpPr>
            <p:spPr>
              <a:xfrm flipV="1">
                <a:off x="8808499" y="3265219"/>
                <a:ext cx="0" cy="583009"/>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1332D16-CB65-7FE5-D10F-AA6891EC77B7}"/>
                  </a:ext>
                </a:extLst>
              </p:cNvPr>
              <p:cNvCxnSpPr>
                <a:cxnSpLocks/>
              </p:cNvCxnSpPr>
              <p:nvPr/>
            </p:nvCxnSpPr>
            <p:spPr>
              <a:xfrm>
                <a:off x="10101525" y="2102329"/>
                <a:ext cx="0" cy="769057"/>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14BC363-E155-406A-9C1C-441003F75FFD}"/>
                  </a:ext>
                </a:extLst>
              </p:cNvPr>
              <p:cNvCxnSpPr>
                <a:cxnSpLocks/>
              </p:cNvCxnSpPr>
              <p:nvPr/>
            </p:nvCxnSpPr>
            <p:spPr>
              <a:xfrm flipV="1">
                <a:off x="10302214" y="1908514"/>
                <a:ext cx="0" cy="598806"/>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8D22462-8A2E-1B6B-9847-2BB18C0FF55D}"/>
                  </a:ext>
                </a:extLst>
              </p:cNvPr>
              <p:cNvCxnSpPr>
                <a:cxnSpLocks/>
              </p:cNvCxnSpPr>
              <p:nvPr/>
            </p:nvCxnSpPr>
            <p:spPr>
              <a:xfrm flipV="1">
                <a:off x="5242602" y="4019146"/>
                <a:ext cx="0" cy="291198"/>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8A7C59C-F4C1-6089-D54D-9D1FF7352C49}"/>
                  </a:ext>
                </a:extLst>
              </p:cNvPr>
              <p:cNvCxnSpPr>
                <a:cxnSpLocks/>
              </p:cNvCxnSpPr>
              <p:nvPr/>
            </p:nvCxnSpPr>
            <p:spPr>
              <a:xfrm flipV="1">
                <a:off x="8725142" y="3459034"/>
                <a:ext cx="0" cy="420816"/>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46516C2-5929-69FF-916B-7188084A0DF9}"/>
                  </a:ext>
                </a:extLst>
              </p:cNvPr>
              <p:cNvCxnSpPr>
                <a:cxnSpLocks/>
              </p:cNvCxnSpPr>
              <p:nvPr/>
            </p:nvCxnSpPr>
            <p:spPr>
              <a:xfrm>
                <a:off x="10381902" y="1714699"/>
                <a:ext cx="0" cy="677549"/>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D1BA02B-F7F4-3019-6FCC-7BE675B52B9B}"/>
                  </a:ext>
                </a:extLst>
              </p:cNvPr>
              <p:cNvCxnSpPr>
                <a:cxnSpLocks/>
              </p:cNvCxnSpPr>
              <p:nvPr/>
            </p:nvCxnSpPr>
            <p:spPr>
              <a:xfrm>
                <a:off x="9621189" y="2683774"/>
                <a:ext cx="0" cy="669154"/>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8473616-1044-2D5F-3AE2-57403394BEBF}"/>
                  </a:ext>
                </a:extLst>
              </p:cNvPr>
              <p:cNvCxnSpPr>
                <a:cxnSpLocks/>
              </p:cNvCxnSpPr>
              <p:nvPr/>
            </p:nvCxnSpPr>
            <p:spPr>
              <a:xfrm>
                <a:off x="9934107" y="2296144"/>
                <a:ext cx="0" cy="803842"/>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22B0EBE-4943-C494-C2A8-103590174561}"/>
                  </a:ext>
                </a:extLst>
              </p:cNvPr>
              <p:cNvCxnSpPr>
                <a:cxnSpLocks/>
              </p:cNvCxnSpPr>
              <p:nvPr/>
            </p:nvCxnSpPr>
            <p:spPr>
              <a:xfrm flipV="1">
                <a:off x="9804508" y="2489959"/>
                <a:ext cx="0" cy="711627"/>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C933D3A-7E4B-A992-B405-DFCD162220B0}"/>
                  </a:ext>
                </a:extLst>
              </p:cNvPr>
              <p:cNvCxnSpPr>
                <a:cxnSpLocks/>
              </p:cNvCxnSpPr>
              <p:nvPr/>
            </p:nvCxnSpPr>
            <p:spPr>
              <a:xfrm flipV="1">
                <a:off x="10523937" y="1520884"/>
                <a:ext cx="0" cy="700101"/>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E0E86FF-1B86-C623-1DBE-7C59EF912526}"/>
                  </a:ext>
                </a:extLst>
              </p:cNvPr>
              <p:cNvCxnSpPr>
                <a:cxnSpLocks/>
              </p:cNvCxnSpPr>
              <p:nvPr/>
            </p:nvCxnSpPr>
            <p:spPr>
              <a:xfrm>
                <a:off x="10583044" y="1327069"/>
                <a:ext cx="0" cy="788667"/>
              </a:xfrm>
              <a:prstGeom prst="line">
                <a:avLst/>
              </a:prstGeom>
              <a:ln w="6350" cap="rnd">
                <a:solidFill>
                  <a:srgbClr val="B1B3B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5" name="TextBox 124">
              <a:extLst>
                <a:ext uri="{FF2B5EF4-FFF2-40B4-BE49-F238E27FC236}">
                  <a16:creationId xmlns:a16="http://schemas.microsoft.com/office/drawing/2014/main" id="{2F3E9F1C-DECC-66AC-9812-E6424319C675}"/>
                </a:ext>
              </a:extLst>
            </p:cNvPr>
            <p:cNvSpPr txBox="1"/>
            <p:nvPr/>
          </p:nvSpPr>
          <p:spPr>
            <a:xfrm>
              <a:off x="8058052" y="3433634"/>
              <a:ext cx="667090" cy="110800"/>
            </a:xfrm>
            <a:prstGeom prst="rect">
              <a:avLst/>
            </a:prstGeom>
            <a:noFill/>
          </p:spPr>
          <p:txBody>
            <a:bodyPr wrap="square" lIns="0" tIns="0" rIns="36576" bIns="0" rtlCol="0" anchor="t" anchorCtr="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Telegraph</a:t>
              </a:r>
            </a:p>
          </p:txBody>
        </p:sp>
      </p:grpSp>
      <p:sp>
        <p:nvSpPr>
          <p:cNvPr id="140" name="Graphic 3">
            <a:extLst>
              <a:ext uri="{FF2B5EF4-FFF2-40B4-BE49-F238E27FC236}">
                <a16:creationId xmlns:a16="http://schemas.microsoft.com/office/drawing/2014/main" id="{63B7A37B-5E36-0554-F340-72166D7E146E}"/>
              </a:ext>
            </a:extLst>
          </p:cNvPr>
          <p:cNvSpPr/>
          <p:nvPr/>
        </p:nvSpPr>
        <p:spPr>
          <a:xfrm>
            <a:off x="900959" y="2425514"/>
            <a:ext cx="9756648" cy="2526777"/>
          </a:xfrm>
          <a:custGeom>
            <a:avLst/>
            <a:gdLst>
              <a:gd name="connsiteX0" fmla="*/ -75 w 11412643"/>
              <a:gd name="connsiteY0" fmla="*/ 2954358 h 2956179"/>
              <a:gd name="connsiteX1" fmla="*/ 5621145 w 11412643"/>
              <a:gd name="connsiteY1" fmla="*/ 2613950 h 2956179"/>
              <a:gd name="connsiteX2" fmla="*/ 6745389 w 11412643"/>
              <a:gd name="connsiteY2" fmla="*/ 2479578 h 2956179"/>
              <a:gd name="connsiteX3" fmla="*/ 7869633 w 11412643"/>
              <a:gd name="connsiteY3" fmla="*/ 2425829 h 2956179"/>
              <a:gd name="connsiteX4" fmla="*/ 9222309 w 11412643"/>
              <a:gd name="connsiteY4" fmla="*/ 2130211 h 2956179"/>
              <a:gd name="connsiteX5" fmla="*/ 9782191 w 11412643"/>
              <a:gd name="connsiteY5" fmla="*/ 1906258 h 2956179"/>
              <a:gd name="connsiteX6" fmla="*/ 10118120 w 11412643"/>
              <a:gd name="connsiteY6" fmla="*/ 1633036 h 2956179"/>
              <a:gd name="connsiteX7" fmla="*/ 10265929 w 11412643"/>
              <a:gd name="connsiteY7" fmla="*/ 1480748 h 2956179"/>
              <a:gd name="connsiteX8" fmla="*/ 10570505 w 11412643"/>
              <a:gd name="connsiteY8" fmla="*/ 1243358 h 2956179"/>
              <a:gd name="connsiteX9" fmla="*/ 10682482 w 11412643"/>
              <a:gd name="connsiteY9" fmla="*/ 1162735 h 2956179"/>
              <a:gd name="connsiteX10" fmla="*/ 10691440 w 11412643"/>
              <a:gd name="connsiteY10" fmla="*/ 1135860 h 2956179"/>
              <a:gd name="connsiteX11" fmla="*/ 10704877 w 11412643"/>
              <a:gd name="connsiteY11" fmla="*/ 1113465 h 2956179"/>
              <a:gd name="connsiteX12" fmla="*/ 10713835 w 11412643"/>
              <a:gd name="connsiteY12" fmla="*/ 1091070 h 2956179"/>
              <a:gd name="connsiteX13" fmla="*/ 10727273 w 11412643"/>
              <a:gd name="connsiteY13" fmla="*/ 1073153 h 2956179"/>
              <a:gd name="connsiteX14" fmla="*/ 10736231 w 11412643"/>
              <a:gd name="connsiteY14" fmla="*/ 1046279 h 2956179"/>
              <a:gd name="connsiteX15" fmla="*/ 10749668 w 11412643"/>
              <a:gd name="connsiteY15" fmla="*/ 1023884 h 2956179"/>
              <a:gd name="connsiteX16" fmla="*/ 10758626 w 11412643"/>
              <a:gd name="connsiteY16" fmla="*/ 1005967 h 2956179"/>
              <a:gd name="connsiteX17" fmla="*/ 10772063 w 11412643"/>
              <a:gd name="connsiteY17" fmla="*/ 992530 h 2956179"/>
              <a:gd name="connsiteX18" fmla="*/ 10785500 w 11412643"/>
              <a:gd name="connsiteY18" fmla="*/ 970135 h 2956179"/>
              <a:gd name="connsiteX19" fmla="*/ 10794458 w 11412643"/>
              <a:gd name="connsiteY19" fmla="*/ 943261 h 2956179"/>
              <a:gd name="connsiteX20" fmla="*/ 10807896 w 11412643"/>
              <a:gd name="connsiteY20" fmla="*/ 929823 h 2956179"/>
              <a:gd name="connsiteX21" fmla="*/ 10816854 w 11412643"/>
              <a:gd name="connsiteY21" fmla="*/ 907428 h 2956179"/>
              <a:gd name="connsiteX22" fmla="*/ 10830291 w 11412643"/>
              <a:gd name="connsiteY22" fmla="*/ 885033 h 2956179"/>
              <a:gd name="connsiteX23" fmla="*/ 10839249 w 11412643"/>
              <a:gd name="connsiteY23" fmla="*/ 853679 h 2956179"/>
              <a:gd name="connsiteX24" fmla="*/ 10852686 w 11412643"/>
              <a:gd name="connsiteY24" fmla="*/ 831284 h 2956179"/>
              <a:gd name="connsiteX25" fmla="*/ 10861644 w 11412643"/>
              <a:gd name="connsiteY25" fmla="*/ 804410 h 2956179"/>
              <a:gd name="connsiteX26" fmla="*/ 10875082 w 11412643"/>
              <a:gd name="connsiteY26" fmla="*/ 786493 h 2956179"/>
              <a:gd name="connsiteX27" fmla="*/ 10884040 w 11412643"/>
              <a:gd name="connsiteY27" fmla="*/ 764098 h 2956179"/>
              <a:gd name="connsiteX28" fmla="*/ 10897477 w 11412643"/>
              <a:gd name="connsiteY28" fmla="*/ 737224 h 2956179"/>
              <a:gd name="connsiteX29" fmla="*/ 10906435 w 11412643"/>
              <a:gd name="connsiteY29" fmla="*/ 714829 h 2956179"/>
              <a:gd name="connsiteX30" fmla="*/ 10919872 w 11412643"/>
              <a:gd name="connsiteY30" fmla="*/ 692433 h 2956179"/>
              <a:gd name="connsiteX31" fmla="*/ 10928830 w 11412643"/>
              <a:gd name="connsiteY31" fmla="*/ 670038 h 2956179"/>
              <a:gd name="connsiteX32" fmla="*/ 10942267 w 11412643"/>
              <a:gd name="connsiteY32" fmla="*/ 643164 h 2956179"/>
              <a:gd name="connsiteX33" fmla="*/ 10951226 w 11412643"/>
              <a:gd name="connsiteY33" fmla="*/ 629726 h 2956179"/>
              <a:gd name="connsiteX34" fmla="*/ 10964663 w 11412643"/>
              <a:gd name="connsiteY34" fmla="*/ 625247 h 2956179"/>
              <a:gd name="connsiteX35" fmla="*/ 10973621 w 11412643"/>
              <a:gd name="connsiteY35" fmla="*/ 602852 h 2956179"/>
              <a:gd name="connsiteX36" fmla="*/ 10987058 w 11412643"/>
              <a:gd name="connsiteY36" fmla="*/ 580457 h 2956179"/>
              <a:gd name="connsiteX37" fmla="*/ 10996016 w 11412643"/>
              <a:gd name="connsiteY37" fmla="*/ 562541 h 2956179"/>
              <a:gd name="connsiteX38" fmla="*/ 11009453 w 11412643"/>
              <a:gd name="connsiteY38" fmla="*/ 544624 h 2956179"/>
              <a:gd name="connsiteX39" fmla="*/ 11018411 w 11412643"/>
              <a:gd name="connsiteY39" fmla="*/ 535666 h 2956179"/>
              <a:gd name="connsiteX40" fmla="*/ 11031849 w 11412643"/>
              <a:gd name="connsiteY40" fmla="*/ 526708 h 2956179"/>
              <a:gd name="connsiteX41" fmla="*/ 11040807 w 11412643"/>
              <a:gd name="connsiteY41" fmla="*/ 522229 h 2956179"/>
              <a:gd name="connsiteX42" fmla="*/ 11054244 w 11412643"/>
              <a:gd name="connsiteY42" fmla="*/ 508792 h 2956179"/>
              <a:gd name="connsiteX43" fmla="*/ 11063202 w 11412643"/>
              <a:gd name="connsiteY43" fmla="*/ 486396 h 2956179"/>
              <a:gd name="connsiteX44" fmla="*/ 11076639 w 11412643"/>
              <a:gd name="connsiteY44" fmla="*/ 468480 h 2956179"/>
              <a:gd name="connsiteX45" fmla="*/ 11085597 w 11412643"/>
              <a:gd name="connsiteY45" fmla="*/ 455043 h 2956179"/>
              <a:gd name="connsiteX46" fmla="*/ 11099034 w 11412643"/>
              <a:gd name="connsiteY46" fmla="*/ 437127 h 2956179"/>
              <a:gd name="connsiteX47" fmla="*/ 11107993 w 11412643"/>
              <a:gd name="connsiteY47" fmla="*/ 414732 h 2956179"/>
              <a:gd name="connsiteX48" fmla="*/ 11121430 w 11412643"/>
              <a:gd name="connsiteY48" fmla="*/ 401294 h 2956179"/>
              <a:gd name="connsiteX49" fmla="*/ 11130388 w 11412643"/>
              <a:gd name="connsiteY49" fmla="*/ 392336 h 2956179"/>
              <a:gd name="connsiteX50" fmla="*/ 11143825 w 11412643"/>
              <a:gd name="connsiteY50" fmla="*/ 383378 h 2956179"/>
              <a:gd name="connsiteX51" fmla="*/ 11152783 w 11412643"/>
              <a:gd name="connsiteY51" fmla="*/ 378899 h 2956179"/>
              <a:gd name="connsiteX52" fmla="*/ 11166220 w 11412643"/>
              <a:gd name="connsiteY52" fmla="*/ 369941 h 2956179"/>
              <a:gd name="connsiteX53" fmla="*/ 11175178 w 11412643"/>
              <a:gd name="connsiteY53" fmla="*/ 356504 h 2956179"/>
              <a:gd name="connsiteX54" fmla="*/ 11188616 w 11412643"/>
              <a:gd name="connsiteY54" fmla="*/ 338588 h 2956179"/>
              <a:gd name="connsiteX55" fmla="*/ 11197574 w 11412643"/>
              <a:gd name="connsiteY55" fmla="*/ 320671 h 2956179"/>
              <a:gd name="connsiteX56" fmla="*/ 11211011 w 11412643"/>
              <a:gd name="connsiteY56" fmla="*/ 302755 h 2956179"/>
              <a:gd name="connsiteX57" fmla="*/ 11219969 w 11412643"/>
              <a:gd name="connsiteY57" fmla="*/ 289318 h 2956179"/>
              <a:gd name="connsiteX58" fmla="*/ 11233406 w 11412643"/>
              <a:gd name="connsiteY58" fmla="*/ 275881 h 2956179"/>
              <a:gd name="connsiteX59" fmla="*/ 11242364 w 11412643"/>
              <a:gd name="connsiteY59" fmla="*/ 253485 h 2956179"/>
              <a:gd name="connsiteX60" fmla="*/ 11255802 w 11412643"/>
              <a:gd name="connsiteY60" fmla="*/ 240048 h 2956179"/>
              <a:gd name="connsiteX61" fmla="*/ 11264760 w 11412643"/>
              <a:gd name="connsiteY61" fmla="*/ 226611 h 2956179"/>
              <a:gd name="connsiteX62" fmla="*/ 11278197 w 11412643"/>
              <a:gd name="connsiteY62" fmla="*/ 208695 h 2956179"/>
              <a:gd name="connsiteX63" fmla="*/ 11287155 w 11412643"/>
              <a:gd name="connsiteY63" fmla="*/ 186300 h 2956179"/>
              <a:gd name="connsiteX64" fmla="*/ 11300592 w 11412643"/>
              <a:gd name="connsiteY64" fmla="*/ 163904 h 2956179"/>
              <a:gd name="connsiteX65" fmla="*/ 11314029 w 11412643"/>
              <a:gd name="connsiteY65" fmla="*/ 137030 h 2956179"/>
              <a:gd name="connsiteX66" fmla="*/ 11322987 w 11412643"/>
              <a:gd name="connsiteY66" fmla="*/ 114635 h 2956179"/>
              <a:gd name="connsiteX67" fmla="*/ 11336425 w 11412643"/>
              <a:gd name="connsiteY67" fmla="*/ 101197 h 2956179"/>
              <a:gd name="connsiteX68" fmla="*/ 11345383 w 11412643"/>
              <a:gd name="connsiteY68" fmla="*/ 101197 h 2956179"/>
              <a:gd name="connsiteX69" fmla="*/ 11358820 w 11412643"/>
              <a:gd name="connsiteY69" fmla="*/ 78802 h 2956179"/>
              <a:gd name="connsiteX70" fmla="*/ 11367778 w 11412643"/>
              <a:gd name="connsiteY70" fmla="*/ 60886 h 2956179"/>
              <a:gd name="connsiteX71" fmla="*/ 11381215 w 11412643"/>
              <a:gd name="connsiteY71" fmla="*/ 42970 h 2956179"/>
              <a:gd name="connsiteX72" fmla="*/ 11390173 w 11412643"/>
              <a:gd name="connsiteY72" fmla="*/ 29532 h 2956179"/>
              <a:gd name="connsiteX73" fmla="*/ 11403611 w 11412643"/>
              <a:gd name="connsiteY73" fmla="*/ 11616 h 2956179"/>
              <a:gd name="connsiteX74" fmla="*/ 11412569 w 11412643"/>
              <a:gd name="connsiteY74" fmla="*/ -1821 h 295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412643" h="2956179">
                <a:moveTo>
                  <a:pt x="-75" y="2954358"/>
                </a:moveTo>
                <a:lnTo>
                  <a:pt x="5621145" y="2613950"/>
                </a:lnTo>
                <a:lnTo>
                  <a:pt x="6745389" y="2479578"/>
                </a:lnTo>
                <a:lnTo>
                  <a:pt x="7869633" y="2425829"/>
                </a:lnTo>
                <a:lnTo>
                  <a:pt x="9222309" y="2130211"/>
                </a:lnTo>
                <a:lnTo>
                  <a:pt x="9782191" y="1906258"/>
                </a:lnTo>
                <a:lnTo>
                  <a:pt x="10118120" y="1633036"/>
                </a:lnTo>
                <a:lnTo>
                  <a:pt x="10265929" y="1480748"/>
                </a:lnTo>
                <a:lnTo>
                  <a:pt x="10570505" y="1243358"/>
                </a:lnTo>
                <a:lnTo>
                  <a:pt x="10682482" y="1162735"/>
                </a:lnTo>
                <a:lnTo>
                  <a:pt x="10691440" y="1135860"/>
                </a:lnTo>
                <a:lnTo>
                  <a:pt x="10704877" y="1113465"/>
                </a:lnTo>
                <a:lnTo>
                  <a:pt x="10713835" y="1091070"/>
                </a:lnTo>
                <a:lnTo>
                  <a:pt x="10727273" y="1073153"/>
                </a:lnTo>
                <a:lnTo>
                  <a:pt x="10736231" y="1046279"/>
                </a:lnTo>
                <a:lnTo>
                  <a:pt x="10749668" y="1023884"/>
                </a:lnTo>
                <a:lnTo>
                  <a:pt x="10758626" y="1005967"/>
                </a:lnTo>
                <a:lnTo>
                  <a:pt x="10772063" y="992530"/>
                </a:lnTo>
                <a:lnTo>
                  <a:pt x="10785500" y="970135"/>
                </a:lnTo>
                <a:lnTo>
                  <a:pt x="10794458" y="943261"/>
                </a:lnTo>
                <a:lnTo>
                  <a:pt x="10807896" y="929823"/>
                </a:lnTo>
                <a:lnTo>
                  <a:pt x="10816854" y="907428"/>
                </a:lnTo>
                <a:lnTo>
                  <a:pt x="10830291" y="885033"/>
                </a:lnTo>
                <a:lnTo>
                  <a:pt x="10839249" y="853679"/>
                </a:lnTo>
                <a:lnTo>
                  <a:pt x="10852686" y="831284"/>
                </a:lnTo>
                <a:lnTo>
                  <a:pt x="10861644" y="804410"/>
                </a:lnTo>
                <a:lnTo>
                  <a:pt x="10875082" y="786493"/>
                </a:lnTo>
                <a:lnTo>
                  <a:pt x="10884040" y="764098"/>
                </a:lnTo>
                <a:lnTo>
                  <a:pt x="10897477" y="737224"/>
                </a:lnTo>
                <a:lnTo>
                  <a:pt x="10906435" y="714829"/>
                </a:lnTo>
                <a:lnTo>
                  <a:pt x="10919872" y="692433"/>
                </a:lnTo>
                <a:lnTo>
                  <a:pt x="10928830" y="670038"/>
                </a:lnTo>
                <a:lnTo>
                  <a:pt x="10942267" y="643164"/>
                </a:lnTo>
                <a:lnTo>
                  <a:pt x="10951226" y="629726"/>
                </a:lnTo>
                <a:lnTo>
                  <a:pt x="10964663" y="625247"/>
                </a:lnTo>
                <a:lnTo>
                  <a:pt x="10973621" y="602852"/>
                </a:lnTo>
                <a:lnTo>
                  <a:pt x="10987058" y="580457"/>
                </a:lnTo>
                <a:lnTo>
                  <a:pt x="10996016" y="562541"/>
                </a:lnTo>
                <a:lnTo>
                  <a:pt x="11009453" y="544624"/>
                </a:lnTo>
                <a:lnTo>
                  <a:pt x="11018411" y="535666"/>
                </a:lnTo>
                <a:lnTo>
                  <a:pt x="11031849" y="526708"/>
                </a:lnTo>
                <a:lnTo>
                  <a:pt x="11040807" y="522229"/>
                </a:lnTo>
                <a:lnTo>
                  <a:pt x="11054244" y="508792"/>
                </a:lnTo>
                <a:lnTo>
                  <a:pt x="11063202" y="486396"/>
                </a:lnTo>
                <a:lnTo>
                  <a:pt x="11076639" y="468480"/>
                </a:lnTo>
                <a:lnTo>
                  <a:pt x="11085597" y="455043"/>
                </a:lnTo>
                <a:lnTo>
                  <a:pt x="11099034" y="437127"/>
                </a:lnTo>
                <a:lnTo>
                  <a:pt x="11107993" y="414732"/>
                </a:lnTo>
                <a:lnTo>
                  <a:pt x="11121430" y="401294"/>
                </a:lnTo>
                <a:lnTo>
                  <a:pt x="11130388" y="392336"/>
                </a:lnTo>
                <a:lnTo>
                  <a:pt x="11143825" y="383378"/>
                </a:lnTo>
                <a:lnTo>
                  <a:pt x="11152783" y="378899"/>
                </a:lnTo>
                <a:lnTo>
                  <a:pt x="11166220" y="369941"/>
                </a:lnTo>
                <a:lnTo>
                  <a:pt x="11175178" y="356504"/>
                </a:lnTo>
                <a:lnTo>
                  <a:pt x="11188616" y="338588"/>
                </a:lnTo>
                <a:lnTo>
                  <a:pt x="11197574" y="320671"/>
                </a:lnTo>
                <a:lnTo>
                  <a:pt x="11211011" y="302755"/>
                </a:lnTo>
                <a:lnTo>
                  <a:pt x="11219969" y="289318"/>
                </a:lnTo>
                <a:lnTo>
                  <a:pt x="11233406" y="275881"/>
                </a:lnTo>
                <a:lnTo>
                  <a:pt x="11242364" y="253485"/>
                </a:lnTo>
                <a:lnTo>
                  <a:pt x="11255802" y="240048"/>
                </a:lnTo>
                <a:lnTo>
                  <a:pt x="11264760" y="226611"/>
                </a:lnTo>
                <a:lnTo>
                  <a:pt x="11278197" y="208695"/>
                </a:lnTo>
                <a:lnTo>
                  <a:pt x="11287155" y="186300"/>
                </a:lnTo>
                <a:lnTo>
                  <a:pt x="11300592" y="163904"/>
                </a:lnTo>
                <a:lnTo>
                  <a:pt x="11314029" y="137030"/>
                </a:lnTo>
                <a:lnTo>
                  <a:pt x="11322987" y="114635"/>
                </a:lnTo>
                <a:lnTo>
                  <a:pt x="11336425" y="101197"/>
                </a:lnTo>
                <a:lnTo>
                  <a:pt x="11345383" y="101197"/>
                </a:lnTo>
                <a:lnTo>
                  <a:pt x="11358820" y="78802"/>
                </a:lnTo>
                <a:lnTo>
                  <a:pt x="11367778" y="60886"/>
                </a:lnTo>
                <a:lnTo>
                  <a:pt x="11381215" y="42970"/>
                </a:lnTo>
                <a:lnTo>
                  <a:pt x="11390173" y="29532"/>
                </a:lnTo>
                <a:lnTo>
                  <a:pt x="11403611" y="11616"/>
                </a:lnTo>
                <a:lnTo>
                  <a:pt x="11412569" y="-1821"/>
                </a:lnTo>
              </a:path>
            </a:pathLst>
          </a:custGeom>
          <a:noFill/>
          <a:ln w="38100" cap="rnd">
            <a:gradFill flip="none" rotWithShape="1">
              <a:gsLst>
                <a:gs pos="0">
                  <a:schemeClr val="accent1"/>
                </a:gs>
                <a:gs pos="100000">
                  <a:srgbClr val="8678D6"/>
                </a:gs>
              </a:gsLst>
              <a:lin ang="0" scaled="1"/>
              <a:tileRect/>
            </a:gra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itle 3">
            <a:extLst>
              <a:ext uri="{FF2B5EF4-FFF2-40B4-BE49-F238E27FC236}">
                <a16:creationId xmlns:a16="http://schemas.microsoft.com/office/drawing/2014/main" id="{A90A57EE-F52D-657E-1DB4-ADC294BC9F53}"/>
              </a:ext>
            </a:extLst>
          </p:cNvPr>
          <p:cNvSpPr txBox="1">
            <a:spLocks/>
          </p:cNvSpPr>
          <p:nvPr/>
        </p:nvSpPr>
        <p:spPr>
          <a:xfrm>
            <a:off x="746328" y="394587"/>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And the impact is </a:t>
            </a:r>
            <a:r>
              <a:rPr kumimoji="0" lang="en-US" sz="3600" b="0" i="0" u="none" strike="noStrike" kern="1200" cap="none" spc="-50" normalizeH="0" baseline="0" noProof="0">
                <a:ln w="3175">
                  <a:noFill/>
                </a:ln>
                <a:gradFill flip="none" rotWithShape="1">
                  <a:gsLst>
                    <a:gs pos="0">
                      <a:srgbClr val="0078D4"/>
                    </a:gs>
                    <a:gs pos="91000">
                      <a:srgbClr val="8661C5"/>
                    </a:gs>
                  </a:gsLst>
                  <a:lin ang="5400000" scaled="1"/>
                  <a:tileRect/>
                </a:gradFill>
                <a:effectLst/>
                <a:uLnTx/>
                <a:uFillTx/>
                <a:latin typeface="Segoe UI Semibold" panose="020B0502040204020203" pitchFamily="34" charset="0"/>
                <a:ea typeface="+mn-ea"/>
                <a:cs typeface="Segoe UI Semibold" panose="020B0502040204020203" pitchFamily="34" charset="0"/>
              </a:rPr>
              <a:t>real</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pic>
        <p:nvPicPr>
          <p:cNvPr id="2" name="Grafik 1" descr="Ein Bild, das Grafiken, Schrift, Logo, Screenshot enthält.&#10;&#10;Automatisch generierte Beschreibung">
            <a:extLst>
              <a:ext uri="{FF2B5EF4-FFF2-40B4-BE49-F238E27FC236}">
                <a16:creationId xmlns:a16="http://schemas.microsoft.com/office/drawing/2014/main" id="{D103D804-528C-F691-F6ED-1A1863EED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2159651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42" presetClass="path" presetSubtype="0" decel="100000" fill="hold" grpId="1" nodeType="withEffect">
                                  <p:stCondLst>
                                    <p:cond delay="100"/>
                                  </p:stCondLst>
                                  <p:childTnLst>
                                    <p:animMotion origin="layout" path="M 2.08333E-6 3.7037E-7 L 2.08333E-6 0.03542 " pathEditMode="relative" rAng="0" ptsTypes="AA">
                                      <p:cBhvr>
                                        <p:cTn id="9" dur="700" spd="-100000" fill="hold"/>
                                        <p:tgtEl>
                                          <p:spTgt spid="58"/>
                                        </p:tgtEl>
                                        <p:attrNameLst>
                                          <p:attrName>ppt_x</p:attrName>
                                          <p:attrName>ppt_y</p:attrName>
                                        </p:attrNameLst>
                                      </p:cBhvr>
                                      <p:rCtr x="0" y="1759"/>
                                    </p:animMotion>
                                  </p:childTnLst>
                                </p:cTn>
                              </p:par>
                              <p:par>
                                <p:cTn id="10" presetID="10" presetClass="entr" presetSubtype="0" fill="hold" nodeType="withEffect">
                                  <p:stCondLst>
                                    <p:cond delay="10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par>
                                <p:cTn id="13" presetID="42" presetClass="path" presetSubtype="0" decel="100000" fill="hold" nodeType="withEffect">
                                  <p:stCondLst>
                                    <p:cond delay="100"/>
                                  </p:stCondLst>
                                  <p:childTnLst>
                                    <p:animMotion origin="layout" path="M 0 -1.85185E-6 L 0 0.03542 " pathEditMode="relative" rAng="0" ptsTypes="AA">
                                      <p:cBhvr>
                                        <p:cTn id="14" dur="700" spd="-100000" fill="hold"/>
                                        <p:tgtEl>
                                          <p:spTgt spid="88"/>
                                        </p:tgtEl>
                                        <p:attrNameLst>
                                          <p:attrName>ppt_x</p:attrName>
                                          <p:attrName>ppt_y</p:attrName>
                                        </p:attrNameLst>
                                      </p:cBhvr>
                                      <p:rCtr x="0" y="1759"/>
                                    </p:animMotion>
                                  </p:childTnLst>
                                </p:cTn>
                              </p:par>
                              <p:par>
                                <p:cTn id="15" presetID="22" presetClass="entr" presetSubtype="8" fill="hold" grpId="0" nodeType="withEffect">
                                  <p:stCondLst>
                                    <p:cond delay="200"/>
                                  </p:stCondLst>
                                  <p:childTnLst>
                                    <p:set>
                                      <p:cBhvr>
                                        <p:cTn id="16" dur="1" fill="hold">
                                          <p:stCondLst>
                                            <p:cond delay="0"/>
                                          </p:stCondLst>
                                        </p:cTn>
                                        <p:tgtEl>
                                          <p:spTgt spid="140"/>
                                        </p:tgtEl>
                                        <p:attrNameLst>
                                          <p:attrName>style.visibility</p:attrName>
                                        </p:attrNameLst>
                                      </p:cBhvr>
                                      <p:to>
                                        <p:strVal val="visible"/>
                                      </p:to>
                                    </p:set>
                                    <p:animEffect transition="in" filter="wipe(left)">
                                      <p:cBhvr>
                                        <p:cTn id="17" dur="1000"/>
                                        <p:tgtEl>
                                          <p:spTgt spid="140"/>
                                        </p:tgtEl>
                                      </p:cBhvr>
                                    </p:animEffect>
                                  </p:childTnLst>
                                </p:cTn>
                              </p:par>
                              <p:par>
                                <p:cTn id="18" presetID="42" presetClass="path" presetSubtype="0" decel="100000" fill="hold" grpId="1" nodeType="withEffect">
                                  <p:stCondLst>
                                    <p:cond delay="200"/>
                                  </p:stCondLst>
                                  <p:childTnLst>
                                    <p:animMotion origin="layout" path="M 0 -1.85185E-6 L 0 0.03542 " pathEditMode="relative" rAng="0" ptsTypes="AA">
                                      <p:cBhvr>
                                        <p:cTn id="19" dur="700" spd="-100000" fill="hold"/>
                                        <p:tgtEl>
                                          <p:spTgt spid="140"/>
                                        </p:tgtEl>
                                        <p:attrNameLst>
                                          <p:attrName>ppt_x</p:attrName>
                                          <p:attrName>ppt_y</p:attrName>
                                        </p:attrNameLst>
                                      </p:cBhvr>
                                      <p:rCtr x="0" y="1759"/>
                                    </p:animMotion>
                                  </p:childTnLst>
                                </p:cTn>
                              </p:par>
                              <p:par>
                                <p:cTn id="20" presetID="22" presetClass="entr" presetSubtype="4" fill="hold" nodeType="withEffect">
                                  <p:stCondLst>
                                    <p:cond delay="750"/>
                                  </p:stCondLst>
                                  <p:childTnLst>
                                    <p:set>
                                      <p:cBhvr>
                                        <p:cTn id="21" dur="1" fill="hold">
                                          <p:stCondLst>
                                            <p:cond delay="0"/>
                                          </p:stCondLst>
                                        </p:cTn>
                                        <p:tgtEl>
                                          <p:spTgt spid="109"/>
                                        </p:tgtEl>
                                        <p:attrNameLst>
                                          <p:attrName>style.visibility</p:attrName>
                                        </p:attrNameLst>
                                      </p:cBhvr>
                                      <p:to>
                                        <p:strVal val="visible"/>
                                      </p:to>
                                    </p:set>
                                    <p:animEffect transition="in" filter="wipe(down)">
                                      <p:cBhvr>
                                        <p:cTn id="22" dur="500"/>
                                        <p:tgtEl>
                                          <p:spTgt spid="109"/>
                                        </p:tgtEl>
                                      </p:cBhvr>
                                    </p:animEffect>
                                  </p:childTnLst>
                                </p:cTn>
                              </p:par>
                              <p:par>
                                <p:cTn id="23" presetID="22" presetClass="entr" presetSubtype="1" fill="hold" grpId="0" nodeType="withEffect">
                                  <p:stCondLst>
                                    <p:cond delay="1250"/>
                                  </p:stCondLst>
                                  <p:childTnLst>
                                    <p:set>
                                      <p:cBhvr>
                                        <p:cTn id="24" dur="1" fill="hold">
                                          <p:stCondLst>
                                            <p:cond delay="0"/>
                                          </p:stCondLst>
                                        </p:cTn>
                                        <p:tgtEl>
                                          <p:spTgt spid="79"/>
                                        </p:tgtEl>
                                        <p:attrNameLst>
                                          <p:attrName>style.visibility</p:attrName>
                                        </p:attrNameLst>
                                      </p:cBhvr>
                                      <p:to>
                                        <p:strVal val="visible"/>
                                      </p:to>
                                    </p:set>
                                    <p:animEffect transition="in" filter="wipe(up)">
                                      <p:cBhvr>
                                        <p:cTn id="25" dur="500"/>
                                        <p:tgtEl>
                                          <p:spTgt spid="79"/>
                                        </p:tgtEl>
                                      </p:cBhvr>
                                    </p:animEffect>
                                  </p:childTnLst>
                                </p:cTn>
                              </p:par>
                              <p:par>
                                <p:cTn id="26" presetID="22" presetClass="entr" presetSubtype="1" fill="hold" grpId="0" nodeType="withEffect">
                                  <p:stCondLst>
                                    <p:cond delay="1250"/>
                                  </p:stCondLst>
                                  <p:childTnLst>
                                    <p:set>
                                      <p:cBhvr>
                                        <p:cTn id="27" dur="1" fill="hold">
                                          <p:stCondLst>
                                            <p:cond delay="0"/>
                                          </p:stCondLst>
                                        </p:cTn>
                                        <p:tgtEl>
                                          <p:spTgt spid="80"/>
                                        </p:tgtEl>
                                        <p:attrNameLst>
                                          <p:attrName>style.visibility</p:attrName>
                                        </p:attrNameLst>
                                      </p:cBhvr>
                                      <p:to>
                                        <p:strVal val="visible"/>
                                      </p:to>
                                    </p:set>
                                    <p:animEffect transition="in" filter="wipe(up)">
                                      <p:cBhvr>
                                        <p:cTn id="28" dur="500"/>
                                        <p:tgtEl>
                                          <p:spTgt spid="80"/>
                                        </p:tgtEl>
                                      </p:cBhvr>
                                    </p:animEffect>
                                  </p:childTnLst>
                                </p:cTn>
                              </p:par>
                              <p:par>
                                <p:cTn id="29" presetID="22" presetClass="entr" presetSubtype="1" fill="hold" grpId="0" nodeType="withEffect">
                                  <p:stCondLst>
                                    <p:cond delay="1250"/>
                                  </p:stCondLst>
                                  <p:childTnLst>
                                    <p:set>
                                      <p:cBhvr>
                                        <p:cTn id="30" dur="1" fill="hold">
                                          <p:stCondLst>
                                            <p:cond delay="0"/>
                                          </p:stCondLst>
                                        </p:cTn>
                                        <p:tgtEl>
                                          <p:spTgt spid="81"/>
                                        </p:tgtEl>
                                        <p:attrNameLst>
                                          <p:attrName>style.visibility</p:attrName>
                                        </p:attrNameLst>
                                      </p:cBhvr>
                                      <p:to>
                                        <p:strVal val="visible"/>
                                      </p:to>
                                    </p:set>
                                    <p:animEffect transition="in" filter="wipe(up)">
                                      <p:cBhvr>
                                        <p:cTn id="31" dur="500"/>
                                        <p:tgtEl>
                                          <p:spTgt spid="81"/>
                                        </p:tgtEl>
                                      </p:cBhvr>
                                    </p:animEffect>
                                  </p:childTnLst>
                                </p:cTn>
                              </p:par>
                              <p:par>
                                <p:cTn id="32" presetID="22" presetClass="entr" presetSubtype="1" fill="hold" grpId="0" nodeType="withEffect">
                                  <p:stCondLst>
                                    <p:cond delay="1250"/>
                                  </p:stCondLst>
                                  <p:childTnLst>
                                    <p:set>
                                      <p:cBhvr>
                                        <p:cTn id="33" dur="1" fill="hold">
                                          <p:stCondLst>
                                            <p:cond delay="0"/>
                                          </p:stCondLst>
                                        </p:cTn>
                                        <p:tgtEl>
                                          <p:spTgt spid="83"/>
                                        </p:tgtEl>
                                        <p:attrNameLst>
                                          <p:attrName>style.visibility</p:attrName>
                                        </p:attrNameLst>
                                      </p:cBhvr>
                                      <p:to>
                                        <p:strVal val="visible"/>
                                      </p:to>
                                    </p:set>
                                    <p:animEffect transition="in" filter="wipe(up)">
                                      <p:cBhvr>
                                        <p:cTn id="34" dur="500"/>
                                        <p:tgtEl>
                                          <p:spTgt spid="83"/>
                                        </p:tgtEl>
                                      </p:cBhvr>
                                    </p:animEffect>
                                  </p:childTnLst>
                                </p:cTn>
                              </p:par>
                              <p:par>
                                <p:cTn id="35" presetID="22" presetClass="entr" presetSubtype="1" fill="hold" grpId="0" nodeType="withEffect">
                                  <p:stCondLst>
                                    <p:cond delay="1250"/>
                                  </p:stCondLst>
                                  <p:childTnLst>
                                    <p:set>
                                      <p:cBhvr>
                                        <p:cTn id="36" dur="1" fill="hold">
                                          <p:stCondLst>
                                            <p:cond delay="0"/>
                                          </p:stCondLst>
                                        </p:cTn>
                                        <p:tgtEl>
                                          <p:spTgt spid="84"/>
                                        </p:tgtEl>
                                        <p:attrNameLst>
                                          <p:attrName>style.visibility</p:attrName>
                                        </p:attrNameLst>
                                      </p:cBhvr>
                                      <p:to>
                                        <p:strVal val="visible"/>
                                      </p:to>
                                    </p:set>
                                    <p:animEffect transition="in" filter="wipe(up)">
                                      <p:cBhvr>
                                        <p:cTn id="37" dur="500"/>
                                        <p:tgtEl>
                                          <p:spTgt spid="84"/>
                                        </p:tgtEl>
                                      </p:cBhvr>
                                    </p:animEffect>
                                  </p:childTnLst>
                                </p:cTn>
                              </p:par>
                              <p:par>
                                <p:cTn id="38" presetID="22" presetClass="entr" presetSubtype="1" fill="hold" grpId="0" nodeType="withEffect">
                                  <p:stCondLst>
                                    <p:cond delay="1250"/>
                                  </p:stCondLst>
                                  <p:childTnLst>
                                    <p:set>
                                      <p:cBhvr>
                                        <p:cTn id="39" dur="1" fill="hold">
                                          <p:stCondLst>
                                            <p:cond delay="0"/>
                                          </p:stCondLst>
                                        </p:cTn>
                                        <p:tgtEl>
                                          <p:spTgt spid="85"/>
                                        </p:tgtEl>
                                        <p:attrNameLst>
                                          <p:attrName>style.visibility</p:attrName>
                                        </p:attrNameLst>
                                      </p:cBhvr>
                                      <p:to>
                                        <p:strVal val="visible"/>
                                      </p:to>
                                    </p:set>
                                    <p:animEffect transition="in" filter="wipe(up)">
                                      <p:cBhvr>
                                        <p:cTn id="40" dur="500"/>
                                        <p:tgtEl>
                                          <p:spTgt spid="85"/>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par>
                                <p:cTn id="44" presetID="42" presetClass="path" presetSubtype="0" decel="100000" fill="hold" grpId="1" nodeType="withEffect">
                                  <p:stCondLst>
                                    <p:cond delay="1500"/>
                                  </p:stCondLst>
                                  <p:childTnLst>
                                    <p:animMotion origin="layout" path="M 0 -1.85185E-6 L 0 0.03542 " pathEditMode="relative" rAng="0" ptsTypes="AA">
                                      <p:cBhvr>
                                        <p:cTn id="45" dur="700" spd="-100000" fill="hold"/>
                                        <p:tgtEl>
                                          <p:spTgt spid="60"/>
                                        </p:tgtEl>
                                        <p:attrNameLst>
                                          <p:attrName>ppt_x</p:attrName>
                                          <p:attrName>ppt_y</p:attrName>
                                        </p:attrNameLst>
                                      </p:cBhvr>
                                      <p:rCtr x="0" y="1759"/>
                                    </p:animMotion>
                                  </p:childTnLst>
                                </p:cTn>
                              </p:par>
                              <p:par>
                                <p:cTn id="46" presetID="10" presetClass="entr" presetSubtype="0" fill="hold" grpId="0" nodeType="withEffect">
                                  <p:stCondLst>
                                    <p:cond delay="150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42" presetClass="path" presetSubtype="0" decel="100000" fill="hold" grpId="1" nodeType="withEffect">
                                  <p:stCondLst>
                                    <p:cond delay="1500"/>
                                  </p:stCondLst>
                                  <p:childTnLst>
                                    <p:animMotion origin="layout" path="M 0 -1.85185E-6 L 0 0.03542 " pathEditMode="relative" rAng="0" ptsTypes="AA">
                                      <p:cBhvr>
                                        <p:cTn id="50" dur="700" spd="-100000" fill="hold"/>
                                        <p:tgtEl>
                                          <p:spTgt spid="61"/>
                                        </p:tgtEl>
                                        <p:attrNameLst>
                                          <p:attrName>ppt_x</p:attrName>
                                          <p:attrName>ppt_y</p:attrName>
                                        </p:attrNameLst>
                                      </p:cBhvr>
                                      <p:rCtr x="0" y="1759"/>
                                    </p:animMotion>
                                  </p:childTnLst>
                                </p:cTn>
                              </p:par>
                              <p:par>
                                <p:cTn id="51" presetID="10" presetClass="entr" presetSubtype="0" fill="hold" grpId="0" nodeType="withEffect">
                                  <p:stCondLst>
                                    <p:cond delay="150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42" presetClass="path" presetSubtype="0" decel="100000" fill="hold" grpId="1" nodeType="withEffect">
                                  <p:stCondLst>
                                    <p:cond delay="1500"/>
                                  </p:stCondLst>
                                  <p:childTnLst>
                                    <p:animMotion origin="layout" path="M 0 -1.85185E-6 L 0 0.03542 " pathEditMode="relative" rAng="0" ptsTypes="AA">
                                      <p:cBhvr>
                                        <p:cTn id="55" dur="700" spd="-100000" fill="hold"/>
                                        <p:tgtEl>
                                          <p:spTgt spid="63"/>
                                        </p:tgtEl>
                                        <p:attrNameLst>
                                          <p:attrName>ppt_x</p:attrName>
                                          <p:attrName>ppt_y</p:attrName>
                                        </p:attrNameLst>
                                      </p:cBhvr>
                                      <p:rCtr x="0" y="1759"/>
                                    </p:animMotion>
                                  </p:childTnLst>
                                </p:cTn>
                              </p:par>
                              <p:par>
                                <p:cTn id="56" presetID="10" presetClass="entr" presetSubtype="0" fill="hold" grpId="0" nodeType="withEffect">
                                  <p:stCondLst>
                                    <p:cond delay="150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childTnLst>
                                </p:cTn>
                              </p:par>
                              <p:par>
                                <p:cTn id="59" presetID="42" presetClass="path" presetSubtype="0" decel="100000" fill="hold" grpId="1" nodeType="withEffect">
                                  <p:stCondLst>
                                    <p:cond delay="1500"/>
                                  </p:stCondLst>
                                  <p:childTnLst>
                                    <p:animMotion origin="layout" path="M 0 -1.85185E-6 L 0 0.03542 " pathEditMode="relative" rAng="0" ptsTypes="AA">
                                      <p:cBhvr>
                                        <p:cTn id="60" dur="700" spd="-100000" fill="hold"/>
                                        <p:tgtEl>
                                          <p:spTgt spid="64"/>
                                        </p:tgtEl>
                                        <p:attrNameLst>
                                          <p:attrName>ppt_x</p:attrName>
                                          <p:attrName>ppt_y</p:attrName>
                                        </p:attrNameLst>
                                      </p:cBhvr>
                                      <p:rCtr x="0" y="1759"/>
                                    </p:animMotion>
                                  </p:childTnLst>
                                </p:cTn>
                              </p:par>
                              <p:par>
                                <p:cTn id="61" presetID="10" presetClass="entr" presetSubtype="0" fill="hold" grpId="0" nodeType="withEffect">
                                  <p:stCondLst>
                                    <p:cond delay="150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par>
                                <p:cTn id="64" presetID="42" presetClass="path" presetSubtype="0" decel="100000" fill="hold" grpId="1" nodeType="withEffect">
                                  <p:stCondLst>
                                    <p:cond delay="1500"/>
                                  </p:stCondLst>
                                  <p:childTnLst>
                                    <p:animMotion origin="layout" path="M 0 -1.85185E-6 L 0 0.03542 " pathEditMode="relative" rAng="0" ptsTypes="AA">
                                      <p:cBhvr>
                                        <p:cTn id="65" dur="700" spd="-100000" fill="hold"/>
                                        <p:tgtEl>
                                          <p:spTgt spid="67"/>
                                        </p:tgtEl>
                                        <p:attrNameLst>
                                          <p:attrName>ppt_x</p:attrName>
                                          <p:attrName>ppt_y</p:attrName>
                                        </p:attrNameLst>
                                      </p:cBhvr>
                                      <p:rCtr x="0" y="1759"/>
                                    </p:animMotion>
                                  </p:childTnLst>
                                </p:cTn>
                              </p:par>
                              <p:par>
                                <p:cTn id="66" presetID="10" presetClass="entr" presetSubtype="0" fill="hold" grpId="0" nodeType="withEffect">
                                  <p:stCondLst>
                                    <p:cond delay="150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500"/>
                                        <p:tgtEl>
                                          <p:spTgt spid="72"/>
                                        </p:tgtEl>
                                      </p:cBhvr>
                                    </p:animEffect>
                                  </p:childTnLst>
                                </p:cTn>
                              </p:par>
                              <p:par>
                                <p:cTn id="69" presetID="42" presetClass="path" presetSubtype="0" decel="100000" fill="hold" grpId="1" nodeType="withEffect">
                                  <p:stCondLst>
                                    <p:cond delay="1500"/>
                                  </p:stCondLst>
                                  <p:childTnLst>
                                    <p:animMotion origin="layout" path="M 0 -1.85185E-6 L 0 0.03542 " pathEditMode="relative" rAng="0" ptsTypes="AA">
                                      <p:cBhvr>
                                        <p:cTn id="70" dur="700" spd="-100000" fill="hold"/>
                                        <p:tgtEl>
                                          <p:spTgt spid="72"/>
                                        </p:tgtEl>
                                        <p:attrNameLst>
                                          <p:attrName>ppt_x</p:attrName>
                                          <p:attrName>ppt_y</p:attrName>
                                        </p:attrNameLst>
                                      </p:cBhvr>
                                      <p:rCtr x="0" y="1759"/>
                                    </p:animMotion>
                                  </p:childTnLst>
                                </p:cTn>
                              </p:par>
                              <p:par>
                                <p:cTn id="71" presetID="10" presetClass="entr" presetSubtype="0" fill="hold" grpId="0" nodeType="withEffect">
                                  <p:stCondLst>
                                    <p:cond delay="150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par>
                                <p:cTn id="74" presetID="42" presetClass="path" presetSubtype="0" decel="100000" fill="hold" grpId="1" nodeType="withEffect">
                                  <p:stCondLst>
                                    <p:cond delay="1500"/>
                                  </p:stCondLst>
                                  <p:childTnLst>
                                    <p:animMotion origin="layout" path="M 0 -1.85185E-6 L 0 0.03542 " pathEditMode="relative" rAng="0" ptsTypes="AA">
                                      <p:cBhvr>
                                        <p:cTn id="75" dur="700" spd="-100000" fill="hold"/>
                                        <p:tgtEl>
                                          <p:spTgt spid="78"/>
                                        </p:tgtEl>
                                        <p:attrNameLst>
                                          <p:attrName>ppt_x</p:attrName>
                                          <p:attrName>ppt_y</p:attrName>
                                        </p:attrNameLst>
                                      </p:cBhvr>
                                      <p:rCtr x="0" y="1759"/>
                                    </p:animMotion>
                                  </p:childTnLst>
                                </p:cTn>
                              </p:par>
                              <p:par>
                                <p:cTn id="76" presetID="10" presetClass="entr" presetSubtype="0" fill="hold" grpId="0" nodeType="withEffect">
                                  <p:stCondLst>
                                    <p:cond delay="1750"/>
                                  </p:stCondLst>
                                  <p:childTnLst>
                                    <p:set>
                                      <p:cBhvr>
                                        <p:cTn id="77" dur="1" fill="hold">
                                          <p:stCondLst>
                                            <p:cond delay="0"/>
                                          </p:stCondLst>
                                        </p:cTn>
                                        <p:tgtEl>
                                          <p:spTgt spid="86"/>
                                        </p:tgtEl>
                                        <p:attrNameLst>
                                          <p:attrName>style.visibility</p:attrName>
                                        </p:attrNameLst>
                                      </p:cBhvr>
                                      <p:to>
                                        <p:strVal val="visible"/>
                                      </p:to>
                                    </p:set>
                                    <p:animEffect transition="in" filter="fade">
                                      <p:cBhvr>
                                        <p:cTn id="78" dur="500"/>
                                        <p:tgtEl>
                                          <p:spTgt spid="86"/>
                                        </p:tgtEl>
                                      </p:cBhvr>
                                    </p:animEffect>
                                  </p:childTnLst>
                                </p:cTn>
                              </p:par>
                              <p:par>
                                <p:cTn id="79" presetID="42" presetClass="path" presetSubtype="0" decel="100000" fill="hold" grpId="1" nodeType="withEffect">
                                  <p:stCondLst>
                                    <p:cond delay="1750"/>
                                  </p:stCondLst>
                                  <p:childTnLst>
                                    <p:animMotion origin="layout" path="M 0 -1.85185E-6 L 0 0.03542 " pathEditMode="relative" rAng="0" ptsTypes="AA">
                                      <p:cBhvr>
                                        <p:cTn id="80" dur="700" spd="-100000" fill="hold"/>
                                        <p:tgtEl>
                                          <p:spTgt spid="86"/>
                                        </p:tgtEl>
                                        <p:attrNameLst>
                                          <p:attrName>ppt_x</p:attrName>
                                          <p:attrName>ppt_y</p:attrName>
                                        </p:attrNameLst>
                                      </p:cBhvr>
                                      <p:rCtr x="0" y="1759"/>
                                    </p:animMotion>
                                  </p:childTnLst>
                                </p:cTn>
                              </p:par>
                              <p:par>
                                <p:cTn id="81" presetID="10" presetClass="entr" presetSubtype="0" fill="hold" grpId="0"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42" presetClass="path" presetSubtype="0" decel="100000" fill="hold" grpId="1" nodeType="withEffect">
                                  <p:stCondLst>
                                    <p:cond delay="0"/>
                                  </p:stCondLst>
                                  <p:childTnLst>
                                    <p:animMotion origin="layout" path="M -2.08333E-7 -4.07407E-6 L -2.08333E-7 -0.0331 " pathEditMode="relative" rAng="0" ptsTypes="AA">
                                      <p:cBhvr>
                                        <p:cTn id="85" dur="700" spd="-100000" fill="hold"/>
                                        <p:tgtEl>
                                          <p:spTgt spid="7"/>
                                        </p:tgtEl>
                                        <p:attrNameLst>
                                          <p:attrName>ppt_x</p:attrName>
                                          <p:attrName>ppt_y</p:attrName>
                                        </p:attrNameLst>
                                      </p:cBhvr>
                                      <p:rCtr x="0" y="-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P spid="60" grpId="0"/>
      <p:bldP spid="60" grpId="1"/>
      <p:bldP spid="61" grpId="0" animBg="1"/>
      <p:bldP spid="61" grpId="1" animBg="1"/>
      <p:bldP spid="63" grpId="0" animBg="1"/>
      <p:bldP spid="63" grpId="1" animBg="1"/>
      <p:bldP spid="64" grpId="0" animBg="1"/>
      <p:bldP spid="64" grpId="1" animBg="1"/>
      <p:bldP spid="67" grpId="0" animBg="1"/>
      <p:bldP spid="67" grpId="1" animBg="1"/>
      <p:bldP spid="72" grpId="0" animBg="1"/>
      <p:bldP spid="72" grpId="1" animBg="1"/>
      <p:bldP spid="78" grpId="0" animBg="1"/>
      <p:bldP spid="78" grpId="1" animBg="1"/>
      <p:bldP spid="79" grpId="0" animBg="1"/>
      <p:bldP spid="80" grpId="0" animBg="1"/>
      <p:bldP spid="81" grpId="0" animBg="1"/>
      <p:bldP spid="83" grpId="0" animBg="1"/>
      <p:bldP spid="84" grpId="0" animBg="1"/>
      <p:bldP spid="85" grpId="0" animBg="1"/>
      <p:bldP spid="86" grpId="0"/>
      <p:bldP spid="86" grpId="1"/>
      <p:bldP spid="140" grpId="0" animBg="1"/>
      <p:bldP spid="140" grpId="1" animBg="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9220-A277-85FE-3284-E5514543B8CE}"/>
              </a:ext>
            </a:extLst>
          </p:cNvPr>
          <p:cNvSpPr>
            <a:spLocks noGrp="1"/>
          </p:cNvSpPr>
          <p:nvPr/>
        </p:nvSpPr>
        <p:spPr>
          <a:xfrm>
            <a:off x="458726" y="202516"/>
            <a:ext cx="11018520" cy="615553"/>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 normalizeH="0" baseline="0" noProof="0">
                <a:ln w="3175">
                  <a:noFill/>
                </a:ln>
                <a:solidFill>
                  <a:srgbClr val="000000"/>
                </a:solidFill>
                <a:effectLst/>
                <a:uLnTx/>
                <a:uFillTx/>
                <a:latin typeface="Segoe UI Semibold"/>
                <a:ea typeface="+mn-ea"/>
                <a:cs typeface="Segoe UI" pitchFamily="34" charset="0"/>
              </a:rPr>
              <a:t>Early findings – </a:t>
            </a:r>
            <a:r>
              <a:rPr kumimoji="0" lang="en-US" sz="4000" b="1" i="0" u="none" strike="noStrike" kern="1200" cap="none" spc="-10" normalizeH="0" baseline="0" noProof="0">
                <a:ln w="3175">
                  <a:noFill/>
                </a:ln>
                <a:solidFill>
                  <a:srgbClr val="7E69CB"/>
                </a:solidFill>
                <a:effectLst/>
                <a:uLnTx/>
                <a:uFillTx/>
                <a:latin typeface="Segoe UI Semibold"/>
                <a:ea typeface="+mn-ea"/>
                <a:cs typeface="Segoe UI" pitchFamily="34" charset="0"/>
              </a:rPr>
              <a:t>Microsoft 365 Copilot</a:t>
            </a:r>
          </a:p>
        </p:txBody>
      </p:sp>
      <p:sp>
        <p:nvSpPr>
          <p:cNvPr id="3" name="TextBox 3">
            <a:extLst>
              <a:ext uri="{FF2B5EF4-FFF2-40B4-BE49-F238E27FC236}">
                <a16:creationId xmlns:a16="http://schemas.microsoft.com/office/drawing/2014/main" id="{B6FE8724-F7F8-93B7-6016-9310FE2E20CA}"/>
              </a:ext>
            </a:extLst>
          </p:cNvPr>
          <p:cNvSpPr txBox="1"/>
          <p:nvPr/>
        </p:nvSpPr>
        <p:spPr>
          <a:xfrm>
            <a:off x="444097" y="6531418"/>
            <a:ext cx="10993459" cy="246221"/>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Segoe UI"/>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Segoe UI"/>
                <a:ea typeface="+mn-ea"/>
                <a:cs typeface="+mn-cs"/>
              </a:rPr>
              <a:t>Source: PRELIMINARY findings from Survey of MS internal users of Microsoft 365 Copilot, n-size 155 Oct 9, 2023. 1) Respondents were asked, To what extent do you agree with the following statement: when using Copilot, I am more productive. </a:t>
            </a:r>
          </a:p>
        </p:txBody>
      </p:sp>
      <p:sp>
        <p:nvSpPr>
          <p:cNvPr id="4" name="TextBox 8">
            <a:extLst>
              <a:ext uri="{FF2B5EF4-FFF2-40B4-BE49-F238E27FC236}">
                <a16:creationId xmlns:a16="http://schemas.microsoft.com/office/drawing/2014/main" id="{B2ABA341-0125-6092-F9CF-BF44B318C300}"/>
              </a:ext>
            </a:extLst>
          </p:cNvPr>
          <p:cNvSpPr txBox="1"/>
          <p:nvPr/>
        </p:nvSpPr>
        <p:spPr>
          <a:xfrm>
            <a:off x="482880" y="990685"/>
            <a:ext cx="1126502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10" normalizeH="0" baseline="0" noProof="0">
                <a:ln>
                  <a:noFill/>
                </a:ln>
                <a:solidFill>
                  <a:srgbClr val="7E69CB"/>
                </a:solidFill>
                <a:effectLst/>
                <a:uLnTx/>
                <a:uFillTx/>
                <a:latin typeface="Segoe UI"/>
                <a:ea typeface="+mn-ea"/>
                <a:cs typeface="+mn-cs"/>
              </a:rPr>
              <a:t>Internal</a:t>
            </a:r>
            <a:r>
              <a:rPr kumimoji="0" lang="en-US" sz="1800" b="0" i="0" u="none" strike="noStrike" kern="1200" cap="none" spc="-50" normalizeH="0" baseline="0" noProof="0">
                <a:ln w="3175">
                  <a:noFill/>
                </a:ln>
                <a:solidFill>
                  <a:srgbClr val="7E69CB"/>
                </a:solidFill>
                <a:effectLst/>
                <a:uLnTx/>
                <a:uFillTx/>
                <a:latin typeface="Segoe UI Semibold"/>
                <a:ea typeface="+mn-ea"/>
                <a:cs typeface="Segoe UI" pitchFamily="34" charset="0"/>
              </a:rPr>
              <a:t> </a:t>
            </a:r>
            <a:r>
              <a:rPr kumimoji="0" lang="en-US" sz="1800" b="1" i="0" u="none" strike="noStrike" kern="1200" cap="none" spc="-10" normalizeH="0" baseline="0" noProof="0">
                <a:ln>
                  <a:noFill/>
                </a:ln>
                <a:solidFill>
                  <a:srgbClr val="7E69CB"/>
                </a:solidFill>
                <a:effectLst/>
                <a:uLnTx/>
                <a:uFillTx/>
                <a:latin typeface="Segoe UI"/>
                <a:ea typeface="+mn-ea"/>
                <a:cs typeface="+mn-cs"/>
              </a:rPr>
              <a:t>Microsoft 365 Copilot</a:t>
            </a:r>
            <a:r>
              <a:rPr kumimoji="0" lang="en-US" sz="1800" b="1" i="0" u="none" strike="noStrike" kern="1200" cap="none" spc="-10" normalizeH="0" baseline="0" noProof="0">
                <a:ln>
                  <a:noFill/>
                </a:ln>
                <a:solidFill>
                  <a:srgbClr val="000000"/>
                </a:solidFill>
                <a:effectLst/>
                <a:uLnTx/>
                <a:uFillTx/>
                <a:latin typeface="Segoe UI"/>
                <a:ea typeface="+mn-ea"/>
                <a:cs typeface="+mn-cs"/>
              </a:rPr>
              <a:t> </a:t>
            </a:r>
            <a: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users across Sales, IT, HR, Engineering, and Marketing</a:t>
            </a:r>
          </a:p>
        </p:txBody>
      </p:sp>
      <p:grpSp>
        <p:nvGrpSpPr>
          <p:cNvPr id="5" name="Group 4">
            <a:extLst>
              <a:ext uri="{FF2B5EF4-FFF2-40B4-BE49-F238E27FC236}">
                <a16:creationId xmlns:a16="http://schemas.microsoft.com/office/drawing/2014/main" id="{357994F4-22A3-7A92-0EF4-35D1BED44CDA}"/>
              </a:ext>
              <a:ext uri="{C183D7F6-B498-43B3-948B-1728B52AA6E4}">
                <adec:decorative xmlns:adec="http://schemas.microsoft.com/office/drawing/2017/decorative" val="1"/>
              </a:ext>
            </a:extLst>
          </p:cNvPr>
          <p:cNvGrpSpPr/>
          <p:nvPr/>
        </p:nvGrpSpPr>
        <p:grpSpPr>
          <a:xfrm>
            <a:off x="464306" y="1471968"/>
            <a:ext cx="11563893" cy="4804604"/>
            <a:chOff x="596448" y="1788565"/>
            <a:chExt cx="11563893" cy="4804604"/>
          </a:xfrm>
        </p:grpSpPr>
        <p:grpSp>
          <p:nvGrpSpPr>
            <p:cNvPr id="6" name="Group 5">
              <a:extLst>
                <a:ext uri="{FF2B5EF4-FFF2-40B4-BE49-F238E27FC236}">
                  <a16:creationId xmlns:a16="http://schemas.microsoft.com/office/drawing/2014/main" id="{DD9261AD-FB78-877C-9096-7408858E9607}"/>
                </a:ext>
                <a:ext uri="{C183D7F6-B498-43B3-948B-1728B52AA6E4}">
                  <adec:decorative xmlns:adec="http://schemas.microsoft.com/office/drawing/2017/decorative" val="1"/>
                </a:ext>
              </a:extLst>
            </p:cNvPr>
            <p:cNvGrpSpPr/>
            <p:nvPr/>
          </p:nvGrpSpPr>
          <p:grpSpPr>
            <a:xfrm>
              <a:off x="596448" y="1788565"/>
              <a:ext cx="7080892" cy="4804604"/>
              <a:chOff x="596448" y="1788565"/>
              <a:chExt cx="7080892" cy="4804604"/>
            </a:xfrm>
          </p:grpSpPr>
          <p:sp>
            <p:nvSpPr>
              <p:cNvPr id="24" name="Rectangle 23">
                <a:extLst>
                  <a:ext uri="{FF2B5EF4-FFF2-40B4-BE49-F238E27FC236}">
                    <a16:creationId xmlns:a16="http://schemas.microsoft.com/office/drawing/2014/main" id="{42FC6783-FE91-6679-65C6-1A569AE24EA2}"/>
                  </a:ext>
                </a:extLst>
              </p:cNvPr>
              <p:cNvSpPr/>
              <p:nvPr/>
            </p:nvSpPr>
            <p:spPr bwMode="auto">
              <a:xfrm>
                <a:off x="2975597" y="1788565"/>
                <a:ext cx="4456451" cy="1524000"/>
              </a:xfrm>
              <a:prstGeom prst="rect">
                <a:avLst/>
              </a:prstGeom>
              <a:noFill/>
              <a:ln w="9525" cap="flat" cmpd="sng" algn="ctr">
                <a:noFill/>
                <a:prstDash val="solid"/>
                <a:headEnd type="none" w="med" len="med"/>
                <a:tailEnd type="none" w="med" len="med"/>
              </a:ln>
              <a:effectLst/>
            </p:spPr>
            <p:txBody>
              <a:bodyPr rot="0" spcFirstLastPara="0" vert="horz" wrap="square" lIns="18288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87% </a:t>
                </a:r>
                <a:r>
                  <a:rPr kumimoji="0" lang="en-US" sz="1400" b="0" i="0" u="none" strike="noStrike" kern="0" cap="none" spc="0" normalizeH="0" baseline="0" noProof="0">
                    <a:ln>
                      <a:noFill/>
                    </a:ln>
                    <a:solidFill>
                      <a:srgbClr val="000000"/>
                    </a:solidFill>
                    <a:effectLst/>
                    <a:uLnTx/>
                    <a:uFillTx/>
                    <a:latin typeface="Segoe UI"/>
                    <a:ea typeface="+mn-ea"/>
                    <a:cs typeface="+mn-cs"/>
                  </a:rPr>
                  <a:t>agree more</a:t>
                </a:r>
                <a:r>
                  <a:rPr kumimoji="0" lang="en-US" sz="1400" b="0" i="0" u="none" strike="noStrike" kern="0" cap="none" spc="0" normalizeH="0" baseline="0" noProof="0">
                    <a:ln>
                      <a:noFill/>
                    </a:ln>
                    <a:solidFill>
                      <a:srgbClr val="796CCC"/>
                    </a:solidFill>
                    <a:effectLst/>
                    <a:uLnTx/>
                    <a:uFillTx/>
                    <a:latin typeface="Segoe UI"/>
                    <a:ea typeface="+mn-ea"/>
                    <a:cs typeface="+mn-cs"/>
                  </a:rPr>
                  <a:t>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productive</a:t>
                </a:r>
                <a:r>
                  <a:rPr kumimoji="0" lang="en-US" sz="1400" b="1" i="0" u="none" strike="noStrike" kern="1200" cap="none" spc="-10" normalizeH="0" baseline="30000" noProof="0">
                    <a:ln w="3175">
                      <a:noFill/>
                    </a:ln>
                    <a:solidFill>
                      <a:srgbClr val="796CCC"/>
                    </a:solidFill>
                    <a:effectLst/>
                    <a:uLnTx/>
                    <a:uFillTx/>
                    <a:latin typeface="Segoe UI Semibold"/>
                    <a:ea typeface="+mn-ea"/>
                    <a:cs typeface="Segoe UI" pitchFamily="34" charset="0"/>
                  </a:rPr>
                  <a:t>1</a:t>
                </a:r>
                <a:endParaRPr kumimoji="0" lang="en-US" sz="1800" b="1" i="0" u="none" strike="noStrike" kern="1200" cap="none" spc="-10" normalizeH="0" baseline="0" noProof="0">
                  <a:ln w="3175">
                    <a:noFill/>
                  </a:ln>
                  <a:solidFill>
                    <a:srgbClr val="796CCC"/>
                  </a:solidFill>
                  <a:effectLst/>
                  <a:uLnTx/>
                  <a:uFillTx/>
                  <a:latin typeface="Segoe UI Semibold"/>
                  <a:ea typeface="+mn-ea"/>
                  <a:cs typeface="Segoe UI"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79% </a:t>
                </a:r>
                <a:r>
                  <a:rPr kumimoji="0" lang="en-US" sz="1400" b="0" i="0" u="none" strike="noStrike" kern="0" cap="none" spc="0" normalizeH="0" baseline="0" noProof="0">
                    <a:ln>
                      <a:noFill/>
                    </a:ln>
                    <a:solidFill>
                      <a:srgbClr val="000000"/>
                    </a:solidFill>
                    <a:effectLst/>
                    <a:uLnTx/>
                    <a:uFillTx/>
                    <a:latin typeface="Segoe UI"/>
                    <a:ea typeface="+mn-ea"/>
                    <a:cs typeface="+mn-cs"/>
                  </a:rPr>
                  <a:t>focus on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more important work</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70% </a:t>
                </a:r>
                <a:r>
                  <a:rPr kumimoji="0" lang="en-US" sz="1400" b="0" i="0" u="none" strike="noStrike" kern="0" cap="none" spc="0" normalizeH="0" baseline="0" noProof="0">
                    <a:ln>
                      <a:noFill/>
                    </a:ln>
                    <a:solidFill>
                      <a:srgbClr val="000000"/>
                    </a:solidFill>
                    <a:effectLst/>
                    <a:uLnTx/>
                    <a:uFillTx/>
                    <a:latin typeface="Segoe UI"/>
                    <a:ea typeface="+mn-ea"/>
                    <a:cs typeface="+mn-cs"/>
                  </a:rPr>
                  <a:t>able to stay in the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flow</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69% </a:t>
                </a:r>
                <a:r>
                  <a:rPr kumimoji="0" lang="en-US" sz="1400" b="0" i="0" u="none" strike="noStrike" kern="0" cap="none" spc="0" normalizeH="0" baseline="0" noProof="0">
                    <a:ln>
                      <a:noFill/>
                    </a:ln>
                    <a:solidFill>
                      <a:srgbClr val="000000"/>
                    </a:solidFill>
                    <a:effectLst/>
                    <a:uLnTx/>
                    <a:uFillTx/>
                    <a:latin typeface="Segoe UI"/>
                    <a:ea typeface="+mn-ea"/>
                    <a:cs typeface="+mn-cs"/>
                  </a:rPr>
                  <a:t>focus on more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satisfying work</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79% </a:t>
                </a:r>
                <a:r>
                  <a:rPr kumimoji="0" lang="en-US" sz="1400" b="0" i="0" u="none" strike="noStrike" kern="0" cap="none" spc="0" normalizeH="0" baseline="0" noProof="0">
                    <a:ln>
                      <a:noFill/>
                    </a:ln>
                    <a:solidFill>
                      <a:srgbClr val="000000"/>
                    </a:solidFill>
                    <a:effectLst/>
                    <a:uLnTx/>
                    <a:uFillTx/>
                    <a:latin typeface="Segoe UI"/>
                    <a:ea typeface="+mn-ea"/>
                    <a:cs typeface="+mn-cs"/>
                  </a:rPr>
                  <a:t>spent less time on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mundane tasks</a:t>
                </a:r>
              </a:p>
            </p:txBody>
          </p:sp>
          <p:sp>
            <p:nvSpPr>
              <p:cNvPr id="25" name="Rectangle 24">
                <a:extLst>
                  <a:ext uri="{FF2B5EF4-FFF2-40B4-BE49-F238E27FC236}">
                    <a16:creationId xmlns:a16="http://schemas.microsoft.com/office/drawing/2014/main" id="{A54179B7-186B-D39F-D2DA-68AA068438AE}"/>
                  </a:ext>
                </a:extLst>
              </p:cNvPr>
              <p:cNvSpPr/>
              <p:nvPr/>
            </p:nvSpPr>
            <p:spPr bwMode="auto">
              <a:xfrm>
                <a:off x="2975597" y="3428867"/>
                <a:ext cx="4701743" cy="1524000"/>
              </a:xfrm>
              <a:prstGeom prst="rect">
                <a:avLst/>
              </a:prstGeom>
              <a:noFill/>
              <a:ln w="9525" cap="flat" cmpd="sng" algn="ctr">
                <a:noFill/>
                <a:prstDash val="solid"/>
                <a:headEnd type="none" w="med" len="med"/>
                <a:tailEnd type="none" w="med" len="med"/>
              </a:ln>
              <a:effectLst/>
            </p:spPr>
            <p:txBody>
              <a:bodyPr rot="0" spcFirstLastPara="0" vert="horz" wrap="square" lIns="18288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81% </a:t>
                </a:r>
                <a:r>
                  <a:rPr kumimoji="0" lang="en-US" sz="1400" b="0" i="0" u="none" strike="noStrike" kern="0" cap="none" spc="0" normalizeH="0" baseline="0" noProof="0">
                    <a:ln>
                      <a:noFill/>
                    </a:ln>
                    <a:solidFill>
                      <a:srgbClr val="000000"/>
                    </a:solidFill>
                    <a:effectLst/>
                    <a:uLnTx/>
                    <a:uFillTx/>
                    <a:latin typeface="Segoe UI"/>
                    <a:ea typeface="+mn-ea"/>
                    <a:cs typeface="+mn-cs"/>
                  </a:rPr>
                  <a:t>allows to spend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less time searching </a:t>
                </a:r>
                <a:r>
                  <a:rPr kumimoji="0" lang="en-US" sz="1400" b="0" i="0" u="none" strike="noStrike" kern="0" cap="none" spc="0" normalizeH="0" baseline="0" noProof="0">
                    <a:ln>
                      <a:noFill/>
                    </a:ln>
                    <a:solidFill>
                      <a:srgbClr val="000000"/>
                    </a:solidFill>
                    <a:effectLst/>
                    <a:uLnTx/>
                    <a:uFillTx/>
                    <a:latin typeface="Segoe UI"/>
                    <a:ea typeface="+mn-ea"/>
                    <a:cs typeface="+mn-cs"/>
                  </a:rPr>
                  <a:t>for information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73% </a:t>
                </a:r>
                <a:r>
                  <a:rPr kumimoji="0" lang="en-US" sz="1400" b="0" i="0" u="none" strike="noStrike" kern="0" cap="none" spc="0" normalizeH="0" baseline="0" noProof="0">
                    <a:ln>
                      <a:noFill/>
                    </a:ln>
                    <a:solidFill>
                      <a:srgbClr val="000000"/>
                    </a:solidFill>
                    <a:effectLst/>
                    <a:uLnTx/>
                    <a:uFillTx/>
                    <a:latin typeface="Segoe UI"/>
                    <a:ea typeface="+mn-ea"/>
                    <a:cs typeface="+mn-cs"/>
                  </a:rPr>
                  <a:t>makes</a:t>
                </a:r>
                <a:r>
                  <a:rPr kumimoji="0" lang="en-US" sz="1400" b="0" i="0" u="none" strike="noStrike" kern="0" cap="none" spc="0" normalizeH="0" baseline="0" noProof="0">
                    <a:ln>
                      <a:noFill/>
                    </a:ln>
                    <a:solidFill>
                      <a:srgbClr val="796CCC"/>
                    </a:solidFill>
                    <a:effectLst/>
                    <a:uLnTx/>
                    <a:uFillTx/>
                    <a:latin typeface="Segoe UI"/>
                    <a:ea typeface="+mn-ea"/>
                    <a:cs typeface="+mn-cs"/>
                  </a:rPr>
                  <a:t>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meetings more efficient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79% </a:t>
                </a:r>
                <a:r>
                  <a:rPr kumimoji="0" lang="en-US" sz="1400" b="0" i="0" u="none" strike="noStrike" kern="0" cap="none" spc="0" normalizeH="0" baseline="0" noProof="0">
                    <a:ln>
                      <a:noFill/>
                    </a:ln>
                    <a:solidFill>
                      <a:srgbClr val="000000"/>
                    </a:solidFill>
                    <a:effectLst/>
                    <a:uLnTx/>
                    <a:uFillTx/>
                    <a:latin typeface="Segoe UI"/>
                    <a:ea typeface="+mn-ea"/>
                    <a:cs typeface="+mn-cs"/>
                  </a:rPr>
                  <a:t>allows me to spend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less time processing email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94% </a:t>
                </a:r>
                <a:r>
                  <a:rPr kumimoji="0" lang="en-US" sz="1400" b="0" i="0" u="none" strike="noStrike" kern="0" cap="none" spc="0" normalizeH="0" baseline="0" noProof="0">
                    <a:ln>
                      <a:noFill/>
                    </a:ln>
                    <a:solidFill>
                      <a:srgbClr val="000000"/>
                    </a:solidFill>
                    <a:effectLst/>
                    <a:uLnTx/>
                    <a:uFillTx/>
                    <a:latin typeface="Segoe UI"/>
                    <a:ea typeface="+mn-ea"/>
                    <a:cs typeface="+mn-cs"/>
                  </a:rPr>
                  <a:t>makes all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easier to get started </a:t>
                </a:r>
                <a:r>
                  <a:rPr kumimoji="0" lang="en-US" sz="1400" b="0" i="0" u="none" strike="noStrike" kern="0" cap="none" spc="0" normalizeH="0" baseline="0" noProof="0">
                    <a:ln>
                      <a:noFill/>
                    </a:ln>
                    <a:solidFill>
                      <a:srgbClr val="000000"/>
                    </a:solidFill>
                    <a:effectLst/>
                    <a:uLnTx/>
                    <a:uFillTx/>
                    <a:latin typeface="Segoe UI"/>
                    <a:ea typeface="+mn-ea"/>
                    <a:cs typeface="+mn-cs"/>
                  </a:rPr>
                  <a:t>on a first draft</a:t>
                </a:r>
              </a:p>
            </p:txBody>
          </p:sp>
          <p:sp>
            <p:nvSpPr>
              <p:cNvPr id="26" name="Rectangle 25">
                <a:extLst>
                  <a:ext uri="{FF2B5EF4-FFF2-40B4-BE49-F238E27FC236}">
                    <a16:creationId xmlns:a16="http://schemas.microsoft.com/office/drawing/2014/main" id="{162CF680-BD0E-EB1B-E85A-A18DAE1091FA}"/>
                  </a:ext>
                </a:extLst>
              </p:cNvPr>
              <p:cNvSpPr/>
              <p:nvPr/>
            </p:nvSpPr>
            <p:spPr bwMode="auto">
              <a:xfrm>
                <a:off x="2975597" y="5069169"/>
                <a:ext cx="4701743" cy="1524000"/>
              </a:xfrm>
              <a:prstGeom prst="rect">
                <a:avLst/>
              </a:prstGeom>
              <a:noFill/>
              <a:ln w="9525" cap="flat" cmpd="sng" algn="ctr">
                <a:noFill/>
                <a:prstDash val="solid"/>
                <a:headEnd type="none" w="med" len="med"/>
                <a:tailEnd type="none" w="med" len="med"/>
              </a:ln>
              <a:effectLst/>
            </p:spPr>
            <p:txBody>
              <a:bodyPr rot="0" spcFirstLastPara="0" vert="horz" wrap="square" lIns="18288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1 in 3 had &gt;30 min </a:t>
                </a:r>
                <a:r>
                  <a:rPr kumimoji="0" lang="en-US" sz="1400" b="0" i="0" u="none" strike="noStrike" kern="0" cap="none" spc="0" normalizeH="0" baseline="0" noProof="0">
                    <a:ln>
                      <a:noFill/>
                    </a:ln>
                    <a:solidFill>
                      <a:srgbClr val="000000"/>
                    </a:solidFill>
                    <a:effectLst/>
                    <a:uLnTx/>
                    <a:uFillTx/>
                    <a:latin typeface="Segoe UI"/>
                    <a:ea typeface="+mn-ea"/>
                    <a:cs typeface="+mn-cs"/>
                  </a:rPr>
                  <a:t>time savings per day (MCAPS)</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88% </a:t>
                </a:r>
                <a:r>
                  <a:rPr kumimoji="0" lang="en-US" sz="1400" b="0" i="0" u="none" strike="noStrike" kern="0" cap="none" spc="0" normalizeH="0" baseline="0" noProof="0">
                    <a:ln>
                      <a:noFill/>
                    </a:ln>
                    <a:solidFill>
                      <a:srgbClr val="000000"/>
                    </a:solidFill>
                    <a:effectLst/>
                    <a:uLnTx/>
                    <a:uFillTx/>
                    <a:latin typeface="Segoe UI"/>
                    <a:ea typeface="+mn-ea"/>
                    <a:cs typeface="+mn-cs"/>
                  </a:rPr>
                  <a:t>complete</a:t>
                </a:r>
                <a:r>
                  <a:rPr kumimoji="0" lang="en-US" sz="1400" b="0" i="0" u="none" strike="noStrike" kern="0" cap="none" spc="0" normalizeH="0" baseline="0" noProof="0">
                    <a:ln>
                      <a:noFill/>
                    </a:ln>
                    <a:solidFill>
                      <a:srgbClr val="796CCC"/>
                    </a:solidFill>
                    <a:effectLst/>
                    <a:uLnTx/>
                    <a:uFillTx/>
                    <a:latin typeface="Segoe UI"/>
                    <a:ea typeface="+mn-ea"/>
                    <a:cs typeface="+mn-cs"/>
                  </a:rPr>
                  <a:t> </a:t>
                </a: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tasks faster </a:t>
                </a:r>
                <a:r>
                  <a:rPr kumimoji="0" lang="en-US" sz="1400" b="0" i="0" u="none" strike="noStrike" kern="0" cap="none" spc="0" normalizeH="0" baseline="0" noProof="0">
                    <a:ln>
                      <a:noFill/>
                    </a:ln>
                    <a:solidFill>
                      <a:srgbClr val="000000"/>
                    </a:solidFill>
                    <a:effectLst/>
                    <a:uLnTx/>
                    <a:uFillTx/>
                    <a:latin typeface="Segoe UI"/>
                    <a:ea typeface="+mn-ea"/>
                    <a:cs typeface="+mn-cs"/>
                  </a:rPr>
                  <a:t>(MCAPS)</a:t>
                </a:r>
                <a:endParaRPr kumimoji="0" lang="en-US" sz="1400" b="1" i="0" u="none" strike="noStrike" kern="0" cap="none" spc="0" normalizeH="0" baseline="0" noProof="0">
                  <a:ln>
                    <a:noFill/>
                  </a:ln>
                  <a:solidFill>
                    <a:srgbClr val="000000"/>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63% simplify </a:t>
                </a:r>
                <a:r>
                  <a:rPr kumimoji="0" lang="en-US" sz="1400" b="0" i="0" u="none" strike="noStrike" kern="0" cap="none" spc="0" normalizeH="0" baseline="0" noProof="0">
                    <a:ln>
                      <a:noFill/>
                    </a:ln>
                    <a:solidFill>
                      <a:srgbClr val="000000"/>
                    </a:solidFill>
                    <a:effectLst/>
                    <a:uLnTx/>
                    <a:uFillTx/>
                    <a:latin typeface="Segoe UI"/>
                    <a:ea typeface="+mn-ea"/>
                    <a:cs typeface="+mn-cs"/>
                  </a:rPr>
                  <a:t>complex tasks (MCAPS)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10" normalizeH="0" baseline="0" noProof="0">
                    <a:ln w="3175">
                      <a:noFill/>
                    </a:ln>
                    <a:solidFill>
                      <a:srgbClr val="796CCC"/>
                    </a:solidFill>
                    <a:effectLst/>
                    <a:uLnTx/>
                    <a:uFillTx/>
                    <a:latin typeface="Segoe UI Semibold"/>
                    <a:ea typeface="+mn-ea"/>
                    <a:cs typeface="Segoe UI" pitchFamily="34" charset="0"/>
                  </a:rPr>
                  <a:t>58% reclaim time </a:t>
                </a:r>
                <a:r>
                  <a:rPr kumimoji="0" lang="en-US" sz="1400" b="0" i="0" u="none" strike="noStrike" kern="0" cap="none" spc="0" normalizeH="0" baseline="0" noProof="0">
                    <a:ln>
                      <a:noFill/>
                    </a:ln>
                    <a:solidFill>
                      <a:srgbClr val="000000"/>
                    </a:solidFill>
                    <a:effectLst/>
                    <a:uLnTx/>
                    <a:uFillTx/>
                    <a:latin typeface="Segoe UI"/>
                    <a:ea typeface="+mn-ea"/>
                    <a:cs typeface="+mn-cs"/>
                  </a:rPr>
                  <a:t>for more important work (managers)</a:t>
                </a:r>
              </a:p>
            </p:txBody>
          </p:sp>
          <p:sp>
            <p:nvSpPr>
              <p:cNvPr id="27" name="Rectangle: Rounded Corners 26">
                <a:extLst>
                  <a:ext uri="{FF2B5EF4-FFF2-40B4-BE49-F238E27FC236}">
                    <a16:creationId xmlns:a16="http://schemas.microsoft.com/office/drawing/2014/main" id="{6BF99673-7D21-BFAF-2118-C4BF6239C169}"/>
                  </a:ext>
                  <a:ext uri="{C183D7F6-B498-43B3-948B-1728B52AA6E4}">
                    <adec:decorative xmlns:adec="http://schemas.microsoft.com/office/drawing/2017/decorative" val="1"/>
                  </a:ext>
                </a:extLst>
              </p:cNvPr>
              <p:cNvSpPr>
                <a:spLocks/>
              </p:cNvSpPr>
              <p:nvPr/>
            </p:nvSpPr>
            <p:spPr bwMode="auto">
              <a:xfrm>
                <a:off x="596448" y="1921811"/>
                <a:ext cx="2376130" cy="1280160"/>
              </a:xfrm>
              <a:prstGeom prst="roundRect">
                <a:avLst>
                  <a:gd name="adj" fmla="val 2684"/>
                </a:avLst>
              </a:prstGeom>
              <a:solidFill>
                <a:srgbClr val="ECEFFE">
                  <a:alpha val="40000"/>
                </a:srgbClr>
              </a:solid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28" name="Grey oval containing warning">
                <a:extLst>
                  <a:ext uri="{FF2B5EF4-FFF2-40B4-BE49-F238E27FC236}">
                    <a16:creationId xmlns:a16="http://schemas.microsoft.com/office/drawing/2014/main" id="{042B82C2-42A1-7B59-CEFF-CC852541C288}"/>
                  </a:ext>
                  <a:ext uri="{C183D7F6-B498-43B3-948B-1728B52AA6E4}">
                    <adec:decorative xmlns:adec="http://schemas.microsoft.com/office/drawing/2017/decorative" val="1"/>
                  </a:ext>
                </a:extLst>
              </p:cNvPr>
              <p:cNvSpPr/>
              <p:nvPr/>
            </p:nvSpPr>
            <p:spPr>
              <a:xfrm>
                <a:off x="1418973" y="1899400"/>
                <a:ext cx="731080"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29" name="TextBox 48">
                <a:extLst>
                  <a:ext uri="{FF2B5EF4-FFF2-40B4-BE49-F238E27FC236}">
                    <a16:creationId xmlns:a16="http://schemas.microsoft.com/office/drawing/2014/main" id="{C677BF41-2E01-B7AA-019C-8519A3632A86}"/>
                  </a:ext>
                </a:extLst>
              </p:cNvPr>
              <p:cNvSpPr txBox="1"/>
              <p:nvPr/>
            </p:nvSpPr>
            <p:spPr>
              <a:xfrm>
                <a:off x="1187092" y="2423392"/>
                <a:ext cx="1194842" cy="276999"/>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49" normalizeH="0" baseline="0" noProof="0">
                    <a:ln w="3175">
                      <a:noFill/>
                    </a:ln>
                    <a:solidFill>
                      <a:srgbClr val="000000"/>
                    </a:solidFill>
                    <a:effectLst/>
                    <a:uLnTx/>
                    <a:uFillTx/>
                    <a:latin typeface="Segoe UI"/>
                    <a:ea typeface="+mj-lt"/>
                    <a:cs typeface="Segoe UI Semibold"/>
                  </a:rPr>
                  <a:t>All Up Value</a:t>
                </a:r>
              </a:p>
            </p:txBody>
          </p:sp>
          <p:sp>
            <p:nvSpPr>
              <p:cNvPr id="30" name="Rectangle: Rounded Corners 29">
                <a:extLst>
                  <a:ext uri="{FF2B5EF4-FFF2-40B4-BE49-F238E27FC236}">
                    <a16:creationId xmlns:a16="http://schemas.microsoft.com/office/drawing/2014/main" id="{56DDC16F-5089-8A46-62DA-B6295C65A919}"/>
                  </a:ext>
                  <a:ext uri="{C183D7F6-B498-43B3-948B-1728B52AA6E4}">
                    <adec:decorative xmlns:adec="http://schemas.microsoft.com/office/drawing/2017/decorative" val="1"/>
                  </a:ext>
                </a:extLst>
              </p:cNvPr>
              <p:cNvSpPr>
                <a:spLocks/>
              </p:cNvSpPr>
              <p:nvPr/>
            </p:nvSpPr>
            <p:spPr bwMode="auto">
              <a:xfrm>
                <a:off x="598487" y="3565442"/>
                <a:ext cx="2372053" cy="1283151"/>
              </a:xfrm>
              <a:prstGeom prst="roundRect">
                <a:avLst>
                  <a:gd name="adj" fmla="val 2684"/>
                </a:avLst>
              </a:prstGeom>
              <a:solidFill>
                <a:srgbClr val="ECEFFE">
                  <a:alpha val="40000"/>
                </a:srgbClr>
              </a:solid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31" name="Grey oval containing warning">
                <a:extLst>
                  <a:ext uri="{FF2B5EF4-FFF2-40B4-BE49-F238E27FC236}">
                    <a16:creationId xmlns:a16="http://schemas.microsoft.com/office/drawing/2014/main" id="{80DE2588-94AD-CC4B-6136-B5697FDE5954}"/>
                  </a:ext>
                  <a:ext uri="{C183D7F6-B498-43B3-948B-1728B52AA6E4}">
                    <adec:decorative xmlns:adec="http://schemas.microsoft.com/office/drawing/2017/decorative" val="1"/>
                  </a:ext>
                </a:extLst>
              </p:cNvPr>
              <p:cNvSpPr/>
              <p:nvPr/>
            </p:nvSpPr>
            <p:spPr>
              <a:xfrm>
                <a:off x="1418973" y="3546501"/>
                <a:ext cx="731080"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2000"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32" name="TextBox 61">
                <a:extLst>
                  <a:ext uri="{FF2B5EF4-FFF2-40B4-BE49-F238E27FC236}">
                    <a16:creationId xmlns:a16="http://schemas.microsoft.com/office/drawing/2014/main" id="{ABA0E965-BCEB-D265-F002-F037FEA71F7E}"/>
                  </a:ext>
                </a:extLst>
              </p:cNvPr>
              <p:cNvSpPr txBox="1"/>
              <p:nvPr/>
            </p:nvSpPr>
            <p:spPr>
              <a:xfrm>
                <a:off x="1101722" y="3930018"/>
                <a:ext cx="1365583" cy="553998"/>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 normalizeH="0" baseline="0" noProof="0">
                    <a:ln w="3175">
                      <a:noFill/>
                    </a:ln>
                    <a:solidFill>
                      <a:srgbClr val="000000"/>
                    </a:solidFill>
                    <a:effectLst/>
                    <a:uLnTx/>
                    <a:uFillTx/>
                    <a:latin typeface="Segoe UI"/>
                    <a:ea typeface="+mn-ea"/>
                    <a:cs typeface="Segoe UI" pitchFamily="34" charset="0"/>
                  </a:rPr>
                  <a:t>Value by Workflow </a:t>
                </a:r>
              </a:p>
            </p:txBody>
          </p:sp>
          <p:sp>
            <p:nvSpPr>
              <p:cNvPr id="33" name="Rectangle: Rounded Corners 32">
                <a:extLst>
                  <a:ext uri="{FF2B5EF4-FFF2-40B4-BE49-F238E27FC236}">
                    <a16:creationId xmlns:a16="http://schemas.microsoft.com/office/drawing/2014/main" id="{4B4934F9-630F-50EC-C915-0115A8E40EE4}"/>
                  </a:ext>
                  <a:ext uri="{C183D7F6-B498-43B3-948B-1728B52AA6E4}">
                    <adec:decorative xmlns:adec="http://schemas.microsoft.com/office/drawing/2017/decorative" val="1"/>
                  </a:ext>
                </a:extLst>
              </p:cNvPr>
              <p:cNvSpPr>
                <a:spLocks/>
              </p:cNvSpPr>
              <p:nvPr/>
            </p:nvSpPr>
            <p:spPr bwMode="auto">
              <a:xfrm>
                <a:off x="598487" y="5212064"/>
                <a:ext cx="2372053" cy="1280160"/>
              </a:xfrm>
              <a:prstGeom prst="roundRect">
                <a:avLst>
                  <a:gd name="adj" fmla="val 2684"/>
                </a:avLst>
              </a:prstGeom>
              <a:solidFill>
                <a:srgbClr val="ECEFFE">
                  <a:alpha val="40000"/>
                </a:srgbClr>
              </a:solid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34" name="Grey oval containing warning">
                <a:extLst>
                  <a:ext uri="{FF2B5EF4-FFF2-40B4-BE49-F238E27FC236}">
                    <a16:creationId xmlns:a16="http://schemas.microsoft.com/office/drawing/2014/main" id="{A7C06D9A-5658-638A-57AB-9E961767919B}"/>
                  </a:ext>
                  <a:ext uri="{C183D7F6-B498-43B3-948B-1728B52AA6E4}">
                    <adec:decorative xmlns:adec="http://schemas.microsoft.com/office/drawing/2017/decorative" val="1"/>
                  </a:ext>
                </a:extLst>
              </p:cNvPr>
              <p:cNvSpPr/>
              <p:nvPr/>
            </p:nvSpPr>
            <p:spPr>
              <a:xfrm>
                <a:off x="1418973" y="5189263"/>
                <a:ext cx="731080"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2000"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35" name="TextBox 68">
                <a:extLst>
                  <a:ext uri="{FF2B5EF4-FFF2-40B4-BE49-F238E27FC236}">
                    <a16:creationId xmlns:a16="http://schemas.microsoft.com/office/drawing/2014/main" id="{6E17E5C2-80D1-C3E1-23E2-D59231548713}"/>
                  </a:ext>
                </a:extLst>
              </p:cNvPr>
              <p:cNvSpPr txBox="1"/>
              <p:nvPr/>
            </p:nvSpPr>
            <p:spPr>
              <a:xfrm>
                <a:off x="1026876" y="5575145"/>
                <a:ext cx="1515274" cy="553998"/>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 normalizeH="0" baseline="0" noProof="0">
                    <a:ln w="3175">
                      <a:noFill/>
                    </a:ln>
                    <a:solidFill>
                      <a:srgbClr val="000000"/>
                    </a:solidFill>
                    <a:effectLst/>
                    <a:uLnTx/>
                    <a:uFillTx/>
                    <a:latin typeface="Segoe UI"/>
                    <a:ea typeface="+mn-ea"/>
                    <a:cs typeface="Segoe UI" pitchFamily="34" charset="0"/>
                  </a:rPr>
                  <a:t>Value by Role / Function</a:t>
                </a:r>
              </a:p>
            </p:txBody>
          </p:sp>
        </p:grpSp>
        <p:grpSp>
          <p:nvGrpSpPr>
            <p:cNvPr id="7" name="Group 6">
              <a:extLst>
                <a:ext uri="{FF2B5EF4-FFF2-40B4-BE49-F238E27FC236}">
                  <a16:creationId xmlns:a16="http://schemas.microsoft.com/office/drawing/2014/main" id="{E50A7376-623C-254D-9AA7-B9C6000D74B9}"/>
                </a:ext>
                <a:ext uri="{C183D7F6-B498-43B3-948B-1728B52AA6E4}">
                  <adec:decorative xmlns:adec="http://schemas.microsoft.com/office/drawing/2017/decorative" val="1"/>
                </a:ext>
              </a:extLst>
            </p:cNvPr>
            <p:cNvGrpSpPr/>
            <p:nvPr/>
          </p:nvGrpSpPr>
          <p:grpSpPr>
            <a:xfrm>
              <a:off x="7899901" y="1788565"/>
              <a:ext cx="4260440" cy="4710334"/>
              <a:chOff x="7899901" y="1581529"/>
              <a:chExt cx="4260440" cy="4917372"/>
            </a:xfrm>
          </p:grpSpPr>
          <p:grpSp>
            <p:nvGrpSpPr>
              <p:cNvPr id="8" name="Group 7">
                <a:extLst>
                  <a:ext uri="{FF2B5EF4-FFF2-40B4-BE49-F238E27FC236}">
                    <a16:creationId xmlns:a16="http://schemas.microsoft.com/office/drawing/2014/main" id="{1E5C03D8-F3B9-18B7-493F-46443721EA0C}"/>
                  </a:ext>
                </a:extLst>
              </p:cNvPr>
              <p:cNvGrpSpPr/>
              <p:nvPr/>
            </p:nvGrpSpPr>
            <p:grpSpPr>
              <a:xfrm>
                <a:off x="7899901" y="1581529"/>
                <a:ext cx="3709488" cy="4917372"/>
                <a:chOff x="7899901" y="1581529"/>
                <a:chExt cx="3709488" cy="4917372"/>
              </a:xfrm>
            </p:grpSpPr>
            <p:sp>
              <p:nvSpPr>
                <p:cNvPr id="10" name="Rectangle: Rounded Corners 9">
                  <a:extLst>
                    <a:ext uri="{FF2B5EF4-FFF2-40B4-BE49-F238E27FC236}">
                      <a16:creationId xmlns:a16="http://schemas.microsoft.com/office/drawing/2014/main" id="{316DCDE3-95F6-1B6E-33B6-2D1EF069E725}"/>
                    </a:ext>
                    <a:ext uri="{C183D7F6-B498-43B3-948B-1728B52AA6E4}">
                      <adec:decorative xmlns:adec="http://schemas.microsoft.com/office/drawing/2017/decorative" val="1"/>
                    </a:ext>
                  </a:extLst>
                </p:cNvPr>
                <p:cNvSpPr/>
                <p:nvPr/>
              </p:nvSpPr>
              <p:spPr>
                <a:xfrm>
                  <a:off x="7899901" y="1581529"/>
                  <a:ext cx="3709488" cy="4917372"/>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2" name="Rectangle 11">
                  <a:extLst>
                    <a:ext uri="{FF2B5EF4-FFF2-40B4-BE49-F238E27FC236}">
                      <a16:creationId xmlns:a16="http://schemas.microsoft.com/office/drawing/2014/main" id="{6DBBD097-F969-49D9-90CC-42409C3510B4}"/>
                    </a:ext>
                    <a:ext uri="{C183D7F6-B498-43B3-948B-1728B52AA6E4}">
                      <adec:decorative xmlns:adec="http://schemas.microsoft.com/office/drawing/2017/decorative" val="1"/>
                    </a:ext>
                  </a:extLst>
                </p:cNvPr>
                <p:cNvSpPr/>
                <p:nvPr/>
              </p:nvSpPr>
              <p:spPr bwMode="auto">
                <a:xfrm>
                  <a:off x="8117737" y="2793711"/>
                  <a:ext cx="3233461" cy="33191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96% </a:t>
                  </a:r>
                  <a:r>
                    <a:rPr kumimoji="0" lang="en-US" sz="1800" b="0" i="0" u="none" strike="noStrike" kern="1200" cap="none" spc="0" normalizeH="0" baseline="0" noProof="0">
                      <a:ln>
                        <a:noFill/>
                      </a:ln>
                      <a:solidFill>
                        <a:srgbClr val="FFFFFF"/>
                      </a:solidFill>
                      <a:effectLst/>
                      <a:uLnTx/>
                      <a:uFillTx/>
                      <a:latin typeface="Segoe UI"/>
                      <a:ea typeface="+mn-ea"/>
                      <a:cs typeface="+mn-cs"/>
                    </a:rPr>
                    <a:t>would be disappointed if they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no</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longer</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had</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access</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to</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Copilot</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83% </a:t>
                  </a:r>
                  <a:r>
                    <a:rPr kumimoji="0" lang="en-US" sz="1800" b="0" i="0" u="none" strike="noStrike" kern="1200" cap="none" spc="0" normalizeH="0" baseline="0" noProof="0">
                      <a:ln>
                        <a:noFill/>
                      </a:ln>
                      <a:solidFill>
                        <a:srgbClr val="FFFFFF"/>
                      </a:solidFill>
                      <a:effectLst/>
                      <a:uLnTx/>
                      <a:uFillTx/>
                      <a:latin typeface="Segoe UI"/>
                      <a:ea typeface="+mn-ea"/>
                      <a:cs typeface="+mn-cs"/>
                    </a:rPr>
                    <a:t>would not want to go back to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working</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without</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Copilot</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47% </a:t>
                  </a:r>
                  <a:r>
                    <a:rPr kumimoji="0" lang="en-US" sz="1800" b="0" i="0" u="none" strike="noStrike" kern="1200" cap="none" spc="0" normalizeH="0" baseline="0" noProof="0">
                      <a:ln>
                        <a:noFill/>
                      </a:ln>
                      <a:solidFill>
                        <a:srgbClr val="FFFFFF"/>
                      </a:solidFill>
                      <a:effectLst/>
                      <a:uLnTx/>
                      <a:uFillTx/>
                      <a:latin typeface="Segoe UI"/>
                      <a:ea typeface="+mn-ea"/>
                      <a:cs typeface="+mn-cs"/>
                    </a:rPr>
                    <a:t>access to Copilot would influence my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choice</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of</a:t>
                  </a:r>
                  <a:r>
                    <a:rPr kumimoji="0" lang="en-US" sz="1800" b="1" i="0" u="none" strike="noStrike" kern="1200" cap="none" spc="0" normalizeH="0" baseline="0" noProof="0">
                      <a:ln>
                        <a:noFill/>
                      </a:ln>
                      <a:solidFill>
                        <a:srgbClr val="243A5E"/>
                      </a:solidFill>
                      <a:effectLst/>
                      <a:uLnTx/>
                      <a:uFillTx/>
                      <a:latin typeface="Segoe UI"/>
                      <a:ea typeface="+mn-ea"/>
                      <a:cs typeface="+mn-cs"/>
                    </a:rPr>
                    <a:t> </a:t>
                  </a:r>
                  <a:r>
                    <a:rPr kumimoji="0" lang="en-US"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employer</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9" name="TextBox 22">
                <a:extLst>
                  <a:ext uri="{FF2B5EF4-FFF2-40B4-BE49-F238E27FC236}">
                    <a16:creationId xmlns:a16="http://schemas.microsoft.com/office/drawing/2014/main" id="{CA1FAC3C-2074-9472-B336-BC68430F29A8}"/>
                  </a:ext>
                </a:extLst>
              </p:cNvPr>
              <p:cNvSpPr txBox="1"/>
              <p:nvPr/>
            </p:nvSpPr>
            <p:spPr>
              <a:xfrm>
                <a:off x="8333167" y="2048623"/>
                <a:ext cx="3827174" cy="57834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Segoe UI"/>
                    <a:ea typeface="+mn-ea"/>
                    <a:cs typeface="+mn-cs"/>
                  </a:rPr>
                  <a:t>How much is Copilot </a:t>
                </a:r>
                <a:br>
                  <a:rPr kumimoji="0" lang="en-GB" sz="1800" b="1" i="0" u="none" strike="noStrike" kern="0" cap="none" spc="0" normalizeH="0" baseline="0" noProof="0">
                    <a:ln>
                      <a:noFill/>
                    </a:ln>
                    <a:solidFill>
                      <a:srgbClr val="FFFFFF"/>
                    </a:solidFill>
                    <a:effectLst/>
                    <a:uLnTx/>
                    <a:uFillTx/>
                    <a:latin typeface="Segoe UI"/>
                    <a:ea typeface="+mn-ea"/>
                    <a:cs typeface="+mn-cs"/>
                  </a:rPr>
                </a:br>
                <a:r>
                  <a:rPr kumimoji="0" lang="en-GB" sz="18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worth</a:t>
                </a:r>
                <a:r>
                  <a:rPr kumimoji="0" lang="en-GB" sz="1800" b="1" i="0" u="none" strike="noStrike" kern="0" cap="none" spc="0" normalizeH="0" baseline="0" noProof="0">
                    <a:ln>
                      <a:noFill/>
                    </a:ln>
                    <a:solidFill>
                      <a:srgbClr val="000000"/>
                    </a:solidFill>
                    <a:effectLst/>
                    <a:uLnTx/>
                    <a:uFillTx/>
                    <a:latin typeface="Segoe UI"/>
                    <a:ea typeface="+mn-ea"/>
                    <a:cs typeface="+mn-cs"/>
                  </a:rPr>
                  <a:t> </a:t>
                </a:r>
                <a:r>
                  <a:rPr kumimoji="0" lang="en-GB" sz="1800" b="1" i="0" u="none" strike="noStrike" kern="0" cap="none" spc="0" normalizeH="0" baseline="0" noProof="0">
                    <a:ln>
                      <a:noFill/>
                    </a:ln>
                    <a:solidFill>
                      <a:srgbClr val="FFFFFF"/>
                    </a:solidFill>
                    <a:effectLst/>
                    <a:uLnTx/>
                    <a:uFillTx/>
                    <a:latin typeface="Segoe UI"/>
                    <a:ea typeface="+mn-ea"/>
                    <a:cs typeface="+mn-cs"/>
                  </a:rPr>
                  <a:t>to users?</a:t>
                </a:r>
              </a:p>
            </p:txBody>
          </p:sp>
        </p:grpSp>
      </p:grpSp>
      <p:pic>
        <p:nvPicPr>
          <p:cNvPr id="13" name="Grafik 12" descr="Ein Bild, das Grafiken, Schrift, Logo, Screenshot enthält.&#10;&#10;Automatisch generierte Beschreibung">
            <a:extLst>
              <a:ext uri="{FF2B5EF4-FFF2-40B4-BE49-F238E27FC236}">
                <a16:creationId xmlns:a16="http://schemas.microsoft.com/office/drawing/2014/main" id="{A7D1362B-F24A-E604-7C06-29702F34A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009" y="250067"/>
            <a:ext cx="2050879" cy="488304"/>
          </a:xfrm>
          <a:prstGeom prst="rect">
            <a:avLst/>
          </a:prstGeom>
        </p:spPr>
      </p:pic>
    </p:spTree>
    <p:extLst>
      <p:ext uri="{BB962C8B-B14F-4D97-AF65-F5344CB8AC3E}">
        <p14:creationId xmlns:p14="http://schemas.microsoft.com/office/powerpoint/2010/main" val="359454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0B4A6-CDBC-A85F-82CE-FB5A4BF10452}"/>
              </a:ext>
            </a:extLst>
          </p:cNvPr>
          <p:cNvSpPr>
            <a:spLocks noGrp="1"/>
          </p:cNvSpPr>
          <p:nvPr>
            <p:ph type="title"/>
          </p:nvPr>
        </p:nvSpPr>
        <p:spPr/>
        <p:txBody>
          <a:bodyPr/>
          <a:lstStyle/>
          <a:p>
            <a:pPr algn="ctr"/>
            <a:r>
              <a:rPr lang="en-US" b="1">
                <a:latin typeface="Segoe UI Variable Display Semib" pitchFamily="2" charset="0"/>
              </a:rPr>
              <a:t>Is Copilot worth more than a free lunch? </a:t>
            </a:r>
          </a:p>
        </p:txBody>
      </p:sp>
      <p:sp>
        <p:nvSpPr>
          <p:cNvPr id="4" name="TextBox 3">
            <a:extLst>
              <a:ext uri="{FF2B5EF4-FFF2-40B4-BE49-F238E27FC236}">
                <a16:creationId xmlns:a16="http://schemas.microsoft.com/office/drawing/2014/main" id="{1EE26698-9135-A462-1429-1E498F908C45}"/>
              </a:ext>
            </a:extLst>
          </p:cNvPr>
          <p:cNvSpPr txBox="1"/>
          <p:nvPr/>
        </p:nvSpPr>
        <p:spPr>
          <a:xfrm>
            <a:off x="0" y="6610446"/>
            <a:ext cx="4532826" cy="247554"/>
          </a:xfrm>
          <a:prstGeom prst="rect">
            <a:avLst/>
          </a:prstGeom>
          <a:noFill/>
        </p:spPr>
        <p:txBody>
          <a:bodyPr wrap="none" lIns="144000" tIns="0" rIns="0" bIns="108000" rtlCol="0" anchor="b">
            <a:spAutoFit/>
          </a:bodyPr>
          <a:lstStyle>
            <a:defPPr>
              <a:defRPr lang="en-US"/>
            </a:defPPr>
            <a:lvl1pPr>
              <a:defRPr sz="900">
                <a:solidFill>
                  <a:schemeClr val="tx1">
                    <a:lumMod val="50000"/>
                    <a:lumOff val="50000"/>
                  </a:schemeClr>
                </a:solidFill>
                <a:latin typeface="Segoe UI Variable Display" pitchFamily="2" charset="0"/>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lumMod val="50000"/>
                    <a:lumOff val="50000"/>
                  </a:srgbClr>
                </a:solidFill>
                <a:effectLst/>
                <a:uLnTx/>
                <a:uFillTx/>
                <a:latin typeface="Segoe UI Variable Display" pitchFamily="2" charset="0"/>
                <a:ea typeface="+mn-ea"/>
                <a:cs typeface="Segoe UI Semibold"/>
              </a:rPr>
              <a:t>Source: Survey of Copilot for Microsoft 365 Early Access Program users, October 2023.</a:t>
            </a:r>
          </a:p>
        </p:txBody>
      </p:sp>
      <p:grpSp>
        <p:nvGrpSpPr>
          <p:cNvPr id="3" name="Group 2">
            <a:extLst>
              <a:ext uri="{FF2B5EF4-FFF2-40B4-BE49-F238E27FC236}">
                <a16:creationId xmlns:a16="http://schemas.microsoft.com/office/drawing/2014/main" id="{7FCE61D7-ECA2-3558-DE40-828DDA5A30BF}"/>
              </a:ext>
            </a:extLst>
          </p:cNvPr>
          <p:cNvGrpSpPr/>
          <p:nvPr/>
        </p:nvGrpSpPr>
        <p:grpSpPr>
          <a:xfrm>
            <a:off x="2343066" y="1330905"/>
            <a:ext cx="7505869" cy="4825549"/>
            <a:chOff x="2417601" y="1446662"/>
            <a:chExt cx="7505869" cy="4825549"/>
          </a:xfrm>
        </p:grpSpPr>
        <p:sp>
          <p:nvSpPr>
            <p:cNvPr id="13" name="Rounded Rectangle 12">
              <a:extLst>
                <a:ext uri="{FF2B5EF4-FFF2-40B4-BE49-F238E27FC236}">
                  <a16:creationId xmlns:a16="http://schemas.microsoft.com/office/drawing/2014/main" id="{35C3342E-CB61-0491-01EC-C325A144FBE8}"/>
                </a:ext>
              </a:extLst>
            </p:cNvPr>
            <p:cNvSpPr/>
            <p:nvPr/>
          </p:nvSpPr>
          <p:spPr bwMode="auto">
            <a:xfrm>
              <a:off x="2417601" y="1446662"/>
              <a:ext cx="7505869" cy="4825549"/>
            </a:xfrm>
            <a:prstGeom prst="roundRect">
              <a:avLst>
                <a:gd name="adj" fmla="val 2889"/>
              </a:avLst>
            </a:prstGeom>
            <a:solidFill>
              <a:schemeClr val="bg1"/>
            </a:solidFill>
            <a:ln>
              <a:solidFill>
                <a:schemeClr val="bg1">
                  <a:lumMod val="95000"/>
                </a:schemeClr>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3B9617CF-1368-555D-651C-CD6EC4FA452C}"/>
                </a:ext>
              </a:extLst>
            </p:cNvPr>
            <p:cNvSpPr txBox="1"/>
            <p:nvPr/>
          </p:nvSpPr>
          <p:spPr>
            <a:xfrm>
              <a:off x="4043500" y="5606546"/>
              <a:ext cx="744467" cy="2908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t>Monthly </a:t>
              </a:r>
              <a:b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br>
              <a: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t>lunch</a:t>
              </a:r>
            </a:p>
          </p:txBody>
        </p:sp>
        <p:sp>
          <p:nvSpPr>
            <p:cNvPr id="12" name="TextBox 11">
              <a:extLst>
                <a:ext uri="{FF2B5EF4-FFF2-40B4-BE49-F238E27FC236}">
                  <a16:creationId xmlns:a16="http://schemas.microsoft.com/office/drawing/2014/main" id="{85821AA0-F7D8-EA48-BFF8-3951B54915B1}"/>
                </a:ext>
              </a:extLst>
            </p:cNvPr>
            <p:cNvSpPr txBox="1"/>
            <p:nvPr/>
          </p:nvSpPr>
          <p:spPr>
            <a:xfrm>
              <a:off x="6170535" y="5587689"/>
              <a:ext cx="744467" cy="2908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t>Bi-weekly </a:t>
              </a:r>
              <a:b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br>
              <a: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t>lunch</a:t>
              </a:r>
            </a:p>
          </p:txBody>
        </p:sp>
        <p:sp>
          <p:nvSpPr>
            <p:cNvPr id="14" name="TextBox 13">
              <a:extLst>
                <a:ext uri="{FF2B5EF4-FFF2-40B4-BE49-F238E27FC236}">
                  <a16:creationId xmlns:a16="http://schemas.microsoft.com/office/drawing/2014/main" id="{AD426A6F-16E6-B96C-69AF-8B17BD84FFA7}"/>
                </a:ext>
              </a:extLst>
            </p:cNvPr>
            <p:cNvSpPr txBox="1"/>
            <p:nvPr/>
          </p:nvSpPr>
          <p:spPr>
            <a:xfrm>
              <a:off x="8301677" y="5587689"/>
              <a:ext cx="744467" cy="2908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t>Weekly </a:t>
              </a:r>
              <a:b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br>
              <a:r>
                <a:rPr kumimoji="0" lang="en-US" sz="1050" b="1" i="0" u="none" strike="noStrike" kern="1200" cap="none" spc="0" normalizeH="0" baseline="0" noProof="0">
                  <a:ln>
                    <a:noFill/>
                  </a:ln>
                  <a:solidFill>
                    <a:srgbClr val="000000"/>
                  </a:solidFill>
                  <a:effectLst/>
                  <a:uLnTx/>
                  <a:uFillTx/>
                  <a:latin typeface="Segoe UI Variable Display Semibold" pitchFamily="2" charset="0"/>
                  <a:ea typeface="+mn-ea"/>
                  <a:cs typeface="+mn-cs"/>
                </a:rPr>
                <a:t>lunch</a:t>
              </a:r>
            </a:p>
          </p:txBody>
        </p:sp>
        <p:pic>
          <p:nvPicPr>
            <p:cNvPr id="15" name="!!CopilotLogo" descr="A rainbow colored logo on a black background&#10;&#10;Description automatically generated">
              <a:extLst>
                <a:ext uri="{FF2B5EF4-FFF2-40B4-BE49-F238E27FC236}">
                  <a16:creationId xmlns:a16="http://schemas.microsoft.com/office/drawing/2014/main" id="{4754A8C4-885D-89AD-4DD0-BD74CFA0B676}"/>
                </a:ext>
              </a:extLst>
            </p:cNvPr>
            <p:cNvPicPr>
              <a:picLocks noChangeAspect="1"/>
            </p:cNvPicPr>
            <p:nvPr/>
          </p:nvPicPr>
          <p:blipFill>
            <a:blip r:embed="rId3"/>
            <a:stretch>
              <a:fillRect/>
            </a:stretch>
          </p:blipFill>
          <p:spPr>
            <a:xfrm>
              <a:off x="3535308" y="5582052"/>
              <a:ext cx="296486" cy="296486"/>
            </a:xfrm>
            <a:prstGeom prst="rect">
              <a:avLst/>
            </a:prstGeom>
            <a:noFill/>
            <a:ln>
              <a:noFill/>
              <a:headEnd type="none" w="med" len="med"/>
              <a:tailEnd type="none" w="med" len="med"/>
            </a:ln>
            <a:effectLst/>
          </p:spPr>
        </p:pic>
        <p:pic>
          <p:nvPicPr>
            <p:cNvPr id="16" name="!!CopilotLogo" descr="A rainbow colored logo on a black background&#10;&#10;Description automatically generated">
              <a:extLst>
                <a:ext uri="{FF2B5EF4-FFF2-40B4-BE49-F238E27FC236}">
                  <a16:creationId xmlns:a16="http://schemas.microsoft.com/office/drawing/2014/main" id="{DA3D2E4A-E0E6-3AFC-2D66-22884E260061}"/>
                </a:ext>
              </a:extLst>
            </p:cNvPr>
            <p:cNvPicPr>
              <a:picLocks noChangeAspect="1"/>
            </p:cNvPicPr>
            <p:nvPr/>
          </p:nvPicPr>
          <p:blipFill>
            <a:blip r:embed="rId3"/>
            <a:stretch>
              <a:fillRect/>
            </a:stretch>
          </p:blipFill>
          <p:spPr>
            <a:xfrm>
              <a:off x="5636953" y="5582052"/>
              <a:ext cx="296486" cy="296486"/>
            </a:xfrm>
            <a:prstGeom prst="rect">
              <a:avLst/>
            </a:prstGeom>
            <a:noFill/>
            <a:ln>
              <a:noFill/>
              <a:headEnd type="none" w="med" len="med"/>
              <a:tailEnd type="none" w="med" len="med"/>
            </a:ln>
            <a:effectLst/>
          </p:spPr>
        </p:pic>
        <p:pic>
          <p:nvPicPr>
            <p:cNvPr id="17" name="!!CopilotLogo" descr="A rainbow colored logo on a black background&#10;&#10;Description automatically generated">
              <a:extLst>
                <a:ext uri="{FF2B5EF4-FFF2-40B4-BE49-F238E27FC236}">
                  <a16:creationId xmlns:a16="http://schemas.microsoft.com/office/drawing/2014/main" id="{41E54731-C147-02FC-F535-35803B7D7A48}"/>
                </a:ext>
              </a:extLst>
            </p:cNvPr>
            <p:cNvPicPr>
              <a:picLocks noChangeAspect="1"/>
            </p:cNvPicPr>
            <p:nvPr/>
          </p:nvPicPr>
          <p:blipFill>
            <a:blip r:embed="rId3"/>
            <a:stretch>
              <a:fillRect/>
            </a:stretch>
          </p:blipFill>
          <p:spPr>
            <a:xfrm>
              <a:off x="7738598" y="5582052"/>
              <a:ext cx="296486" cy="296486"/>
            </a:xfrm>
            <a:prstGeom prst="rect">
              <a:avLst/>
            </a:prstGeom>
            <a:noFill/>
            <a:ln>
              <a:noFill/>
              <a:headEnd type="none" w="med" len="med"/>
              <a:tailEnd type="none" w="med" len="med"/>
            </a:ln>
            <a:effectLst/>
          </p:spPr>
        </p:pic>
        <p:sp>
          <p:nvSpPr>
            <p:cNvPr id="7" name="Rectangle 6">
              <a:extLst>
                <a:ext uri="{FF2B5EF4-FFF2-40B4-BE49-F238E27FC236}">
                  <a16:creationId xmlns:a16="http://schemas.microsoft.com/office/drawing/2014/main" id="{12E85421-45EC-E1E8-EDC1-D96590F1B9F9}"/>
                </a:ext>
              </a:extLst>
            </p:cNvPr>
            <p:cNvSpPr/>
            <p:nvPr/>
          </p:nvSpPr>
          <p:spPr bwMode="auto">
            <a:xfrm>
              <a:off x="4072877" y="5100505"/>
              <a:ext cx="688369" cy="368815"/>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4CBF3F65-C8AC-3848-5FB6-FD5A218D8091}"/>
                </a:ext>
              </a:extLst>
            </p:cNvPr>
            <p:cNvSpPr/>
            <p:nvPr/>
          </p:nvSpPr>
          <p:spPr bwMode="auto">
            <a:xfrm>
              <a:off x="6184013" y="4832058"/>
              <a:ext cx="687600" cy="63726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D84FBC67-D51F-3D15-9CFA-E2D25C54A691}"/>
                </a:ext>
              </a:extLst>
            </p:cNvPr>
            <p:cNvSpPr/>
            <p:nvPr/>
          </p:nvSpPr>
          <p:spPr bwMode="auto">
            <a:xfrm>
              <a:off x="8308527" y="4756558"/>
              <a:ext cx="687600" cy="709337"/>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aphicFrame>
          <p:nvGraphicFramePr>
            <p:cNvPr id="10" name="Chart 9">
              <a:extLst>
                <a:ext uri="{FF2B5EF4-FFF2-40B4-BE49-F238E27FC236}">
                  <a16:creationId xmlns:a16="http://schemas.microsoft.com/office/drawing/2014/main" id="{A2F6D3E6-6727-05EB-FD22-5CAABAE25629}"/>
                </a:ext>
              </a:extLst>
            </p:cNvPr>
            <p:cNvGraphicFramePr/>
            <p:nvPr/>
          </p:nvGraphicFramePr>
          <p:xfrm>
            <a:off x="2841014" y="2219282"/>
            <a:ext cx="6613752" cy="344862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36148BD5-A271-E611-B898-1E40EE4D97BC}"/>
                </a:ext>
              </a:extLst>
            </p:cNvPr>
            <p:cNvSpPr txBox="1"/>
            <p:nvPr/>
          </p:nvSpPr>
          <p:spPr>
            <a:xfrm>
              <a:off x="2417601" y="1517364"/>
              <a:ext cx="7505869" cy="775597"/>
            </a:xfrm>
            <a:prstGeom prst="rect">
              <a:avLst/>
            </a:prstGeom>
            <a:noFill/>
          </p:spPr>
          <p:txBody>
            <a:bodyPr wrap="square" lIns="0" tIns="274320" rIns="0" bIns="0">
              <a:noAutofit/>
            </a:bodyPr>
            <a:lstStyle/>
            <a:p>
              <a:pPr marL="0" marR="0" lvl="0" indent="0" algn="ctr" defTabSz="652943"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575">
                        <a:srgbClr val="000000"/>
                      </a:gs>
                      <a:gs pos="17416">
                        <a:srgbClr val="000000"/>
                      </a:gs>
                    </a:gsLst>
                    <a:lin ang="4200000" scaled="0"/>
                  </a:gradFill>
                  <a:effectLst/>
                  <a:uLnTx/>
                  <a:uFillTx/>
                  <a:latin typeface="Segoe UI Variable Display Semibold" pitchFamily="2" charset="0"/>
                  <a:ea typeface="+mn-ea"/>
                  <a:cs typeface="Segoe UI" panose="020B0502040204020203" pitchFamily="34" charset="0"/>
                </a:rPr>
                <a:t>If offered the choice, users overwhelmingly said they would pick Copilot</a:t>
              </a:r>
            </a:p>
          </p:txBody>
        </p:sp>
      </p:grpSp>
      <p:pic>
        <p:nvPicPr>
          <p:cNvPr id="6" name="Grafik 5" descr="Ein Bild, das Grafiken, Schrift, Logo, Screenshot enthält.&#10;&#10;Automatisch generierte Beschreibung">
            <a:extLst>
              <a:ext uri="{FF2B5EF4-FFF2-40B4-BE49-F238E27FC236}">
                <a16:creationId xmlns:a16="http://schemas.microsoft.com/office/drawing/2014/main" id="{DB71CBD2-F2AD-9570-3489-8A7049AFA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3819325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0 -3.33333E-6 L 0 0.03542 " pathEditMode="relative" rAng="0" ptsTypes="AA">
                                      <p:cBhvr>
                                        <p:cTn id="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886E8E-74EB-D2B9-8F92-845BC6D2982D}"/>
              </a:ext>
              <a:ext uri="{C183D7F6-B498-43B3-948B-1728B52AA6E4}">
                <adec:decorative xmlns:adec="http://schemas.microsoft.com/office/drawing/2017/decorative" val="1"/>
              </a:ext>
            </a:extLst>
          </p:cNvPr>
          <p:cNvGrpSpPr/>
          <p:nvPr/>
        </p:nvGrpSpPr>
        <p:grpSpPr>
          <a:xfrm>
            <a:off x="3065060" y="882741"/>
            <a:ext cx="8856833" cy="4379213"/>
            <a:chOff x="3065060" y="638901"/>
            <a:chExt cx="8856833" cy="4379213"/>
          </a:xfrm>
          <a:solidFill>
            <a:srgbClr val="D1DDF4"/>
          </a:solidFill>
        </p:grpSpPr>
        <p:grpSp>
          <p:nvGrpSpPr>
            <p:cNvPr id="5" name="Africa">
              <a:extLst>
                <a:ext uri="{FF2B5EF4-FFF2-40B4-BE49-F238E27FC236}">
                  <a16:creationId xmlns:a16="http://schemas.microsoft.com/office/drawing/2014/main" id="{E4E3BBC8-F406-D53F-8C0E-3D7782D76430}"/>
                </a:ext>
              </a:extLst>
            </p:cNvPr>
            <p:cNvGrpSpPr/>
            <p:nvPr/>
          </p:nvGrpSpPr>
          <p:grpSpPr>
            <a:xfrm>
              <a:off x="6812301" y="2493300"/>
              <a:ext cx="1671421" cy="1874389"/>
              <a:chOff x="3916463" y="3374510"/>
              <a:chExt cx="1608529" cy="1803853"/>
            </a:xfrm>
            <a:grpFill/>
          </p:grpSpPr>
          <p:sp>
            <p:nvSpPr>
              <p:cNvPr id="706" name="Egypt">
                <a:extLst>
                  <a:ext uri="{FF2B5EF4-FFF2-40B4-BE49-F238E27FC236}">
                    <a16:creationId xmlns:a16="http://schemas.microsoft.com/office/drawing/2014/main" id="{C454FB91-E9BE-3877-C068-FE1F2770D419}"/>
                  </a:ext>
                </a:extLst>
              </p:cNvPr>
              <p:cNvSpPr>
                <a:spLocks/>
              </p:cNvSpPr>
              <p:nvPr/>
            </p:nvSpPr>
            <p:spPr bwMode="auto">
              <a:xfrm>
                <a:off x="4901993" y="3521015"/>
                <a:ext cx="251563" cy="257482"/>
              </a:xfrm>
              <a:custGeom>
                <a:avLst/>
                <a:gdLst/>
                <a:ahLst/>
                <a:cxnLst>
                  <a:cxn ang="0">
                    <a:pos x="149" y="9"/>
                  </a:cxn>
                  <a:cxn ang="0">
                    <a:pos x="148" y="12"/>
                  </a:cxn>
                  <a:cxn ang="0">
                    <a:pos x="145" y="12"/>
                  </a:cxn>
                  <a:cxn ang="0">
                    <a:pos x="135" y="11"/>
                  </a:cxn>
                  <a:cxn ang="0">
                    <a:pos x="131" y="11"/>
                  </a:cxn>
                  <a:cxn ang="0">
                    <a:pos x="119" y="11"/>
                  </a:cxn>
                  <a:cxn ang="0">
                    <a:pos x="109" y="7"/>
                  </a:cxn>
                  <a:cxn ang="0">
                    <a:pos x="102" y="5"/>
                  </a:cxn>
                  <a:cxn ang="0">
                    <a:pos x="82" y="9"/>
                  </a:cxn>
                  <a:cxn ang="0">
                    <a:pos x="76" y="12"/>
                  </a:cxn>
                  <a:cxn ang="0">
                    <a:pos x="74" y="15"/>
                  </a:cxn>
                  <a:cxn ang="0">
                    <a:pos x="64" y="15"/>
                  </a:cxn>
                  <a:cxn ang="0">
                    <a:pos x="58" y="14"/>
                  </a:cxn>
                  <a:cxn ang="0">
                    <a:pos x="38" y="7"/>
                  </a:cxn>
                  <a:cxn ang="0">
                    <a:pos x="30" y="5"/>
                  </a:cxn>
                  <a:cxn ang="0">
                    <a:pos x="8" y="2"/>
                  </a:cxn>
                  <a:cxn ang="0">
                    <a:pos x="5" y="0"/>
                  </a:cxn>
                  <a:cxn ang="0">
                    <a:pos x="2" y="4"/>
                  </a:cxn>
                  <a:cxn ang="0">
                    <a:pos x="2" y="15"/>
                  </a:cxn>
                  <a:cxn ang="0">
                    <a:pos x="1" y="24"/>
                  </a:cxn>
                  <a:cxn ang="0">
                    <a:pos x="0" y="28"/>
                  </a:cxn>
                  <a:cxn ang="0">
                    <a:pos x="1" y="39"/>
                  </a:cxn>
                  <a:cxn ang="0">
                    <a:pos x="1" y="48"/>
                  </a:cxn>
                  <a:cxn ang="0">
                    <a:pos x="99" y="172"/>
                  </a:cxn>
                  <a:cxn ang="0">
                    <a:pos x="105" y="167"/>
                  </a:cxn>
                  <a:cxn ang="0">
                    <a:pos x="108" y="167"/>
                  </a:cxn>
                  <a:cxn ang="0">
                    <a:pos x="112" y="170"/>
                  </a:cxn>
                  <a:cxn ang="0">
                    <a:pos x="133" y="170"/>
                  </a:cxn>
                  <a:cxn ang="0">
                    <a:pos x="139" y="174"/>
                  </a:cxn>
                  <a:cxn ang="0">
                    <a:pos x="142" y="174"/>
                  </a:cxn>
                  <a:cxn ang="0">
                    <a:pos x="145" y="172"/>
                  </a:cxn>
                  <a:cxn ang="0">
                    <a:pos x="152" y="167"/>
                  </a:cxn>
                  <a:cxn ang="0">
                    <a:pos x="153" y="167"/>
                  </a:cxn>
                  <a:cxn ang="0">
                    <a:pos x="158" y="162"/>
                  </a:cxn>
                  <a:cxn ang="0">
                    <a:pos x="160" y="156"/>
                  </a:cxn>
                  <a:cxn ang="0">
                    <a:pos x="162" y="156"/>
                  </a:cxn>
                  <a:cxn ang="0">
                    <a:pos x="170" y="150"/>
                  </a:cxn>
                  <a:cxn ang="0">
                    <a:pos x="170" y="149"/>
                  </a:cxn>
                  <a:cxn ang="0">
                    <a:pos x="170" y="143"/>
                  </a:cxn>
                  <a:cxn ang="0">
                    <a:pos x="170" y="139"/>
                  </a:cxn>
                  <a:cxn ang="0">
                    <a:pos x="166" y="132"/>
                  </a:cxn>
                  <a:cxn ang="0">
                    <a:pos x="163" y="125"/>
                  </a:cxn>
                  <a:cxn ang="0">
                    <a:pos x="153" y="108"/>
                  </a:cxn>
                  <a:cxn ang="0">
                    <a:pos x="146" y="92"/>
                  </a:cxn>
                  <a:cxn ang="0">
                    <a:pos x="145" y="88"/>
                  </a:cxn>
                  <a:cxn ang="0">
                    <a:pos x="139" y="81"/>
                  </a:cxn>
                  <a:cxn ang="0">
                    <a:pos x="139" y="76"/>
                  </a:cxn>
                  <a:cxn ang="0">
                    <a:pos x="136" y="69"/>
                  </a:cxn>
                  <a:cxn ang="0">
                    <a:pos x="128" y="58"/>
                  </a:cxn>
                  <a:cxn ang="0">
                    <a:pos x="121" y="41"/>
                  </a:cxn>
                  <a:cxn ang="0">
                    <a:pos x="121" y="29"/>
                  </a:cxn>
                  <a:cxn ang="0">
                    <a:pos x="122" y="31"/>
                  </a:cxn>
                  <a:cxn ang="0">
                    <a:pos x="131" y="49"/>
                  </a:cxn>
                  <a:cxn ang="0">
                    <a:pos x="138" y="62"/>
                  </a:cxn>
                  <a:cxn ang="0">
                    <a:pos x="145" y="71"/>
                  </a:cxn>
                  <a:cxn ang="0">
                    <a:pos x="148" y="71"/>
                  </a:cxn>
                  <a:cxn ang="0">
                    <a:pos x="150" y="66"/>
                  </a:cxn>
                  <a:cxn ang="0">
                    <a:pos x="155" y="51"/>
                  </a:cxn>
                  <a:cxn ang="0">
                    <a:pos x="158" y="48"/>
                  </a:cxn>
                  <a:cxn ang="0">
                    <a:pos x="158" y="45"/>
                  </a:cxn>
                </a:cxnLst>
                <a:rect l="0" t="0" r="r" b="b"/>
                <a:pathLst>
                  <a:path w="170" h="174">
                    <a:moveTo>
                      <a:pt x="160" y="38"/>
                    </a:moveTo>
                    <a:lnTo>
                      <a:pt x="149" y="9"/>
                    </a:lnTo>
                    <a:lnTo>
                      <a:pt x="149" y="9"/>
                    </a:lnTo>
                    <a:lnTo>
                      <a:pt x="148" y="12"/>
                    </a:lnTo>
                    <a:lnTo>
                      <a:pt x="148" y="12"/>
                    </a:lnTo>
                    <a:lnTo>
                      <a:pt x="145" y="12"/>
                    </a:lnTo>
                    <a:lnTo>
                      <a:pt x="140" y="12"/>
                    </a:lnTo>
                    <a:lnTo>
                      <a:pt x="135" y="11"/>
                    </a:lnTo>
                    <a:lnTo>
                      <a:pt x="131" y="11"/>
                    </a:lnTo>
                    <a:lnTo>
                      <a:pt x="131" y="11"/>
                    </a:lnTo>
                    <a:lnTo>
                      <a:pt x="125" y="12"/>
                    </a:lnTo>
                    <a:lnTo>
                      <a:pt x="119" y="11"/>
                    </a:lnTo>
                    <a:lnTo>
                      <a:pt x="109" y="7"/>
                    </a:lnTo>
                    <a:lnTo>
                      <a:pt x="109" y="7"/>
                    </a:lnTo>
                    <a:lnTo>
                      <a:pt x="106" y="7"/>
                    </a:lnTo>
                    <a:lnTo>
                      <a:pt x="102" y="5"/>
                    </a:lnTo>
                    <a:lnTo>
                      <a:pt x="92" y="7"/>
                    </a:lnTo>
                    <a:lnTo>
                      <a:pt x="82" y="9"/>
                    </a:lnTo>
                    <a:lnTo>
                      <a:pt x="78" y="11"/>
                    </a:lnTo>
                    <a:lnTo>
                      <a:pt x="76" y="12"/>
                    </a:lnTo>
                    <a:lnTo>
                      <a:pt x="76" y="12"/>
                    </a:lnTo>
                    <a:lnTo>
                      <a:pt x="74" y="15"/>
                    </a:lnTo>
                    <a:lnTo>
                      <a:pt x="69" y="17"/>
                    </a:lnTo>
                    <a:lnTo>
                      <a:pt x="64" y="15"/>
                    </a:lnTo>
                    <a:lnTo>
                      <a:pt x="58" y="14"/>
                    </a:lnTo>
                    <a:lnTo>
                      <a:pt x="58" y="14"/>
                    </a:lnTo>
                    <a:lnTo>
                      <a:pt x="45" y="9"/>
                    </a:lnTo>
                    <a:lnTo>
                      <a:pt x="38" y="7"/>
                    </a:lnTo>
                    <a:lnTo>
                      <a:pt x="30" y="5"/>
                    </a:lnTo>
                    <a:lnTo>
                      <a:pt x="30" y="5"/>
                    </a:lnTo>
                    <a:lnTo>
                      <a:pt x="12" y="4"/>
                    </a:lnTo>
                    <a:lnTo>
                      <a:pt x="8" y="2"/>
                    </a:lnTo>
                    <a:lnTo>
                      <a:pt x="5" y="0"/>
                    </a:lnTo>
                    <a:lnTo>
                      <a:pt x="5" y="0"/>
                    </a:lnTo>
                    <a:lnTo>
                      <a:pt x="2" y="4"/>
                    </a:lnTo>
                    <a:lnTo>
                      <a:pt x="2" y="4"/>
                    </a:lnTo>
                    <a:lnTo>
                      <a:pt x="2" y="11"/>
                    </a:lnTo>
                    <a:lnTo>
                      <a:pt x="2" y="15"/>
                    </a:lnTo>
                    <a:lnTo>
                      <a:pt x="2" y="19"/>
                    </a:lnTo>
                    <a:lnTo>
                      <a:pt x="1" y="24"/>
                    </a:lnTo>
                    <a:lnTo>
                      <a:pt x="1" y="24"/>
                    </a:lnTo>
                    <a:lnTo>
                      <a:pt x="0" y="28"/>
                    </a:lnTo>
                    <a:lnTo>
                      <a:pt x="0" y="34"/>
                    </a:lnTo>
                    <a:lnTo>
                      <a:pt x="1" y="39"/>
                    </a:lnTo>
                    <a:lnTo>
                      <a:pt x="1" y="48"/>
                    </a:lnTo>
                    <a:lnTo>
                      <a:pt x="1" y="48"/>
                    </a:lnTo>
                    <a:lnTo>
                      <a:pt x="1" y="172"/>
                    </a:lnTo>
                    <a:lnTo>
                      <a:pt x="99" y="172"/>
                    </a:lnTo>
                    <a:lnTo>
                      <a:pt x="99" y="172"/>
                    </a:lnTo>
                    <a:lnTo>
                      <a:pt x="105" y="167"/>
                    </a:lnTo>
                    <a:lnTo>
                      <a:pt x="105" y="167"/>
                    </a:lnTo>
                    <a:lnTo>
                      <a:pt x="108" y="167"/>
                    </a:lnTo>
                    <a:lnTo>
                      <a:pt x="109" y="167"/>
                    </a:lnTo>
                    <a:lnTo>
                      <a:pt x="112" y="170"/>
                    </a:lnTo>
                    <a:lnTo>
                      <a:pt x="133" y="170"/>
                    </a:lnTo>
                    <a:lnTo>
                      <a:pt x="133" y="170"/>
                    </a:lnTo>
                    <a:lnTo>
                      <a:pt x="136" y="173"/>
                    </a:lnTo>
                    <a:lnTo>
                      <a:pt x="139" y="174"/>
                    </a:lnTo>
                    <a:lnTo>
                      <a:pt x="142" y="174"/>
                    </a:lnTo>
                    <a:lnTo>
                      <a:pt x="142" y="174"/>
                    </a:lnTo>
                    <a:lnTo>
                      <a:pt x="145" y="173"/>
                    </a:lnTo>
                    <a:lnTo>
                      <a:pt x="145" y="172"/>
                    </a:lnTo>
                    <a:lnTo>
                      <a:pt x="148" y="169"/>
                    </a:lnTo>
                    <a:lnTo>
                      <a:pt x="152" y="167"/>
                    </a:lnTo>
                    <a:lnTo>
                      <a:pt x="152" y="167"/>
                    </a:lnTo>
                    <a:lnTo>
                      <a:pt x="153" y="167"/>
                    </a:lnTo>
                    <a:lnTo>
                      <a:pt x="155" y="166"/>
                    </a:lnTo>
                    <a:lnTo>
                      <a:pt x="158" y="162"/>
                    </a:lnTo>
                    <a:lnTo>
                      <a:pt x="159" y="157"/>
                    </a:lnTo>
                    <a:lnTo>
                      <a:pt x="160" y="156"/>
                    </a:lnTo>
                    <a:lnTo>
                      <a:pt x="162" y="156"/>
                    </a:lnTo>
                    <a:lnTo>
                      <a:pt x="162" y="156"/>
                    </a:lnTo>
                    <a:lnTo>
                      <a:pt x="166" y="156"/>
                    </a:lnTo>
                    <a:lnTo>
                      <a:pt x="170" y="150"/>
                    </a:lnTo>
                    <a:lnTo>
                      <a:pt x="170" y="150"/>
                    </a:lnTo>
                    <a:lnTo>
                      <a:pt x="170" y="149"/>
                    </a:lnTo>
                    <a:lnTo>
                      <a:pt x="170" y="149"/>
                    </a:lnTo>
                    <a:lnTo>
                      <a:pt x="170" y="143"/>
                    </a:lnTo>
                    <a:lnTo>
                      <a:pt x="170" y="143"/>
                    </a:lnTo>
                    <a:lnTo>
                      <a:pt x="170" y="139"/>
                    </a:lnTo>
                    <a:lnTo>
                      <a:pt x="169" y="135"/>
                    </a:lnTo>
                    <a:lnTo>
                      <a:pt x="166" y="132"/>
                    </a:lnTo>
                    <a:lnTo>
                      <a:pt x="163" y="125"/>
                    </a:lnTo>
                    <a:lnTo>
                      <a:pt x="163" y="125"/>
                    </a:lnTo>
                    <a:lnTo>
                      <a:pt x="159" y="116"/>
                    </a:lnTo>
                    <a:lnTo>
                      <a:pt x="153" y="108"/>
                    </a:lnTo>
                    <a:lnTo>
                      <a:pt x="149" y="99"/>
                    </a:lnTo>
                    <a:lnTo>
                      <a:pt x="146" y="92"/>
                    </a:lnTo>
                    <a:lnTo>
                      <a:pt x="146" y="92"/>
                    </a:lnTo>
                    <a:lnTo>
                      <a:pt x="145" y="88"/>
                    </a:lnTo>
                    <a:lnTo>
                      <a:pt x="142" y="85"/>
                    </a:lnTo>
                    <a:lnTo>
                      <a:pt x="139" y="81"/>
                    </a:lnTo>
                    <a:lnTo>
                      <a:pt x="139" y="76"/>
                    </a:lnTo>
                    <a:lnTo>
                      <a:pt x="139" y="76"/>
                    </a:lnTo>
                    <a:lnTo>
                      <a:pt x="138" y="72"/>
                    </a:lnTo>
                    <a:lnTo>
                      <a:pt x="136" y="69"/>
                    </a:lnTo>
                    <a:lnTo>
                      <a:pt x="128" y="58"/>
                    </a:lnTo>
                    <a:lnTo>
                      <a:pt x="128" y="58"/>
                    </a:lnTo>
                    <a:lnTo>
                      <a:pt x="123" y="49"/>
                    </a:lnTo>
                    <a:lnTo>
                      <a:pt x="121" y="41"/>
                    </a:lnTo>
                    <a:lnTo>
                      <a:pt x="119" y="32"/>
                    </a:lnTo>
                    <a:lnTo>
                      <a:pt x="121" y="29"/>
                    </a:lnTo>
                    <a:lnTo>
                      <a:pt x="121" y="29"/>
                    </a:lnTo>
                    <a:lnTo>
                      <a:pt x="122" y="31"/>
                    </a:lnTo>
                    <a:lnTo>
                      <a:pt x="126" y="36"/>
                    </a:lnTo>
                    <a:lnTo>
                      <a:pt x="131" y="49"/>
                    </a:lnTo>
                    <a:lnTo>
                      <a:pt x="131" y="49"/>
                    </a:lnTo>
                    <a:lnTo>
                      <a:pt x="138" y="62"/>
                    </a:lnTo>
                    <a:lnTo>
                      <a:pt x="142" y="68"/>
                    </a:lnTo>
                    <a:lnTo>
                      <a:pt x="145" y="71"/>
                    </a:lnTo>
                    <a:lnTo>
                      <a:pt x="148" y="71"/>
                    </a:lnTo>
                    <a:lnTo>
                      <a:pt x="148" y="71"/>
                    </a:lnTo>
                    <a:lnTo>
                      <a:pt x="149" y="69"/>
                    </a:lnTo>
                    <a:lnTo>
                      <a:pt x="150" y="66"/>
                    </a:lnTo>
                    <a:lnTo>
                      <a:pt x="153" y="59"/>
                    </a:lnTo>
                    <a:lnTo>
                      <a:pt x="155" y="51"/>
                    </a:lnTo>
                    <a:lnTo>
                      <a:pt x="158" y="48"/>
                    </a:lnTo>
                    <a:lnTo>
                      <a:pt x="158" y="48"/>
                    </a:lnTo>
                    <a:lnTo>
                      <a:pt x="158" y="49"/>
                    </a:lnTo>
                    <a:lnTo>
                      <a:pt x="158" y="45"/>
                    </a:lnTo>
                    <a:lnTo>
                      <a:pt x="160" y="3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7" name="Tunisia">
                <a:extLst>
                  <a:ext uri="{FF2B5EF4-FFF2-40B4-BE49-F238E27FC236}">
                    <a16:creationId xmlns:a16="http://schemas.microsoft.com/office/drawing/2014/main" id="{91D5BCD4-5D11-DFF5-5F00-9BE107F3CCC2}"/>
                  </a:ext>
                </a:extLst>
              </p:cNvPr>
              <p:cNvSpPr>
                <a:spLocks/>
              </p:cNvSpPr>
              <p:nvPr/>
            </p:nvSpPr>
            <p:spPr bwMode="auto">
              <a:xfrm>
                <a:off x="4500971" y="3374516"/>
                <a:ext cx="99146" cy="192372"/>
              </a:xfrm>
              <a:custGeom>
                <a:avLst/>
                <a:gdLst/>
                <a:ahLst/>
                <a:cxnLst>
                  <a:cxn ang="0">
                    <a:pos x="17" y="32"/>
                  </a:cxn>
                  <a:cxn ang="0">
                    <a:pos x="17" y="42"/>
                  </a:cxn>
                  <a:cxn ang="0">
                    <a:pos x="13" y="49"/>
                  </a:cxn>
                  <a:cxn ang="0">
                    <a:pos x="10" y="52"/>
                  </a:cxn>
                  <a:cxn ang="0">
                    <a:pos x="5" y="59"/>
                  </a:cxn>
                  <a:cxn ang="0">
                    <a:pos x="2" y="60"/>
                  </a:cxn>
                  <a:cxn ang="0">
                    <a:pos x="0" y="62"/>
                  </a:cxn>
                  <a:cxn ang="0">
                    <a:pos x="5" y="73"/>
                  </a:cxn>
                  <a:cxn ang="0">
                    <a:pos x="9" y="77"/>
                  </a:cxn>
                  <a:cxn ang="0">
                    <a:pos x="15" y="81"/>
                  </a:cxn>
                  <a:cxn ang="0">
                    <a:pos x="16" y="87"/>
                  </a:cxn>
                  <a:cxn ang="0">
                    <a:pos x="20" y="91"/>
                  </a:cxn>
                  <a:cxn ang="0">
                    <a:pos x="27" y="97"/>
                  </a:cxn>
                  <a:cxn ang="0">
                    <a:pos x="30" y="101"/>
                  </a:cxn>
                  <a:cxn ang="0">
                    <a:pos x="34" y="118"/>
                  </a:cxn>
                  <a:cxn ang="0">
                    <a:pos x="36" y="126"/>
                  </a:cxn>
                  <a:cxn ang="0">
                    <a:pos x="37" y="130"/>
                  </a:cxn>
                  <a:cxn ang="0">
                    <a:pos x="43" y="123"/>
                  </a:cxn>
                  <a:cxn ang="0">
                    <a:pos x="46" y="116"/>
                  </a:cxn>
                  <a:cxn ang="0">
                    <a:pos x="46" y="110"/>
                  </a:cxn>
                  <a:cxn ang="0">
                    <a:pos x="47" y="103"/>
                  </a:cxn>
                  <a:cxn ang="0">
                    <a:pos x="54" y="97"/>
                  </a:cxn>
                  <a:cxn ang="0">
                    <a:pos x="60" y="91"/>
                  </a:cxn>
                  <a:cxn ang="0">
                    <a:pos x="66" y="90"/>
                  </a:cxn>
                  <a:cxn ang="0">
                    <a:pos x="67" y="87"/>
                  </a:cxn>
                  <a:cxn ang="0">
                    <a:pos x="67" y="79"/>
                  </a:cxn>
                  <a:cxn ang="0">
                    <a:pos x="62" y="71"/>
                  </a:cxn>
                  <a:cxn ang="0">
                    <a:pos x="60" y="69"/>
                  </a:cxn>
                  <a:cxn ang="0">
                    <a:pos x="56" y="66"/>
                  </a:cxn>
                  <a:cxn ang="0">
                    <a:pos x="54" y="66"/>
                  </a:cxn>
                  <a:cxn ang="0">
                    <a:pos x="47" y="67"/>
                  </a:cxn>
                  <a:cxn ang="0">
                    <a:pos x="42" y="60"/>
                  </a:cxn>
                  <a:cxn ang="0">
                    <a:pos x="43" y="57"/>
                  </a:cxn>
                  <a:cxn ang="0">
                    <a:pos x="50" y="53"/>
                  </a:cxn>
                  <a:cxn ang="0">
                    <a:pos x="54" y="50"/>
                  </a:cxn>
                  <a:cxn ang="0">
                    <a:pos x="60" y="39"/>
                  </a:cxn>
                  <a:cxn ang="0">
                    <a:pos x="54" y="27"/>
                  </a:cxn>
                  <a:cxn ang="0">
                    <a:pos x="52" y="25"/>
                  </a:cxn>
                  <a:cxn ang="0">
                    <a:pos x="54" y="17"/>
                  </a:cxn>
                  <a:cxn ang="0">
                    <a:pos x="57" y="15"/>
                  </a:cxn>
                  <a:cxn ang="0">
                    <a:pos x="60" y="9"/>
                  </a:cxn>
                  <a:cxn ang="0">
                    <a:pos x="56" y="9"/>
                  </a:cxn>
                  <a:cxn ang="0">
                    <a:pos x="53" y="10"/>
                  </a:cxn>
                  <a:cxn ang="0">
                    <a:pos x="49" y="9"/>
                  </a:cxn>
                  <a:cxn ang="0">
                    <a:pos x="49" y="6"/>
                  </a:cxn>
                  <a:cxn ang="0">
                    <a:pos x="44" y="2"/>
                  </a:cxn>
                  <a:cxn ang="0">
                    <a:pos x="32" y="2"/>
                  </a:cxn>
                  <a:cxn ang="0">
                    <a:pos x="26" y="5"/>
                  </a:cxn>
                  <a:cxn ang="0">
                    <a:pos x="17" y="7"/>
                  </a:cxn>
                  <a:cxn ang="0">
                    <a:pos x="16" y="22"/>
                  </a:cxn>
                  <a:cxn ang="0">
                    <a:pos x="17" y="32"/>
                  </a:cxn>
                </a:cxnLst>
                <a:rect l="0" t="0" r="r" b="b"/>
                <a:pathLst>
                  <a:path w="67" h="130">
                    <a:moveTo>
                      <a:pt x="17" y="32"/>
                    </a:moveTo>
                    <a:lnTo>
                      <a:pt x="17" y="32"/>
                    </a:lnTo>
                    <a:lnTo>
                      <a:pt x="19" y="37"/>
                    </a:lnTo>
                    <a:lnTo>
                      <a:pt x="17" y="42"/>
                    </a:lnTo>
                    <a:lnTo>
                      <a:pt x="16" y="46"/>
                    </a:lnTo>
                    <a:lnTo>
                      <a:pt x="13" y="49"/>
                    </a:lnTo>
                    <a:lnTo>
                      <a:pt x="13" y="49"/>
                    </a:lnTo>
                    <a:lnTo>
                      <a:pt x="10" y="52"/>
                    </a:lnTo>
                    <a:lnTo>
                      <a:pt x="7" y="54"/>
                    </a:lnTo>
                    <a:lnTo>
                      <a:pt x="5" y="59"/>
                    </a:lnTo>
                    <a:lnTo>
                      <a:pt x="2" y="60"/>
                    </a:lnTo>
                    <a:lnTo>
                      <a:pt x="2" y="60"/>
                    </a:lnTo>
                    <a:lnTo>
                      <a:pt x="0" y="60"/>
                    </a:lnTo>
                    <a:lnTo>
                      <a:pt x="0" y="62"/>
                    </a:lnTo>
                    <a:lnTo>
                      <a:pt x="2" y="67"/>
                    </a:lnTo>
                    <a:lnTo>
                      <a:pt x="5" y="73"/>
                    </a:lnTo>
                    <a:lnTo>
                      <a:pt x="9" y="77"/>
                    </a:lnTo>
                    <a:lnTo>
                      <a:pt x="9" y="77"/>
                    </a:lnTo>
                    <a:lnTo>
                      <a:pt x="13" y="79"/>
                    </a:lnTo>
                    <a:lnTo>
                      <a:pt x="15" y="81"/>
                    </a:lnTo>
                    <a:lnTo>
                      <a:pt x="16" y="87"/>
                    </a:lnTo>
                    <a:lnTo>
                      <a:pt x="16" y="87"/>
                    </a:lnTo>
                    <a:lnTo>
                      <a:pt x="17" y="89"/>
                    </a:lnTo>
                    <a:lnTo>
                      <a:pt x="20" y="91"/>
                    </a:lnTo>
                    <a:lnTo>
                      <a:pt x="25" y="94"/>
                    </a:lnTo>
                    <a:lnTo>
                      <a:pt x="27" y="97"/>
                    </a:lnTo>
                    <a:lnTo>
                      <a:pt x="27" y="97"/>
                    </a:lnTo>
                    <a:lnTo>
                      <a:pt x="30" y="101"/>
                    </a:lnTo>
                    <a:lnTo>
                      <a:pt x="33" y="110"/>
                    </a:lnTo>
                    <a:lnTo>
                      <a:pt x="34" y="118"/>
                    </a:lnTo>
                    <a:lnTo>
                      <a:pt x="36" y="126"/>
                    </a:lnTo>
                    <a:lnTo>
                      <a:pt x="36" y="126"/>
                    </a:lnTo>
                    <a:lnTo>
                      <a:pt x="37" y="130"/>
                    </a:lnTo>
                    <a:lnTo>
                      <a:pt x="37" y="130"/>
                    </a:lnTo>
                    <a:lnTo>
                      <a:pt x="40" y="127"/>
                    </a:lnTo>
                    <a:lnTo>
                      <a:pt x="43" y="123"/>
                    </a:lnTo>
                    <a:lnTo>
                      <a:pt x="43" y="123"/>
                    </a:lnTo>
                    <a:lnTo>
                      <a:pt x="46" y="116"/>
                    </a:lnTo>
                    <a:lnTo>
                      <a:pt x="46" y="110"/>
                    </a:lnTo>
                    <a:lnTo>
                      <a:pt x="46" y="110"/>
                    </a:lnTo>
                    <a:lnTo>
                      <a:pt x="46" y="107"/>
                    </a:lnTo>
                    <a:lnTo>
                      <a:pt x="47" y="103"/>
                    </a:lnTo>
                    <a:lnTo>
                      <a:pt x="47" y="103"/>
                    </a:lnTo>
                    <a:lnTo>
                      <a:pt x="54" y="97"/>
                    </a:lnTo>
                    <a:lnTo>
                      <a:pt x="60" y="91"/>
                    </a:lnTo>
                    <a:lnTo>
                      <a:pt x="60" y="91"/>
                    </a:lnTo>
                    <a:lnTo>
                      <a:pt x="64" y="91"/>
                    </a:lnTo>
                    <a:lnTo>
                      <a:pt x="66" y="90"/>
                    </a:lnTo>
                    <a:lnTo>
                      <a:pt x="67" y="87"/>
                    </a:lnTo>
                    <a:lnTo>
                      <a:pt x="67" y="87"/>
                    </a:lnTo>
                    <a:lnTo>
                      <a:pt x="67" y="79"/>
                    </a:lnTo>
                    <a:lnTo>
                      <a:pt x="67" y="79"/>
                    </a:lnTo>
                    <a:lnTo>
                      <a:pt x="63" y="74"/>
                    </a:lnTo>
                    <a:lnTo>
                      <a:pt x="62" y="71"/>
                    </a:lnTo>
                    <a:lnTo>
                      <a:pt x="62" y="71"/>
                    </a:lnTo>
                    <a:lnTo>
                      <a:pt x="60" y="69"/>
                    </a:lnTo>
                    <a:lnTo>
                      <a:pt x="59" y="67"/>
                    </a:lnTo>
                    <a:lnTo>
                      <a:pt x="56" y="66"/>
                    </a:lnTo>
                    <a:lnTo>
                      <a:pt x="54" y="66"/>
                    </a:lnTo>
                    <a:lnTo>
                      <a:pt x="54" y="66"/>
                    </a:lnTo>
                    <a:lnTo>
                      <a:pt x="52" y="67"/>
                    </a:lnTo>
                    <a:lnTo>
                      <a:pt x="47" y="67"/>
                    </a:lnTo>
                    <a:lnTo>
                      <a:pt x="44" y="64"/>
                    </a:lnTo>
                    <a:lnTo>
                      <a:pt x="42" y="60"/>
                    </a:lnTo>
                    <a:lnTo>
                      <a:pt x="42" y="60"/>
                    </a:lnTo>
                    <a:lnTo>
                      <a:pt x="43" y="57"/>
                    </a:lnTo>
                    <a:lnTo>
                      <a:pt x="46" y="54"/>
                    </a:lnTo>
                    <a:lnTo>
                      <a:pt x="50" y="53"/>
                    </a:lnTo>
                    <a:lnTo>
                      <a:pt x="54" y="50"/>
                    </a:lnTo>
                    <a:lnTo>
                      <a:pt x="54" y="50"/>
                    </a:lnTo>
                    <a:lnTo>
                      <a:pt x="59" y="44"/>
                    </a:lnTo>
                    <a:lnTo>
                      <a:pt x="60" y="39"/>
                    </a:lnTo>
                    <a:lnTo>
                      <a:pt x="59" y="33"/>
                    </a:lnTo>
                    <a:lnTo>
                      <a:pt x="54" y="27"/>
                    </a:lnTo>
                    <a:lnTo>
                      <a:pt x="54" y="27"/>
                    </a:lnTo>
                    <a:lnTo>
                      <a:pt x="52" y="25"/>
                    </a:lnTo>
                    <a:lnTo>
                      <a:pt x="52" y="20"/>
                    </a:lnTo>
                    <a:lnTo>
                      <a:pt x="54" y="17"/>
                    </a:lnTo>
                    <a:lnTo>
                      <a:pt x="57" y="15"/>
                    </a:lnTo>
                    <a:lnTo>
                      <a:pt x="57" y="15"/>
                    </a:lnTo>
                    <a:lnTo>
                      <a:pt x="60" y="10"/>
                    </a:lnTo>
                    <a:lnTo>
                      <a:pt x="60" y="9"/>
                    </a:lnTo>
                    <a:lnTo>
                      <a:pt x="57" y="7"/>
                    </a:lnTo>
                    <a:lnTo>
                      <a:pt x="56" y="9"/>
                    </a:lnTo>
                    <a:lnTo>
                      <a:pt x="56" y="9"/>
                    </a:lnTo>
                    <a:lnTo>
                      <a:pt x="53" y="10"/>
                    </a:lnTo>
                    <a:lnTo>
                      <a:pt x="52" y="10"/>
                    </a:lnTo>
                    <a:lnTo>
                      <a:pt x="49" y="9"/>
                    </a:lnTo>
                    <a:lnTo>
                      <a:pt x="49" y="6"/>
                    </a:lnTo>
                    <a:lnTo>
                      <a:pt x="49" y="6"/>
                    </a:lnTo>
                    <a:lnTo>
                      <a:pt x="47" y="3"/>
                    </a:lnTo>
                    <a:lnTo>
                      <a:pt x="44" y="2"/>
                    </a:lnTo>
                    <a:lnTo>
                      <a:pt x="39" y="0"/>
                    </a:lnTo>
                    <a:lnTo>
                      <a:pt x="32" y="2"/>
                    </a:lnTo>
                    <a:lnTo>
                      <a:pt x="26" y="5"/>
                    </a:lnTo>
                    <a:lnTo>
                      <a:pt x="26" y="5"/>
                    </a:lnTo>
                    <a:lnTo>
                      <a:pt x="22" y="6"/>
                    </a:lnTo>
                    <a:lnTo>
                      <a:pt x="17" y="7"/>
                    </a:lnTo>
                    <a:lnTo>
                      <a:pt x="17" y="7"/>
                    </a:lnTo>
                    <a:lnTo>
                      <a:pt x="16" y="22"/>
                    </a:lnTo>
                    <a:lnTo>
                      <a:pt x="16" y="27"/>
                    </a:lnTo>
                    <a:lnTo>
                      <a:pt x="17" y="32"/>
                    </a:lnTo>
                    <a:lnTo>
                      <a:pt x="17" y="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8" name="Morocco">
                <a:extLst>
                  <a:ext uri="{FF2B5EF4-FFF2-40B4-BE49-F238E27FC236}">
                    <a16:creationId xmlns:a16="http://schemas.microsoft.com/office/drawing/2014/main" id="{DEF5D167-6FFA-C81B-F4D9-A04B39948F90}"/>
                  </a:ext>
                </a:extLst>
              </p:cNvPr>
              <p:cNvSpPr>
                <a:spLocks/>
              </p:cNvSpPr>
              <p:nvPr/>
            </p:nvSpPr>
            <p:spPr bwMode="auto">
              <a:xfrm>
                <a:off x="4011162" y="3414471"/>
                <a:ext cx="285599" cy="227887"/>
              </a:xfrm>
              <a:custGeom>
                <a:avLst/>
                <a:gdLst/>
                <a:ahLst/>
                <a:cxnLst>
                  <a:cxn ang="0">
                    <a:pos x="71" y="131"/>
                  </a:cxn>
                  <a:cxn ang="0">
                    <a:pos x="82" y="123"/>
                  </a:cxn>
                  <a:cxn ang="0">
                    <a:pos x="99" y="114"/>
                  </a:cxn>
                  <a:cxn ang="0">
                    <a:pos x="107" y="111"/>
                  </a:cxn>
                  <a:cxn ang="0">
                    <a:pos x="108" y="110"/>
                  </a:cxn>
                  <a:cxn ang="0">
                    <a:pos x="121" y="108"/>
                  </a:cxn>
                  <a:cxn ang="0">
                    <a:pos x="129" y="103"/>
                  </a:cxn>
                  <a:cxn ang="0">
                    <a:pos x="131" y="97"/>
                  </a:cxn>
                  <a:cxn ang="0">
                    <a:pos x="142" y="94"/>
                  </a:cxn>
                  <a:cxn ang="0">
                    <a:pos x="148" y="91"/>
                  </a:cxn>
                  <a:cxn ang="0">
                    <a:pos x="151" y="90"/>
                  </a:cxn>
                  <a:cxn ang="0">
                    <a:pos x="151" y="80"/>
                  </a:cxn>
                  <a:cxn ang="0">
                    <a:pos x="156" y="76"/>
                  </a:cxn>
                  <a:cxn ang="0">
                    <a:pos x="165" y="73"/>
                  </a:cxn>
                  <a:cxn ang="0">
                    <a:pos x="166" y="70"/>
                  </a:cxn>
                  <a:cxn ang="0">
                    <a:pos x="189" y="69"/>
                  </a:cxn>
                  <a:cxn ang="0">
                    <a:pos x="192" y="67"/>
                  </a:cxn>
                  <a:cxn ang="0">
                    <a:pos x="191" y="57"/>
                  </a:cxn>
                  <a:cxn ang="0">
                    <a:pos x="186" y="52"/>
                  </a:cxn>
                  <a:cxn ang="0">
                    <a:pos x="186" y="37"/>
                  </a:cxn>
                  <a:cxn ang="0">
                    <a:pos x="183" y="25"/>
                  </a:cxn>
                  <a:cxn ang="0">
                    <a:pos x="178" y="16"/>
                  </a:cxn>
                  <a:cxn ang="0">
                    <a:pos x="169" y="13"/>
                  </a:cxn>
                  <a:cxn ang="0">
                    <a:pos x="159" y="12"/>
                  </a:cxn>
                  <a:cxn ang="0">
                    <a:pos x="135" y="10"/>
                  </a:cxn>
                  <a:cxn ang="0">
                    <a:pos x="128" y="5"/>
                  </a:cxn>
                  <a:cxn ang="0">
                    <a:pos x="118" y="2"/>
                  </a:cxn>
                  <a:cxn ang="0">
                    <a:pos x="109" y="16"/>
                  </a:cxn>
                  <a:cxn ang="0">
                    <a:pos x="99" y="35"/>
                  </a:cxn>
                  <a:cxn ang="0">
                    <a:pos x="81" y="44"/>
                  </a:cxn>
                  <a:cxn ang="0">
                    <a:pos x="74" y="46"/>
                  </a:cxn>
                  <a:cxn ang="0">
                    <a:pos x="67" y="56"/>
                  </a:cxn>
                  <a:cxn ang="0">
                    <a:pos x="61" y="63"/>
                  </a:cxn>
                  <a:cxn ang="0">
                    <a:pos x="54" y="74"/>
                  </a:cxn>
                  <a:cxn ang="0">
                    <a:pos x="51" y="80"/>
                  </a:cxn>
                  <a:cxn ang="0">
                    <a:pos x="54" y="100"/>
                  </a:cxn>
                  <a:cxn ang="0">
                    <a:pos x="54" y="106"/>
                  </a:cxn>
                  <a:cxn ang="0">
                    <a:pos x="35" y="126"/>
                  </a:cxn>
                  <a:cxn ang="0">
                    <a:pos x="25" y="134"/>
                  </a:cxn>
                  <a:cxn ang="0">
                    <a:pos x="13" y="141"/>
                  </a:cxn>
                  <a:cxn ang="0">
                    <a:pos x="0" y="147"/>
                  </a:cxn>
                  <a:cxn ang="0">
                    <a:pos x="67" y="148"/>
                  </a:cxn>
                  <a:cxn ang="0">
                    <a:pos x="71" y="154"/>
                  </a:cxn>
                </a:cxnLst>
                <a:rect l="0" t="0" r="r" b="b"/>
                <a:pathLst>
                  <a:path w="193" h="154">
                    <a:moveTo>
                      <a:pt x="71" y="154"/>
                    </a:moveTo>
                    <a:lnTo>
                      <a:pt x="71" y="154"/>
                    </a:lnTo>
                    <a:lnTo>
                      <a:pt x="71" y="131"/>
                    </a:lnTo>
                    <a:lnTo>
                      <a:pt x="71" y="131"/>
                    </a:lnTo>
                    <a:lnTo>
                      <a:pt x="75" y="128"/>
                    </a:lnTo>
                    <a:lnTo>
                      <a:pt x="82" y="123"/>
                    </a:lnTo>
                    <a:lnTo>
                      <a:pt x="97" y="114"/>
                    </a:lnTo>
                    <a:lnTo>
                      <a:pt x="97" y="114"/>
                    </a:lnTo>
                    <a:lnTo>
                      <a:pt x="99" y="114"/>
                    </a:lnTo>
                    <a:lnTo>
                      <a:pt x="104" y="114"/>
                    </a:lnTo>
                    <a:lnTo>
                      <a:pt x="107" y="114"/>
                    </a:lnTo>
                    <a:lnTo>
                      <a:pt x="107" y="111"/>
                    </a:lnTo>
                    <a:lnTo>
                      <a:pt x="107" y="111"/>
                    </a:lnTo>
                    <a:lnTo>
                      <a:pt x="108" y="110"/>
                    </a:lnTo>
                    <a:lnTo>
                      <a:pt x="108" y="110"/>
                    </a:lnTo>
                    <a:lnTo>
                      <a:pt x="112" y="108"/>
                    </a:lnTo>
                    <a:lnTo>
                      <a:pt x="121" y="108"/>
                    </a:lnTo>
                    <a:lnTo>
                      <a:pt x="121" y="108"/>
                    </a:lnTo>
                    <a:lnTo>
                      <a:pt x="125" y="107"/>
                    </a:lnTo>
                    <a:lnTo>
                      <a:pt x="128" y="106"/>
                    </a:lnTo>
                    <a:lnTo>
                      <a:pt x="129" y="103"/>
                    </a:lnTo>
                    <a:lnTo>
                      <a:pt x="129" y="99"/>
                    </a:lnTo>
                    <a:lnTo>
                      <a:pt x="129" y="99"/>
                    </a:lnTo>
                    <a:lnTo>
                      <a:pt x="131" y="97"/>
                    </a:lnTo>
                    <a:lnTo>
                      <a:pt x="134" y="96"/>
                    </a:lnTo>
                    <a:lnTo>
                      <a:pt x="142" y="94"/>
                    </a:lnTo>
                    <a:lnTo>
                      <a:pt x="142" y="94"/>
                    </a:lnTo>
                    <a:lnTo>
                      <a:pt x="145" y="94"/>
                    </a:lnTo>
                    <a:lnTo>
                      <a:pt x="146" y="93"/>
                    </a:lnTo>
                    <a:lnTo>
                      <a:pt x="148" y="91"/>
                    </a:lnTo>
                    <a:lnTo>
                      <a:pt x="149" y="90"/>
                    </a:lnTo>
                    <a:lnTo>
                      <a:pt x="149" y="90"/>
                    </a:lnTo>
                    <a:lnTo>
                      <a:pt x="151" y="90"/>
                    </a:lnTo>
                    <a:lnTo>
                      <a:pt x="151" y="87"/>
                    </a:lnTo>
                    <a:lnTo>
                      <a:pt x="151" y="80"/>
                    </a:lnTo>
                    <a:lnTo>
                      <a:pt x="151" y="80"/>
                    </a:lnTo>
                    <a:lnTo>
                      <a:pt x="152" y="76"/>
                    </a:lnTo>
                    <a:lnTo>
                      <a:pt x="156" y="76"/>
                    </a:lnTo>
                    <a:lnTo>
                      <a:pt x="156" y="76"/>
                    </a:lnTo>
                    <a:lnTo>
                      <a:pt x="159" y="76"/>
                    </a:lnTo>
                    <a:lnTo>
                      <a:pt x="163" y="74"/>
                    </a:lnTo>
                    <a:lnTo>
                      <a:pt x="165" y="73"/>
                    </a:lnTo>
                    <a:lnTo>
                      <a:pt x="166" y="70"/>
                    </a:lnTo>
                    <a:lnTo>
                      <a:pt x="166" y="70"/>
                    </a:lnTo>
                    <a:lnTo>
                      <a:pt x="166" y="70"/>
                    </a:lnTo>
                    <a:lnTo>
                      <a:pt x="169" y="69"/>
                    </a:lnTo>
                    <a:lnTo>
                      <a:pt x="176" y="69"/>
                    </a:lnTo>
                    <a:lnTo>
                      <a:pt x="189" y="69"/>
                    </a:lnTo>
                    <a:lnTo>
                      <a:pt x="189" y="69"/>
                    </a:lnTo>
                    <a:lnTo>
                      <a:pt x="192" y="69"/>
                    </a:lnTo>
                    <a:lnTo>
                      <a:pt x="192" y="67"/>
                    </a:lnTo>
                    <a:lnTo>
                      <a:pt x="193" y="63"/>
                    </a:lnTo>
                    <a:lnTo>
                      <a:pt x="193" y="63"/>
                    </a:lnTo>
                    <a:lnTo>
                      <a:pt x="191" y="57"/>
                    </a:lnTo>
                    <a:lnTo>
                      <a:pt x="189" y="53"/>
                    </a:lnTo>
                    <a:lnTo>
                      <a:pt x="186" y="52"/>
                    </a:lnTo>
                    <a:lnTo>
                      <a:pt x="186" y="52"/>
                    </a:lnTo>
                    <a:lnTo>
                      <a:pt x="185" y="50"/>
                    </a:lnTo>
                    <a:lnTo>
                      <a:pt x="185" y="47"/>
                    </a:lnTo>
                    <a:lnTo>
                      <a:pt x="186" y="37"/>
                    </a:lnTo>
                    <a:lnTo>
                      <a:pt x="186" y="37"/>
                    </a:lnTo>
                    <a:lnTo>
                      <a:pt x="185" y="29"/>
                    </a:lnTo>
                    <a:lnTo>
                      <a:pt x="183" y="25"/>
                    </a:lnTo>
                    <a:lnTo>
                      <a:pt x="181" y="20"/>
                    </a:lnTo>
                    <a:lnTo>
                      <a:pt x="181" y="20"/>
                    </a:lnTo>
                    <a:lnTo>
                      <a:pt x="178" y="16"/>
                    </a:lnTo>
                    <a:lnTo>
                      <a:pt x="178" y="16"/>
                    </a:lnTo>
                    <a:lnTo>
                      <a:pt x="173" y="15"/>
                    </a:lnTo>
                    <a:lnTo>
                      <a:pt x="169" y="13"/>
                    </a:lnTo>
                    <a:lnTo>
                      <a:pt x="165" y="12"/>
                    </a:lnTo>
                    <a:lnTo>
                      <a:pt x="159" y="12"/>
                    </a:lnTo>
                    <a:lnTo>
                      <a:pt x="159" y="12"/>
                    </a:lnTo>
                    <a:lnTo>
                      <a:pt x="145" y="13"/>
                    </a:lnTo>
                    <a:lnTo>
                      <a:pt x="138" y="12"/>
                    </a:lnTo>
                    <a:lnTo>
                      <a:pt x="135" y="10"/>
                    </a:lnTo>
                    <a:lnTo>
                      <a:pt x="132" y="9"/>
                    </a:lnTo>
                    <a:lnTo>
                      <a:pt x="132" y="9"/>
                    </a:lnTo>
                    <a:lnTo>
                      <a:pt x="128" y="5"/>
                    </a:lnTo>
                    <a:lnTo>
                      <a:pt x="124" y="2"/>
                    </a:lnTo>
                    <a:lnTo>
                      <a:pt x="121" y="0"/>
                    </a:lnTo>
                    <a:lnTo>
                      <a:pt x="118" y="2"/>
                    </a:lnTo>
                    <a:lnTo>
                      <a:pt x="118" y="2"/>
                    </a:lnTo>
                    <a:lnTo>
                      <a:pt x="114" y="6"/>
                    </a:lnTo>
                    <a:lnTo>
                      <a:pt x="109" y="16"/>
                    </a:lnTo>
                    <a:lnTo>
                      <a:pt x="104" y="26"/>
                    </a:lnTo>
                    <a:lnTo>
                      <a:pt x="99" y="35"/>
                    </a:lnTo>
                    <a:lnTo>
                      <a:pt x="99" y="35"/>
                    </a:lnTo>
                    <a:lnTo>
                      <a:pt x="95" y="39"/>
                    </a:lnTo>
                    <a:lnTo>
                      <a:pt x="88" y="43"/>
                    </a:lnTo>
                    <a:lnTo>
                      <a:pt x="81" y="44"/>
                    </a:lnTo>
                    <a:lnTo>
                      <a:pt x="75" y="46"/>
                    </a:lnTo>
                    <a:lnTo>
                      <a:pt x="75" y="46"/>
                    </a:lnTo>
                    <a:lnTo>
                      <a:pt x="74" y="46"/>
                    </a:lnTo>
                    <a:lnTo>
                      <a:pt x="71" y="47"/>
                    </a:lnTo>
                    <a:lnTo>
                      <a:pt x="70" y="52"/>
                    </a:lnTo>
                    <a:lnTo>
                      <a:pt x="67" y="56"/>
                    </a:lnTo>
                    <a:lnTo>
                      <a:pt x="64" y="60"/>
                    </a:lnTo>
                    <a:lnTo>
                      <a:pt x="64" y="60"/>
                    </a:lnTo>
                    <a:lnTo>
                      <a:pt x="61" y="63"/>
                    </a:lnTo>
                    <a:lnTo>
                      <a:pt x="60" y="67"/>
                    </a:lnTo>
                    <a:lnTo>
                      <a:pt x="58" y="72"/>
                    </a:lnTo>
                    <a:lnTo>
                      <a:pt x="54" y="74"/>
                    </a:lnTo>
                    <a:lnTo>
                      <a:pt x="54" y="74"/>
                    </a:lnTo>
                    <a:lnTo>
                      <a:pt x="53" y="77"/>
                    </a:lnTo>
                    <a:lnTo>
                      <a:pt x="51" y="80"/>
                    </a:lnTo>
                    <a:lnTo>
                      <a:pt x="51" y="87"/>
                    </a:lnTo>
                    <a:lnTo>
                      <a:pt x="53" y="94"/>
                    </a:lnTo>
                    <a:lnTo>
                      <a:pt x="54" y="100"/>
                    </a:lnTo>
                    <a:lnTo>
                      <a:pt x="54" y="100"/>
                    </a:lnTo>
                    <a:lnTo>
                      <a:pt x="55" y="101"/>
                    </a:lnTo>
                    <a:lnTo>
                      <a:pt x="54" y="106"/>
                    </a:lnTo>
                    <a:lnTo>
                      <a:pt x="50" y="113"/>
                    </a:lnTo>
                    <a:lnTo>
                      <a:pt x="43" y="120"/>
                    </a:lnTo>
                    <a:lnTo>
                      <a:pt x="35" y="126"/>
                    </a:lnTo>
                    <a:lnTo>
                      <a:pt x="35" y="126"/>
                    </a:lnTo>
                    <a:lnTo>
                      <a:pt x="30" y="130"/>
                    </a:lnTo>
                    <a:lnTo>
                      <a:pt x="25" y="134"/>
                    </a:lnTo>
                    <a:lnTo>
                      <a:pt x="20" y="138"/>
                    </a:lnTo>
                    <a:lnTo>
                      <a:pt x="13" y="141"/>
                    </a:lnTo>
                    <a:lnTo>
                      <a:pt x="13" y="141"/>
                    </a:lnTo>
                    <a:lnTo>
                      <a:pt x="6" y="144"/>
                    </a:lnTo>
                    <a:lnTo>
                      <a:pt x="0" y="147"/>
                    </a:lnTo>
                    <a:lnTo>
                      <a:pt x="0" y="147"/>
                    </a:lnTo>
                    <a:lnTo>
                      <a:pt x="60" y="147"/>
                    </a:lnTo>
                    <a:lnTo>
                      <a:pt x="60" y="147"/>
                    </a:lnTo>
                    <a:lnTo>
                      <a:pt x="67" y="148"/>
                    </a:lnTo>
                    <a:lnTo>
                      <a:pt x="70" y="150"/>
                    </a:lnTo>
                    <a:lnTo>
                      <a:pt x="71" y="154"/>
                    </a:lnTo>
                    <a:lnTo>
                      <a:pt x="71" y="15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9" name="Swaziland">
                <a:extLst>
                  <a:ext uri="{FF2B5EF4-FFF2-40B4-BE49-F238E27FC236}">
                    <a16:creationId xmlns:a16="http://schemas.microsoft.com/office/drawing/2014/main" id="{5EE60BEA-E56A-76CA-7D4F-B2B1279E5BE0}"/>
                  </a:ext>
                </a:extLst>
              </p:cNvPr>
              <p:cNvSpPr>
                <a:spLocks/>
              </p:cNvSpPr>
              <p:nvPr/>
            </p:nvSpPr>
            <p:spPr bwMode="auto">
              <a:xfrm>
                <a:off x="5033692" y="4938648"/>
                <a:ext cx="32555" cy="39954"/>
              </a:xfrm>
              <a:custGeom>
                <a:avLst/>
                <a:gdLst/>
                <a:ahLst/>
                <a:cxnLst>
                  <a:cxn ang="0">
                    <a:pos x="12" y="0"/>
                  </a:cxn>
                  <a:cxn ang="0">
                    <a:pos x="12" y="0"/>
                  </a:cxn>
                  <a:cxn ang="0">
                    <a:pos x="9" y="3"/>
                  </a:cxn>
                  <a:cxn ang="0">
                    <a:pos x="5" y="6"/>
                  </a:cxn>
                  <a:cxn ang="0">
                    <a:pos x="0" y="13"/>
                  </a:cxn>
                  <a:cxn ang="0">
                    <a:pos x="0" y="13"/>
                  </a:cxn>
                  <a:cxn ang="0">
                    <a:pos x="3" y="20"/>
                  </a:cxn>
                  <a:cxn ang="0">
                    <a:pos x="7" y="26"/>
                  </a:cxn>
                  <a:cxn ang="0">
                    <a:pos x="10" y="27"/>
                  </a:cxn>
                  <a:cxn ang="0">
                    <a:pos x="10" y="27"/>
                  </a:cxn>
                  <a:cxn ang="0">
                    <a:pos x="17" y="27"/>
                  </a:cxn>
                  <a:cxn ang="0">
                    <a:pos x="19" y="26"/>
                  </a:cxn>
                  <a:cxn ang="0">
                    <a:pos x="20" y="23"/>
                  </a:cxn>
                  <a:cxn ang="0">
                    <a:pos x="20" y="23"/>
                  </a:cxn>
                  <a:cxn ang="0">
                    <a:pos x="20" y="22"/>
                  </a:cxn>
                  <a:cxn ang="0">
                    <a:pos x="22" y="19"/>
                  </a:cxn>
                  <a:cxn ang="0">
                    <a:pos x="22" y="19"/>
                  </a:cxn>
                  <a:cxn ang="0">
                    <a:pos x="20" y="6"/>
                  </a:cxn>
                  <a:cxn ang="0">
                    <a:pos x="20" y="6"/>
                  </a:cxn>
                  <a:cxn ang="0">
                    <a:pos x="16" y="3"/>
                  </a:cxn>
                  <a:cxn ang="0">
                    <a:pos x="12" y="0"/>
                  </a:cxn>
                  <a:cxn ang="0">
                    <a:pos x="12" y="0"/>
                  </a:cxn>
                </a:cxnLst>
                <a:rect l="0" t="0" r="r" b="b"/>
                <a:pathLst>
                  <a:path w="22" h="27">
                    <a:moveTo>
                      <a:pt x="12" y="0"/>
                    </a:moveTo>
                    <a:lnTo>
                      <a:pt x="12" y="0"/>
                    </a:lnTo>
                    <a:lnTo>
                      <a:pt x="9" y="3"/>
                    </a:lnTo>
                    <a:lnTo>
                      <a:pt x="5" y="6"/>
                    </a:lnTo>
                    <a:lnTo>
                      <a:pt x="0" y="13"/>
                    </a:lnTo>
                    <a:lnTo>
                      <a:pt x="0" y="13"/>
                    </a:lnTo>
                    <a:lnTo>
                      <a:pt x="3" y="20"/>
                    </a:lnTo>
                    <a:lnTo>
                      <a:pt x="7" y="26"/>
                    </a:lnTo>
                    <a:lnTo>
                      <a:pt x="10" y="27"/>
                    </a:lnTo>
                    <a:lnTo>
                      <a:pt x="10" y="27"/>
                    </a:lnTo>
                    <a:lnTo>
                      <a:pt x="17" y="27"/>
                    </a:lnTo>
                    <a:lnTo>
                      <a:pt x="19" y="26"/>
                    </a:lnTo>
                    <a:lnTo>
                      <a:pt x="20" y="23"/>
                    </a:lnTo>
                    <a:lnTo>
                      <a:pt x="20" y="23"/>
                    </a:lnTo>
                    <a:lnTo>
                      <a:pt x="20" y="22"/>
                    </a:lnTo>
                    <a:lnTo>
                      <a:pt x="22" y="19"/>
                    </a:lnTo>
                    <a:lnTo>
                      <a:pt x="22" y="19"/>
                    </a:lnTo>
                    <a:lnTo>
                      <a:pt x="20" y="6"/>
                    </a:lnTo>
                    <a:lnTo>
                      <a:pt x="20" y="6"/>
                    </a:lnTo>
                    <a:lnTo>
                      <a:pt x="16" y="3"/>
                    </a:lnTo>
                    <a:lnTo>
                      <a:pt x="12" y="0"/>
                    </a:lnTo>
                    <a:lnTo>
                      <a:pt x="1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10" name="Lesotho">
                <a:extLst>
                  <a:ext uri="{FF2B5EF4-FFF2-40B4-BE49-F238E27FC236}">
                    <a16:creationId xmlns:a16="http://schemas.microsoft.com/office/drawing/2014/main" id="{E5A70B49-057C-C50C-4EEC-3468FFD0E6B2}"/>
                  </a:ext>
                </a:extLst>
              </p:cNvPr>
              <p:cNvSpPr>
                <a:spLocks/>
              </p:cNvSpPr>
              <p:nvPr/>
            </p:nvSpPr>
            <p:spPr bwMode="auto">
              <a:xfrm>
                <a:off x="4949345" y="5011157"/>
                <a:ext cx="53273" cy="54753"/>
              </a:xfrm>
              <a:custGeom>
                <a:avLst/>
                <a:gdLst/>
                <a:ahLst/>
                <a:cxnLst>
                  <a:cxn ang="0">
                    <a:pos x="26" y="1"/>
                  </a:cxn>
                  <a:cxn ang="0">
                    <a:pos x="26" y="1"/>
                  </a:cxn>
                  <a:cxn ang="0">
                    <a:pos x="25" y="1"/>
                  </a:cxn>
                  <a:cxn ang="0">
                    <a:pos x="22" y="0"/>
                  </a:cxn>
                  <a:cxn ang="0">
                    <a:pos x="17" y="3"/>
                  </a:cxn>
                  <a:cxn ang="0">
                    <a:pos x="12" y="5"/>
                  </a:cxn>
                  <a:cxn ang="0">
                    <a:pos x="9" y="8"/>
                  </a:cxn>
                  <a:cxn ang="0">
                    <a:pos x="9" y="8"/>
                  </a:cxn>
                  <a:cxn ang="0">
                    <a:pos x="0" y="22"/>
                  </a:cxn>
                  <a:cxn ang="0">
                    <a:pos x="9" y="35"/>
                  </a:cxn>
                  <a:cxn ang="0">
                    <a:pos x="16" y="37"/>
                  </a:cxn>
                  <a:cxn ang="0">
                    <a:pos x="16" y="37"/>
                  </a:cxn>
                  <a:cxn ang="0">
                    <a:pos x="20" y="28"/>
                  </a:cxn>
                  <a:cxn ang="0">
                    <a:pos x="20" y="28"/>
                  </a:cxn>
                  <a:cxn ang="0">
                    <a:pos x="22" y="27"/>
                  </a:cxn>
                  <a:cxn ang="0">
                    <a:pos x="26" y="27"/>
                  </a:cxn>
                  <a:cxn ang="0">
                    <a:pos x="29" y="27"/>
                  </a:cxn>
                  <a:cxn ang="0">
                    <a:pos x="30" y="27"/>
                  </a:cxn>
                  <a:cxn ang="0">
                    <a:pos x="30" y="25"/>
                  </a:cxn>
                  <a:cxn ang="0">
                    <a:pos x="30" y="25"/>
                  </a:cxn>
                  <a:cxn ang="0">
                    <a:pos x="30" y="22"/>
                  </a:cxn>
                  <a:cxn ang="0">
                    <a:pos x="33" y="20"/>
                  </a:cxn>
                  <a:cxn ang="0">
                    <a:pos x="34" y="17"/>
                  </a:cxn>
                  <a:cxn ang="0">
                    <a:pos x="36" y="14"/>
                  </a:cxn>
                  <a:cxn ang="0">
                    <a:pos x="36" y="14"/>
                  </a:cxn>
                  <a:cxn ang="0">
                    <a:pos x="34" y="11"/>
                  </a:cxn>
                  <a:cxn ang="0">
                    <a:pos x="32" y="8"/>
                  </a:cxn>
                  <a:cxn ang="0">
                    <a:pos x="27" y="4"/>
                  </a:cxn>
                  <a:cxn ang="0">
                    <a:pos x="26" y="1"/>
                  </a:cxn>
                  <a:cxn ang="0">
                    <a:pos x="26" y="1"/>
                  </a:cxn>
                </a:cxnLst>
                <a:rect l="0" t="0" r="r" b="b"/>
                <a:pathLst>
                  <a:path w="36" h="37">
                    <a:moveTo>
                      <a:pt x="26" y="1"/>
                    </a:moveTo>
                    <a:lnTo>
                      <a:pt x="26" y="1"/>
                    </a:lnTo>
                    <a:lnTo>
                      <a:pt x="25" y="1"/>
                    </a:lnTo>
                    <a:lnTo>
                      <a:pt x="22" y="0"/>
                    </a:lnTo>
                    <a:lnTo>
                      <a:pt x="17" y="3"/>
                    </a:lnTo>
                    <a:lnTo>
                      <a:pt x="12" y="5"/>
                    </a:lnTo>
                    <a:lnTo>
                      <a:pt x="9" y="8"/>
                    </a:lnTo>
                    <a:lnTo>
                      <a:pt x="9" y="8"/>
                    </a:lnTo>
                    <a:lnTo>
                      <a:pt x="0" y="22"/>
                    </a:lnTo>
                    <a:lnTo>
                      <a:pt x="9" y="35"/>
                    </a:lnTo>
                    <a:lnTo>
                      <a:pt x="16" y="37"/>
                    </a:lnTo>
                    <a:lnTo>
                      <a:pt x="16" y="37"/>
                    </a:lnTo>
                    <a:lnTo>
                      <a:pt x="20" y="28"/>
                    </a:lnTo>
                    <a:lnTo>
                      <a:pt x="20" y="28"/>
                    </a:lnTo>
                    <a:lnTo>
                      <a:pt x="22" y="27"/>
                    </a:lnTo>
                    <a:lnTo>
                      <a:pt x="26" y="27"/>
                    </a:lnTo>
                    <a:lnTo>
                      <a:pt x="29" y="27"/>
                    </a:lnTo>
                    <a:lnTo>
                      <a:pt x="30" y="27"/>
                    </a:lnTo>
                    <a:lnTo>
                      <a:pt x="30" y="25"/>
                    </a:lnTo>
                    <a:lnTo>
                      <a:pt x="30" y="25"/>
                    </a:lnTo>
                    <a:lnTo>
                      <a:pt x="30" y="22"/>
                    </a:lnTo>
                    <a:lnTo>
                      <a:pt x="33" y="20"/>
                    </a:lnTo>
                    <a:lnTo>
                      <a:pt x="34" y="17"/>
                    </a:lnTo>
                    <a:lnTo>
                      <a:pt x="36" y="14"/>
                    </a:lnTo>
                    <a:lnTo>
                      <a:pt x="36" y="14"/>
                    </a:lnTo>
                    <a:lnTo>
                      <a:pt x="34" y="11"/>
                    </a:lnTo>
                    <a:lnTo>
                      <a:pt x="32" y="8"/>
                    </a:lnTo>
                    <a:lnTo>
                      <a:pt x="27" y="4"/>
                    </a:lnTo>
                    <a:lnTo>
                      <a:pt x="26" y="1"/>
                    </a:lnTo>
                    <a:lnTo>
                      <a:pt x="26"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11" name="Rwanda">
                <a:extLst>
                  <a:ext uri="{FF2B5EF4-FFF2-40B4-BE49-F238E27FC236}">
                    <a16:creationId xmlns:a16="http://schemas.microsoft.com/office/drawing/2014/main" id="{59D6DE0D-BAA1-C7E0-5253-AE5C95163A64}"/>
                  </a:ext>
                </a:extLst>
              </p:cNvPr>
              <p:cNvSpPr>
                <a:spLocks/>
              </p:cNvSpPr>
              <p:nvPr/>
            </p:nvSpPr>
            <p:spPr bwMode="auto">
              <a:xfrm>
                <a:off x="4993739" y="4336375"/>
                <a:ext cx="44394" cy="38474"/>
              </a:xfrm>
              <a:custGeom>
                <a:avLst/>
                <a:gdLst/>
                <a:ahLst/>
                <a:cxnLst>
                  <a:cxn ang="0">
                    <a:pos x="26" y="0"/>
                  </a:cxn>
                  <a:cxn ang="0">
                    <a:pos x="26" y="0"/>
                  </a:cxn>
                  <a:cxn ang="0">
                    <a:pos x="17" y="3"/>
                  </a:cxn>
                  <a:cxn ang="0">
                    <a:pos x="17" y="3"/>
                  </a:cxn>
                  <a:cxn ang="0">
                    <a:pos x="13" y="5"/>
                  </a:cxn>
                  <a:cxn ang="0">
                    <a:pos x="9" y="5"/>
                  </a:cxn>
                  <a:cxn ang="0">
                    <a:pos x="9" y="5"/>
                  </a:cxn>
                  <a:cxn ang="0">
                    <a:pos x="7" y="6"/>
                  </a:cxn>
                  <a:cxn ang="0">
                    <a:pos x="7" y="6"/>
                  </a:cxn>
                  <a:cxn ang="0">
                    <a:pos x="4" y="8"/>
                  </a:cxn>
                  <a:cxn ang="0">
                    <a:pos x="3" y="12"/>
                  </a:cxn>
                  <a:cxn ang="0">
                    <a:pos x="3" y="16"/>
                  </a:cxn>
                  <a:cxn ang="0">
                    <a:pos x="3" y="16"/>
                  </a:cxn>
                  <a:cxn ang="0">
                    <a:pos x="2" y="18"/>
                  </a:cxn>
                  <a:cxn ang="0">
                    <a:pos x="0" y="19"/>
                  </a:cxn>
                  <a:cxn ang="0">
                    <a:pos x="0" y="20"/>
                  </a:cxn>
                  <a:cxn ang="0">
                    <a:pos x="0" y="20"/>
                  </a:cxn>
                  <a:cxn ang="0">
                    <a:pos x="2" y="25"/>
                  </a:cxn>
                  <a:cxn ang="0">
                    <a:pos x="3" y="26"/>
                  </a:cxn>
                  <a:cxn ang="0">
                    <a:pos x="3" y="26"/>
                  </a:cxn>
                  <a:cxn ang="0">
                    <a:pos x="9" y="26"/>
                  </a:cxn>
                  <a:cxn ang="0">
                    <a:pos x="9" y="26"/>
                  </a:cxn>
                  <a:cxn ang="0">
                    <a:pos x="13" y="26"/>
                  </a:cxn>
                  <a:cxn ang="0">
                    <a:pos x="16" y="25"/>
                  </a:cxn>
                  <a:cxn ang="0">
                    <a:pos x="17" y="22"/>
                  </a:cxn>
                  <a:cxn ang="0">
                    <a:pos x="17" y="22"/>
                  </a:cxn>
                  <a:cxn ang="0">
                    <a:pos x="17" y="22"/>
                  </a:cxn>
                  <a:cxn ang="0">
                    <a:pos x="23" y="20"/>
                  </a:cxn>
                  <a:cxn ang="0">
                    <a:pos x="29" y="20"/>
                  </a:cxn>
                  <a:cxn ang="0">
                    <a:pos x="30" y="19"/>
                  </a:cxn>
                  <a:cxn ang="0">
                    <a:pos x="30" y="18"/>
                  </a:cxn>
                  <a:cxn ang="0">
                    <a:pos x="30" y="18"/>
                  </a:cxn>
                  <a:cxn ang="0">
                    <a:pos x="30" y="15"/>
                  </a:cxn>
                  <a:cxn ang="0">
                    <a:pos x="30" y="10"/>
                  </a:cxn>
                  <a:cxn ang="0">
                    <a:pos x="29" y="8"/>
                  </a:cxn>
                  <a:cxn ang="0">
                    <a:pos x="26" y="0"/>
                  </a:cxn>
                </a:cxnLst>
                <a:rect l="0" t="0" r="r" b="b"/>
                <a:pathLst>
                  <a:path w="30" h="26">
                    <a:moveTo>
                      <a:pt x="26" y="0"/>
                    </a:moveTo>
                    <a:lnTo>
                      <a:pt x="26" y="0"/>
                    </a:lnTo>
                    <a:lnTo>
                      <a:pt x="17" y="3"/>
                    </a:lnTo>
                    <a:lnTo>
                      <a:pt x="17" y="3"/>
                    </a:lnTo>
                    <a:lnTo>
                      <a:pt x="13" y="5"/>
                    </a:lnTo>
                    <a:lnTo>
                      <a:pt x="9" y="5"/>
                    </a:lnTo>
                    <a:lnTo>
                      <a:pt x="9" y="5"/>
                    </a:lnTo>
                    <a:lnTo>
                      <a:pt x="7" y="6"/>
                    </a:lnTo>
                    <a:lnTo>
                      <a:pt x="7" y="6"/>
                    </a:lnTo>
                    <a:lnTo>
                      <a:pt x="4" y="8"/>
                    </a:lnTo>
                    <a:lnTo>
                      <a:pt x="3" y="12"/>
                    </a:lnTo>
                    <a:lnTo>
                      <a:pt x="3" y="16"/>
                    </a:lnTo>
                    <a:lnTo>
                      <a:pt x="3" y="16"/>
                    </a:lnTo>
                    <a:lnTo>
                      <a:pt x="2" y="18"/>
                    </a:lnTo>
                    <a:lnTo>
                      <a:pt x="0" y="19"/>
                    </a:lnTo>
                    <a:lnTo>
                      <a:pt x="0" y="20"/>
                    </a:lnTo>
                    <a:lnTo>
                      <a:pt x="0" y="20"/>
                    </a:lnTo>
                    <a:lnTo>
                      <a:pt x="2" y="25"/>
                    </a:lnTo>
                    <a:lnTo>
                      <a:pt x="3" y="26"/>
                    </a:lnTo>
                    <a:lnTo>
                      <a:pt x="3" y="26"/>
                    </a:lnTo>
                    <a:lnTo>
                      <a:pt x="9" y="26"/>
                    </a:lnTo>
                    <a:lnTo>
                      <a:pt x="9" y="26"/>
                    </a:lnTo>
                    <a:lnTo>
                      <a:pt x="13" y="26"/>
                    </a:lnTo>
                    <a:lnTo>
                      <a:pt x="16" y="25"/>
                    </a:lnTo>
                    <a:lnTo>
                      <a:pt x="17" y="22"/>
                    </a:lnTo>
                    <a:lnTo>
                      <a:pt x="17" y="22"/>
                    </a:lnTo>
                    <a:lnTo>
                      <a:pt x="17" y="22"/>
                    </a:lnTo>
                    <a:lnTo>
                      <a:pt x="23" y="20"/>
                    </a:lnTo>
                    <a:lnTo>
                      <a:pt x="29" y="20"/>
                    </a:lnTo>
                    <a:lnTo>
                      <a:pt x="30" y="19"/>
                    </a:lnTo>
                    <a:lnTo>
                      <a:pt x="30" y="18"/>
                    </a:lnTo>
                    <a:lnTo>
                      <a:pt x="30" y="18"/>
                    </a:lnTo>
                    <a:lnTo>
                      <a:pt x="30" y="15"/>
                    </a:lnTo>
                    <a:lnTo>
                      <a:pt x="30" y="10"/>
                    </a:lnTo>
                    <a:lnTo>
                      <a:pt x="29" y="8"/>
                    </a:lnTo>
                    <a:lnTo>
                      <a:pt x="2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12" name="Somalia">
                <a:extLst>
                  <a:ext uri="{FF2B5EF4-FFF2-40B4-BE49-F238E27FC236}">
                    <a16:creationId xmlns:a16="http://schemas.microsoft.com/office/drawing/2014/main" id="{FFAC4343-52DD-72A3-9ECE-C146D139080A}"/>
                  </a:ext>
                </a:extLst>
              </p:cNvPr>
              <p:cNvSpPr>
                <a:spLocks/>
              </p:cNvSpPr>
              <p:nvPr/>
            </p:nvSpPr>
            <p:spPr bwMode="auto">
              <a:xfrm>
                <a:off x="5280817" y="4021182"/>
                <a:ext cx="244165" cy="328512"/>
              </a:xfrm>
              <a:custGeom>
                <a:avLst/>
                <a:gdLst/>
                <a:ahLst/>
                <a:cxnLst>
                  <a:cxn ang="0">
                    <a:pos x="38" y="40"/>
                  </a:cxn>
                  <a:cxn ang="0">
                    <a:pos x="47" y="48"/>
                  </a:cxn>
                  <a:cxn ang="0">
                    <a:pos x="48" y="50"/>
                  </a:cxn>
                  <a:cxn ang="0">
                    <a:pos x="81" y="61"/>
                  </a:cxn>
                  <a:cxn ang="0">
                    <a:pos x="95" y="66"/>
                  </a:cxn>
                  <a:cxn ang="0">
                    <a:pos x="104" y="66"/>
                  </a:cxn>
                  <a:cxn ang="0">
                    <a:pos x="109" y="68"/>
                  </a:cxn>
                  <a:cxn ang="0">
                    <a:pos x="109" y="70"/>
                  </a:cxn>
                  <a:cxn ang="0">
                    <a:pos x="67" y="112"/>
                  </a:cxn>
                  <a:cxn ang="0">
                    <a:pos x="59" y="115"/>
                  </a:cxn>
                  <a:cxn ang="0">
                    <a:pos x="48" y="115"/>
                  </a:cxn>
                  <a:cxn ang="0">
                    <a:pos x="41" y="117"/>
                  </a:cxn>
                  <a:cxn ang="0">
                    <a:pos x="30" y="125"/>
                  </a:cxn>
                  <a:cxn ang="0">
                    <a:pos x="27" y="127"/>
                  </a:cxn>
                  <a:cxn ang="0">
                    <a:pos x="7" y="139"/>
                  </a:cxn>
                  <a:cxn ang="0">
                    <a:pos x="0" y="209"/>
                  </a:cxn>
                  <a:cxn ang="0">
                    <a:pos x="8" y="222"/>
                  </a:cxn>
                  <a:cxn ang="0">
                    <a:pos x="44" y="184"/>
                  </a:cxn>
                  <a:cxn ang="0">
                    <a:pos x="52" y="175"/>
                  </a:cxn>
                  <a:cxn ang="0">
                    <a:pos x="72" y="162"/>
                  </a:cxn>
                  <a:cxn ang="0">
                    <a:pos x="79" y="157"/>
                  </a:cxn>
                  <a:cxn ang="0">
                    <a:pos x="101" y="135"/>
                  </a:cxn>
                  <a:cxn ang="0">
                    <a:pos x="112" y="124"/>
                  </a:cxn>
                  <a:cxn ang="0">
                    <a:pos x="128" y="100"/>
                  </a:cxn>
                  <a:cxn ang="0">
                    <a:pos x="131" y="94"/>
                  </a:cxn>
                  <a:cxn ang="0">
                    <a:pos x="135" y="81"/>
                  </a:cxn>
                  <a:cxn ang="0">
                    <a:pos x="145" y="68"/>
                  </a:cxn>
                  <a:cxn ang="0">
                    <a:pos x="153" y="53"/>
                  </a:cxn>
                  <a:cxn ang="0">
                    <a:pos x="159" y="37"/>
                  </a:cxn>
                  <a:cxn ang="0">
                    <a:pos x="160" y="31"/>
                  </a:cxn>
                  <a:cxn ang="0">
                    <a:pos x="163" y="17"/>
                  </a:cxn>
                  <a:cxn ang="0">
                    <a:pos x="165" y="9"/>
                  </a:cxn>
                  <a:cxn ang="0">
                    <a:pos x="163" y="3"/>
                  </a:cxn>
                  <a:cxn ang="0">
                    <a:pos x="158" y="0"/>
                  </a:cxn>
                  <a:cxn ang="0">
                    <a:pos x="155" y="3"/>
                  </a:cxn>
                  <a:cxn ang="0">
                    <a:pos x="149" y="7"/>
                  </a:cxn>
                  <a:cxn ang="0">
                    <a:pos x="129" y="13"/>
                  </a:cxn>
                  <a:cxn ang="0">
                    <a:pos x="118" y="13"/>
                  </a:cxn>
                  <a:cxn ang="0">
                    <a:pos x="96" y="16"/>
                  </a:cxn>
                  <a:cxn ang="0">
                    <a:pos x="92" y="19"/>
                  </a:cxn>
                  <a:cxn ang="0">
                    <a:pos x="88" y="21"/>
                  </a:cxn>
                  <a:cxn ang="0">
                    <a:pos x="77" y="21"/>
                  </a:cxn>
                  <a:cxn ang="0">
                    <a:pos x="72" y="23"/>
                  </a:cxn>
                  <a:cxn ang="0">
                    <a:pos x="67" y="26"/>
                  </a:cxn>
                  <a:cxn ang="0">
                    <a:pos x="55" y="27"/>
                  </a:cxn>
                  <a:cxn ang="0">
                    <a:pos x="48" y="24"/>
                  </a:cxn>
                  <a:cxn ang="0">
                    <a:pos x="45" y="21"/>
                  </a:cxn>
                  <a:cxn ang="0">
                    <a:pos x="37" y="11"/>
                  </a:cxn>
                  <a:cxn ang="0">
                    <a:pos x="31" y="20"/>
                  </a:cxn>
                  <a:cxn ang="0">
                    <a:pos x="28" y="26"/>
                  </a:cxn>
                  <a:cxn ang="0">
                    <a:pos x="32" y="34"/>
                  </a:cxn>
                  <a:cxn ang="0">
                    <a:pos x="38" y="40"/>
                  </a:cxn>
                </a:cxnLst>
                <a:rect l="0" t="0" r="r" b="b"/>
                <a:pathLst>
                  <a:path w="165" h="222">
                    <a:moveTo>
                      <a:pt x="38" y="40"/>
                    </a:moveTo>
                    <a:lnTo>
                      <a:pt x="38" y="40"/>
                    </a:lnTo>
                    <a:lnTo>
                      <a:pt x="44" y="46"/>
                    </a:lnTo>
                    <a:lnTo>
                      <a:pt x="47" y="48"/>
                    </a:lnTo>
                    <a:lnTo>
                      <a:pt x="48" y="50"/>
                    </a:lnTo>
                    <a:lnTo>
                      <a:pt x="48" y="50"/>
                    </a:lnTo>
                    <a:lnTo>
                      <a:pt x="62" y="54"/>
                    </a:lnTo>
                    <a:lnTo>
                      <a:pt x="81" y="61"/>
                    </a:lnTo>
                    <a:lnTo>
                      <a:pt x="81" y="61"/>
                    </a:lnTo>
                    <a:lnTo>
                      <a:pt x="95" y="66"/>
                    </a:lnTo>
                    <a:lnTo>
                      <a:pt x="104" y="66"/>
                    </a:lnTo>
                    <a:lnTo>
                      <a:pt x="104" y="66"/>
                    </a:lnTo>
                    <a:lnTo>
                      <a:pt x="108" y="67"/>
                    </a:lnTo>
                    <a:lnTo>
                      <a:pt x="109" y="68"/>
                    </a:lnTo>
                    <a:lnTo>
                      <a:pt x="109" y="70"/>
                    </a:lnTo>
                    <a:lnTo>
                      <a:pt x="109" y="70"/>
                    </a:lnTo>
                    <a:lnTo>
                      <a:pt x="67" y="112"/>
                    </a:lnTo>
                    <a:lnTo>
                      <a:pt x="67" y="112"/>
                    </a:lnTo>
                    <a:lnTo>
                      <a:pt x="62" y="115"/>
                    </a:lnTo>
                    <a:lnTo>
                      <a:pt x="59" y="115"/>
                    </a:lnTo>
                    <a:lnTo>
                      <a:pt x="48" y="115"/>
                    </a:lnTo>
                    <a:lnTo>
                      <a:pt x="48" y="115"/>
                    </a:lnTo>
                    <a:lnTo>
                      <a:pt x="44" y="117"/>
                    </a:lnTo>
                    <a:lnTo>
                      <a:pt x="41" y="117"/>
                    </a:lnTo>
                    <a:lnTo>
                      <a:pt x="35" y="121"/>
                    </a:lnTo>
                    <a:lnTo>
                      <a:pt x="30" y="125"/>
                    </a:lnTo>
                    <a:lnTo>
                      <a:pt x="27" y="127"/>
                    </a:lnTo>
                    <a:lnTo>
                      <a:pt x="27" y="127"/>
                    </a:lnTo>
                    <a:lnTo>
                      <a:pt x="14" y="128"/>
                    </a:lnTo>
                    <a:lnTo>
                      <a:pt x="7" y="139"/>
                    </a:lnTo>
                    <a:lnTo>
                      <a:pt x="0" y="151"/>
                    </a:lnTo>
                    <a:lnTo>
                      <a:pt x="0" y="209"/>
                    </a:lnTo>
                    <a:lnTo>
                      <a:pt x="8" y="222"/>
                    </a:lnTo>
                    <a:lnTo>
                      <a:pt x="8" y="222"/>
                    </a:lnTo>
                    <a:lnTo>
                      <a:pt x="24" y="205"/>
                    </a:lnTo>
                    <a:lnTo>
                      <a:pt x="44" y="184"/>
                    </a:lnTo>
                    <a:lnTo>
                      <a:pt x="44" y="184"/>
                    </a:lnTo>
                    <a:lnTo>
                      <a:pt x="52" y="175"/>
                    </a:lnTo>
                    <a:lnTo>
                      <a:pt x="59" y="169"/>
                    </a:lnTo>
                    <a:lnTo>
                      <a:pt x="72" y="162"/>
                    </a:lnTo>
                    <a:lnTo>
                      <a:pt x="72" y="162"/>
                    </a:lnTo>
                    <a:lnTo>
                      <a:pt x="79" y="157"/>
                    </a:lnTo>
                    <a:lnTo>
                      <a:pt x="89" y="148"/>
                    </a:lnTo>
                    <a:lnTo>
                      <a:pt x="101" y="135"/>
                    </a:lnTo>
                    <a:lnTo>
                      <a:pt x="112" y="124"/>
                    </a:lnTo>
                    <a:lnTo>
                      <a:pt x="112" y="124"/>
                    </a:lnTo>
                    <a:lnTo>
                      <a:pt x="123" y="107"/>
                    </a:lnTo>
                    <a:lnTo>
                      <a:pt x="128" y="100"/>
                    </a:lnTo>
                    <a:lnTo>
                      <a:pt x="131" y="94"/>
                    </a:lnTo>
                    <a:lnTo>
                      <a:pt x="131" y="94"/>
                    </a:lnTo>
                    <a:lnTo>
                      <a:pt x="132" y="87"/>
                    </a:lnTo>
                    <a:lnTo>
                      <a:pt x="135" y="81"/>
                    </a:lnTo>
                    <a:lnTo>
                      <a:pt x="145" y="68"/>
                    </a:lnTo>
                    <a:lnTo>
                      <a:pt x="145" y="68"/>
                    </a:lnTo>
                    <a:lnTo>
                      <a:pt x="149" y="61"/>
                    </a:lnTo>
                    <a:lnTo>
                      <a:pt x="153" y="53"/>
                    </a:lnTo>
                    <a:lnTo>
                      <a:pt x="158" y="43"/>
                    </a:lnTo>
                    <a:lnTo>
                      <a:pt x="159" y="37"/>
                    </a:lnTo>
                    <a:lnTo>
                      <a:pt x="159" y="37"/>
                    </a:lnTo>
                    <a:lnTo>
                      <a:pt x="160" y="31"/>
                    </a:lnTo>
                    <a:lnTo>
                      <a:pt x="162" y="24"/>
                    </a:lnTo>
                    <a:lnTo>
                      <a:pt x="163" y="17"/>
                    </a:lnTo>
                    <a:lnTo>
                      <a:pt x="165" y="9"/>
                    </a:lnTo>
                    <a:lnTo>
                      <a:pt x="165" y="9"/>
                    </a:lnTo>
                    <a:lnTo>
                      <a:pt x="165" y="6"/>
                    </a:lnTo>
                    <a:lnTo>
                      <a:pt x="163" y="3"/>
                    </a:lnTo>
                    <a:lnTo>
                      <a:pt x="160" y="0"/>
                    </a:lnTo>
                    <a:lnTo>
                      <a:pt x="158" y="0"/>
                    </a:lnTo>
                    <a:lnTo>
                      <a:pt x="155" y="3"/>
                    </a:lnTo>
                    <a:lnTo>
                      <a:pt x="155" y="3"/>
                    </a:lnTo>
                    <a:lnTo>
                      <a:pt x="152" y="6"/>
                    </a:lnTo>
                    <a:lnTo>
                      <a:pt x="149" y="7"/>
                    </a:lnTo>
                    <a:lnTo>
                      <a:pt x="141" y="10"/>
                    </a:lnTo>
                    <a:lnTo>
                      <a:pt x="129" y="13"/>
                    </a:lnTo>
                    <a:lnTo>
                      <a:pt x="118" y="13"/>
                    </a:lnTo>
                    <a:lnTo>
                      <a:pt x="118" y="13"/>
                    </a:lnTo>
                    <a:lnTo>
                      <a:pt x="102" y="14"/>
                    </a:lnTo>
                    <a:lnTo>
                      <a:pt x="96" y="16"/>
                    </a:lnTo>
                    <a:lnTo>
                      <a:pt x="92" y="19"/>
                    </a:lnTo>
                    <a:lnTo>
                      <a:pt x="92" y="19"/>
                    </a:lnTo>
                    <a:lnTo>
                      <a:pt x="91" y="20"/>
                    </a:lnTo>
                    <a:lnTo>
                      <a:pt x="88" y="21"/>
                    </a:lnTo>
                    <a:lnTo>
                      <a:pt x="82" y="21"/>
                    </a:lnTo>
                    <a:lnTo>
                      <a:pt x="77" y="21"/>
                    </a:lnTo>
                    <a:lnTo>
                      <a:pt x="74" y="21"/>
                    </a:lnTo>
                    <a:lnTo>
                      <a:pt x="72" y="23"/>
                    </a:lnTo>
                    <a:lnTo>
                      <a:pt x="72" y="23"/>
                    </a:lnTo>
                    <a:lnTo>
                      <a:pt x="67" y="26"/>
                    </a:lnTo>
                    <a:lnTo>
                      <a:pt x="59" y="29"/>
                    </a:lnTo>
                    <a:lnTo>
                      <a:pt x="55" y="27"/>
                    </a:lnTo>
                    <a:lnTo>
                      <a:pt x="51" y="27"/>
                    </a:lnTo>
                    <a:lnTo>
                      <a:pt x="48" y="24"/>
                    </a:lnTo>
                    <a:lnTo>
                      <a:pt x="45" y="21"/>
                    </a:lnTo>
                    <a:lnTo>
                      <a:pt x="45" y="21"/>
                    </a:lnTo>
                    <a:lnTo>
                      <a:pt x="41" y="16"/>
                    </a:lnTo>
                    <a:lnTo>
                      <a:pt x="37" y="11"/>
                    </a:lnTo>
                    <a:lnTo>
                      <a:pt x="37" y="11"/>
                    </a:lnTo>
                    <a:lnTo>
                      <a:pt x="31" y="20"/>
                    </a:lnTo>
                    <a:lnTo>
                      <a:pt x="28" y="23"/>
                    </a:lnTo>
                    <a:lnTo>
                      <a:pt x="28" y="26"/>
                    </a:lnTo>
                    <a:lnTo>
                      <a:pt x="28" y="26"/>
                    </a:lnTo>
                    <a:lnTo>
                      <a:pt x="32" y="34"/>
                    </a:lnTo>
                    <a:lnTo>
                      <a:pt x="35" y="37"/>
                    </a:lnTo>
                    <a:lnTo>
                      <a:pt x="38" y="40"/>
                    </a:lnTo>
                    <a:lnTo>
                      <a:pt x="38"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13" name="Central African Republic">
                <a:extLst>
                  <a:ext uri="{FF2B5EF4-FFF2-40B4-BE49-F238E27FC236}">
                    <a16:creationId xmlns:a16="http://schemas.microsoft.com/office/drawing/2014/main" id="{AFAEB68D-CB9F-8F62-0048-6BBA9282B55D}"/>
                  </a:ext>
                </a:extLst>
              </p:cNvPr>
              <p:cNvSpPr>
                <a:spLocks/>
              </p:cNvSpPr>
              <p:nvPr/>
            </p:nvSpPr>
            <p:spPr bwMode="auto">
              <a:xfrm>
                <a:off x="4663223" y="4049443"/>
                <a:ext cx="292998" cy="204210"/>
              </a:xfrm>
              <a:custGeom>
                <a:avLst/>
                <a:gdLst/>
                <a:ahLst/>
                <a:cxnLst>
                  <a:cxn ang="0">
                    <a:pos x="182" y="72"/>
                  </a:cxn>
                  <a:cxn ang="0">
                    <a:pos x="177" y="67"/>
                  </a:cxn>
                  <a:cxn ang="0">
                    <a:pos x="167" y="58"/>
                  </a:cxn>
                  <a:cxn ang="0">
                    <a:pos x="165" y="54"/>
                  </a:cxn>
                  <a:cxn ang="0">
                    <a:pos x="157" y="44"/>
                  </a:cxn>
                  <a:cxn ang="0">
                    <a:pos x="145" y="37"/>
                  </a:cxn>
                  <a:cxn ang="0">
                    <a:pos x="137" y="34"/>
                  </a:cxn>
                  <a:cxn ang="0">
                    <a:pos x="140" y="30"/>
                  </a:cxn>
                  <a:cxn ang="0">
                    <a:pos x="143" y="22"/>
                  </a:cxn>
                  <a:cxn ang="0">
                    <a:pos x="134" y="8"/>
                  </a:cxn>
                  <a:cxn ang="0">
                    <a:pos x="125" y="0"/>
                  </a:cxn>
                  <a:cxn ang="0">
                    <a:pos x="118" y="1"/>
                  </a:cxn>
                  <a:cxn ang="0">
                    <a:pos x="110" y="7"/>
                  </a:cxn>
                  <a:cxn ang="0">
                    <a:pos x="108" y="13"/>
                  </a:cxn>
                  <a:cxn ang="0">
                    <a:pos x="93" y="30"/>
                  </a:cxn>
                  <a:cxn ang="0">
                    <a:pos x="89" y="32"/>
                  </a:cxn>
                  <a:cxn ang="0">
                    <a:pos x="70" y="34"/>
                  </a:cxn>
                  <a:cxn ang="0">
                    <a:pos x="69" y="38"/>
                  </a:cxn>
                  <a:cxn ang="0">
                    <a:pos x="70" y="42"/>
                  </a:cxn>
                  <a:cxn ang="0">
                    <a:pos x="56" y="50"/>
                  </a:cxn>
                  <a:cxn ang="0">
                    <a:pos x="37" y="55"/>
                  </a:cxn>
                  <a:cxn ang="0">
                    <a:pos x="34" y="57"/>
                  </a:cxn>
                  <a:cxn ang="0">
                    <a:pos x="29" y="54"/>
                  </a:cxn>
                  <a:cxn ang="0">
                    <a:pos x="24" y="58"/>
                  </a:cxn>
                  <a:cxn ang="0">
                    <a:pos x="19" y="59"/>
                  </a:cxn>
                  <a:cxn ang="0">
                    <a:pos x="17" y="57"/>
                  </a:cxn>
                  <a:cxn ang="0">
                    <a:pos x="9" y="67"/>
                  </a:cxn>
                  <a:cxn ang="0">
                    <a:pos x="2" y="81"/>
                  </a:cxn>
                  <a:cxn ang="0">
                    <a:pos x="2" y="89"/>
                  </a:cxn>
                  <a:cxn ang="0">
                    <a:pos x="5" y="104"/>
                  </a:cxn>
                  <a:cxn ang="0">
                    <a:pos x="9" y="112"/>
                  </a:cxn>
                  <a:cxn ang="0">
                    <a:pos x="10" y="119"/>
                  </a:cxn>
                  <a:cxn ang="0">
                    <a:pos x="19" y="129"/>
                  </a:cxn>
                  <a:cxn ang="0">
                    <a:pos x="24" y="135"/>
                  </a:cxn>
                  <a:cxn ang="0">
                    <a:pos x="27" y="138"/>
                  </a:cxn>
                  <a:cxn ang="0">
                    <a:pos x="30" y="132"/>
                  </a:cxn>
                  <a:cxn ang="0">
                    <a:pos x="40" y="122"/>
                  </a:cxn>
                  <a:cxn ang="0">
                    <a:pos x="60" y="111"/>
                  </a:cxn>
                  <a:cxn ang="0">
                    <a:pos x="71" y="99"/>
                  </a:cxn>
                  <a:cxn ang="0">
                    <a:pos x="77" y="98"/>
                  </a:cxn>
                  <a:cxn ang="0">
                    <a:pos x="90" y="106"/>
                  </a:cxn>
                  <a:cxn ang="0">
                    <a:pos x="123" y="108"/>
                  </a:cxn>
                  <a:cxn ang="0">
                    <a:pos x="125" y="102"/>
                  </a:cxn>
                  <a:cxn ang="0">
                    <a:pos x="135" y="102"/>
                  </a:cxn>
                  <a:cxn ang="0">
                    <a:pos x="145" y="99"/>
                  </a:cxn>
                  <a:cxn ang="0">
                    <a:pos x="155" y="96"/>
                  </a:cxn>
                  <a:cxn ang="0">
                    <a:pos x="168" y="95"/>
                  </a:cxn>
                  <a:cxn ang="0">
                    <a:pos x="172" y="92"/>
                  </a:cxn>
                  <a:cxn ang="0">
                    <a:pos x="198" y="95"/>
                  </a:cxn>
                  <a:cxn ang="0">
                    <a:pos x="188" y="82"/>
                  </a:cxn>
                  <a:cxn ang="0">
                    <a:pos x="182" y="77"/>
                  </a:cxn>
                </a:cxnLst>
                <a:rect l="0" t="0" r="r" b="b"/>
                <a:pathLst>
                  <a:path w="198" h="138">
                    <a:moveTo>
                      <a:pt x="182" y="77"/>
                    </a:moveTo>
                    <a:lnTo>
                      <a:pt x="182" y="77"/>
                    </a:lnTo>
                    <a:lnTo>
                      <a:pt x="182" y="72"/>
                    </a:lnTo>
                    <a:lnTo>
                      <a:pt x="181" y="69"/>
                    </a:lnTo>
                    <a:lnTo>
                      <a:pt x="177" y="67"/>
                    </a:lnTo>
                    <a:lnTo>
                      <a:pt x="177" y="67"/>
                    </a:lnTo>
                    <a:lnTo>
                      <a:pt x="170" y="61"/>
                    </a:lnTo>
                    <a:lnTo>
                      <a:pt x="168" y="59"/>
                    </a:lnTo>
                    <a:lnTo>
                      <a:pt x="167" y="58"/>
                    </a:lnTo>
                    <a:lnTo>
                      <a:pt x="167" y="58"/>
                    </a:lnTo>
                    <a:lnTo>
                      <a:pt x="167" y="55"/>
                    </a:lnTo>
                    <a:lnTo>
                      <a:pt x="165" y="54"/>
                    </a:lnTo>
                    <a:lnTo>
                      <a:pt x="160" y="48"/>
                    </a:lnTo>
                    <a:lnTo>
                      <a:pt x="160" y="48"/>
                    </a:lnTo>
                    <a:lnTo>
                      <a:pt x="157" y="44"/>
                    </a:lnTo>
                    <a:lnTo>
                      <a:pt x="153" y="42"/>
                    </a:lnTo>
                    <a:lnTo>
                      <a:pt x="147" y="41"/>
                    </a:lnTo>
                    <a:lnTo>
                      <a:pt x="145" y="37"/>
                    </a:lnTo>
                    <a:lnTo>
                      <a:pt x="138" y="35"/>
                    </a:lnTo>
                    <a:lnTo>
                      <a:pt x="138" y="35"/>
                    </a:lnTo>
                    <a:lnTo>
                      <a:pt x="137" y="34"/>
                    </a:lnTo>
                    <a:lnTo>
                      <a:pt x="138" y="32"/>
                    </a:lnTo>
                    <a:lnTo>
                      <a:pt x="140" y="30"/>
                    </a:lnTo>
                    <a:lnTo>
                      <a:pt x="140" y="30"/>
                    </a:lnTo>
                    <a:lnTo>
                      <a:pt x="143" y="28"/>
                    </a:lnTo>
                    <a:lnTo>
                      <a:pt x="143" y="27"/>
                    </a:lnTo>
                    <a:lnTo>
                      <a:pt x="143" y="22"/>
                    </a:lnTo>
                    <a:lnTo>
                      <a:pt x="140" y="15"/>
                    </a:lnTo>
                    <a:lnTo>
                      <a:pt x="140" y="15"/>
                    </a:lnTo>
                    <a:lnTo>
                      <a:pt x="134" y="8"/>
                    </a:lnTo>
                    <a:lnTo>
                      <a:pt x="128" y="1"/>
                    </a:lnTo>
                    <a:lnTo>
                      <a:pt x="128" y="1"/>
                    </a:lnTo>
                    <a:lnTo>
                      <a:pt x="125" y="0"/>
                    </a:lnTo>
                    <a:lnTo>
                      <a:pt x="125" y="0"/>
                    </a:lnTo>
                    <a:lnTo>
                      <a:pt x="123" y="0"/>
                    </a:lnTo>
                    <a:lnTo>
                      <a:pt x="118" y="1"/>
                    </a:lnTo>
                    <a:lnTo>
                      <a:pt x="113" y="5"/>
                    </a:lnTo>
                    <a:lnTo>
                      <a:pt x="113" y="5"/>
                    </a:lnTo>
                    <a:lnTo>
                      <a:pt x="110" y="7"/>
                    </a:lnTo>
                    <a:lnTo>
                      <a:pt x="110" y="10"/>
                    </a:lnTo>
                    <a:lnTo>
                      <a:pt x="110" y="11"/>
                    </a:lnTo>
                    <a:lnTo>
                      <a:pt x="108" y="13"/>
                    </a:lnTo>
                    <a:lnTo>
                      <a:pt x="108" y="13"/>
                    </a:lnTo>
                    <a:lnTo>
                      <a:pt x="101" y="20"/>
                    </a:lnTo>
                    <a:lnTo>
                      <a:pt x="93" y="30"/>
                    </a:lnTo>
                    <a:lnTo>
                      <a:pt x="93" y="30"/>
                    </a:lnTo>
                    <a:lnTo>
                      <a:pt x="91" y="31"/>
                    </a:lnTo>
                    <a:lnTo>
                      <a:pt x="89" y="32"/>
                    </a:lnTo>
                    <a:lnTo>
                      <a:pt x="81" y="32"/>
                    </a:lnTo>
                    <a:lnTo>
                      <a:pt x="74" y="32"/>
                    </a:lnTo>
                    <a:lnTo>
                      <a:pt x="70" y="34"/>
                    </a:lnTo>
                    <a:lnTo>
                      <a:pt x="70" y="34"/>
                    </a:lnTo>
                    <a:lnTo>
                      <a:pt x="69" y="35"/>
                    </a:lnTo>
                    <a:lnTo>
                      <a:pt x="69" y="38"/>
                    </a:lnTo>
                    <a:lnTo>
                      <a:pt x="70" y="41"/>
                    </a:lnTo>
                    <a:lnTo>
                      <a:pt x="70" y="42"/>
                    </a:lnTo>
                    <a:lnTo>
                      <a:pt x="70" y="42"/>
                    </a:lnTo>
                    <a:lnTo>
                      <a:pt x="63" y="47"/>
                    </a:lnTo>
                    <a:lnTo>
                      <a:pt x="56" y="50"/>
                    </a:lnTo>
                    <a:lnTo>
                      <a:pt x="56" y="50"/>
                    </a:lnTo>
                    <a:lnTo>
                      <a:pt x="46" y="51"/>
                    </a:lnTo>
                    <a:lnTo>
                      <a:pt x="42" y="52"/>
                    </a:lnTo>
                    <a:lnTo>
                      <a:pt x="37" y="55"/>
                    </a:lnTo>
                    <a:lnTo>
                      <a:pt x="37" y="55"/>
                    </a:lnTo>
                    <a:lnTo>
                      <a:pt x="36" y="57"/>
                    </a:lnTo>
                    <a:lnTo>
                      <a:pt x="34" y="57"/>
                    </a:lnTo>
                    <a:lnTo>
                      <a:pt x="33" y="55"/>
                    </a:lnTo>
                    <a:lnTo>
                      <a:pt x="30" y="54"/>
                    </a:lnTo>
                    <a:lnTo>
                      <a:pt x="29" y="54"/>
                    </a:lnTo>
                    <a:lnTo>
                      <a:pt x="27" y="55"/>
                    </a:lnTo>
                    <a:lnTo>
                      <a:pt x="27" y="55"/>
                    </a:lnTo>
                    <a:lnTo>
                      <a:pt x="24" y="58"/>
                    </a:lnTo>
                    <a:lnTo>
                      <a:pt x="22" y="59"/>
                    </a:lnTo>
                    <a:lnTo>
                      <a:pt x="20" y="59"/>
                    </a:lnTo>
                    <a:lnTo>
                      <a:pt x="19" y="59"/>
                    </a:lnTo>
                    <a:lnTo>
                      <a:pt x="19" y="59"/>
                    </a:lnTo>
                    <a:lnTo>
                      <a:pt x="17" y="57"/>
                    </a:lnTo>
                    <a:lnTo>
                      <a:pt x="17" y="57"/>
                    </a:lnTo>
                    <a:lnTo>
                      <a:pt x="12" y="62"/>
                    </a:lnTo>
                    <a:lnTo>
                      <a:pt x="9" y="67"/>
                    </a:lnTo>
                    <a:lnTo>
                      <a:pt x="9" y="67"/>
                    </a:lnTo>
                    <a:lnTo>
                      <a:pt x="6" y="72"/>
                    </a:lnTo>
                    <a:lnTo>
                      <a:pt x="5" y="77"/>
                    </a:lnTo>
                    <a:lnTo>
                      <a:pt x="2" y="81"/>
                    </a:lnTo>
                    <a:lnTo>
                      <a:pt x="0" y="84"/>
                    </a:lnTo>
                    <a:lnTo>
                      <a:pt x="0" y="84"/>
                    </a:lnTo>
                    <a:lnTo>
                      <a:pt x="2" y="89"/>
                    </a:lnTo>
                    <a:lnTo>
                      <a:pt x="3" y="96"/>
                    </a:lnTo>
                    <a:lnTo>
                      <a:pt x="3" y="96"/>
                    </a:lnTo>
                    <a:lnTo>
                      <a:pt x="5" y="104"/>
                    </a:lnTo>
                    <a:lnTo>
                      <a:pt x="7" y="109"/>
                    </a:lnTo>
                    <a:lnTo>
                      <a:pt x="7" y="109"/>
                    </a:lnTo>
                    <a:lnTo>
                      <a:pt x="9" y="112"/>
                    </a:lnTo>
                    <a:lnTo>
                      <a:pt x="10" y="115"/>
                    </a:lnTo>
                    <a:lnTo>
                      <a:pt x="10" y="119"/>
                    </a:lnTo>
                    <a:lnTo>
                      <a:pt x="10" y="119"/>
                    </a:lnTo>
                    <a:lnTo>
                      <a:pt x="13" y="123"/>
                    </a:lnTo>
                    <a:lnTo>
                      <a:pt x="13" y="123"/>
                    </a:lnTo>
                    <a:lnTo>
                      <a:pt x="19" y="129"/>
                    </a:lnTo>
                    <a:lnTo>
                      <a:pt x="22" y="132"/>
                    </a:lnTo>
                    <a:lnTo>
                      <a:pt x="24" y="135"/>
                    </a:lnTo>
                    <a:lnTo>
                      <a:pt x="24" y="135"/>
                    </a:lnTo>
                    <a:lnTo>
                      <a:pt x="24" y="136"/>
                    </a:lnTo>
                    <a:lnTo>
                      <a:pt x="27" y="138"/>
                    </a:lnTo>
                    <a:lnTo>
                      <a:pt x="27" y="138"/>
                    </a:lnTo>
                    <a:lnTo>
                      <a:pt x="27" y="135"/>
                    </a:lnTo>
                    <a:lnTo>
                      <a:pt x="27" y="135"/>
                    </a:lnTo>
                    <a:lnTo>
                      <a:pt x="30" y="132"/>
                    </a:lnTo>
                    <a:lnTo>
                      <a:pt x="30" y="128"/>
                    </a:lnTo>
                    <a:lnTo>
                      <a:pt x="30" y="123"/>
                    </a:lnTo>
                    <a:lnTo>
                      <a:pt x="40" y="122"/>
                    </a:lnTo>
                    <a:lnTo>
                      <a:pt x="46" y="119"/>
                    </a:lnTo>
                    <a:lnTo>
                      <a:pt x="60" y="122"/>
                    </a:lnTo>
                    <a:lnTo>
                      <a:pt x="60" y="111"/>
                    </a:lnTo>
                    <a:lnTo>
                      <a:pt x="60" y="111"/>
                    </a:lnTo>
                    <a:lnTo>
                      <a:pt x="66" y="105"/>
                    </a:lnTo>
                    <a:lnTo>
                      <a:pt x="71" y="99"/>
                    </a:lnTo>
                    <a:lnTo>
                      <a:pt x="74" y="98"/>
                    </a:lnTo>
                    <a:lnTo>
                      <a:pt x="77" y="98"/>
                    </a:lnTo>
                    <a:lnTo>
                      <a:pt x="77" y="98"/>
                    </a:lnTo>
                    <a:lnTo>
                      <a:pt x="81" y="99"/>
                    </a:lnTo>
                    <a:lnTo>
                      <a:pt x="86" y="102"/>
                    </a:lnTo>
                    <a:lnTo>
                      <a:pt x="90" y="106"/>
                    </a:lnTo>
                    <a:lnTo>
                      <a:pt x="121" y="114"/>
                    </a:lnTo>
                    <a:lnTo>
                      <a:pt x="121" y="114"/>
                    </a:lnTo>
                    <a:lnTo>
                      <a:pt x="123" y="108"/>
                    </a:lnTo>
                    <a:lnTo>
                      <a:pt x="124" y="105"/>
                    </a:lnTo>
                    <a:lnTo>
                      <a:pt x="125" y="102"/>
                    </a:lnTo>
                    <a:lnTo>
                      <a:pt x="125" y="102"/>
                    </a:lnTo>
                    <a:lnTo>
                      <a:pt x="128" y="101"/>
                    </a:lnTo>
                    <a:lnTo>
                      <a:pt x="131" y="102"/>
                    </a:lnTo>
                    <a:lnTo>
                      <a:pt x="135" y="102"/>
                    </a:lnTo>
                    <a:lnTo>
                      <a:pt x="138" y="102"/>
                    </a:lnTo>
                    <a:lnTo>
                      <a:pt x="138" y="102"/>
                    </a:lnTo>
                    <a:lnTo>
                      <a:pt x="145" y="99"/>
                    </a:lnTo>
                    <a:lnTo>
                      <a:pt x="150" y="98"/>
                    </a:lnTo>
                    <a:lnTo>
                      <a:pt x="155" y="96"/>
                    </a:lnTo>
                    <a:lnTo>
                      <a:pt x="155" y="96"/>
                    </a:lnTo>
                    <a:lnTo>
                      <a:pt x="162" y="98"/>
                    </a:lnTo>
                    <a:lnTo>
                      <a:pt x="165" y="98"/>
                    </a:lnTo>
                    <a:lnTo>
                      <a:pt x="168" y="95"/>
                    </a:lnTo>
                    <a:lnTo>
                      <a:pt x="168" y="95"/>
                    </a:lnTo>
                    <a:lnTo>
                      <a:pt x="170" y="94"/>
                    </a:lnTo>
                    <a:lnTo>
                      <a:pt x="172" y="92"/>
                    </a:lnTo>
                    <a:lnTo>
                      <a:pt x="178" y="94"/>
                    </a:lnTo>
                    <a:lnTo>
                      <a:pt x="185" y="96"/>
                    </a:lnTo>
                    <a:lnTo>
                      <a:pt x="198" y="95"/>
                    </a:lnTo>
                    <a:lnTo>
                      <a:pt x="194" y="85"/>
                    </a:lnTo>
                    <a:lnTo>
                      <a:pt x="194" y="85"/>
                    </a:lnTo>
                    <a:lnTo>
                      <a:pt x="188" y="82"/>
                    </a:lnTo>
                    <a:lnTo>
                      <a:pt x="185" y="79"/>
                    </a:lnTo>
                    <a:lnTo>
                      <a:pt x="182" y="77"/>
                    </a:lnTo>
                    <a:lnTo>
                      <a:pt x="182" y="7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14" name="Republic of the Congo">
                <a:extLst>
                  <a:ext uri="{FF2B5EF4-FFF2-40B4-BE49-F238E27FC236}">
                    <a16:creationId xmlns:a16="http://schemas.microsoft.com/office/drawing/2014/main" id="{39B030EA-22A2-17D3-1C86-3640E188FA08}"/>
                  </a:ext>
                </a:extLst>
              </p:cNvPr>
              <p:cNvSpPr>
                <a:spLocks/>
              </p:cNvSpPr>
              <p:nvPr/>
            </p:nvSpPr>
            <p:spPr bwMode="auto">
              <a:xfrm>
                <a:off x="4588278" y="4220952"/>
                <a:ext cx="165735" cy="210129"/>
              </a:xfrm>
              <a:custGeom>
                <a:avLst/>
                <a:gdLst/>
                <a:ahLst/>
                <a:cxnLst>
                  <a:cxn ang="0">
                    <a:pos x="35" y="137"/>
                  </a:cxn>
                  <a:cxn ang="0">
                    <a:pos x="41" y="135"/>
                  </a:cxn>
                  <a:cxn ang="0">
                    <a:pos x="54" y="134"/>
                  </a:cxn>
                  <a:cxn ang="0">
                    <a:pos x="55" y="138"/>
                  </a:cxn>
                  <a:cxn ang="0">
                    <a:pos x="61" y="135"/>
                  </a:cxn>
                  <a:cxn ang="0">
                    <a:pos x="71" y="131"/>
                  </a:cxn>
                  <a:cxn ang="0">
                    <a:pos x="72" y="121"/>
                  </a:cxn>
                  <a:cxn ang="0">
                    <a:pos x="76" y="114"/>
                  </a:cxn>
                  <a:cxn ang="0">
                    <a:pos x="78" y="87"/>
                  </a:cxn>
                  <a:cxn ang="0">
                    <a:pos x="85" y="80"/>
                  </a:cxn>
                  <a:cxn ang="0">
                    <a:pos x="92" y="70"/>
                  </a:cxn>
                  <a:cxn ang="0">
                    <a:pos x="98" y="54"/>
                  </a:cxn>
                  <a:cxn ang="0">
                    <a:pos x="104" y="36"/>
                  </a:cxn>
                  <a:cxn ang="0">
                    <a:pos x="109" y="19"/>
                  </a:cxn>
                  <a:cxn ang="0">
                    <a:pos x="112" y="7"/>
                  </a:cxn>
                  <a:cxn ang="0">
                    <a:pos x="98" y="0"/>
                  </a:cxn>
                  <a:cxn ang="0">
                    <a:pos x="82" y="4"/>
                  </a:cxn>
                  <a:cxn ang="0">
                    <a:pos x="79" y="16"/>
                  </a:cxn>
                  <a:cxn ang="0">
                    <a:pos x="75" y="26"/>
                  </a:cxn>
                  <a:cxn ang="0">
                    <a:pos x="65" y="29"/>
                  </a:cxn>
                  <a:cxn ang="0">
                    <a:pos x="52" y="24"/>
                  </a:cxn>
                  <a:cxn ang="0">
                    <a:pos x="31" y="41"/>
                  </a:cxn>
                  <a:cxn ang="0">
                    <a:pos x="34" y="41"/>
                  </a:cxn>
                  <a:cxn ang="0">
                    <a:pos x="45" y="40"/>
                  </a:cxn>
                  <a:cxn ang="0">
                    <a:pos x="49" y="44"/>
                  </a:cxn>
                  <a:cxn ang="0">
                    <a:pos x="45" y="54"/>
                  </a:cxn>
                  <a:cxn ang="0">
                    <a:pos x="42" y="60"/>
                  </a:cxn>
                  <a:cxn ang="0">
                    <a:pos x="48" y="67"/>
                  </a:cxn>
                  <a:cxn ang="0">
                    <a:pos x="52" y="84"/>
                  </a:cxn>
                  <a:cxn ang="0">
                    <a:pos x="51" y="100"/>
                  </a:cxn>
                  <a:cxn ang="0">
                    <a:pos x="48" y="103"/>
                  </a:cxn>
                  <a:cxn ang="0">
                    <a:pos x="38" y="101"/>
                  </a:cxn>
                  <a:cxn ang="0">
                    <a:pos x="34" y="100"/>
                  </a:cxn>
                  <a:cxn ang="0">
                    <a:pos x="30" y="93"/>
                  </a:cxn>
                  <a:cxn ang="0">
                    <a:pos x="24" y="93"/>
                  </a:cxn>
                  <a:cxn ang="0">
                    <a:pos x="21" y="100"/>
                  </a:cxn>
                  <a:cxn ang="0">
                    <a:pos x="15" y="100"/>
                  </a:cxn>
                  <a:cxn ang="0">
                    <a:pos x="10" y="107"/>
                  </a:cxn>
                  <a:cxn ang="0">
                    <a:pos x="12" y="115"/>
                  </a:cxn>
                  <a:cxn ang="0">
                    <a:pos x="8" y="120"/>
                  </a:cxn>
                  <a:cxn ang="0">
                    <a:pos x="0" y="124"/>
                  </a:cxn>
                  <a:cxn ang="0">
                    <a:pos x="10" y="134"/>
                  </a:cxn>
                  <a:cxn ang="0">
                    <a:pos x="25" y="137"/>
                  </a:cxn>
                </a:cxnLst>
                <a:rect l="0" t="0" r="r" b="b"/>
                <a:pathLst>
                  <a:path w="112" h="142">
                    <a:moveTo>
                      <a:pt x="31" y="134"/>
                    </a:moveTo>
                    <a:lnTo>
                      <a:pt x="31" y="134"/>
                    </a:lnTo>
                    <a:lnTo>
                      <a:pt x="35" y="137"/>
                    </a:lnTo>
                    <a:lnTo>
                      <a:pt x="38" y="137"/>
                    </a:lnTo>
                    <a:lnTo>
                      <a:pt x="41" y="135"/>
                    </a:lnTo>
                    <a:lnTo>
                      <a:pt x="41" y="135"/>
                    </a:lnTo>
                    <a:lnTo>
                      <a:pt x="47" y="133"/>
                    </a:lnTo>
                    <a:lnTo>
                      <a:pt x="51" y="133"/>
                    </a:lnTo>
                    <a:lnTo>
                      <a:pt x="54" y="134"/>
                    </a:lnTo>
                    <a:lnTo>
                      <a:pt x="54" y="137"/>
                    </a:lnTo>
                    <a:lnTo>
                      <a:pt x="54" y="137"/>
                    </a:lnTo>
                    <a:lnTo>
                      <a:pt x="55" y="138"/>
                    </a:lnTo>
                    <a:lnTo>
                      <a:pt x="57" y="140"/>
                    </a:lnTo>
                    <a:lnTo>
                      <a:pt x="61" y="135"/>
                    </a:lnTo>
                    <a:lnTo>
                      <a:pt x="61" y="135"/>
                    </a:lnTo>
                    <a:lnTo>
                      <a:pt x="65" y="133"/>
                    </a:lnTo>
                    <a:lnTo>
                      <a:pt x="68" y="133"/>
                    </a:lnTo>
                    <a:lnTo>
                      <a:pt x="71" y="131"/>
                    </a:lnTo>
                    <a:lnTo>
                      <a:pt x="71" y="127"/>
                    </a:lnTo>
                    <a:lnTo>
                      <a:pt x="71" y="127"/>
                    </a:lnTo>
                    <a:lnTo>
                      <a:pt x="72" y="121"/>
                    </a:lnTo>
                    <a:lnTo>
                      <a:pt x="74" y="121"/>
                    </a:lnTo>
                    <a:lnTo>
                      <a:pt x="76" y="120"/>
                    </a:lnTo>
                    <a:lnTo>
                      <a:pt x="76" y="114"/>
                    </a:lnTo>
                    <a:lnTo>
                      <a:pt x="76" y="114"/>
                    </a:lnTo>
                    <a:lnTo>
                      <a:pt x="78" y="87"/>
                    </a:lnTo>
                    <a:lnTo>
                      <a:pt x="78" y="87"/>
                    </a:lnTo>
                    <a:lnTo>
                      <a:pt x="79" y="86"/>
                    </a:lnTo>
                    <a:lnTo>
                      <a:pt x="81" y="84"/>
                    </a:lnTo>
                    <a:lnTo>
                      <a:pt x="85" y="80"/>
                    </a:lnTo>
                    <a:lnTo>
                      <a:pt x="89" y="76"/>
                    </a:lnTo>
                    <a:lnTo>
                      <a:pt x="92" y="73"/>
                    </a:lnTo>
                    <a:lnTo>
                      <a:pt x="92" y="70"/>
                    </a:lnTo>
                    <a:lnTo>
                      <a:pt x="92" y="70"/>
                    </a:lnTo>
                    <a:lnTo>
                      <a:pt x="94" y="63"/>
                    </a:lnTo>
                    <a:lnTo>
                      <a:pt x="98" y="54"/>
                    </a:lnTo>
                    <a:lnTo>
                      <a:pt x="102" y="44"/>
                    </a:lnTo>
                    <a:lnTo>
                      <a:pt x="104" y="36"/>
                    </a:lnTo>
                    <a:lnTo>
                      <a:pt x="104" y="36"/>
                    </a:lnTo>
                    <a:lnTo>
                      <a:pt x="105" y="30"/>
                    </a:lnTo>
                    <a:lnTo>
                      <a:pt x="106" y="26"/>
                    </a:lnTo>
                    <a:lnTo>
                      <a:pt x="109" y="19"/>
                    </a:lnTo>
                    <a:lnTo>
                      <a:pt x="109" y="19"/>
                    </a:lnTo>
                    <a:lnTo>
                      <a:pt x="112" y="12"/>
                    </a:lnTo>
                    <a:lnTo>
                      <a:pt x="112" y="7"/>
                    </a:lnTo>
                    <a:lnTo>
                      <a:pt x="112" y="3"/>
                    </a:lnTo>
                    <a:lnTo>
                      <a:pt x="112" y="3"/>
                    </a:lnTo>
                    <a:lnTo>
                      <a:pt x="98" y="0"/>
                    </a:lnTo>
                    <a:lnTo>
                      <a:pt x="92" y="3"/>
                    </a:lnTo>
                    <a:lnTo>
                      <a:pt x="82" y="4"/>
                    </a:lnTo>
                    <a:lnTo>
                      <a:pt x="82" y="4"/>
                    </a:lnTo>
                    <a:lnTo>
                      <a:pt x="82" y="9"/>
                    </a:lnTo>
                    <a:lnTo>
                      <a:pt x="82" y="13"/>
                    </a:lnTo>
                    <a:lnTo>
                      <a:pt x="79" y="16"/>
                    </a:lnTo>
                    <a:lnTo>
                      <a:pt x="79" y="16"/>
                    </a:lnTo>
                    <a:lnTo>
                      <a:pt x="78" y="22"/>
                    </a:lnTo>
                    <a:lnTo>
                      <a:pt x="75" y="26"/>
                    </a:lnTo>
                    <a:lnTo>
                      <a:pt x="75" y="33"/>
                    </a:lnTo>
                    <a:lnTo>
                      <a:pt x="75" y="33"/>
                    </a:lnTo>
                    <a:lnTo>
                      <a:pt x="65" y="29"/>
                    </a:lnTo>
                    <a:lnTo>
                      <a:pt x="58" y="26"/>
                    </a:lnTo>
                    <a:lnTo>
                      <a:pt x="52" y="24"/>
                    </a:lnTo>
                    <a:lnTo>
                      <a:pt x="52" y="24"/>
                    </a:lnTo>
                    <a:lnTo>
                      <a:pt x="34" y="24"/>
                    </a:lnTo>
                    <a:lnTo>
                      <a:pt x="34" y="24"/>
                    </a:lnTo>
                    <a:lnTo>
                      <a:pt x="31" y="41"/>
                    </a:lnTo>
                    <a:lnTo>
                      <a:pt x="31" y="41"/>
                    </a:lnTo>
                    <a:lnTo>
                      <a:pt x="32" y="41"/>
                    </a:lnTo>
                    <a:lnTo>
                      <a:pt x="34" y="41"/>
                    </a:lnTo>
                    <a:lnTo>
                      <a:pt x="38" y="41"/>
                    </a:lnTo>
                    <a:lnTo>
                      <a:pt x="42" y="40"/>
                    </a:lnTo>
                    <a:lnTo>
                      <a:pt x="45" y="40"/>
                    </a:lnTo>
                    <a:lnTo>
                      <a:pt x="48" y="41"/>
                    </a:lnTo>
                    <a:lnTo>
                      <a:pt x="48" y="41"/>
                    </a:lnTo>
                    <a:lnTo>
                      <a:pt x="49" y="44"/>
                    </a:lnTo>
                    <a:lnTo>
                      <a:pt x="51" y="47"/>
                    </a:lnTo>
                    <a:lnTo>
                      <a:pt x="49" y="51"/>
                    </a:lnTo>
                    <a:lnTo>
                      <a:pt x="45" y="54"/>
                    </a:lnTo>
                    <a:lnTo>
                      <a:pt x="45" y="54"/>
                    </a:lnTo>
                    <a:lnTo>
                      <a:pt x="42" y="57"/>
                    </a:lnTo>
                    <a:lnTo>
                      <a:pt x="42" y="60"/>
                    </a:lnTo>
                    <a:lnTo>
                      <a:pt x="45" y="64"/>
                    </a:lnTo>
                    <a:lnTo>
                      <a:pt x="48" y="67"/>
                    </a:lnTo>
                    <a:lnTo>
                      <a:pt x="48" y="67"/>
                    </a:lnTo>
                    <a:lnTo>
                      <a:pt x="51" y="70"/>
                    </a:lnTo>
                    <a:lnTo>
                      <a:pt x="52" y="73"/>
                    </a:lnTo>
                    <a:lnTo>
                      <a:pt x="52" y="84"/>
                    </a:lnTo>
                    <a:lnTo>
                      <a:pt x="52" y="84"/>
                    </a:lnTo>
                    <a:lnTo>
                      <a:pt x="52" y="96"/>
                    </a:lnTo>
                    <a:lnTo>
                      <a:pt x="51" y="100"/>
                    </a:lnTo>
                    <a:lnTo>
                      <a:pt x="49" y="101"/>
                    </a:lnTo>
                    <a:lnTo>
                      <a:pt x="48" y="103"/>
                    </a:lnTo>
                    <a:lnTo>
                      <a:pt x="48" y="103"/>
                    </a:lnTo>
                    <a:lnTo>
                      <a:pt x="44" y="103"/>
                    </a:lnTo>
                    <a:lnTo>
                      <a:pt x="41" y="101"/>
                    </a:lnTo>
                    <a:lnTo>
                      <a:pt x="38" y="101"/>
                    </a:lnTo>
                    <a:lnTo>
                      <a:pt x="35" y="101"/>
                    </a:lnTo>
                    <a:lnTo>
                      <a:pt x="35" y="101"/>
                    </a:lnTo>
                    <a:lnTo>
                      <a:pt x="34" y="100"/>
                    </a:lnTo>
                    <a:lnTo>
                      <a:pt x="32" y="100"/>
                    </a:lnTo>
                    <a:lnTo>
                      <a:pt x="31" y="96"/>
                    </a:lnTo>
                    <a:lnTo>
                      <a:pt x="30" y="93"/>
                    </a:lnTo>
                    <a:lnTo>
                      <a:pt x="27" y="91"/>
                    </a:lnTo>
                    <a:lnTo>
                      <a:pt x="27" y="91"/>
                    </a:lnTo>
                    <a:lnTo>
                      <a:pt x="24" y="93"/>
                    </a:lnTo>
                    <a:lnTo>
                      <a:pt x="24" y="96"/>
                    </a:lnTo>
                    <a:lnTo>
                      <a:pt x="22" y="98"/>
                    </a:lnTo>
                    <a:lnTo>
                      <a:pt x="21" y="100"/>
                    </a:lnTo>
                    <a:lnTo>
                      <a:pt x="20" y="100"/>
                    </a:lnTo>
                    <a:lnTo>
                      <a:pt x="20" y="100"/>
                    </a:lnTo>
                    <a:lnTo>
                      <a:pt x="15" y="100"/>
                    </a:lnTo>
                    <a:lnTo>
                      <a:pt x="11" y="100"/>
                    </a:lnTo>
                    <a:lnTo>
                      <a:pt x="10" y="103"/>
                    </a:lnTo>
                    <a:lnTo>
                      <a:pt x="10" y="107"/>
                    </a:lnTo>
                    <a:lnTo>
                      <a:pt x="10" y="107"/>
                    </a:lnTo>
                    <a:lnTo>
                      <a:pt x="12" y="111"/>
                    </a:lnTo>
                    <a:lnTo>
                      <a:pt x="12" y="115"/>
                    </a:lnTo>
                    <a:lnTo>
                      <a:pt x="12" y="118"/>
                    </a:lnTo>
                    <a:lnTo>
                      <a:pt x="8" y="120"/>
                    </a:lnTo>
                    <a:lnTo>
                      <a:pt x="8" y="120"/>
                    </a:lnTo>
                    <a:lnTo>
                      <a:pt x="3" y="121"/>
                    </a:lnTo>
                    <a:lnTo>
                      <a:pt x="0" y="124"/>
                    </a:lnTo>
                    <a:lnTo>
                      <a:pt x="0" y="124"/>
                    </a:lnTo>
                    <a:lnTo>
                      <a:pt x="3" y="125"/>
                    </a:lnTo>
                    <a:lnTo>
                      <a:pt x="3" y="125"/>
                    </a:lnTo>
                    <a:lnTo>
                      <a:pt x="10" y="134"/>
                    </a:lnTo>
                    <a:lnTo>
                      <a:pt x="15" y="142"/>
                    </a:lnTo>
                    <a:lnTo>
                      <a:pt x="15" y="142"/>
                    </a:lnTo>
                    <a:lnTo>
                      <a:pt x="25" y="137"/>
                    </a:lnTo>
                    <a:lnTo>
                      <a:pt x="31" y="134"/>
                    </a:lnTo>
                    <a:lnTo>
                      <a:pt x="31" y="1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15" name="Djibouti">
                <a:extLst>
                  <a:ext uri="{FF2B5EF4-FFF2-40B4-BE49-F238E27FC236}">
                    <a16:creationId xmlns:a16="http://schemas.microsoft.com/office/drawing/2014/main" id="{BAB17B6D-9DFE-5823-95D4-73E732435296}"/>
                  </a:ext>
                </a:extLst>
              </p:cNvPr>
              <p:cNvSpPr>
                <a:spLocks/>
              </p:cNvSpPr>
              <p:nvPr/>
            </p:nvSpPr>
            <p:spPr bwMode="auto">
              <a:xfrm>
                <a:off x="5298574" y="4004904"/>
                <a:ext cx="41434" cy="45874"/>
              </a:xfrm>
              <a:custGeom>
                <a:avLst/>
                <a:gdLst/>
                <a:ahLst/>
                <a:cxnLst>
                  <a:cxn ang="0">
                    <a:pos x="10" y="4"/>
                  </a:cxn>
                  <a:cxn ang="0">
                    <a:pos x="10" y="4"/>
                  </a:cxn>
                  <a:cxn ang="0">
                    <a:pos x="2" y="15"/>
                  </a:cxn>
                  <a:cxn ang="0">
                    <a:pos x="2" y="15"/>
                  </a:cxn>
                  <a:cxn ang="0">
                    <a:pos x="0" y="18"/>
                  </a:cxn>
                  <a:cxn ang="0">
                    <a:pos x="0" y="22"/>
                  </a:cxn>
                  <a:cxn ang="0">
                    <a:pos x="2" y="28"/>
                  </a:cxn>
                  <a:cxn ang="0">
                    <a:pos x="2" y="28"/>
                  </a:cxn>
                  <a:cxn ang="0">
                    <a:pos x="3" y="30"/>
                  </a:cxn>
                  <a:cxn ang="0">
                    <a:pos x="6" y="30"/>
                  </a:cxn>
                  <a:cxn ang="0">
                    <a:pos x="10" y="28"/>
                  </a:cxn>
                  <a:cxn ang="0">
                    <a:pos x="10" y="28"/>
                  </a:cxn>
                  <a:cxn ang="0">
                    <a:pos x="12" y="27"/>
                  </a:cxn>
                  <a:cxn ang="0">
                    <a:pos x="15" y="28"/>
                  </a:cxn>
                  <a:cxn ang="0">
                    <a:pos x="19" y="31"/>
                  </a:cxn>
                  <a:cxn ang="0">
                    <a:pos x="19" y="31"/>
                  </a:cxn>
                  <a:cxn ang="0">
                    <a:pos x="25" y="22"/>
                  </a:cxn>
                  <a:cxn ang="0">
                    <a:pos x="25" y="22"/>
                  </a:cxn>
                  <a:cxn ang="0">
                    <a:pos x="16" y="20"/>
                  </a:cxn>
                  <a:cxn ang="0">
                    <a:pos x="16" y="20"/>
                  </a:cxn>
                  <a:cxn ang="0">
                    <a:pos x="16" y="17"/>
                  </a:cxn>
                  <a:cxn ang="0">
                    <a:pos x="19" y="15"/>
                  </a:cxn>
                  <a:cxn ang="0">
                    <a:pos x="26" y="11"/>
                  </a:cxn>
                  <a:cxn ang="0">
                    <a:pos x="26" y="11"/>
                  </a:cxn>
                  <a:cxn ang="0">
                    <a:pos x="28" y="10"/>
                  </a:cxn>
                  <a:cxn ang="0">
                    <a:pos x="28" y="8"/>
                  </a:cxn>
                  <a:cxn ang="0">
                    <a:pos x="26" y="5"/>
                  </a:cxn>
                  <a:cxn ang="0">
                    <a:pos x="25" y="3"/>
                  </a:cxn>
                  <a:cxn ang="0">
                    <a:pos x="25" y="3"/>
                  </a:cxn>
                  <a:cxn ang="0">
                    <a:pos x="22" y="0"/>
                  </a:cxn>
                  <a:cxn ang="0">
                    <a:pos x="22" y="0"/>
                  </a:cxn>
                  <a:cxn ang="0">
                    <a:pos x="18" y="4"/>
                  </a:cxn>
                  <a:cxn ang="0">
                    <a:pos x="18" y="4"/>
                  </a:cxn>
                  <a:cxn ang="0">
                    <a:pos x="15" y="4"/>
                  </a:cxn>
                  <a:cxn ang="0">
                    <a:pos x="10" y="4"/>
                  </a:cxn>
                  <a:cxn ang="0">
                    <a:pos x="10" y="4"/>
                  </a:cxn>
                </a:cxnLst>
                <a:rect l="0" t="0" r="r" b="b"/>
                <a:pathLst>
                  <a:path w="28" h="31">
                    <a:moveTo>
                      <a:pt x="10" y="4"/>
                    </a:moveTo>
                    <a:lnTo>
                      <a:pt x="10" y="4"/>
                    </a:lnTo>
                    <a:lnTo>
                      <a:pt x="2" y="15"/>
                    </a:lnTo>
                    <a:lnTo>
                      <a:pt x="2" y="15"/>
                    </a:lnTo>
                    <a:lnTo>
                      <a:pt x="0" y="18"/>
                    </a:lnTo>
                    <a:lnTo>
                      <a:pt x="0" y="22"/>
                    </a:lnTo>
                    <a:lnTo>
                      <a:pt x="2" y="28"/>
                    </a:lnTo>
                    <a:lnTo>
                      <a:pt x="2" y="28"/>
                    </a:lnTo>
                    <a:lnTo>
                      <a:pt x="3" y="30"/>
                    </a:lnTo>
                    <a:lnTo>
                      <a:pt x="6" y="30"/>
                    </a:lnTo>
                    <a:lnTo>
                      <a:pt x="10" y="28"/>
                    </a:lnTo>
                    <a:lnTo>
                      <a:pt x="10" y="28"/>
                    </a:lnTo>
                    <a:lnTo>
                      <a:pt x="12" y="27"/>
                    </a:lnTo>
                    <a:lnTo>
                      <a:pt x="15" y="28"/>
                    </a:lnTo>
                    <a:lnTo>
                      <a:pt x="19" y="31"/>
                    </a:lnTo>
                    <a:lnTo>
                      <a:pt x="19" y="31"/>
                    </a:lnTo>
                    <a:lnTo>
                      <a:pt x="25" y="22"/>
                    </a:lnTo>
                    <a:lnTo>
                      <a:pt x="25" y="22"/>
                    </a:lnTo>
                    <a:lnTo>
                      <a:pt x="16" y="20"/>
                    </a:lnTo>
                    <a:lnTo>
                      <a:pt x="16" y="20"/>
                    </a:lnTo>
                    <a:lnTo>
                      <a:pt x="16" y="17"/>
                    </a:lnTo>
                    <a:lnTo>
                      <a:pt x="19" y="15"/>
                    </a:lnTo>
                    <a:lnTo>
                      <a:pt x="26" y="11"/>
                    </a:lnTo>
                    <a:lnTo>
                      <a:pt x="26" y="11"/>
                    </a:lnTo>
                    <a:lnTo>
                      <a:pt x="28" y="10"/>
                    </a:lnTo>
                    <a:lnTo>
                      <a:pt x="28" y="8"/>
                    </a:lnTo>
                    <a:lnTo>
                      <a:pt x="26" y="5"/>
                    </a:lnTo>
                    <a:lnTo>
                      <a:pt x="25" y="3"/>
                    </a:lnTo>
                    <a:lnTo>
                      <a:pt x="25" y="3"/>
                    </a:lnTo>
                    <a:lnTo>
                      <a:pt x="22" y="0"/>
                    </a:lnTo>
                    <a:lnTo>
                      <a:pt x="22" y="0"/>
                    </a:lnTo>
                    <a:lnTo>
                      <a:pt x="18" y="4"/>
                    </a:lnTo>
                    <a:lnTo>
                      <a:pt x="18" y="4"/>
                    </a:lnTo>
                    <a:lnTo>
                      <a:pt x="15" y="4"/>
                    </a:lnTo>
                    <a:lnTo>
                      <a:pt x="10" y="4"/>
                    </a:lnTo>
                    <a:lnTo>
                      <a:pt x="1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16" name="Uganda">
                <a:extLst>
                  <a:ext uri="{FF2B5EF4-FFF2-40B4-BE49-F238E27FC236}">
                    <a16:creationId xmlns:a16="http://schemas.microsoft.com/office/drawing/2014/main" id="{C5830E7A-24F1-EF41-5893-2459CA48ADAF}"/>
                  </a:ext>
                </a:extLst>
              </p:cNvPr>
              <p:cNvSpPr>
                <a:spLocks/>
              </p:cNvSpPr>
              <p:nvPr/>
            </p:nvSpPr>
            <p:spPr bwMode="auto">
              <a:xfrm>
                <a:off x="5005055" y="4215774"/>
                <a:ext cx="130221" cy="133181"/>
              </a:xfrm>
              <a:custGeom>
                <a:avLst/>
                <a:gdLst/>
                <a:ahLst/>
                <a:cxnLst>
                  <a:cxn ang="0">
                    <a:pos x="79" y="6"/>
                  </a:cxn>
                  <a:cxn ang="0">
                    <a:pos x="72" y="0"/>
                  </a:cxn>
                  <a:cxn ang="0">
                    <a:pos x="67" y="4"/>
                  </a:cxn>
                  <a:cxn ang="0">
                    <a:pos x="65" y="6"/>
                  </a:cxn>
                  <a:cxn ang="0">
                    <a:pos x="57" y="6"/>
                  </a:cxn>
                  <a:cxn ang="0">
                    <a:pos x="54" y="4"/>
                  </a:cxn>
                  <a:cxn ang="0">
                    <a:pos x="45" y="9"/>
                  </a:cxn>
                  <a:cxn ang="0">
                    <a:pos x="42" y="10"/>
                  </a:cxn>
                  <a:cxn ang="0">
                    <a:pos x="38" y="6"/>
                  </a:cxn>
                  <a:cxn ang="0">
                    <a:pos x="35" y="6"/>
                  </a:cxn>
                  <a:cxn ang="0">
                    <a:pos x="23" y="9"/>
                  </a:cxn>
                  <a:cxn ang="0">
                    <a:pos x="21" y="23"/>
                  </a:cxn>
                  <a:cxn ang="0">
                    <a:pos x="23" y="26"/>
                  </a:cxn>
                  <a:cxn ang="0">
                    <a:pos x="25" y="29"/>
                  </a:cxn>
                  <a:cxn ang="0">
                    <a:pos x="27" y="31"/>
                  </a:cxn>
                  <a:cxn ang="0">
                    <a:pos x="24" y="36"/>
                  </a:cxn>
                  <a:cxn ang="0">
                    <a:pos x="23" y="39"/>
                  </a:cxn>
                  <a:cxn ang="0">
                    <a:pos x="15" y="44"/>
                  </a:cxn>
                  <a:cxn ang="0">
                    <a:pos x="13" y="46"/>
                  </a:cxn>
                  <a:cxn ang="0">
                    <a:pos x="11" y="50"/>
                  </a:cxn>
                  <a:cxn ang="0">
                    <a:pos x="10" y="53"/>
                  </a:cxn>
                  <a:cxn ang="0">
                    <a:pos x="7" y="57"/>
                  </a:cxn>
                  <a:cxn ang="0">
                    <a:pos x="5" y="64"/>
                  </a:cxn>
                  <a:cxn ang="0">
                    <a:pos x="3" y="78"/>
                  </a:cxn>
                  <a:cxn ang="0">
                    <a:pos x="1" y="84"/>
                  </a:cxn>
                  <a:cxn ang="0">
                    <a:pos x="0" y="90"/>
                  </a:cxn>
                  <a:cxn ang="0">
                    <a:pos x="8" y="88"/>
                  </a:cxn>
                  <a:cxn ang="0">
                    <a:pos x="17" y="85"/>
                  </a:cxn>
                  <a:cxn ang="0">
                    <a:pos x="38" y="83"/>
                  </a:cxn>
                  <a:cxn ang="0">
                    <a:pos x="42" y="71"/>
                  </a:cxn>
                  <a:cxn ang="0">
                    <a:pos x="50" y="64"/>
                  </a:cxn>
                  <a:cxn ang="0">
                    <a:pos x="55" y="64"/>
                  </a:cxn>
                  <a:cxn ang="0">
                    <a:pos x="71" y="66"/>
                  </a:cxn>
                  <a:cxn ang="0">
                    <a:pos x="75" y="56"/>
                  </a:cxn>
                  <a:cxn ang="0">
                    <a:pos x="82" y="47"/>
                  </a:cxn>
                  <a:cxn ang="0">
                    <a:pos x="87" y="37"/>
                  </a:cxn>
                  <a:cxn ang="0">
                    <a:pos x="88" y="23"/>
                  </a:cxn>
                </a:cxnLst>
                <a:rect l="0" t="0" r="r" b="b"/>
                <a:pathLst>
                  <a:path w="88" h="90">
                    <a:moveTo>
                      <a:pt x="81" y="17"/>
                    </a:moveTo>
                    <a:lnTo>
                      <a:pt x="79" y="6"/>
                    </a:lnTo>
                    <a:lnTo>
                      <a:pt x="72" y="0"/>
                    </a:lnTo>
                    <a:lnTo>
                      <a:pt x="72" y="0"/>
                    </a:lnTo>
                    <a:lnTo>
                      <a:pt x="68" y="2"/>
                    </a:lnTo>
                    <a:lnTo>
                      <a:pt x="67" y="4"/>
                    </a:lnTo>
                    <a:lnTo>
                      <a:pt x="67" y="4"/>
                    </a:lnTo>
                    <a:lnTo>
                      <a:pt x="65" y="6"/>
                    </a:lnTo>
                    <a:lnTo>
                      <a:pt x="62" y="6"/>
                    </a:lnTo>
                    <a:lnTo>
                      <a:pt x="57" y="6"/>
                    </a:lnTo>
                    <a:lnTo>
                      <a:pt x="57" y="6"/>
                    </a:lnTo>
                    <a:lnTo>
                      <a:pt x="54" y="4"/>
                    </a:lnTo>
                    <a:lnTo>
                      <a:pt x="50" y="6"/>
                    </a:lnTo>
                    <a:lnTo>
                      <a:pt x="45" y="9"/>
                    </a:lnTo>
                    <a:lnTo>
                      <a:pt x="45" y="9"/>
                    </a:lnTo>
                    <a:lnTo>
                      <a:pt x="42" y="10"/>
                    </a:lnTo>
                    <a:lnTo>
                      <a:pt x="41" y="9"/>
                    </a:lnTo>
                    <a:lnTo>
                      <a:pt x="38" y="6"/>
                    </a:lnTo>
                    <a:lnTo>
                      <a:pt x="35" y="6"/>
                    </a:lnTo>
                    <a:lnTo>
                      <a:pt x="35" y="6"/>
                    </a:lnTo>
                    <a:lnTo>
                      <a:pt x="27" y="7"/>
                    </a:lnTo>
                    <a:lnTo>
                      <a:pt x="23" y="9"/>
                    </a:lnTo>
                    <a:lnTo>
                      <a:pt x="23" y="9"/>
                    </a:lnTo>
                    <a:lnTo>
                      <a:pt x="21" y="23"/>
                    </a:lnTo>
                    <a:lnTo>
                      <a:pt x="21" y="23"/>
                    </a:lnTo>
                    <a:lnTo>
                      <a:pt x="23" y="26"/>
                    </a:lnTo>
                    <a:lnTo>
                      <a:pt x="24" y="27"/>
                    </a:lnTo>
                    <a:lnTo>
                      <a:pt x="25" y="29"/>
                    </a:lnTo>
                    <a:lnTo>
                      <a:pt x="27" y="31"/>
                    </a:lnTo>
                    <a:lnTo>
                      <a:pt x="27" y="31"/>
                    </a:lnTo>
                    <a:lnTo>
                      <a:pt x="25" y="33"/>
                    </a:lnTo>
                    <a:lnTo>
                      <a:pt x="24" y="36"/>
                    </a:lnTo>
                    <a:lnTo>
                      <a:pt x="23" y="39"/>
                    </a:lnTo>
                    <a:lnTo>
                      <a:pt x="23" y="39"/>
                    </a:lnTo>
                    <a:lnTo>
                      <a:pt x="20" y="41"/>
                    </a:lnTo>
                    <a:lnTo>
                      <a:pt x="15" y="44"/>
                    </a:lnTo>
                    <a:lnTo>
                      <a:pt x="15" y="44"/>
                    </a:lnTo>
                    <a:lnTo>
                      <a:pt x="13" y="46"/>
                    </a:lnTo>
                    <a:lnTo>
                      <a:pt x="13" y="48"/>
                    </a:lnTo>
                    <a:lnTo>
                      <a:pt x="11" y="50"/>
                    </a:lnTo>
                    <a:lnTo>
                      <a:pt x="10" y="53"/>
                    </a:lnTo>
                    <a:lnTo>
                      <a:pt x="10" y="53"/>
                    </a:lnTo>
                    <a:lnTo>
                      <a:pt x="7" y="54"/>
                    </a:lnTo>
                    <a:lnTo>
                      <a:pt x="7" y="57"/>
                    </a:lnTo>
                    <a:lnTo>
                      <a:pt x="5" y="64"/>
                    </a:lnTo>
                    <a:lnTo>
                      <a:pt x="5" y="64"/>
                    </a:lnTo>
                    <a:lnTo>
                      <a:pt x="3" y="71"/>
                    </a:lnTo>
                    <a:lnTo>
                      <a:pt x="3" y="78"/>
                    </a:lnTo>
                    <a:lnTo>
                      <a:pt x="3" y="78"/>
                    </a:lnTo>
                    <a:lnTo>
                      <a:pt x="1" y="84"/>
                    </a:lnTo>
                    <a:lnTo>
                      <a:pt x="0" y="90"/>
                    </a:lnTo>
                    <a:lnTo>
                      <a:pt x="0" y="90"/>
                    </a:lnTo>
                    <a:lnTo>
                      <a:pt x="4" y="90"/>
                    </a:lnTo>
                    <a:lnTo>
                      <a:pt x="8" y="88"/>
                    </a:lnTo>
                    <a:lnTo>
                      <a:pt x="8" y="88"/>
                    </a:lnTo>
                    <a:lnTo>
                      <a:pt x="17" y="85"/>
                    </a:lnTo>
                    <a:lnTo>
                      <a:pt x="24" y="83"/>
                    </a:lnTo>
                    <a:lnTo>
                      <a:pt x="38" y="83"/>
                    </a:lnTo>
                    <a:lnTo>
                      <a:pt x="38" y="83"/>
                    </a:lnTo>
                    <a:lnTo>
                      <a:pt x="42" y="71"/>
                    </a:lnTo>
                    <a:lnTo>
                      <a:pt x="47" y="67"/>
                    </a:lnTo>
                    <a:lnTo>
                      <a:pt x="50" y="64"/>
                    </a:lnTo>
                    <a:lnTo>
                      <a:pt x="50" y="64"/>
                    </a:lnTo>
                    <a:lnTo>
                      <a:pt x="55" y="64"/>
                    </a:lnTo>
                    <a:lnTo>
                      <a:pt x="60" y="64"/>
                    </a:lnTo>
                    <a:lnTo>
                      <a:pt x="71" y="66"/>
                    </a:lnTo>
                    <a:lnTo>
                      <a:pt x="71" y="66"/>
                    </a:lnTo>
                    <a:lnTo>
                      <a:pt x="75" y="56"/>
                    </a:lnTo>
                    <a:lnTo>
                      <a:pt x="75" y="56"/>
                    </a:lnTo>
                    <a:lnTo>
                      <a:pt x="82" y="47"/>
                    </a:lnTo>
                    <a:lnTo>
                      <a:pt x="85" y="41"/>
                    </a:lnTo>
                    <a:lnTo>
                      <a:pt x="87" y="37"/>
                    </a:lnTo>
                    <a:lnTo>
                      <a:pt x="87" y="37"/>
                    </a:lnTo>
                    <a:lnTo>
                      <a:pt x="88" y="23"/>
                    </a:lnTo>
                    <a:lnTo>
                      <a:pt x="81" y="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64" name="Burundi">
                <a:extLst>
                  <a:ext uri="{FF2B5EF4-FFF2-40B4-BE49-F238E27FC236}">
                    <a16:creationId xmlns:a16="http://schemas.microsoft.com/office/drawing/2014/main" id="{B3B82BA5-3C8C-DBF6-E49F-9B7455DDFE73}"/>
                  </a:ext>
                </a:extLst>
              </p:cNvPr>
              <p:cNvSpPr>
                <a:spLocks/>
              </p:cNvSpPr>
              <p:nvPr/>
            </p:nvSpPr>
            <p:spPr bwMode="auto">
              <a:xfrm>
                <a:off x="4998178" y="4365971"/>
                <a:ext cx="38474" cy="51792"/>
              </a:xfrm>
              <a:custGeom>
                <a:avLst/>
                <a:gdLst/>
                <a:ahLst/>
                <a:cxnLst>
                  <a:cxn ang="0">
                    <a:pos x="1" y="17"/>
                  </a:cxn>
                  <a:cxn ang="0">
                    <a:pos x="1" y="17"/>
                  </a:cxn>
                  <a:cxn ang="0">
                    <a:pos x="6" y="35"/>
                  </a:cxn>
                  <a:cxn ang="0">
                    <a:pos x="6" y="35"/>
                  </a:cxn>
                  <a:cxn ang="0">
                    <a:pos x="13" y="30"/>
                  </a:cxn>
                  <a:cxn ang="0">
                    <a:pos x="13" y="30"/>
                  </a:cxn>
                  <a:cxn ang="0">
                    <a:pos x="17" y="27"/>
                  </a:cxn>
                  <a:cxn ang="0">
                    <a:pos x="21" y="20"/>
                  </a:cxn>
                  <a:cxn ang="0">
                    <a:pos x="26" y="12"/>
                  </a:cxn>
                  <a:cxn ang="0">
                    <a:pos x="21" y="9"/>
                  </a:cxn>
                  <a:cxn ang="0">
                    <a:pos x="21" y="9"/>
                  </a:cxn>
                  <a:cxn ang="0">
                    <a:pos x="21" y="7"/>
                  </a:cxn>
                  <a:cxn ang="0">
                    <a:pos x="21" y="0"/>
                  </a:cxn>
                  <a:cxn ang="0">
                    <a:pos x="21" y="0"/>
                  </a:cxn>
                  <a:cxn ang="0">
                    <a:pos x="14" y="2"/>
                  </a:cxn>
                  <a:cxn ang="0">
                    <a:pos x="14" y="2"/>
                  </a:cxn>
                  <a:cxn ang="0">
                    <a:pos x="14" y="2"/>
                  </a:cxn>
                  <a:cxn ang="0">
                    <a:pos x="13" y="5"/>
                  </a:cxn>
                  <a:cxn ang="0">
                    <a:pos x="10" y="6"/>
                  </a:cxn>
                  <a:cxn ang="0">
                    <a:pos x="6" y="6"/>
                  </a:cxn>
                  <a:cxn ang="0">
                    <a:pos x="6" y="6"/>
                  </a:cxn>
                  <a:cxn ang="0">
                    <a:pos x="0" y="6"/>
                  </a:cxn>
                  <a:cxn ang="0">
                    <a:pos x="0" y="6"/>
                  </a:cxn>
                  <a:cxn ang="0">
                    <a:pos x="1" y="6"/>
                  </a:cxn>
                  <a:cxn ang="0">
                    <a:pos x="1" y="17"/>
                  </a:cxn>
                </a:cxnLst>
                <a:rect l="0" t="0" r="r" b="b"/>
                <a:pathLst>
                  <a:path w="26" h="35">
                    <a:moveTo>
                      <a:pt x="1" y="17"/>
                    </a:moveTo>
                    <a:lnTo>
                      <a:pt x="1" y="17"/>
                    </a:lnTo>
                    <a:lnTo>
                      <a:pt x="6" y="35"/>
                    </a:lnTo>
                    <a:lnTo>
                      <a:pt x="6" y="35"/>
                    </a:lnTo>
                    <a:lnTo>
                      <a:pt x="13" y="30"/>
                    </a:lnTo>
                    <a:lnTo>
                      <a:pt x="13" y="30"/>
                    </a:lnTo>
                    <a:lnTo>
                      <a:pt x="17" y="27"/>
                    </a:lnTo>
                    <a:lnTo>
                      <a:pt x="21" y="20"/>
                    </a:lnTo>
                    <a:lnTo>
                      <a:pt x="26" y="12"/>
                    </a:lnTo>
                    <a:lnTo>
                      <a:pt x="21" y="9"/>
                    </a:lnTo>
                    <a:lnTo>
                      <a:pt x="21" y="9"/>
                    </a:lnTo>
                    <a:lnTo>
                      <a:pt x="21" y="7"/>
                    </a:lnTo>
                    <a:lnTo>
                      <a:pt x="21" y="0"/>
                    </a:lnTo>
                    <a:lnTo>
                      <a:pt x="21" y="0"/>
                    </a:lnTo>
                    <a:lnTo>
                      <a:pt x="14" y="2"/>
                    </a:lnTo>
                    <a:lnTo>
                      <a:pt x="14" y="2"/>
                    </a:lnTo>
                    <a:lnTo>
                      <a:pt x="14" y="2"/>
                    </a:lnTo>
                    <a:lnTo>
                      <a:pt x="13" y="5"/>
                    </a:lnTo>
                    <a:lnTo>
                      <a:pt x="10" y="6"/>
                    </a:lnTo>
                    <a:lnTo>
                      <a:pt x="6" y="6"/>
                    </a:lnTo>
                    <a:lnTo>
                      <a:pt x="6" y="6"/>
                    </a:lnTo>
                    <a:lnTo>
                      <a:pt x="0" y="6"/>
                    </a:lnTo>
                    <a:lnTo>
                      <a:pt x="0" y="6"/>
                    </a:lnTo>
                    <a:lnTo>
                      <a:pt x="1" y="6"/>
                    </a:lnTo>
                    <a:lnTo>
                      <a:pt x="1" y="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65" name="Malawi">
                <a:extLst>
                  <a:ext uri="{FF2B5EF4-FFF2-40B4-BE49-F238E27FC236}">
                    <a16:creationId xmlns:a16="http://schemas.microsoft.com/office/drawing/2014/main" id="{B435960A-0EA6-D3A8-EC49-A37E4B8F525E}"/>
                  </a:ext>
                </a:extLst>
              </p:cNvPr>
              <p:cNvSpPr>
                <a:spLocks/>
              </p:cNvSpPr>
              <p:nvPr/>
            </p:nvSpPr>
            <p:spPr bwMode="auto">
              <a:xfrm>
                <a:off x="5084006" y="4540586"/>
                <a:ext cx="73989" cy="182014"/>
              </a:xfrm>
              <a:custGeom>
                <a:avLst/>
                <a:gdLst/>
                <a:ahLst/>
                <a:cxnLst>
                  <a:cxn ang="0">
                    <a:pos x="49" y="82"/>
                  </a:cxn>
                  <a:cxn ang="0">
                    <a:pos x="39" y="72"/>
                  </a:cxn>
                  <a:cxn ang="0">
                    <a:pos x="37" y="74"/>
                  </a:cxn>
                  <a:cxn ang="0">
                    <a:pos x="33" y="74"/>
                  </a:cxn>
                  <a:cxn ang="0">
                    <a:pos x="23" y="59"/>
                  </a:cxn>
                  <a:cxn ang="0">
                    <a:pos x="20" y="50"/>
                  </a:cxn>
                  <a:cxn ang="0">
                    <a:pos x="23" y="35"/>
                  </a:cxn>
                  <a:cxn ang="0">
                    <a:pos x="23" y="25"/>
                  </a:cxn>
                  <a:cxn ang="0">
                    <a:pos x="22" y="22"/>
                  </a:cxn>
                  <a:cxn ang="0">
                    <a:pos x="17" y="3"/>
                  </a:cxn>
                  <a:cxn ang="0">
                    <a:pos x="19" y="0"/>
                  </a:cxn>
                  <a:cxn ang="0">
                    <a:pos x="8" y="0"/>
                  </a:cxn>
                  <a:cxn ang="0">
                    <a:pos x="15" y="16"/>
                  </a:cxn>
                  <a:cxn ang="0">
                    <a:pos x="13" y="18"/>
                  </a:cxn>
                  <a:cxn ang="0">
                    <a:pos x="10" y="18"/>
                  </a:cxn>
                  <a:cxn ang="0">
                    <a:pos x="9" y="19"/>
                  </a:cxn>
                  <a:cxn ang="0">
                    <a:pos x="8" y="33"/>
                  </a:cxn>
                  <a:cxn ang="0">
                    <a:pos x="9" y="46"/>
                  </a:cxn>
                  <a:cxn ang="0">
                    <a:pos x="10" y="46"/>
                  </a:cxn>
                  <a:cxn ang="0">
                    <a:pos x="8" y="47"/>
                  </a:cxn>
                  <a:cxn ang="0">
                    <a:pos x="2" y="50"/>
                  </a:cxn>
                  <a:cxn ang="0">
                    <a:pos x="2" y="59"/>
                  </a:cxn>
                  <a:cxn ang="0">
                    <a:pos x="0" y="66"/>
                  </a:cxn>
                  <a:cxn ang="0">
                    <a:pos x="0" y="67"/>
                  </a:cxn>
                  <a:cxn ang="0">
                    <a:pos x="3" y="73"/>
                  </a:cxn>
                  <a:cxn ang="0">
                    <a:pos x="3" y="73"/>
                  </a:cxn>
                  <a:cxn ang="0">
                    <a:pos x="12" y="79"/>
                  </a:cxn>
                  <a:cxn ang="0">
                    <a:pos x="15" y="80"/>
                  </a:cxn>
                  <a:cxn ang="0">
                    <a:pos x="25" y="79"/>
                  </a:cxn>
                  <a:cxn ang="0">
                    <a:pos x="27" y="82"/>
                  </a:cxn>
                  <a:cxn ang="0">
                    <a:pos x="26" y="87"/>
                  </a:cxn>
                  <a:cxn ang="0">
                    <a:pos x="23" y="99"/>
                  </a:cxn>
                  <a:cxn ang="0">
                    <a:pos x="23" y="103"/>
                  </a:cxn>
                  <a:cxn ang="0">
                    <a:pos x="36" y="120"/>
                  </a:cxn>
                  <a:cxn ang="0">
                    <a:pos x="39" y="123"/>
                  </a:cxn>
                  <a:cxn ang="0">
                    <a:pos x="37" y="116"/>
                  </a:cxn>
                  <a:cxn ang="0">
                    <a:pos x="40" y="107"/>
                  </a:cxn>
                  <a:cxn ang="0">
                    <a:pos x="43" y="106"/>
                  </a:cxn>
                  <a:cxn ang="0">
                    <a:pos x="47" y="103"/>
                  </a:cxn>
                  <a:cxn ang="0">
                    <a:pos x="49" y="97"/>
                  </a:cxn>
                  <a:cxn ang="0">
                    <a:pos x="50" y="87"/>
                  </a:cxn>
                  <a:cxn ang="0">
                    <a:pos x="49" y="82"/>
                  </a:cxn>
                </a:cxnLst>
                <a:rect l="0" t="0" r="r" b="b"/>
                <a:pathLst>
                  <a:path w="50" h="123">
                    <a:moveTo>
                      <a:pt x="49" y="82"/>
                    </a:moveTo>
                    <a:lnTo>
                      <a:pt x="49" y="82"/>
                    </a:lnTo>
                    <a:lnTo>
                      <a:pt x="39" y="72"/>
                    </a:lnTo>
                    <a:lnTo>
                      <a:pt x="39" y="72"/>
                    </a:lnTo>
                    <a:lnTo>
                      <a:pt x="37" y="74"/>
                    </a:lnTo>
                    <a:lnTo>
                      <a:pt x="37" y="74"/>
                    </a:lnTo>
                    <a:lnTo>
                      <a:pt x="36" y="76"/>
                    </a:lnTo>
                    <a:lnTo>
                      <a:pt x="33" y="74"/>
                    </a:lnTo>
                    <a:lnTo>
                      <a:pt x="27" y="69"/>
                    </a:lnTo>
                    <a:lnTo>
                      <a:pt x="23" y="59"/>
                    </a:lnTo>
                    <a:lnTo>
                      <a:pt x="20" y="50"/>
                    </a:lnTo>
                    <a:lnTo>
                      <a:pt x="20" y="50"/>
                    </a:lnTo>
                    <a:lnTo>
                      <a:pt x="20" y="42"/>
                    </a:lnTo>
                    <a:lnTo>
                      <a:pt x="23" y="35"/>
                    </a:lnTo>
                    <a:lnTo>
                      <a:pt x="23" y="29"/>
                    </a:lnTo>
                    <a:lnTo>
                      <a:pt x="23" y="25"/>
                    </a:lnTo>
                    <a:lnTo>
                      <a:pt x="22" y="22"/>
                    </a:lnTo>
                    <a:lnTo>
                      <a:pt x="22" y="22"/>
                    </a:lnTo>
                    <a:lnTo>
                      <a:pt x="17" y="9"/>
                    </a:lnTo>
                    <a:lnTo>
                      <a:pt x="17" y="3"/>
                    </a:lnTo>
                    <a:lnTo>
                      <a:pt x="19" y="0"/>
                    </a:lnTo>
                    <a:lnTo>
                      <a:pt x="19" y="0"/>
                    </a:lnTo>
                    <a:lnTo>
                      <a:pt x="8" y="0"/>
                    </a:lnTo>
                    <a:lnTo>
                      <a:pt x="8" y="0"/>
                    </a:lnTo>
                    <a:lnTo>
                      <a:pt x="12" y="9"/>
                    </a:lnTo>
                    <a:lnTo>
                      <a:pt x="15" y="16"/>
                    </a:lnTo>
                    <a:lnTo>
                      <a:pt x="15" y="16"/>
                    </a:lnTo>
                    <a:lnTo>
                      <a:pt x="13" y="18"/>
                    </a:lnTo>
                    <a:lnTo>
                      <a:pt x="12" y="18"/>
                    </a:lnTo>
                    <a:lnTo>
                      <a:pt x="10" y="18"/>
                    </a:lnTo>
                    <a:lnTo>
                      <a:pt x="9" y="19"/>
                    </a:lnTo>
                    <a:lnTo>
                      <a:pt x="9" y="19"/>
                    </a:lnTo>
                    <a:lnTo>
                      <a:pt x="8" y="25"/>
                    </a:lnTo>
                    <a:lnTo>
                      <a:pt x="8" y="33"/>
                    </a:lnTo>
                    <a:lnTo>
                      <a:pt x="8" y="40"/>
                    </a:lnTo>
                    <a:lnTo>
                      <a:pt x="9" y="46"/>
                    </a:lnTo>
                    <a:lnTo>
                      <a:pt x="9" y="46"/>
                    </a:lnTo>
                    <a:lnTo>
                      <a:pt x="10" y="46"/>
                    </a:lnTo>
                    <a:lnTo>
                      <a:pt x="9" y="47"/>
                    </a:lnTo>
                    <a:lnTo>
                      <a:pt x="8" y="47"/>
                    </a:lnTo>
                    <a:lnTo>
                      <a:pt x="5" y="49"/>
                    </a:lnTo>
                    <a:lnTo>
                      <a:pt x="2" y="50"/>
                    </a:lnTo>
                    <a:lnTo>
                      <a:pt x="2" y="50"/>
                    </a:lnTo>
                    <a:lnTo>
                      <a:pt x="2" y="59"/>
                    </a:lnTo>
                    <a:lnTo>
                      <a:pt x="2" y="63"/>
                    </a:lnTo>
                    <a:lnTo>
                      <a:pt x="0" y="66"/>
                    </a:lnTo>
                    <a:lnTo>
                      <a:pt x="0" y="66"/>
                    </a:lnTo>
                    <a:lnTo>
                      <a:pt x="0" y="67"/>
                    </a:lnTo>
                    <a:lnTo>
                      <a:pt x="3" y="73"/>
                    </a:lnTo>
                    <a:lnTo>
                      <a:pt x="3" y="73"/>
                    </a:lnTo>
                    <a:lnTo>
                      <a:pt x="3" y="73"/>
                    </a:lnTo>
                    <a:lnTo>
                      <a:pt x="3" y="73"/>
                    </a:lnTo>
                    <a:lnTo>
                      <a:pt x="8" y="76"/>
                    </a:lnTo>
                    <a:lnTo>
                      <a:pt x="12" y="79"/>
                    </a:lnTo>
                    <a:lnTo>
                      <a:pt x="15" y="80"/>
                    </a:lnTo>
                    <a:lnTo>
                      <a:pt x="15" y="80"/>
                    </a:lnTo>
                    <a:lnTo>
                      <a:pt x="20" y="79"/>
                    </a:lnTo>
                    <a:lnTo>
                      <a:pt x="25" y="79"/>
                    </a:lnTo>
                    <a:lnTo>
                      <a:pt x="26" y="80"/>
                    </a:lnTo>
                    <a:lnTo>
                      <a:pt x="27" y="82"/>
                    </a:lnTo>
                    <a:lnTo>
                      <a:pt x="27" y="82"/>
                    </a:lnTo>
                    <a:lnTo>
                      <a:pt x="26" y="87"/>
                    </a:lnTo>
                    <a:lnTo>
                      <a:pt x="25" y="94"/>
                    </a:lnTo>
                    <a:lnTo>
                      <a:pt x="23" y="99"/>
                    </a:lnTo>
                    <a:lnTo>
                      <a:pt x="23" y="103"/>
                    </a:lnTo>
                    <a:lnTo>
                      <a:pt x="23" y="103"/>
                    </a:lnTo>
                    <a:lnTo>
                      <a:pt x="30" y="114"/>
                    </a:lnTo>
                    <a:lnTo>
                      <a:pt x="36" y="120"/>
                    </a:lnTo>
                    <a:lnTo>
                      <a:pt x="37" y="123"/>
                    </a:lnTo>
                    <a:lnTo>
                      <a:pt x="39" y="123"/>
                    </a:lnTo>
                    <a:lnTo>
                      <a:pt x="39" y="123"/>
                    </a:lnTo>
                    <a:lnTo>
                      <a:pt x="37" y="116"/>
                    </a:lnTo>
                    <a:lnTo>
                      <a:pt x="37" y="111"/>
                    </a:lnTo>
                    <a:lnTo>
                      <a:pt x="40" y="107"/>
                    </a:lnTo>
                    <a:lnTo>
                      <a:pt x="40" y="107"/>
                    </a:lnTo>
                    <a:lnTo>
                      <a:pt x="43" y="106"/>
                    </a:lnTo>
                    <a:lnTo>
                      <a:pt x="46" y="106"/>
                    </a:lnTo>
                    <a:lnTo>
                      <a:pt x="47" y="103"/>
                    </a:lnTo>
                    <a:lnTo>
                      <a:pt x="49" y="97"/>
                    </a:lnTo>
                    <a:lnTo>
                      <a:pt x="49" y="97"/>
                    </a:lnTo>
                    <a:lnTo>
                      <a:pt x="49" y="90"/>
                    </a:lnTo>
                    <a:lnTo>
                      <a:pt x="50" y="87"/>
                    </a:lnTo>
                    <a:lnTo>
                      <a:pt x="50" y="84"/>
                    </a:lnTo>
                    <a:lnTo>
                      <a:pt x="49" y="82"/>
                    </a:lnTo>
                    <a:lnTo>
                      <a:pt x="49" y="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66" name="Ethiopia">
                <a:extLst>
                  <a:ext uri="{FF2B5EF4-FFF2-40B4-BE49-F238E27FC236}">
                    <a16:creationId xmlns:a16="http://schemas.microsoft.com/office/drawing/2014/main" id="{0A4B08A2-AC39-EADA-91A0-EC2519D5967D}"/>
                  </a:ext>
                </a:extLst>
              </p:cNvPr>
              <p:cNvSpPr>
                <a:spLocks/>
              </p:cNvSpPr>
              <p:nvPr/>
            </p:nvSpPr>
            <p:spPr bwMode="auto">
              <a:xfrm>
                <a:off x="5091404" y="3951632"/>
                <a:ext cx="350709" cy="275240"/>
              </a:xfrm>
              <a:custGeom>
                <a:avLst/>
                <a:gdLst/>
                <a:ahLst/>
                <a:cxnLst>
                  <a:cxn ang="0">
                    <a:pos x="17" y="127"/>
                  </a:cxn>
                  <a:cxn ang="0">
                    <a:pos x="28" y="141"/>
                  </a:cxn>
                  <a:cxn ang="0">
                    <a:pos x="35" y="150"/>
                  </a:cxn>
                  <a:cxn ang="0">
                    <a:pos x="44" y="152"/>
                  </a:cxn>
                  <a:cxn ang="0">
                    <a:pos x="44" y="167"/>
                  </a:cxn>
                  <a:cxn ang="0">
                    <a:pos x="48" y="169"/>
                  </a:cxn>
                  <a:cxn ang="0">
                    <a:pos x="65" y="172"/>
                  </a:cxn>
                  <a:cxn ang="0">
                    <a:pos x="79" y="182"/>
                  </a:cxn>
                  <a:cxn ang="0">
                    <a:pos x="94" y="184"/>
                  </a:cxn>
                  <a:cxn ang="0">
                    <a:pos x="104" y="185"/>
                  </a:cxn>
                  <a:cxn ang="0">
                    <a:pos x="112" y="178"/>
                  </a:cxn>
                  <a:cxn ang="0">
                    <a:pos x="125" y="174"/>
                  </a:cxn>
                  <a:cxn ang="0">
                    <a:pos x="129" y="178"/>
                  </a:cxn>
                  <a:cxn ang="0">
                    <a:pos x="135" y="178"/>
                  </a:cxn>
                  <a:cxn ang="0">
                    <a:pos x="155" y="174"/>
                  </a:cxn>
                  <a:cxn ang="0">
                    <a:pos x="163" y="168"/>
                  </a:cxn>
                  <a:cxn ang="0">
                    <a:pos x="176" y="162"/>
                  </a:cxn>
                  <a:cxn ang="0">
                    <a:pos x="190" y="162"/>
                  </a:cxn>
                  <a:cxn ang="0">
                    <a:pos x="237" y="117"/>
                  </a:cxn>
                  <a:cxn ang="0">
                    <a:pos x="236" y="114"/>
                  </a:cxn>
                  <a:cxn ang="0">
                    <a:pos x="223" y="113"/>
                  </a:cxn>
                  <a:cxn ang="0">
                    <a:pos x="190" y="101"/>
                  </a:cxn>
                  <a:cxn ang="0">
                    <a:pos x="175" y="95"/>
                  </a:cxn>
                  <a:cxn ang="0">
                    <a:pos x="166" y="87"/>
                  </a:cxn>
                  <a:cxn ang="0">
                    <a:pos x="156" y="73"/>
                  </a:cxn>
                  <a:cxn ang="0">
                    <a:pos x="159" y="67"/>
                  </a:cxn>
                  <a:cxn ang="0">
                    <a:pos x="152" y="63"/>
                  </a:cxn>
                  <a:cxn ang="0">
                    <a:pos x="146" y="66"/>
                  </a:cxn>
                  <a:cxn ang="0">
                    <a:pos x="142" y="64"/>
                  </a:cxn>
                  <a:cxn ang="0">
                    <a:pos x="142" y="51"/>
                  </a:cxn>
                  <a:cxn ang="0">
                    <a:pos x="150" y="40"/>
                  </a:cxn>
                  <a:cxn ang="0">
                    <a:pos x="123" y="12"/>
                  </a:cxn>
                  <a:cxn ang="0">
                    <a:pos x="108" y="7"/>
                  </a:cxn>
                  <a:cxn ang="0">
                    <a:pos x="98" y="6"/>
                  </a:cxn>
                  <a:cxn ang="0">
                    <a:pos x="91" y="7"/>
                  </a:cxn>
                  <a:cxn ang="0">
                    <a:pos x="84" y="3"/>
                  </a:cxn>
                  <a:cxn ang="0">
                    <a:pos x="78" y="2"/>
                  </a:cxn>
                  <a:cxn ang="0">
                    <a:pos x="74" y="10"/>
                  </a:cxn>
                  <a:cxn ang="0">
                    <a:pos x="71" y="10"/>
                  </a:cxn>
                  <a:cxn ang="0">
                    <a:pos x="58" y="9"/>
                  </a:cxn>
                  <a:cxn ang="0">
                    <a:pos x="57" y="14"/>
                  </a:cxn>
                  <a:cxn ang="0">
                    <a:pos x="51" y="27"/>
                  </a:cxn>
                  <a:cxn ang="0">
                    <a:pos x="49" y="33"/>
                  </a:cxn>
                  <a:cxn ang="0">
                    <a:pos x="45" y="36"/>
                  </a:cxn>
                  <a:cxn ang="0">
                    <a:pos x="35" y="47"/>
                  </a:cxn>
                  <a:cxn ang="0">
                    <a:pos x="32" y="56"/>
                  </a:cxn>
                  <a:cxn ang="0">
                    <a:pos x="30" y="63"/>
                  </a:cxn>
                  <a:cxn ang="0">
                    <a:pos x="22" y="70"/>
                  </a:cxn>
                  <a:cxn ang="0">
                    <a:pos x="24" y="73"/>
                  </a:cxn>
                  <a:cxn ang="0">
                    <a:pos x="18" y="85"/>
                  </a:cxn>
                  <a:cxn ang="0">
                    <a:pos x="15" y="103"/>
                  </a:cxn>
                  <a:cxn ang="0">
                    <a:pos x="5" y="104"/>
                  </a:cxn>
                  <a:cxn ang="0">
                    <a:pos x="3" y="105"/>
                  </a:cxn>
                  <a:cxn ang="0">
                    <a:pos x="0" y="113"/>
                  </a:cxn>
                  <a:cxn ang="0">
                    <a:pos x="3" y="117"/>
                  </a:cxn>
                  <a:cxn ang="0">
                    <a:pos x="15" y="122"/>
                  </a:cxn>
                </a:cxnLst>
                <a:rect l="0" t="0" r="r" b="b"/>
                <a:pathLst>
                  <a:path w="237" h="186">
                    <a:moveTo>
                      <a:pt x="15" y="122"/>
                    </a:moveTo>
                    <a:lnTo>
                      <a:pt x="15" y="122"/>
                    </a:lnTo>
                    <a:lnTo>
                      <a:pt x="17" y="127"/>
                    </a:lnTo>
                    <a:lnTo>
                      <a:pt x="21" y="131"/>
                    </a:lnTo>
                    <a:lnTo>
                      <a:pt x="25" y="135"/>
                    </a:lnTo>
                    <a:lnTo>
                      <a:pt x="28" y="141"/>
                    </a:lnTo>
                    <a:lnTo>
                      <a:pt x="28" y="141"/>
                    </a:lnTo>
                    <a:lnTo>
                      <a:pt x="32" y="147"/>
                    </a:lnTo>
                    <a:lnTo>
                      <a:pt x="35" y="150"/>
                    </a:lnTo>
                    <a:lnTo>
                      <a:pt x="39" y="152"/>
                    </a:lnTo>
                    <a:lnTo>
                      <a:pt x="44" y="152"/>
                    </a:lnTo>
                    <a:lnTo>
                      <a:pt x="44" y="152"/>
                    </a:lnTo>
                    <a:lnTo>
                      <a:pt x="45" y="154"/>
                    </a:lnTo>
                    <a:lnTo>
                      <a:pt x="45" y="157"/>
                    </a:lnTo>
                    <a:lnTo>
                      <a:pt x="44" y="167"/>
                    </a:lnTo>
                    <a:lnTo>
                      <a:pt x="44" y="167"/>
                    </a:lnTo>
                    <a:lnTo>
                      <a:pt x="48" y="169"/>
                    </a:lnTo>
                    <a:lnTo>
                      <a:pt x="48" y="169"/>
                    </a:lnTo>
                    <a:lnTo>
                      <a:pt x="57" y="169"/>
                    </a:lnTo>
                    <a:lnTo>
                      <a:pt x="61" y="171"/>
                    </a:lnTo>
                    <a:lnTo>
                      <a:pt x="65" y="172"/>
                    </a:lnTo>
                    <a:lnTo>
                      <a:pt x="65" y="172"/>
                    </a:lnTo>
                    <a:lnTo>
                      <a:pt x="74" y="179"/>
                    </a:lnTo>
                    <a:lnTo>
                      <a:pt x="79" y="182"/>
                    </a:lnTo>
                    <a:lnTo>
                      <a:pt x="84" y="182"/>
                    </a:lnTo>
                    <a:lnTo>
                      <a:pt x="84" y="182"/>
                    </a:lnTo>
                    <a:lnTo>
                      <a:pt x="94" y="184"/>
                    </a:lnTo>
                    <a:lnTo>
                      <a:pt x="102" y="186"/>
                    </a:lnTo>
                    <a:lnTo>
                      <a:pt x="102" y="186"/>
                    </a:lnTo>
                    <a:lnTo>
                      <a:pt x="104" y="185"/>
                    </a:lnTo>
                    <a:lnTo>
                      <a:pt x="106" y="184"/>
                    </a:lnTo>
                    <a:lnTo>
                      <a:pt x="109" y="181"/>
                    </a:lnTo>
                    <a:lnTo>
                      <a:pt x="112" y="178"/>
                    </a:lnTo>
                    <a:lnTo>
                      <a:pt x="112" y="178"/>
                    </a:lnTo>
                    <a:lnTo>
                      <a:pt x="121" y="174"/>
                    </a:lnTo>
                    <a:lnTo>
                      <a:pt x="125" y="174"/>
                    </a:lnTo>
                    <a:lnTo>
                      <a:pt x="126" y="175"/>
                    </a:lnTo>
                    <a:lnTo>
                      <a:pt x="126" y="175"/>
                    </a:lnTo>
                    <a:lnTo>
                      <a:pt x="129" y="178"/>
                    </a:lnTo>
                    <a:lnTo>
                      <a:pt x="132" y="178"/>
                    </a:lnTo>
                    <a:lnTo>
                      <a:pt x="135" y="178"/>
                    </a:lnTo>
                    <a:lnTo>
                      <a:pt x="135" y="178"/>
                    </a:lnTo>
                    <a:lnTo>
                      <a:pt x="142" y="175"/>
                    </a:lnTo>
                    <a:lnTo>
                      <a:pt x="142" y="175"/>
                    </a:lnTo>
                    <a:lnTo>
                      <a:pt x="155" y="174"/>
                    </a:lnTo>
                    <a:lnTo>
                      <a:pt x="155" y="174"/>
                    </a:lnTo>
                    <a:lnTo>
                      <a:pt x="158" y="172"/>
                    </a:lnTo>
                    <a:lnTo>
                      <a:pt x="163" y="168"/>
                    </a:lnTo>
                    <a:lnTo>
                      <a:pt x="169" y="164"/>
                    </a:lnTo>
                    <a:lnTo>
                      <a:pt x="172" y="164"/>
                    </a:lnTo>
                    <a:lnTo>
                      <a:pt x="176" y="162"/>
                    </a:lnTo>
                    <a:lnTo>
                      <a:pt x="176" y="162"/>
                    </a:lnTo>
                    <a:lnTo>
                      <a:pt x="187" y="162"/>
                    </a:lnTo>
                    <a:lnTo>
                      <a:pt x="190" y="162"/>
                    </a:lnTo>
                    <a:lnTo>
                      <a:pt x="195" y="159"/>
                    </a:lnTo>
                    <a:lnTo>
                      <a:pt x="195" y="159"/>
                    </a:lnTo>
                    <a:lnTo>
                      <a:pt x="237" y="117"/>
                    </a:lnTo>
                    <a:lnTo>
                      <a:pt x="237" y="117"/>
                    </a:lnTo>
                    <a:lnTo>
                      <a:pt x="237" y="115"/>
                    </a:lnTo>
                    <a:lnTo>
                      <a:pt x="236" y="114"/>
                    </a:lnTo>
                    <a:lnTo>
                      <a:pt x="232" y="113"/>
                    </a:lnTo>
                    <a:lnTo>
                      <a:pt x="232" y="113"/>
                    </a:lnTo>
                    <a:lnTo>
                      <a:pt x="223" y="113"/>
                    </a:lnTo>
                    <a:lnTo>
                      <a:pt x="209" y="108"/>
                    </a:lnTo>
                    <a:lnTo>
                      <a:pt x="209" y="108"/>
                    </a:lnTo>
                    <a:lnTo>
                      <a:pt x="190" y="101"/>
                    </a:lnTo>
                    <a:lnTo>
                      <a:pt x="176" y="97"/>
                    </a:lnTo>
                    <a:lnTo>
                      <a:pt x="176" y="97"/>
                    </a:lnTo>
                    <a:lnTo>
                      <a:pt x="175" y="95"/>
                    </a:lnTo>
                    <a:lnTo>
                      <a:pt x="172" y="93"/>
                    </a:lnTo>
                    <a:lnTo>
                      <a:pt x="166" y="87"/>
                    </a:lnTo>
                    <a:lnTo>
                      <a:pt x="166" y="87"/>
                    </a:lnTo>
                    <a:lnTo>
                      <a:pt x="163" y="84"/>
                    </a:lnTo>
                    <a:lnTo>
                      <a:pt x="160" y="81"/>
                    </a:lnTo>
                    <a:lnTo>
                      <a:pt x="156" y="73"/>
                    </a:lnTo>
                    <a:lnTo>
                      <a:pt x="156" y="73"/>
                    </a:lnTo>
                    <a:lnTo>
                      <a:pt x="156" y="70"/>
                    </a:lnTo>
                    <a:lnTo>
                      <a:pt x="159" y="67"/>
                    </a:lnTo>
                    <a:lnTo>
                      <a:pt x="159" y="67"/>
                    </a:lnTo>
                    <a:lnTo>
                      <a:pt x="155" y="64"/>
                    </a:lnTo>
                    <a:lnTo>
                      <a:pt x="152" y="63"/>
                    </a:lnTo>
                    <a:lnTo>
                      <a:pt x="150" y="64"/>
                    </a:lnTo>
                    <a:lnTo>
                      <a:pt x="150" y="64"/>
                    </a:lnTo>
                    <a:lnTo>
                      <a:pt x="146" y="66"/>
                    </a:lnTo>
                    <a:lnTo>
                      <a:pt x="143" y="66"/>
                    </a:lnTo>
                    <a:lnTo>
                      <a:pt x="142" y="64"/>
                    </a:lnTo>
                    <a:lnTo>
                      <a:pt x="142" y="64"/>
                    </a:lnTo>
                    <a:lnTo>
                      <a:pt x="140" y="58"/>
                    </a:lnTo>
                    <a:lnTo>
                      <a:pt x="140" y="54"/>
                    </a:lnTo>
                    <a:lnTo>
                      <a:pt x="142" y="51"/>
                    </a:lnTo>
                    <a:lnTo>
                      <a:pt x="142" y="51"/>
                    </a:lnTo>
                    <a:lnTo>
                      <a:pt x="148" y="44"/>
                    </a:lnTo>
                    <a:lnTo>
                      <a:pt x="150" y="40"/>
                    </a:lnTo>
                    <a:lnTo>
                      <a:pt x="150" y="40"/>
                    </a:lnTo>
                    <a:lnTo>
                      <a:pt x="135" y="23"/>
                    </a:lnTo>
                    <a:lnTo>
                      <a:pt x="123" y="12"/>
                    </a:lnTo>
                    <a:lnTo>
                      <a:pt x="116" y="6"/>
                    </a:lnTo>
                    <a:lnTo>
                      <a:pt x="116" y="6"/>
                    </a:lnTo>
                    <a:lnTo>
                      <a:pt x="108" y="7"/>
                    </a:lnTo>
                    <a:lnTo>
                      <a:pt x="101" y="6"/>
                    </a:lnTo>
                    <a:lnTo>
                      <a:pt x="101" y="6"/>
                    </a:lnTo>
                    <a:lnTo>
                      <a:pt x="98" y="6"/>
                    </a:lnTo>
                    <a:lnTo>
                      <a:pt x="94" y="6"/>
                    </a:lnTo>
                    <a:lnTo>
                      <a:pt x="94" y="6"/>
                    </a:lnTo>
                    <a:lnTo>
                      <a:pt x="91" y="7"/>
                    </a:lnTo>
                    <a:lnTo>
                      <a:pt x="88" y="6"/>
                    </a:lnTo>
                    <a:lnTo>
                      <a:pt x="84" y="3"/>
                    </a:lnTo>
                    <a:lnTo>
                      <a:pt x="84" y="3"/>
                    </a:lnTo>
                    <a:lnTo>
                      <a:pt x="81" y="2"/>
                    </a:lnTo>
                    <a:lnTo>
                      <a:pt x="79" y="0"/>
                    </a:lnTo>
                    <a:lnTo>
                      <a:pt x="78" y="2"/>
                    </a:lnTo>
                    <a:lnTo>
                      <a:pt x="76" y="4"/>
                    </a:lnTo>
                    <a:lnTo>
                      <a:pt x="76" y="4"/>
                    </a:lnTo>
                    <a:lnTo>
                      <a:pt x="74" y="10"/>
                    </a:lnTo>
                    <a:lnTo>
                      <a:pt x="72" y="10"/>
                    </a:lnTo>
                    <a:lnTo>
                      <a:pt x="71" y="10"/>
                    </a:lnTo>
                    <a:lnTo>
                      <a:pt x="71" y="10"/>
                    </a:lnTo>
                    <a:lnTo>
                      <a:pt x="67" y="9"/>
                    </a:lnTo>
                    <a:lnTo>
                      <a:pt x="58" y="9"/>
                    </a:lnTo>
                    <a:lnTo>
                      <a:pt x="58" y="9"/>
                    </a:lnTo>
                    <a:lnTo>
                      <a:pt x="58" y="9"/>
                    </a:lnTo>
                    <a:lnTo>
                      <a:pt x="58" y="9"/>
                    </a:lnTo>
                    <a:lnTo>
                      <a:pt x="57" y="14"/>
                    </a:lnTo>
                    <a:lnTo>
                      <a:pt x="55" y="20"/>
                    </a:lnTo>
                    <a:lnTo>
                      <a:pt x="52" y="24"/>
                    </a:lnTo>
                    <a:lnTo>
                      <a:pt x="51" y="27"/>
                    </a:lnTo>
                    <a:lnTo>
                      <a:pt x="51" y="27"/>
                    </a:lnTo>
                    <a:lnTo>
                      <a:pt x="51" y="30"/>
                    </a:lnTo>
                    <a:lnTo>
                      <a:pt x="49" y="33"/>
                    </a:lnTo>
                    <a:lnTo>
                      <a:pt x="47" y="36"/>
                    </a:lnTo>
                    <a:lnTo>
                      <a:pt x="45" y="36"/>
                    </a:lnTo>
                    <a:lnTo>
                      <a:pt x="45" y="36"/>
                    </a:lnTo>
                    <a:lnTo>
                      <a:pt x="42" y="37"/>
                    </a:lnTo>
                    <a:lnTo>
                      <a:pt x="39" y="40"/>
                    </a:lnTo>
                    <a:lnTo>
                      <a:pt x="35" y="47"/>
                    </a:lnTo>
                    <a:lnTo>
                      <a:pt x="35" y="47"/>
                    </a:lnTo>
                    <a:lnTo>
                      <a:pt x="32" y="51"/>
                    </a:lnTo>
                    <a:lnTo>
                      <a:pt x="32" y="56"/>
                    </a:lnTo>
                    <a:lnTo>
                      <a:pt x="31" y="60"/>
                    </a:lnTo>
                    <a:lnTo>
                      <a:pt x="30" y="63"/>
                    </a:lnTo>
                    <a:lnTo>
                      <a:pt x="30" y="63"/>
                    </a:lnTo>
                    <a:lnTo>
                      <a:pt x="24" y="67"/>
                    </a:lnTo>
                    <a:lnTo>
                      <a:pt x="22" y="68"/>
                    </a:lnTo>
                    <a:lnTo>
                      <a:pt x="22" y="70"/>
                    </a:lnTo>
                    <a:lnTo>
                      <a:pt x="22" y="70"/>
                    </a:lnTo>
                    <a:lnTo>
                      <a:pt x="24" y="71"/>
                    </a:lnTo>
                    <a:lnTo>
                      <a:pt x="24" y="73"/>
                    </a:lnTo>
                    <a:lnTo>
                      <a:pt x="21" y="77"/>
                    </a:lnTo>
                    <a:lnTo>
                      <a:pt x="20" y="81"/>
                    </a:lnTo>
                    <a:lnTo>
                      <a:pt x="18" y="85"/>
                    </a:lnTo>
                    <a:lnTo>
                      <a:pt x="18" y="85"/>
                    </a:lnTo>
                    <a:lnTo>
                      <a:pt x="17" y="95"/>
                    </a:lnTo>
                    <a:lnTo>
                      <a:pt x="15" y="103"/>
                    </a:lnTo>
                    <a:lnTo>
                      <a:pt x="15" y="103"/>
                    </a:lnTo>
                    <a:lnTo>
                      <a:pt x="10" y="103"/>
                    </a:lnTo>
                    <a:lnTo>
                      <a:pt x="5" y="104"/>
                    </a:lnTo>
                    <a:lnTo>
                      <a:pt x="4" y="104"/>
                    </a:lnTo>
                    <a:lnTo>
                      <a:pt x="3" y="105"/>
                    </a:lnTo>
                    <a:lnTo>
                      <a:pt x="3" y="105"/>
                    </a:lnTo>
                    <a:lnTo>
                      <a:pt x="3" y="110"/>
                    </a:lnTo>
                    <a:lnTo>
                      <a:pt x="1" y="111"/>
                    </a:lnTo>
                    <a:lnTo>
                      <a:pt x="0" y="113"/>
                    </a:lnTo>
                    <a:lnTo>
                      <a:pt x="0" y="115"/>
                    </a:lnTo>
                    <a:lnTo>
                      <a:pt x="0" y="115"/>
                    </a:lnTo>
                    <a:lnTo>
                      <a:pt x="3" y="117"/>
                    </a:lnTo>
                    <a:lnTo>
                      <a:pt x="7" y="118"/>
                    </a:lnTo>
                    <a:lnTo>
                      <a:pt x="12" y="120"/>
                    </a:lnTo>
                    <a:lnTo>
                      <a:pt x="15" y="122"/>
                    </a:lnTo>
                    <a:lnTo>
                      <a:pt x="15" y="1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67" name="Botswana">
                <a:extLst>
                  <a:ext uri="{FF2B5EF4-FFF2-40B4-BE49-F238E27FC236}">
                    <a16:creationId xmlns:a16="http://schemas.microsoft.com/office/drawing/2014/main" id="{5A3BA68C-E543-9C4E-CBC2-3B9E337799CC}"/>
                  </a:ext>
                </a:extLst>
              </p:cNvPr>
              <p:cNvSpPr>
                <a:spLocks/>
              </p:cNvSpPr>
              <p:nvPr/>
            </p:nvSpPr>
            <p:spPr bwMode="auto">
              <a:xfrm>
                <a:off x="4785089" y="4741837"/>
                <a:ext cx="211609" cy="226408"/>
              </a:xfrm>
              <a:custGeom>
                <a:avLst/>
                <a:gdLst/>
                <a:ahLst/>
                <a:cxnLst>
                  <a:cxn ang="0">
                    <a:pos x="131" y="64"/>
                  </a:cxn>
                  <a:cxn ang="0">
                    <a:pos x="124" y="59"/>
                  </a:cxn>
                  <a:cxn ang="0">
                    <a:pos x="121" y="52"/>
                  </a:cxn>
                  <a:cxn ang="0">
                    <a:pos x="120" y="48"/>
                  </a:cxn>
                  <a:cxn ang="0">
                    <a:pos x="116" y="42"/>
                  </a:cxn>
                  <a:cxn ang="0">
                    <a:pos x="114" y="39"/>
                  </a:cxn>
                  <a:cxn ang="0">
                    <a:pos x="109" y="34"/>
                  </a:cxn>
                  <a:cxn ang="0">
                    <a:pos x="99" y="28"/>
                  </a:cxn>
                  <a:cxn ang="0">
                    <a:pos x="94" y="25"/>
                  </a:cxn>
                  <a:cxn ang="0">
                    <a:pos x="91" y="12"/>
                  </a:cxn>
                  <a:cxn ang="0">
                    <a:pos x="90" y="10"/>
                  </a:cxn>
                  <a:cxn ang="0">
                    <a:pos x="80" y="0"/>
                  </a:cxn>
                  <a:cxn ang="0">
                    <a:pos x="70" y="2"/>
                  </a:cxn>
                  <a:cxn ang="0">
                    <a:pos x="66" y="2"/>
                  </a:cxn>
                  <a:cxn ang="0">
                    <a:pos x="59" y="10"/>
                  </a:cxn>
                  <a:cxn ang="0">
                    <a:pos x="56" y="10"/>
                  </a:cxn>
                  <a:cxn ang="0">
                    <a:pos x="50" y="4"/>
                  </a:cxn>
                  <a:cxn ang="0">
                    <a:pos x="46" y="4"/>
                  </a:cxn>
                  <a:cxn ang="0">
                    <a:pos x="32" y="8"/>
                  </a:cxn>
                  <a:cxn ang="0">
                    <a:pos x="16" y="11"/>
                  </a:cxn>
                  <a:cxn ang="0">
                    <a:pos x="16" y="65"/>
                  </a:cxn>
                  <a:cxn ang="0">
                    <a:pos x="16" y="68"/>
                  </a:cxn>
                  <a:cxn ang="0">
                    <a:pos x="9" y="69"/>
                  </a:cxn>
                  <a:cxn ang="0">
                    <a:pos x="0" y="71"/>
                  </a:cxn>
                  <a:cxn ang="0">
                    <a:pos x="0" y="72"/>
                  </a:cxn>
                  <a:cxn ang="0">
                    <a:pos x="0" y="119"/>
                  </a:cxn>
                  <a:cxn ang="0">
                    <a:pos x="8" y="123"/>
                  </a:cxn>
                  <a:cxn ang="0">
                    <a:pos x="12" y="133"/>
                  </a:cxn>
                  <a:cxn ang="0">
                    <a:pos x="13" y="142"/>
                  </a:cxn>
                  <a:cxn ang="0">
                    <a:pos x="12" y="143"/>
                  </a:cxn>
                  <a:cxn ang="0">
                    <a:pos x="10" y="145"/>
                  </a:cxn>
                  <a:cxn ang="0">
                    <a:pos x="10" y="146"/>
                  </a:cxn>
                  <a:cxn ang="0">
                    <a:pos x="10" y="152"/>
                  </a:cxn>
                  <a:cxn ang="0">
                    <a:pos x="13" y="153"/>
                  </a:cxn>
                  <a:cxn ang="0">
                    <a:pos x="26" y="153"/>
                  </a:cxn>
                  <a:cxn ang="0">
                    <a:pos x="29" y="152"/>
                  </a:cxn>
                  <a:cxn ang="0">
                    <a:pos x="42" y="139"/>
                  </a:cxn>
                  <a:cxn ang="0">
                    <a:pos x="43" y="135"/>
                  </a:cxn>
                  <a:cxn ang="0">
                    <a:pos x="46" y="128"/>
                  </a:cxn>
                  <a:cxn ang="0">
                    <a:pos x="49" y="125"/>
                  </a:cxn>
                  <a:cxn ang="0">
                    <a:pos x="54" y="126"/>
                  </a:cxn>
                  <a:cxn ang="0">
                    <a:pos x="63" y="132"/>
                  </a:cxn>
                  <a:cxn ang="0">
                    <a:pos x="73" y="133"/>
                  </a:cxn>
                  <a:cxn ang="0">
                    <a:pos x="80" y="132"/>
                  </a:cxn>
                  <a:cxn ang="0">
                    <a:pos x="87" y="129"/>
                  </a:cxn>
                  <a:cxn ang="0">
                    <a:pos x="89" y="126"/>
                  </a:cxn>
                  <a:cxn ang="0">
                    <a:pos x="91" y="115"/>
                  </a:cxn>
                  <a:cxn ang="0">
                    <a:pos x="94" y="113"/>
                  </a:cxn>
                  <a:cxn ang="0">
                    <a:pos x="104" y="111"/>
                  </a:cxn>
                  <a:cxn ang="0">
                    <a:pos x="109" y="103"/>
                  </a:cxn>
                  <a:cxn ang="0">
                    <a:pos x="109" y="101"/>
                  </a:cxn>
                  <a:cxn ang="0">
                    <a:pos x="113" y="93"/>
                  </a:cxn>
                  <a:cxn ang="0">
                    <a:pos x="116" y="93"/>
                  </a:cxn>
                  <a:cxn ang="0">
                    <a:pos x="123" y="91"/>
                  </a:cxn>
                  <a:cxn ang="0">
                    <a:pos x="128" y="84"/>
                  </a:cxn>
                  <a:cxn ang="0">
                    <a:pos x="130" y="81"/>
                  </a:cxn>
                  <a:cxn ang="0">
                    <a:pos x="136" y="79"/>
                  </a:cxn>
                  <a:cxn ang="0">
                    <a:pos x="138" y="78"/>
                  </a:cxn>
                  <a:cxn ang="0">
                    <a:pos x="143" y="69"/>
                  </a:cxn>
                  <a:cxn ang="0">
                    <a:pos x="143" y="69"/>
                  </a:cxn>
                  <a:cxn ang="0">
                    <a:pos x="141" y="65"/>
                  </a:cxn>
                  <a:cxn ang="0">
                    <a:pos x="131" y="64"/>
                  </a:cxn>
                </a:cxnLst>
                <a:rect l="0" t="0" r="r" b="b"/>
                <a:pathLst>
                  <a:path w="143" h="153">
                    <a:moveTo>
                      <a:pt x="131" y="64"/>
                    </a:moveTo>
                    <a:lnTo>
                      <a:pt x="131" y="64"/>
                    </a:lnTo>
                    <a:lnTo>
                      <a:pt x="128" y="62"/>
                    </a:lnTo>
                    <a:lnTo>
                      <a:pt x="124" y="59"/>
                    </a:lnTo>
                    <a:lnTo>
                      <a:pt x="121" y="55"/>
                    </a:lnTo>
                    <a:lnTo>
                      <a:pt x="121" y="52"/>
                    </a:lnTo>
                    <a:lnTo>
                      <a:pt x="121" y="52"/>
                    </a:lnTo>
                    <a:lnTo>
                      <a:pt x="120" y="48"/>
                    </a:lnTo>
                    <a:lnTo>
                      <a:pt x="117" y="45"/>
                    </a:lnTo>
                    <a:lnTo>
                      <a:pt x="116" y="42"/>
                    </a:lnTo>
                    <a:lnTo>
                      <a:pt x="114" y="39"/>
                    </a:lnTo>
                    <a:lnTo>
                      <a:pt x="114" y="39"/>
                    </a:lnTo>
                    <a:lnTo>
                      <a:pt x="113" y="37"/>
                    </a:lnTo>
                    <a:lnTo>
                      <a:pt x="109" y="34"/>
                    </a:lnTo>
                    <a:lnTo>
                      <a:pt x="99" y="28"/>
                    </a:lnTo>
                    <a:lnTo>
                      <a:pt x="99" y="28"/>
                    </a:lnTo>
                    <a:lnTo>
                      <a:pt x="96" y="27"/>
                    </a:lnTo>
                    <a:lnTo>
                      <a:pt x="94" y="25"/>
                    </a:lnTo>
                    <a:lnTo>
                      <a:pt x="93" y="18"/>
                    </a:lnTo>
                    <a:lnTo>
                      <a:pt x="91" y="12"/>
                    </a:lnTo>
                    <a:lnTo>
                      <a:pt x="90" y="10"/>
                    </a:lnTo>
                    <a:lnTo>
                      <a:pt x="90" y="10"/>
                    </a:lnTo>
                    <a:lnTo>
                      <a:pt x="84" y="7"/>
                    </a:lnTo>
                    <a:lnTo>
                      <a:pt x="80" y="0"/>
                    </a:lnTo>
                    <a:lnTo>
                      <a:pt x="80" y="0"/>
                    </a:lnTo>
                    <a:lnTo>
                      <a:pt x="70" y="2"/>
                    </a:lnTo>
                    <a:lnTo>
                      <a:pt x="70" y="2"/>
                    </a:lnTo>
                    <a:lnTo>
                      <a:pt x="66" y="2"/>
                    </a:lnTo>
                    <a:lnTo>
                      <a:pt x="63" y="5"/>
                    </a:lnTo>
                    <a:lnTo>
                      <a:pt x="59" y="10"/>
                    </a:lnTo>
                    <a:lnTo>
                      <a:pt x="59" y="10"/>
                    </a:lnTo>
                    <a:lnTo>
                      <a:pt x="56" y="10"/>
                    </a:lnTo>
                    <a:lnTo>
                      <a:pt x="54" y="8"/>
                    </a:lnTo>
                    <a:lnTo>
                      <a:pt x="50" y="4"/>
                    </a:lnTo>
                    <a:lnTo>
                      <a:pt x="50" y="4"/>
                    </a:lnTo>
                    <a:lnTo>
                      <a:pt x="46" y="4"/>
                    </a:lnTo>
                    <a:lnTo>
                      <a:pt x="40" y="5"/>
                    </a:lnTo>
                    <a:lnTo>
                      <a:pt x="32" y="8"/>
                    </a:lnTo>
                    <a:lnTo>
                      <a:pt x="32" y="8"/>
                    </a:lnTo>
                    <a:lnTo>
                      <a:pt x="16" y="11"/>
                    </a:lnTo>
                    <a:lnTo>
                      <a:pt x="16" y="11"/>
                    </a:lnTo>
                    <a:lnTo>
                      <a:pt x="16" y="65"/>
                    </a:lnTo>
                    <a:lnTo>
                      <a:pt x="16" y="65"/>
                    </a:lnTo>
                    <a:lnTo>
                      <a:pt x="16" y="68"/>
                    </a:lnTo>
                    <a:lnTo>
                      <a:pt x="13" y="68"/>
                    </a:lnTo>
                    <a:lnTo>
                      <a:pt x="9" y="69"/>
                    </a:lnTo>
                    <a:lnTo>
                      <a:pt x="3" y="69"/>
                    </a:lnTo>
                    <a:lnTo>
                      <a:pt x="0" y="71"/>
                    </a:lnTo>
                    <a:lnTo>
                      <a:pt x="0" y="72"/>
                    </a:lnTo>
                    <a:lnTo>
                      <a:pt x="0" y="72"/>
                    </a:lnTo>
                    <a:lnTo>
                      <a:pt x="0" y="119"/>
                    </a:lnTo>
                    <a:lnTo>
                      <a:pt x="0" y="119"/>
                    </a:lnTo>
                    <a:lnTo>
                      <a:pt x="5" y="121"/>
                    </a:lnTo>
                    <a:lnTo>
                      <a:pt x="8" y="123"/>
                    </a:lnTo>
                    <a:lnTo>
                      <a:pt x="8" y="123"/>
                    </a:lnTo>
                    <a:lnTo>
                      <a:pt x="12" y="133"/>
                    </a:lnTo>
                    <a:lnTo>
                      <a:pt x="13" y="139"/>
                    </a:lnTo>
                    <a:lnTo>
                      <a:pt x="13" y="142"/>
                    </a:lnTo>
                    <a:lnTo>
                      <a:pt x="13" y="142"/>
                    </a:lnTo>
                    <a:lnTo>
                      <a:pt x="12" y="143"/>
                    </a:lnTo>
                    <a:lnTo>
                      <a:pt x="10" y="143"/>
                    </a:lnTo>
                    <a:lnTo>
                      <a:pt x="10" y="145"/>
                    </a:lnTo>
                    <a:lnTo>
                      <a:pt x="10" y="146"/>
                    </a:lnTo>
                    <a:lnTo>
                      <a:pt x="10" y="146"/>
                    </a:lnTo>
                    <a:lnTo>
                      <a:pt x="9" y="150"/>
                    </a:lnTo>
                    <a:lnTo>
                      <a:pt x="10" y="152"/>
                    </a:lnTo>
                    <a:lnTo>
                      <a:pt x="13" y="153"/>
                    </a:lnTo>
                    <a:lnTo>
                      <a:pt x="13" y="153"/>
                    </a:lnTo>
                    <a:lnTo>
                      <a:pt x="22" y="153"/>
                    </a:lnTo>
                    <a:lnTo>
                      <a:pt x="26" y="153"/>
                    </a:lnTo>
                    <a:lnTo>
                      <a:pt x="29" y="152"/>
                    </a:lnTo>
                    <a:lnTo>
                      <a:pt x="29" y="152"/>
                    </a:lnTo>
                    <a:lnTo>
                      <a:pt x="37" y="143"/>
                    </a:lnTo>
                    <a:lnTo>
                      <a:pt x="42" y="139"/>
                    </a:lnTo>
                    <a:lnTo>
                      <a:pt x="43" y="135"/>
                    </a:lnTo>
                    <a:lnTo>
                      <a:pt x="43" y="135"/>
                    </a:lnTo>
                    <a:lnTo>
                      <a:pt x="44" y="132"/>
                    </a:lnTo>
                    <a:lnTo>
                      <a:pt x="46" y="128"/>
                    </a:lnTo>
                    <a:lnTo>
                      <a:pt x="47" y="126"/>
                    </a:lnTo>
                    <a:lnTo>
                      <a:pt x="49" y="125"/>
                    </a:lnTo>
                    <a:lnTo>
                      <a:pt x="52" y="125"/>
                    </a:lnTo>
                    <a:lnTo>
                      <a:pt x="54" y="126"/>
                    </a:lnTo>
                    <a:lnTo>
                      <a:pt x="54" y="126"/>
                    </a:lnTo>
                    <a:lnTo>
                      <a:pt x="63" y="132"/>
                    </a:lnTo>
                    <a:lnTo>
                      <a:pt x="67" y="132"/>
                    </a:lnTo>
                    <a:lnTo>
                      <a:pt x="73" y="133"/>
                    </a:lnTo>
                    <a:lnTo>
                      <a:pt x="73" y="133"/>
                    </a:lnTo>
                    <a:lnTo>
                      <a:pt x="80" y="132"/>
                    </a:lnTo>
                    <a:lnTo>
                      <a:pt x="84" y="132"/>
                    </a:lnTo>
                    <a:lnTo>
                      <a:pt x="87" y="129"/>
                    </a:lnTo>
                    <a:lnTo>
                      <a:pt x="89" y="126"/>
                    </a:lnTo>
                    <a:lnTo>
                      <a:pt x="89" y="126"/>
                    </a:lnTo>
                    <a:lnTo>
                      <a:pt x="90" y="118"/>
                    </a:lnTo>
                    <a:lnTo>
                      <a:pt x="91" y="115"/>
                    </a:lnTo>
                    <a:lnTo>
                      <a:pt x="94" y="113"/>
                    </a:lnTo>
                    <a:lnTo>
                      <a:pt x="94" y="113"/>
                    </a:lnTo>
                    <a:lnTo>
                      <a:pt x="100" y="113"/>
                    </a:lnTo>
                    <a:lnTo>
                      <a:pt x="104" y="111"/>
                    </a:lnTo>
                    <a:lnTo>
                      <a:pt x="107" y="108"/>
                    </a:lnTo>
                    <a:lnTo>
                      <a:pt x="109" y="103"/>
                    </a:lnTo>
                    <a:lnTo>
                      <a:pt x="109" y="103"/>
                    </a:lnTo>
                    <a:lnTo>
                      <a:pt x="109" y="101"/>
                    </a:lnTo>
                    <a:lnTo>
                      <a:pt x="110" y="96"/>
                    </a:lnTo>
                    <a:lnTo>
                      <a:pt x="113" y="93"/>
                    </a:lnTo>
                    <a:lnTo>
                      <a:pt x="116" y="93"/>
                    </a:lnTo>
                    <a:lnTo>
                      <a:pt x="116" y="93"/>
                    </a:lnTo>
                    <a:lnTo>
                      <a:pt x="118" y="92"/>
                    </a:lnTo>
                    <a:lnTo>
                      <a:pt x="123" y="91"/>
                    </a:lnTo>
                    <a:lnTo>
                      <a:pt x="126" y="86"/>
                    </a:lnTo>
                    <a:lnTo>
                      <a:pt x="128" y="84"/>
                    </a:lnTo>
                    <a:lnTo>
                      <a:pt x="128" y="84"/>
                    </a:lnTo>
                    <a:lnTo>
                      <a:pt x="130" y="81"/>
                    </a:lnTo>
                    <a:lnTo>
                      <a:pt x="133" y="79"/>
                    </a:lnTo>
                    <a:lnTo>
                      <a:pt x="136" y="79"/>
                    </a:lnTo>
                    <a:lnTo>
                      <a:pt x="138" y="78"/>
                    </a:lnTo>
                    <a:lnTo>
                      <a:pt x="138" y="78"/>
                    </a:lnTo>
                    <a:lnTo>
                      <a:pt x="143" y="69"/>
                    </a:lnTo>
                    <a:lnTo>
                      <a:pt x="143" y="69"/>
                    </a:lnTo>
                    <a:lnTo>
                      <a:pt x="143" y="69"/>
                    </a:lnTo>
                    <a:lnTo>
                      <a:pt x="143" y="69"/>
                    </a:lnTo>
                    <a:lnTo>
                      <a:pt x="143" y="68"/>
                    </a:lnTo>
                    <a:lnTo>
                      <a:pt x="141" y="65"/>
                    </a:lnTo>
                    <a:lnTo>
                      <a:pt x="138" y="64"/>
                    </a:lnTo>
                    <a:lnTo>
                      <a:pt x="131" y="64"/>
                    </a:lnTo>
                    <a:lnTo>
                      <a:pt x="131" y="6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84" name="Zimbabwe">
                <a:extLst>
                  <a:ext uri="{FF2B5EF4-FFF2-40B4-BE49-F238E27FC236}">
                    <a16:creationId xmlns:a16="http://schemas.microsoft.com/office/drawing/2014/main" id="{22433DD5-0349-3421-B779-4DBDF19216D8}"/>
                  </a:ext>
                </a:extLst>
              </p:cNvPr>
              <p:cNvSpPr>
                <a:spLocks/>
              </p:cNvSpPr>
              <p:nvPr/>
            </p:nvSpPr>
            <p:spPr bwMode="auto">
              <a:xfrm>
                <a:off x="4903472" y="4688564"/>
                <a:ext cx="187933" cy="165735"/>
              </a:xfrm>
              <a:custGeom>
                <a:avLst/>
                <a:gdLst/>
                <a:ahLst/>
                <a:cxnLst>
                  <a:cxn ang="0">
                    <a:pos x="83" y="0"/>
                  </a:cxn>
                  <a:cxn ang="0">
                    <a:pos x="70" y="1"/>
                  </a:cxn>
                  <a:cxn ang="0">
                    <a:pos x="61" y="4"/>
                  </a:cxn>
                  <a:cxn ang="0">
                    <a:pos x="60" y="9"/>
                  </a:cxn>
                  <a:cxn ang="0">
                    <a:pos x="58" y="11"/>
                  </a:cxn>
                  <a:cxn ang="0">
                    <a:pos x="50" y="19"/>
                  </a:cxn>
                  <a:cxn ang="0">
                    <a:pos x="46" y="20"/>
                  </a:cxn>
                  <a:cxn ang="0">
                    <a:pos x="36" y="30"/>
                  </a:cxn>
                  <a:cxn ang="0">
                    <a:pos x="29" y="38"/>
                  </a:cxn>
                  <a:cxn ang="0">
                    <a:pos x="24" y="38"/>
                  </a:cxn>
                  <a:cxn ang="0">
                    <a:pos x="9" y="36"/>
                  </a:cxn>
                  <a:cxn ang="0">
                    <a:pos x="0" y="36"/>
                  </a:cxn>
                  <a:cxn ang="0">
                    <a:pos x="4" y="43"/>
                  </a:cxn>
                  <a:cxn ang="0">
                    <a:pos x="10" y="46"/>
                  </a:cxn>
                  <a:cxn ang="0">
                    <a:pos x="13" y="54"/>
                  </a:cxn>
                  <a:cxn ang="0">
                    <a:pos x="16" y="63"/>
                  </a:cxn>
                  <a:cxn ang="0">
                    <a:pos x="19" y="64"/>
                  </a:cxn>
                  <a:cxn ang="0">
                    <a:pos x="33" y="73"/>
                  </a:cxn>
                  <a:cxn ang="0">
                    <a:pos x="34" y="75"/>
                  </a:cxn>
                  <a:cxn ang="0">
                    <a:pos x="37" y="81"/>
                  </a:cxn>
                  <a:cxn ang="0">
                    <a:pos x="41" y="88"/>
                  </a:cxn>
                  <a:cxn ang="0">
                    <a:pos x="41" y="91"/>
                  </a:cxn>
                  <a:cxn ang="0">
                    <a:pos x="48" y="98"/>
                  </a:cxn>
                  <a:cxn ang="0">
                    <a:pos x="51" y="100"/>
                  </a:cxn>
                  <a:cxn ang="0">
                    <a:pos x="61" y="101"/>
                  </a:cxn>
                  <a:cxn ang="0">
                    <a:pos x="63" y="105"/>
                  </a:cxn>
                  <a:cxn ang="0">
                    <a:pos x="64" y="107"/>
                  </a:cxn>
                  <a:cxn ang="0">
                    <a:pos x="70" y="107"/>
                  </a:cxn>
                  <a:cxn ang="0">
                    <a:pos x="78" y="108"/>
                  </a:cxn>
                  <a:cxn ang="0">
                    <a:pos x="81" y="110"/>
                  </a:cxn>
                  <a:cxn ang="0">
                    <a:pos x="93" y="111"/>
                  </a:cxn>
                  <a:cxn ang="0">
                    <a:pos x="97" y="112"/>
                  </a:cxn>
                  <a:cxn ang="0">
                    <a:pos x="112" y="95"/>
                  </a:cxn>
                  <a:cxn ang="0">
                    <a:pos x="115" y="91"/>
                  </a:cxn>
                  <a:cxn ang="0">
                    <a:pos x="115" y="83"/>
                  </a:cxn>
                  <a:cxn ang="0">
                    <a:pos x="117" y="80"/>
                  </a:cxn>
                  <a:cxn ang="0">
                    <a:pos x="127" y="70"/>
                  </a:cxn>
                  <a:cxn ang="0">
                    <a:pos x="125" y="68"/>
                  </a:cxn>
                  <a:cxn ang="0">
                    <a:pos x="124" y="67"/>
                  </a:cxn>
                  <a:cxn ang="0">
                    <a:pos x="122" y="60"/>
                  </a:cxn>
                  <a:cxn ang="0">
                    <a:pos x="121" y="56"/>
                  </a:cxn>
                  <a:cxn ang="0">
                    <a:pos x="120" y="53"/>
                  </a:cxn>
                  <a:cxn ang="0">
                    <a:pos x="124" y="47"/>
                  </a:cxn>
                  <a:cxn ang="0">
                    <a:pos x="125" y="41"/>
                  </a:cxn>
                  <a:cxn ang="0">
                    <a:pos x="125" y="20"/>
                  </a:cxn>
                  <a:cxn ang="0">
                    <a:pos x="124" y="17"/>
                  </a:cxn>
                  <a:cxn ang="0">
                    <a:pos x="111" y="13"/>
                  </a:cxn>
                  <a:cxn ang="0">
                    <a:pos x="105" y="10"/>
                  </a:cxn>
                  <a:cxn ang="0">
                    <a:pos x="93" y="7"/>
                  </a:cxn>
                  <a:cxn ang="0">
                    <a:pos x="85" y="6"/>
                  </a:cxn>
                </a:cxnLst>
                <a:rect l="0" t="0" r="r" b="b"/>
                <a:pathLst>
                  <a:path w="127" h="112">
                    <a:moveTo>
                      <a:pt x="85" y="6"/>
                    </a:moveTo>
                    <a:lnTo>
                      <a:pt x="83" y="0"/>
                    </a:lnTo>
                    <a:lnTo>
                      <a:pt x="70" y="1"/>
                    </a:lnTo>
                    <a:lnTo>
                      <a:pt x="70" y="1"/>
                    </a:lnTo>
                    <a:lnTo>
                      <a:pt x="64" y="3"/>
                    </a:lnTo>
                    <a:lnTo>
                      <a:pt x="61" y="4"/>
                    </a:lnTo>
                    <a:lnTo>
                      <a:pt x="60" y="7"/>
                    </a:lnTo>
                    <a:lnTo>
                      <a:pt x="60" y="9"/>
                    </a:lnTo>
                    <a:lnTo>
                      <a:pt x="60" y="9"/>
                    </a:lnTo>
                    <a:lnTo>
                      <a:pt x="58" y="11"/>
                    </a:lnTo>
                    <a:lnTo>
                      <a:pt x="56" y="14"/>
                    </a:lnTo>
                    <a:lnTo>
                      <a:pt x="50" y="19"/>
                    </a:lnTo>
                    <a:lnTo>
                      <a:pt x="46" y="20"/>
                    </a:lnTo>
                    <a:lnTo>
                      <a:pt x="46" y="20"/>
                    </a:lnTo>
                    <a:lnTo>
                      <a:pt x="41" y="24"/>
                    </a:lnTo>
                    <a:lnTo>
                      <a:pt x="36" y="30"/>
                    </a:lnTo>
                    <a:lnTo>
                      <a:pt x="33" y="36"/>
                    </a:lnTo>
                    <a:lnTo>
                      <a:pt x="29" y="38"/>
                    </a:lnTo>
                    <a:lnTo>
                      <a:pt x="29" y="38"/>
                    </a:lnTo>
                    <a:lnTo>
                      <a:pt x="24" y="38"/>
                    </a:lnTo>
                    <a:lnTo>
                      <a:pt x="19" y="37"/>
                    </a:lnTo>
                    <a:lnTo>
                      <a:pt x="9" y="36"/>
                    </a:lnTo>
                    <a:lnTo>
                      <a:pt x="9" y="36"/>
                    </a:lnTo>
                    <a:lnTo>
                      <a:pt x="0" y="36"/>
                    </a:lnTo>
                    <a:lnTo>
                      <a:pt x="0" y="36"/>
                    </a:lnTo>
                    <a:lnTo>
                      <a:pt x="4" y="43"/>
                    </a:lnTo>
                    <a:lnTo>
                      <a:pt x="10" y="46"/>
                    </a:lnTo>
                    <a:lnTo>
                      <a:pt x="10" y="46"/>
                    </a:lnTo>
                    <a:lnTo>
                      <a:pt x="11" y="48"/>
                    </a:lnTo>
                    <a:lnTo>
                      <a:pt x="13" y="54"/>
                    </a:lnTo>
                    <a:lnTo>
                      <a:pt x="14" y="61"/>
                    </a:lnTo>
                    <a:lnTo>
                      <a:pt x="16" y="63"/>
                    </a:lnTo>
                    <a:lnTo>
                      <a:pt x="19" y="64"/>
                    </a:lnTo>
                    <a:lnTo>
                      <a:pt x="19" y="64"/>
                    </a:lnTo>
                    <a:lnTo>
                      <a:pt x="29" y="70"/>
                    </a:lnTo>
                    <a:lnTo>
                      <a:pt x="33" y="73"/>
                    </a:lnTo>
                    <a:lnTo>
                      <a:pt x="34" y="75"/>
                    </a:lnTo>
                    <a:lnTo>
                      <a:pt x="34" y="75"/>
                    </a:lnTo>
                    <a:lnTo>
                      <a:pt x="36" y="78"/>
                    </a:lnTo>
                    <a:lnTo>
                      <a:pt x="37" y="81"/>
                    </a:lnTo>
                    <a:lnTo>
                      <a:pt x="40" y="84"/>
                    </a:lnTo>
                    <a:lnTo>
                      <a:pt x="41" y="88"/>
                    </a:lnTo>
                    <a:lnTo>
                      <a:pt x="41" y="88"/>
                    </a:lnTo>
                    <a:lnTo>
                      <a:pt x="41" y="91"/>
                    </a:lnTo>
                    <a:lnTo>
                      <a:pt x="44" y="95"/>
                    </a:lnTo>
                    <a:lnTo>
                      <a:pt x="48" y="98"/>
                    </a:lnTo>
                    <a:lnTo>
                      <a:pt x="51" y="100"/>
                    </a:lnTo>
                    <a:lnTo>
                      <a:pt x="51" y="100"/>
                    </a:lnTo>
                    <a:lnTo>
                      <a:pt x="58" y="100"/>
                    </a:lnTo>
                    <a:lnTo>
                      <a:pt x="61" y="101"/>
                    </a:lnTo>
                    <a:lnTo>
                      <a:pt x="63" y="104"/>
                    </a:lnTo>
                    <a:lnTo>
                      <a:pt x="63" y="105"/>
                    </a:lnTo>
                    <a:lnTo>
                      <a:pt x="63" y="105"/>
                    </a:lnTo>
                    <a:lnTo>
                      <a:pt x="64" y="107"/>
                    </a:lnTo>
                    <a:lnTo>
                      <a:pt x="65" y="107"/>
                    </a:lnTo>
                    <a:lnTo>
                      <a:pt x="70" y="107"/>
                    </a:lnTo>
                    <a:lnTo>
                      <a:pt x="75" y="108"/>
                    </a:lnTo>
                    <a:lnTo>
                      <a:pt x="78" y="108"/>
                    </a:lnTo>
                    <a:lnTo>
                      <a:pt x="78" y="108"/>
                    </a:lnTo>
                    <a:lnTo>
                      <a:pt x="81" y="110"/>
                    </a:lnTo>
                    <a:lnTo>
                      <a:pt x="87" y="111"/>
                    </a:lnTo>
                    <a:lnTo>
                      <a:pt x="93" y="111"/>
                    </a:lnTo>
                    <a:lnTo>
                      <a:pt x="97" y="112"/>
                    </a:lnTo>
                    <a:lnTo>
                      <a:pt x="97" y="112"/>
                    </a:lnTo>
                    <a:lnTo>
                      <a:pt x="105" y="104"/>
                    </a:lnTo>
                    <a:lnTo>
                      <a:pt x="112" y="95"/>
                    </a:lnTo>
                    <a:lnTo>
                      <a:pt x="112" y="95"/>
                    </a:lnTo>
                    <a:lnTo>
                      <a:pt x="115" y="91"/>
                    </a:lnTo>
                    <a:lnTo>
                      <a:pt x="115" y="87"/>
                    </a:lnTo>
                    <a:lnTo>
                      <a:pt x="115" y="83"/>
                    </a:lnTo>
                    <a:lnTo>
                      <a:pt x="117" y="80"/>
                    </a:lnTo>
                    <a:lnTo>
                      <a:pt x="117" y="80"/>
                    </a:lnTo>
                    <a:lnTo>
                      <a:pt x="124" y="74"/>
                    </a:lnTo>
                    <a:lnTo>
                      <a:pt x="127" y="70"/>
                    </a:lnTo>
                    <a:lnTo>
                      <a:pt x="127" y="68"/>
                    </a:lnTo>
                    <a:lnTo>
                      <a:pt x="125" y="68"/>
                    </a:lnTo>
                    <a:lnTo>
                      <a:pt x="125" y="68"/>
                    </a:lnTo>
                    <a:lnTo>
                      <a:pt x="124" y="67"/>
                    </a:lnTo>
                    <a:lnTo>
                      <a:pt x="124" y="64"/>
                    </a:lnTo>
                    <a:lnTo>
                      <a:pt x="122" y="60"/>
                    </a:lnTo>
                    <a:lnTo>
                      <a:pt x="121" y="56"/>
                    </a:lnTo>
                    <a:lnTo>
                      <a:pt x="121" y="56"/>
                    </a:lnTo>
                    <a:lnTo>
                      <a:pt x="120" y="54"/>
                    </a:lnTo>
                    <a:lnTo>
                      <a:pt x="120" y="53"/>
                    </a:lnTo>
                    <a:lnTo>
                      <a:pt x="121" y="50"/>
                    </a:lnTo>
                    <a:lnTo>
                      <a:pt x="124" y="47"/>
                    </a:lnTo>
                    <a:lnTo>
                      <a:pt x="125" y="41"/>
                    </a:lnTo>
                    <a:lnTo>
                      <a:pt x="125" y="41"/>
                    </a:lnTo>
                    <a:lnTo>
                      <a:pt x="125" y="27"/>
                    </a:lnTo>
                    <a:lnTo>
                      <a:pt x="125" y="20"/>
                    </a:lnTo>
                    <a:lnTo>
                      <a:pt x="124" y="17"/>
                    </a:lnTo>
                    <a:lnTo>
                      <a:pt x="124" y="17"/>
                    </a:lnTo>
                    <a:lnTo>
                      <a:pt x="117" y="14"/>
                    </a:lnTo>
                    <a:lnTo>
                      <a:pt x="111" y="13"/>
                    </a:lnTo>
                    <a:lnTo>
                      <a:pt x="105" y="10"/>
                    </a:lnTo>
                    <a:lnTo>
                      <a:pt x="105" y="10"/>
                    </a:lnTo>
                    <a:lnTo>
                      <a:pt x="100" y="9"/>
                    </a:lnTo>
                    <a:lnTo>
                      <a:pt x="93" y="7"/>
                    </a:lnTo>
                    <a:lnTo>
                      <a:pt x="85" y="6"/>
                    </a:lnTo>
                    <a:lnTo>
                      <a:pt x="85"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85" name="Mozambique">
                <a:extLst>
                  <a:ext uri="{FF2B5EF4-FFF2-40B4-BE49-F238E27FC236}">
                    <a16:creationId xmlns:a16="http://schemas.microsoft.com/office/drawing/2014/main" id="{11C89740-4887-BE23-9E00-246EAC313E46}"/>
                  </a:ext>
                </a:extLst>
              </p:cNvPr>
              <p:cNvSpPr>
                <a:spLocks/>
              </p:cNvSpPr>
              <p:nvPr/>
            </p:nvSpPr>
            <p:spPr bwMode="auto">
              <a:xfrm>
                <a:off x="5023334" y="4562783"/>
                <a:ext cx="250084" cy="408421"/>
              </a:xfrm>
              <a:custGeom>
                <a:avLst/>
                <a:gdLst/>
                <a:ahLst/>
                <a:cxnLst>
                  <a:cxn ang="0">
                    <a:pos x="165" y="47"/>
                  </a:cxn>
                  <a:cxn ang="0">
                    <a:pos x="164" y="1"/>
                  </a:cxn>
                  <a:cxn ang="0">
                    <a:pos x="152" y="5"/>
                  </a:cxn>
                  <a:cxn ang="0">
                    <a:pos x="141" y="11"/>
                  </a:cxn>
                  <a:cxn ang="0">
                    <a:pos x="132" y="14"/>
                  </a:cxn>
                  <a:cxn ang="0">
                    <a:pos x="124" y="12"/>
                  </a:cxn>
                  <a:cxn ang="0">
                    <a:pos x="120" y="20"/>
                  </a:cxn>
                  <a:cxn ang="0">
                    <a:pos x="104" y="20"/>
                  </a:cxn>
                  <a:cxn ang="0">
                    <a:pos x="94" y="20"/>
                  </a:cxn>
                  <a:cxn ang="0">
                    <a:pos x="88" y="15"/>
                  </a:cxn>
                  <a:cxn ang="0">
                    <a:pos x="73" y="17"/>
                  </a:cxn>
                  <a:cxn ang="0">
                    <a:pos x="71" y="27"/>
                  </a:cxn>
                  <a:cxn ang="0">
                    <a:pos x="80" y="57"/>
                  </a:cxn>
                  <a:cxn ang="0">
                    <a:pos x="91" y="69"/>
                  </a:cxn>
                  <a:cxn ang="0">
                    <a:pos x="90" y="82"/>
                  </a:cxn>
                  <a:cxn ang="0">
                    <a:pos x="81" y="92"/>
                  </a:cxn>
                  <a:cxn ang="0">
                    <a:pos x="80" y="108"/>
                  </a:cxn>
                  <a:cxn ang="0">
                    <a:pos x="71" y="99"/>
                  </a:cxn>
                  <a:cxn ang="0">
                    <a:pos x="66" y="79"/>
                  </a:cxn>
                  <a:cxn ang="0">
                    <a:pos x="67" y="65"/>
                  </a:cxn>
                  <a:cxn ang="0">
                    <a:pos x="56" y="65"/>
                  </a:cxn>
                  <a:cxn ang="0">
                    <a:pos x="44" y="58"/>
                  </a:cxn>
                  <a:cxn ang="0">
                    <a:pos x="4" y="91"/>
                  </a:cxn>
                  <a:cxn ang="0">
                    <a:pos x="24" y="95"/>
                  </a:cxn>
                  <a:cxn ang="0">
                    <a:pos x="43" y="102"/>
                  </a:cxn>
                  <a:cxn ang="0">
                    <a:pos x="44" y="126"/>
                  </a:cxn>
                  <a:cxn ang="0">
                    <a:pos x="39" y="138"/>
                  </a:cxn>
                  <a:cxn ang="0">
                    <a:pos x="41" y="145"/>
                  </a:cxn>
                  <a:cxn ang="0">
                    <a:pos x="44" y="153"/>
                  </a:cxn>
                  <a:cxn ang="0">
                    <a:pos x="36" y="165"/>
                  </a:cxn>
                  <a:cxn ang="0">
                    <a:pos x="34" y="176"/>
                  </a:cxn>
                  <a:cxn ang="0">
                    <a:pos x="16" y="197"/>
                  </a:cxn>
                  <a:cxn ang="0">
                    <a:pos x="20" y="213"/>
                  </a:cxn>
                  <a:cxn ang="0">
                    <a:pos x="26" y="227"/>
                  </a:cxn>
                  <a:cxn ang="0">
                    <a:pos x="27" y="257"/>
                  </a:cxn>
                  <a:cxn ang="0">
                    <a:pos x="41" y="274"/>
                  </a:cxn>
                  <a:cxn ang="0">
                    <a:pos x="41" y="263"/>
                  </a:cxn>
                  <a:cxn ang="0">
                    <a:pos x="36" y="260"/>
                  </a:cxn>
                  <a:cxn ang="0">
                    <a:pos x="51" y="246"/>
                  </a:cxn>
                  <a:cxn ang="0">
                    <a:pos x="80" y="233"/>
                  </a:cxn>
                  <a:cxn ang="0">
                    <a:pos x="81" y="217"/>
                  </a:cxn>
                  <a:cxn ang="0">
                    <a:pos x="83" y="202"/>
                  </a:cxn>
                  <a:cxn ang="0">
                    <a:pos x="78" y="179"/>
                  </a:cxn>
                  <a:cxn ang="0">
                    <a:pos x="73" y="165"/>
                  </a:cxn>
                  <a:cxn ang="0">
                    <a:pos x="74" y="153"/>
                  </a:cxn>
                  <a:cxn ang="0">
                    <a:pos x="83" y="145"/>
                  </a:cxn>
                  <a:cxn ang="0">
                    <a:pos x="91" y="139"/>
                  </a:cxn>
                  <a:cxn ang="0">
                    <a:pos x="103" y="128"/>
                  </a:cxn>
                  <a:cxn ang="0">
                    <a:pos x="120" y="113"/>
                  </a:cxn>
                  <a:cxn ang="0">
                    <a:pos x="144" y="104"/>
                  </a:cxn>
                  <a:cxn ang="0">
                    <a:pos x="169" y="74"/>
                  </a:cxn>
                </a:cxnLst>
                <a:rect l="0" t="0" r="r" b="b"/>
                <a:pathLst>
                  <a:path w="169" h="276">
                    <a:moveTo>
                      <a:pt x="169" y="71"/>
                    </a:moveTo>
                    <a:lnTo>
                      <a:pt x="169" y="71"/>
                    </a:lnTo>
                    <a:lnTo>
                      <a:pt x="167" y="57"/>
                    </a:lnTo>
                    <a:lnTo>
                      <a:pt x="165" y="47"/>
                    </a:lnTo>
                    <a:lnTo>
                      <a:pt x="165" y="40"/>
                    </a:lnTo>
                    <a:lnTo>
                      <a:pt x="165" y="40"/>
                    </a:lnTo>
                    <a:lnTo>
                      <a:pt x="165" y="21"/>
                    </a:lnTo>
                    <a:lnTo>
                      <a:pt x="164" y="1"/>
                    </a:lnTo>
                    <a:lnTo>
                      <a:pt x="164" y="1"/>
                    </a:lnTo>
                    <a:lnTo>
                      <a:pt x="164" y="0"/>
                    </a:lnTo>
                    <a:lnTo>
                      <a:pt x="164" y="0"/>
                    </a:lnTo>
                    <a:lnTo>
                      <a:pt x="152" y="5"/>
                    </a:lnTo>
                    <a:lnTo>
                      <a:pt x="147" y="10"/>
                    </a:lnTo>
                    <a:lnTo>
                      <a:pt x="147" y="10"/>
                    </a:lnTo>
                    <a:lnTo>
                      <a:pt x="145" y="11"/>
                    </a:lnTo>
                    <a:lnTo>
                      <a:pt x="141" y="11"/>
                    </a:lnTo>
                    <a:lnTo>
                      <a:pt x="138" y="11"/>
                    </a:lnTo>
                    <a:lnTo>
                      <a:pt x="135" y="12"/>
                    </a:lnTo>
                    <a:lnTo>
                      <a:pt x="135" y="12"/>
                    </a:lnTo>
                    <a:lnTo>
                      <a:pt x="132" y="14"/>
                    </a:lnTo>
                    <a:lnTo>
                      <a:pt x="130" y="14"/>
                    </a:lnTo>
                    <a:lnTo>
                      <a:pt x="125" y="12"/>
                    </a:lnTo>
                    <a:lnTo>
                      <a:pt x="125" y="12"/>
                    </a:lnTo>
                    <a:lnTo>
                      <a:pt x="124" y="12"/>
                    </a:lnTo>
                    <a:lnTo>
                      <a:pt x="122" y="14"/>
                    </a:lnTo>
                    <a:lnTo>
                      <a:pt x="121" y="18"/>
                    </a:lnTo>
                    <a:lnTo>
                      <a:pt x="121" y="18"/>
                    </a:lnTo>
                    <a:lnTo>
                      <a:pt x="120" y="20"/>
                    </a:lnTo>
                    <a:lnTo>
                      <a:pt x="117" y="20"/>
                    </a:lnTo>
                    <a:lnTo>
                      <a:pt x="111" y="20"/>
                    </a:lnTo>
                    <a:lnTo>
                      <a:pt x="111" y="20"/>
                    </a:lnTo>
                    <a:lnTo>
                      <a:pt x="104" y="20"/>
                    </a:lnTo>
                    <a:lnTo>
                      <a:pt x="97" y="21"/>
                    </a:lnTo>
                    <a:lnTo>
                      <a:pt x="97" y="21"/>
                    </a:lnTo>
                    <a:lnTo>
                      <a:pt x="95" y="21"/>
                    </a:lnTo>
                    <a:lnTo>
                      <a:pt x="94" y="20"/>
                    </a:lnTo>
                    <a:lnTo>
                      <a:pt x="94" y="18"/>
                    </a:lnTo>
                    <a:lnTo>
                      <a:pt x="93" y="17"/>
                    </a:lnTo>
                    <a:lnTo>
                      <a:pt x="93" y="17"/>
                    </a:lnTo>
                    <a:lnTo>
                      <a:pt x="88" y="15"/>
                    </a:lnTo>
                    <a:lnTo>
                      <a:pt x="87" y="17"/>
                    </a:lnTo>
                    <a:lnTo>
                      <a:pt x="83" y="18"/>
                    </a:lnTo>
                    <a:lnTo>
                      <a:pt x="83" y="18"/>
                    </a:lnTo>
                    <a:lnTo>
                      <a:pt x="73" y="17"/>
                    </a:lnTo>
                    <a:lnTo>
                      <a:pt x="73" y="17"/>
                    </a:lnTo>
                    <a:lnTo>
                      <a:pt x="73" y="22"/>
                    </a:lnTo>
                    <a:lnTo>
                      <a:pt x="73" y="22"/>
                    </a:lnTo>
                    <a:lnTo>
                      <a:pt x="71" y="27"/>
                    </a:lnTo>
                    <a:lnTo>
                      <a:pt x="73" y="31"/>
                    </a:lnTo>
                    <a:lnTo>
                      <a:pt x="74" y="40"/>
                    </a:lnTo>
                    <a:lnTo>
                      <a:pt x="77" y="49"/>
                    </a:lnTo>
                    <a:lnTo>
                      <a:pt x="80" y="57"/>
                    </a:lnTo>
                    <a:lnTo>
                      <a:pt x="80" y="57"/>
                    </a:lnTo>
                    <a:lnTo>
                      <a:pt x="90" y="67"/>
                    </a:lnTo>
                    <a:lnTo>
                      <a:pt x="90" y="67"/>
                    </a:lnTo>
                    <a:lnTo>
                      <a:pt x="91" y="69"/>
                    </a:lnTo>
                    <a:lnTo>
                      <a:pt x="91" y="72"/>
                    </a:lnTo>
                    <a:lnTo>
                      <a:pt x="90" y="75"/>
                    </a:lnTo>
                    <a:lnTo>
                      <a:pt x="90" y="82"/>
                    </a:lnTo>
                    <a:lnTo>
                      <a:pt x="90" y="82"/>
                    </a:lnTo>
                    <a:lnTo>
                      <a:pt x="88" y="88"/>
                    </a:lnTo>
                    <a:lnTo>
                      <a:pt x="87" y="91"/>
                    </a:lnTo>
                    <a:lnTo>
                      <a:pt x="84" y="91"/>
                    </a:lnTo>
                    <a:lnTo>
                      <a:pt x="81" y="92"/>
                    </a:lnTo>
                    <a:lnTo>
                      <a:pt x="81" y="92"/>
                    </a:lnTo>
                    <a:lnTo>
                      <a:pt x="78" y="96"/>
                    </a:lnTo>
                    <a:lnTo>
                      <a:pt x="78" y="101"/>
                    </a:lnTo>
                    <a:lnTo>
                      <a:pt x="80" y="108"/>
                    </a:lnTo>
                    <a:lnTo>
                      <a:pt x="80" y="108"/>
                    </a:lnTo>
                    <a:lnTo>
                      <a:pt x="78" y="108"/>
                    </a:lnTo>
                    <a:lnTo>
                      <a:pt x="77" y="105"/>
                    </a:lnTo>
                    <a:lnTo>
                      <a:pt x="71" y="99"/>
                    </a:lnTo>
                    <a:lnTo>
                      <a:pt x="64" y="88"/>
                    </a:lnTo>
                    <a:lnTo>
                      <a:pt x="64" y="88"/>
                    </a:lnTo>
                    <a:lnTo>
                      <a:pt x="64" y="84"/>
                    </a:lnTo>
                    <a:lnTo>
                      <a:pt x="66" y="79"/>
                    </a:lnTo>
                    <a:lnTo>
                      <a:pt x="67" y="72"/>
                    </a:lnTo>
                    <a:lnTo>
                      <a:pt x="68" y="67"/>
                    </a:lnTo>
                    <a:lnTo>
                      <a:pt x="68" y="67"/>
                    </a:lnTo>
                    <a:lnTo>
                      <a:pt x="67" y="65"/>
                    </a:lnTo>
                    <a:lnTo>
                      <a:pt x="66" y="64"/>
                    </a:lnTo>
                    <a:lnTo>
                      <a:pt x="61" y="64"/>
                    </a:lnTo>
                    <a:lnTo>
                      <a:pt x="56" y="65"/>
                    </a:lnTo>
                    <a:lnTo>
                      <a:pt x="56" y="65"/>
                    </a:lnTo>
                    <a:lnTo>
                      <a:pt x="53" y="64"/>
                    </a:lnTo>
                    <a:lnTo>
                      <a:pt x="49" y="61"/>
                    </a:lnTo>
                    <a:lnTo>
                      <a:pt x="44" y="58"/>
                    </a:lnTo>
                    <a:lnTo>
                      <a:pt x="44" y="58"/>
                    </a:lnTo>
                    <a:lnTo>
                      <a:pt x="0" y="74"/>
                    </a:lnTo>
                    <a:lnTo>
                      <a:pt x="3" y="85"/>
                    </a:lnTo>
                    <a:lnTo>
                      <a:pt x="2" y="85"/>
                    </a:lnTo>
                    <a:lnTo>
                      <a:pt x="4" y="91"/>
                    </a:lnTo>
                    <a:lnTo>
                      <a:pt x="4" y="91"/>
                    </a:lnTo>
                    <a:lnTo>
                      <a:pt x="12" y="92"/>
                    </a:lnTo>
                    <a:lnTo>
                      <a:pt x="19" y="94"/>
                    </a:lnTo>
                    <a:lnTo>
                      <a:pt x="24" y="95"/>
                    </a:lnTo>
                    <a:lnTo>
                      <a:pt x="24" y="95"/>
                    </a:lnTo>
                    <a:lnTo>
                      <a:pt x="30" y="98"/>
                    </a:lnTo>
                    <a:lnTo>
                      <a:pt x="36" y="99"/>
                    </a:lnTo>
                    <a:lnTo>
                      <a:pt x="43" y="102"/>
                    </a:lnTo>
                    <a:lnTo>
                      <a:pt x="43" y="102"/>
                    </a:lnTo>
                    <a:lnTo>
                      <a:pt x="44" y="105"/>
                    </a:lnTo>
                    <a:lnTo>
                      <a:pt x="44" y="112"/>
                    </a:lnTo>
                    <a:lnTo>
                      <a:pt x="44" y="126"/>
                    </a:lnTo>
                    <a:lnTo>
                      <a:pt x="44" y="126"/>
                    </a:lnTo>
                    <a:lnTo>
                      <a:pt x="43" y="132"/>
                    </a:lnTo>
                    <a:lnTo>
                      <a:pt x="40" y="135"/>
                    </a:lnTo>
                    <a:lnTo>
                      <a:pt x="39" y="138"/>
                    </a:lnTo>
                    <a:lnTo>
                      <a:pt x="39" y="139"/>
                    </a:lnTo>
                    <a:lnTo>
                      <a:pt x="40" y="141"/>
                    </a:lnTo>
                    <a:lnTo>
                      <a:pt x="40" y="141"/>
                    </a:lnTo>
                    <a:lnTo>
                      <a:pt x="41" y="145"/>
                    </a:lnTo>
                    <a:lnTo>
                      <a:pt x="43" y="149"/>
                    </a:lnTo>
                    <a:lnTo>
                      <a:pt x="43" y="152"/>
                    </a:lnTo>
                    <a:lnTo>
                      <a:pt x="44" y="153"/>
                    </a:lnTo>
                    <a:lnTo>
                      <a:pt x="44" y="153"/>
                    </a:lnTo>
                    <a:lnTo>
                      <a:pt x="46" y="153"/>
                    </a:lnTo>
                    <a:lnTo>
                      <a:pt x="46" y="155"/>
                    </a:lnTo>
                    <a:lnTo>
                      <a:pt x="43" y="159"/>
                    </a:lnTo>
                    <a:lnTo>
                      <a:pt x="36" y="165"/>
                    </a:lnTo>
                    <a:lnTo>
                      <a:pt x="36" y="165"/>
                    </a:lnTo>
                    <a:lnTo>
                      <a:pt x="34" y="168"/>
                    </a:lnTo>
                    <a:lnTo>
                      <a:pt x="34" y="172"/>
                    </a:lnTo>
                    <a:lnTo>
                      <a:pt x="34" y="176"/>
                    </a:lnTo>
                    <a:lnTo>
                      <a:pt x="31" y="180"/>
                    </a:lnTo>
                    <a:lnTo>
                      <a:pt x="31" y="180"/>
                    </a:lnTo>
                    <a:lnTo>
                      <a:pt x="24" y="189"/>
                    </a:lnTo>
                    <a:lnTo>
                      <a:pt x="16" y="197"/>
                    </a:lnTo>
                    <a:lnTo>
                      <a:pt x="16" y="197"/>
                    </a:lnTo>
                    <a:lnTo>
                      <a:pt x="16" y="197"/>
                    </a:lnTo>
                    <a:lnTo>
                      <a:pt x="16" y="197"/>
                    </a:lnTo>
                    <a:lnTo>
                      <a:pt x="20" y="213"/>
                    </a:lnTo>
                    <a:lnTo>
                      <a:pt x="23" y="222"/>
                    </a:lnTo>
                    <a:lnTo>
                      <a:pt x="24" y="226"/>
                    </a:lnTo>
                    <a:lnTo>
                      <a:pt x="26" y="227"/>
                    </a:lnTo>
                    <a:lnTo>
                      <a:pt x="26" y="227"/>
                    </a:lnTo>
                    <a:lnTo>
                      <a:pt x="27" y="229"/>
                    </a:lnTo>
                    <a:lnTo>
                      <a:pt x="29" y="233"/>
                    </a:lnTo>
                    <a:lnTo>
                      <a:pt x="29" y="243"/>
                    </a:lnTo>
                    <a:lnTo>
                      <a:pt x="27" y="257"/>
                    </a:lnTo>
                    <a:lnTo>
                      <a:pt x="27" y="257"/>
                    </a:lnTo>
                    <a:lnTo>
                      <a:pt x="30" y="276"/>
                    </a:lnTo>
                    <a:lnTo>
                      <a:pt x="30" y="276"/>
                    </a:lnTo>
                    <a:lnTo>
                      <a:pt x="41" y="274"/>
                    </a:lnTo>
                    <a:lnTo>
                      <a:pt x="41" y="274"/>
                    </a:lnTo>
                    <a:lnTo>
                      <a:pt x="43" y="266"/>
                    </a:lnTo>
                    <a:lnTo>
                      <a:pt x="43" y="266"/>
                    </a:lnTo>
                    <a:lnTo>
                      <a:pt x="41" y="263"/>
                    </a:lnTo>
                    <a:lnTo>
                      <a:pt x="40" y="261"/>
                    </a:lnTo>
                    <a:lnTo>
                      <a:pt x="37" y="261"/>
                    </a:lnTo>
                    <a:lnTo>
                      <a:pt x="36" y="260"/>
                    </a:lnTo>
                    <a:lnTo>
                      <a:pt x="36" y="260"/>
                    </a:lnTo>
                    <a:lnTo>
                      <a:pt x="36" y="259"/>
                    </a:lnTo>
                    <a:lnTo>
                      <a:pt x="37" y="256"/>
                    </a:lnTo>
                    <a:lnTo>
                      <a:pt x="43" y="251"/>
                    </a:lnTo>
                    <a:lnTo>
                      <a:pt x="51" y="246"/>
                    </a:lnTo>
                    <a:lnTo>
                      <a:pt x="61" y="242"/>
                    </a:lnTo>
                    <a:lnTo>
                      <a:pt x="61" y="242"/>
                    </a:lnTo>
                    <a:lnTo>
                      <a:pt x="76" y="236"/>
                    </a:lnTo>
                    <a:lnTo>
                      <a:pt x="80" y="233"/>
                    </a:lnTo>
                    <a:lnTo>
                      <a:pt x="81" y="229"/>
                    </a:lnTo>
                    <a:lnTo>
                      <a:pt x="81" y="229"/>
                    </a:lnTo>
                    <a:lnTo>
                      <a:pt x="81" y="224"/>
                    </a:lnTo>
                    <a:lnTo>
                      <a:pt x="81" y="217"/>
                    </a:lnTo>
                    <a:lnTo>
                      <a:pt x="81" y="212"/>
                    </a:lnTo>
                    <a:lnTo>
                      <a:pt x="83" y="206"/>
                    </a:lnTo>
                    <a:lnTo>
                      <a:pt x="83" y="206"/>
                    </a:lnTo>
                    <a:lnTo>
                      <a:pt x="83" y="202"/>
                    </a:lnTo>
                    <a:lnTo>
                      <a:pt x="83" y="199"/>
                    </a:lnTo>
                    <a:lnTo>
                      <a:pt x="80" y="186"/>
                    </a:lnTo>
                    <a:lnTo>
                      <a:pt x="80" y="186"/>
                    </a:lnTo>
                    <a:lnTo>
                      <a:pt x="78" y="179"/>
                    </a:lnTo>
                    <a:lnTo>
                      <a:pt x="76" y="173"/>
                    </a:lnTo>
                    <a:lnTo>
                      <a:pt x="74" y="169"/>
                    </a:lnTo>
                    <a:lnTo>
                      <a:pt x="73" y="165"/>
                    </a:lnTo>
                    <a:lnTo>
                      <a:pt x="73" y="165"/>
                    </a:lnTo>
                    <a:lnTo>
                      <a:pt x="71" y="160"/>
                    </a:lnTo>
                    <a:lnTo>
                      <a:pt x="71" y="156"/>
                    </a:lnTo>
                    <a:lnTo>
                      <a:pt x="73" y="155"/>
                    </a:lnTo>
                    <a:lnTo>
                      <a:pt x="74" y="153"/>
                    </a:lnTo>
                    <a:lnTo>
                      <a:pt x="74" y="153"/>
                    </a:lnTo>
                    <a:lnTo>
                      <a:pt x="77" y="153"/>
                    </a:lnTo>
                    <a:lnTo>
                      <a:pt x="78" y="152"/>
                    </a:lnTo>
                    <a:lnTo>
                      <a:pt x="83" y="145"/>
                    </a:lnTo>
                    <a:lnTo>
                      <a:pt x="83" y="145"/>
                    </a:lnTo>
                    <a:lnTo>
                      <a:pt x="84" y="142"/>
                    </a:lnTo>
                    <a:lnTo>
                      <a:pt x="87" y="139"/>
                    </a:lnTo>
                    <a:lnTo>
                      <a:pt x="91" y="139"/>
                    </a:lnTo>
                    <a:lnTo>
                      <a:pt x="95" y="136"/>
                    </a:lnTo>
                    <a:lnTo>
                      <a:pt x="95" y="136"/>
                    </a:lnTo>
                    <a:lnTo>
                      <a:pt x="100" y="132"/>
                    </a:lnTo>
                    <a:lnTo>
                      <a:pt x="103" y="128"/>
                    </a:lnTo>
                    <a:lnTo>
                      <a:pt x="107" y="123"/>
                    </a:lnTo>
                    <a:lnTo>
                      <a:pt x="113" y="118"/>
                    </a:lnTo>
                    <a:lnTo>
                      <a:pt x="113" y="118"/>
                    </a:lnTo>
                    <a:lnTo>
                      <a:pt x="120" y="113"/>
                    </a:lnTo>
                    <a:lnTo>
                      <a:pt x="128" y="111"/>
                    </a:lnTo>
                    <a:lnTo>
                      <a:pt x="135" y="108"/>
                    </a:lnTo>
                    <a:lnTo>
                      <a:pt x="144" y="104"/>
                    </a:lnTo>
                    <a:lnTo>
                      <a:pt x="144" y="104"/>
                    </a:lnTo>
                    <a:lnTo>
                      <a:pt x="152" y="96"/>
                    </a:lnTo>
                    <a:lnTo>
                      <a:pt x="161" y="86"/>
                    </a:lnTo>
                    <a:lnTo>
                      <a:pt x="167" y="76"/>
                    </a:lnTo>
                    <a:lnTo>
                      <a:pt x="169" y="74"/>
                    </a:lnTo>
                    <a:lnTo>
                      <a:pt x="169" y="71"/>
                    </a:lnTo>
                    <a:lnTo>
                      <a:pt x="169" y="7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86" name="Zambia">
                <a:extLst>
                  <a:ext uri="{FF2B5EF4-FFF2-40B4-BE49-F238E27FC236}">
                    <a16:creationId xmlns:a16="http://schemas.microsoft.com/office/drawing/2014/main" id="{B46C687A-496A-0446-DFB7-CBE53820E009}"/>
                  </a:ext>
                </a:extLst>
              </p:cNvPr>
              <p:cNvSpPr>
                <a:spLocks/>
              </p:cNvSpPr>
              <p:nvPr/>
            </p:nvSpPr>
            <p:spPr bwMode="auto">
              <a:xfrm>
                <a:off x="4832442" y="4508030"/>
                <a:ext cx="273761" cy="236766"/>
              </a:xfrm>
              <a:custGeom>
                <a:avLst/>
                <a:gdLst/>
                <a:ahLst/>
                <a:cxnLst>
                  <a:cxn ang="0">
                    <a:pos x="136" y="4"/>
                  </a:cxn>
                  <a:cxn ang="0">
                    <a:pos x="126" y="1"/>
                  </a:cxn>
                  <a:cxn ang="0">
                    <a:pos x="111" y="3"/>
                  </a:cxn>
                  <a:cxn ang="0">
                    <a:pos x="108" y="7"/>
                  </a:cxn>
                  <a:cxn ang="0">
                    <a:pos x="106" y="12"/>
                  </a:cxn>
                  <a:cxn ang="0">
                    <a:pos x="102" y="20"/>
                  </a:cxn>
                  <a:cxn ang="0">
                    <a:pos x="105" y="24"/>
                  </a:cxn>
                  <a:cxn ang="0">
                    <a:pos x="104" y="40"/>
                  </a:cxn>
                  <a:cxn ang="0">
                    <a:pos x="99" y="52"/>
                  </a:cxn>
                  <a:cxn ang="0">
                    <a:pos x="104" y="61"/>
                  </a:cxn>
                  <a:cxn ang="0">
                    <a:pos x="111" y="67"/>
                  </a:cxn>
                  <a:cxn ang="0">
                    <a:pos x="121" y="64"/>
                  </a:cxn>
                  <a:cxn ang="0">
                    <a:pos x="123" y="68"/>
                  </a:cxn>
                  <a:cxn ang="0">
                    <a:pos x="123" y="78"/>
                  </a:cxn>
                  <a:cxn ang="0">
                    <a:pos x="121" y="82"/>
                  </a:cxn>
                  <a:cxn ang="0">
                    <a:pos x="109" y="82"/>
                  </a:cxn>
                  <a:cxn ang="0">
                    <a:pos x="105" y="75"/>
                  </a:cxn>
                  <a:cxn ang="0">
                    <a:pos x="101" y="67"/>
                  </a:cxn>
                  <a:cxn ang="0">
                    <a:pos x="91" y="65"/>
                  </a:cxn>
                  <a:cxn ang="0">
                    <a:pos x="82" y="57"/>
                  </a:cxn>
                  <a:cxn ang="0">
                    <a:pos x="78" y="57"/>
                  </a:cxn>
                  <a:cxn ang="0">
                    <a:pos x="77" y="59"/>
                  </a:cxn>
                  <a:cxn ang="0">
                    <a:pos x="69" y="61"/>
                  </a:cxn>
                  <a:cxn ang="0">
                    <a:pos x="62" y="59"/>
                  </a:cxn>
                  <a:cxn ang="0">
                    <a:pos x="55" y="57"/>
                  </a:cxn>
                  <a:cxn ang="0">
                    <a:pos x="51" y="52"/>
                  </a:cxn>
                  <a:cxn ang="0">
                    <a:pos x="49" y="48"/>
                  </a:cxn>
                  <a:cxn ang="0">
                    <a:pos x="41" y="49"/>
                  </a:cxn>
                  <a:cxn ang="0">
                    <a:pos x="37" y="47"/>
                  </a:cxn>
                  <a:cxn ang="0">
                    <a:pos x="32" y="42"/>
                  </a:cxn>
                  <a:cxn ang="0">
                    <a:pos x="1" y="78"/>
                  </a:cxn>
                  <a:cxn ang="0">
                    <a:pos x="18" y="156"/>
                  </a:cxn>
                  <a:cxn ang="0">
                    <a:pos x="47" y="153"/>
                  </a:cxn>
                  <a:cxn ang="0">
                    <a:pos x="48" y="158"/>
                  </a:cxn>
                  <a:cxn ang="0">
                    <a:pos x="57" y="158"/>
                  </a:cxn>
                  <a:cxn ang="0">
                    <a:pos x="77" y="160"/>
                  </a:cxn>
                  <a:cxn ang="0">
                    <a:pos x="84" y="152"/>
                  </a:cxn>
                  <a:cxn ang="0">
                    <a:pos x="94" y="142"/>
                  </a:cxn>
                  <a:cxn ang="0">
                    <a:pos x="106" y="133"/>
                  </a:cxn>
                  <a:cxn ang="0">
                    <a:pos x="108" y="129"/>
                  </a:cxn>
                  <a:cxn ang="0">
                    <a:pos x="118" y="123"/>
                  </a:cxn>
                  <a:cxn ang="0">
                    <a:pos x="129" y="111"/>
                  </a:cxn>
                  <a:cxn ang="0">
                    <a:pos x="173" y="95"/>
                  </a:cxn>
                  <a:cxn ang="0">
                    <a:pos x="170" y="88"/>
                  </a:cxn>
                  <a:cxn ang="0">
                    <a:pos x="172" y="72"/>
                  </a:cxn>
                  <a:cxn ang="0">
                    <a:pos x="178" y="69"/>
                  </a:cxn>
                  <a:cxn ang="0">
                    <a:pos x="179" y="68"/>
                  </a:cxn>
                  <a:cxn ang="0">
                    <a:pos x="178" y="55"/>
                  </a:cxn>
                  <a:cxn ang="0">
                    <a:pos x="179" y="41"/>
                  </a:cxn>
                  <a:cxn ang="0">
                    <a:pos x="183" y="40"/>
                  </a:cxn>
                  <a:cxn ang="0">
                    <a:pos x="182" y="30"/>
                  </a:cxn>
                  <a:cxn ang="0">
                    <a:pos x="173" y="18"/>
                  </a:cxn>
                  <a:cxn ang="0">
                    <a:pos x="156" y="12"/>
                  </a:cxn>
                  <a:cxn ang="0">
                    <a:pos x="142" y="7"/>
                  </a:cxn>
                </a:cxnLst>
                <a:rect l="0" t="0" r="r" b="b"/>
                <a:pathLst>
                  <a:path w="185" h="160">
                    <a:moveTo>
                      <a:pt x="142" y="7"/>
                    </a:moveTo>
                    <a:lnTo>
                      <a:pt x="142" y="7"/>
                    </a:lnTo>
                    <a:lnTo>
                      <a:pt x="136" y="4"/>
                    </a:lnTo>
                    <a:lnTo>
                      <a:pt x="129" y="0"/>
                    </a:lnTo>
                    <a:lnTo>
                      <a:pt x="129" y="0"/>
                    </a:lnTo>
                    <a:lnTo>
                      <a:pt x="126" y="1"/>
                    </a:lnTo>
                    <a:lnTo>
                      <a:pt x="121" y="3"/>
                    </a:lnTo>
                    <a:lnTo>
                      <a:pt x="111" y="3"/>
                    </a:lnTo>
                    <a:lnTo>
                      <a:pt x="111" y="3"/>
                    </a:lnTo>
                    <a:lnTo>
                      <a:pt x="109" y="3"/>
                    </a:lnTo>
                    <a:lnTo>
                      <a:pt x="108" y="4"/>
                    </a:lnTo>
                    <a:lnTo>
                      <a:pt x="108" y="7"/>
                    </a:lnTo>
                    <a:lnTo>
                      <a:pt x="108" y="10"/>
                    </a:lnTo>
                    <a:lnTo>
                      <a:pt x="106" y="12"/>
                    </a:lnTo>
                    <a:lnTo>
                      <a:pt x="106" y="12"/>
                    </a:lnTo>
                    <a:lnTo>
                      <a:pt x="104" y="15"/>
                    </a:lnTo>
                    <a:lnTo>
                      <a:pt x="102" y="18"/>
                    </a:lnTo>
                    <a:lnTo>
                      <a:pt x="102" y="20"/>
                    </a:lnTo>
                    <a:lnTo>
                      <a:pt x="104" y="21"/>
                    </a:lnTo>
                    <a:lnTo>
                      <a:pt x="104" y="21"/>
                    </a:lnTo>
                    <a:lnTo>
                      <a:pt x="105" y="24"/>
                    </a:lnTo>
                    <a:lnTo>
                      <a:pt x="105" y="30"/>
                    </a:lnTo>
                    <a:lnTo>
                      <a:pt x="104" y="40"/>
                    </a:lnTo>
                    <a:lnTo>
                      <a:pt x="104" y="40"/>
                    </a:lnTo>
                    <a:lnTo>
                      <a:pt x="102" y="44"/>
                    </a:lnTo>
                    <a:lnTo>
                      <a:pt x="101" y="48"/>
                    </a:lnTo>
                    <a:lnTo>
                      <a:pt x="99" y="52"/>
                    </a:lnTo>
                    <a:lnTo>
                      <a:pt x="99" y="54"/>
                    </a:lnTo>
                    <a:lnTo>
                      <a:pt x="99" y="54"/>
                    </a:lnTo>
                    <a:lnTo>
                      <a:pt x="104" y="61"/>
                    </a:lnTo>
                    <a:lnTo>
                      <a:pt x="106" y="65"/>
                    </a:lnTo>
                    <a:lnTo>
                      <a:pt x="111" y="67"/>
                    </a:lnTo>
                    <a:lnTo>
                      <a:pt x="111" y="67"/>
                    </a:lnTo>
                    <a:lnTo>
                      <a:pt x="113" y="67"/>
                    </a:lnTo>
                    <a:lnTo>
                      <a:pt x="116" y="67"/>
                    </a:lnTo>
                    <a:lnTo>
                      <a:pt x="121" y="64"/>
                    </a:lnTo>
                    <a:lnTo>
                      <a:pt x="121" y="64"/>
                    </a:lnTo>
                    <a:lnTo>
                      <a:pt x="122" y="65"/>
                    </a:lnTo>
                    <a:lnTo>
                      <a:pt x="123" y="68"/>
                    </a:lnTo>
                    <a:lnTo>
                      <a:pt x="123" y="75"/>
                    </a:lnTo>
                    <a:lnTo>
                      <a:pt x="123" y="75"/>
                    </a:lnTo>
                    <a:lnTo>
                      <a:pt x="123" y="78"/>
                    </a:lnTo>
                    <a:lnTo>
                      <a:pt x="122" y="81"/>
                    </a:lnTo>
                    <a:lnTo>
                      <a:pt x="121" y="82"/>
                    </a:lnTo>
                    <a:lnTo>
                      <a:pt x="121" y="82"/>
                    </a:lnTo>
                    <a:lnTo>
                      <a:pt x="116" y="84"/>
                    </a:lnTo>
                    <a:lnTo>
                      <a:pt x="112" y="84"/>
                    </a:lnTo>
                    <a:lnTo>
                      <a:pt x="109" y="82"/>
                    </a:lnTo>
                    <a:lnTo>
                      <a:pt x="109" y="82"/>
                    </a:lnTo>
                    <a:lnTo>
                      <a:pt x="106" y="79"/>
                    </a:lnTo>
                    <a:lnTo>
                      <a:pt x="105" y="75"/>
                    </a:lnTo>
                    <a:lnTo>
                      <a:pt x="102" y="68"/>
                    </a:lnTo>
                    <a:lnTo>
                      <a:pt x="102" y="68"/>
                    </a:lnTo>
                    <a:lnTo>
                      <a:pt x="101" y="67"/>
                    </a:lnTo>
                    <a:lnTo>
                      <a:pt x="98" y="67"/>
                    </a:lnTo>
                    <a:lnTo>
                      <a:pt x="91" y="65"/>
                    </a:lnTo>
                    <a:lnTo>
                      <a:pt x="91" y="65"/>
                    </a:lnTo>
                    <a:lnTo>
                      <a:pt x="88" y="65"/>
                    </a:lnTo>
                    <a:lnTo>
                      <a:pt x="85" y="62"/>
                    </a:lnTo>
                    <a:lnTo>
                      <a:pt x="82" y="57"/>
                    </a:lnTo>
                    <a:lnTo>
                      <a:pt x="82" y="57"/>
                    </a:lnTo>
                    <a:lnTo>
                      <a:pt x="81" y="55"/>
                    </a:lnTo>
                    <a:lnTo>
                      <a:pt x="78" y="57"/>
                    </a:lnTo>
                    <a:lnTo>
                      <a:pt x="77" y="58"/>
                    </a:lnTo>
                    <a:lnTo>
                      <a:pt x="77" y="59"/>
                    </a:lnTo>
                    <a:lnTo>
                      <a:pt x="77" y="59"/>
                    </a:lnTo>
                    <a:lnTo>
                      <a:pt x="75" y="61"/>
                    </a:lnTo>
                    <a:lnTo>
                      <a:pt x="74" y="61"/>
                    </a:lnTo>
                    <a:lnTo>
                      <a:pt x="69" y="61"/>
                    </a:lnTo>
                    <a:lnTo>
                      <a:pt x="69" y="61"/>
                    </a:lnTo>
                    <a:lnTo>
                      <a:pt x="67" y="61"/>
                    </a:lnTo>
                    <a:lnTo>
                      <a:pt x="62" y="59"/>
                    </a:lnTo>
                    <a:lnTo>
                      <a:pt x="58" y="57"/>
                    </a:lnTo>
                    <a:lnTo>
                      <a:pt x="55" y="57"/>
                    </a:lnTo>
                    <a:lnTo>
                      <a:pt x="55" y="57"/>
                    </a:lnTo>
                    <a:lnTo>
                      <a:pt x="54" y="57"/>
                    </a:lnTo>
                    <a:lnTo>
                      <a:pt x="52" y="55"/>
                    </a:lnTo>
                    <a:lnTo>
                      <a:pt x="51" y="52"/>
                    </a:lnTo>
                    <a:lnTo>
                      <a:pt x="51" y="49"/>
                    </a:lnTo>
                    <a:lnTo>
                      <a:pt x="51" y="49"/>
                    </a:lnTo>
                    <a:lnTo>
                      <a:pt x="49" y="48"/>
                    </a:lnTo>
                    <a:lnTo>
                      <a:pt x="47" y="48"/>
                    </a:lnTo>
                    <a:lnTo>
                      <a:pt x="41" y="49"/>
                    </a:lnTo>
                    <a:lnTo>
                      <a:pt x="41" y="49"/>
                    </a:lnTo>
                    <a:lnTo>
                      <a:pt x="40" y="49"/>
                    </a:lnTo>
                    <a:lnTo>
                      <a:pt x="38" y="49"/>
                    </a:lnTo>
                    <a:lnTo>
                      <a:pt x="37" y="47"/>
                    </a:lnTo>
                    <a:lnTo>
                      <a:pt x="37" y="47"/>
                    </a:lnTo>
                    <a:lnTo>
                      <a:pt x="35" y="45"/>
                    </a:lnTo>
                    <a:lnTo>
                      <a:pt x="32" y="42"/>
                    </a:lnTo>
                    <a:lnTo>
                      <a:pt x="30" y="74"/>
                    </a:lnTo>
                    <a:lnTo>
                      <a:pt x="25" y="78"/>
                    </a:lnTo>
                    <a:lnTo>
                      <a:pt x="1" y="78"/>
                    </a:lnTo>
                    <a:lnTo>
                      <a:pt x="0" y="131"/>
                    </a:lnTo>
                    <a:lnTo>
                      <a:pt x="18" y="156"/>
                    </a:lnTo>
                    <a:lnTo>
                      <a:pt x="18" y="156"/>
                    </a:lnTo>
                    <a:lnTo>
                      <a:pt x="35" y="153"/>
                    </a:lnTo>
                    <a:lnTo>
                      <a:pt x="44" y="153"/>
                    </a:lnTo>
                    <a:lnTo>
                      <a:pt x="47" y="153"/>
                    </a:lnTo>
                    <a:lnTo>
                      <a:pt x="47" y="155"/>
                    </a:lnTo>
                    <a:lnTo>
                      <a:pt x="47" y="155"/>
                    </a:lnTo>
                    <a:lnTo>
                      <a:pt x="48" y="158"/>
                    </a:lnTo>
                    <a:lnTo>
                      <a:pt x="48" y="158"/>
                    </a:lnTo>
                    <a:lnTo>
                      <a:pt x="57" y="158"/>
                    </a:lnTo>
                    <a:lnTo>
                      <a:pt x="57" y="158"/>
                    </a:lnTo>
                    <a:lnTo>
                      <a:pt x="67" y="159"/>
                    </a:lnTo>
                    <a:lnTo>
                      <a:pt x="72" y="160"/>
                    </a:lnTo>
                    <a:lnTo>
                      <a:pt x="77" y="160"/>
                    </a:lnTo>
                    <a:lnTo>
                      <a:pt x="77" y="160"/>
                    </a:lnTo>
                    <a:lnTo>
                      <a:pt x="81" y="158"/>
                    </a:lnTo>
                    <a:lnTo>
                      <a:pt x="84" y="152"/>
                    </a:lnTo>
                    <a:lnTo>
                      <a:pt x="89" y="146"/>
                    </a:lnTo>
                    <a:lnTo>
                      <a:pt x="94" y="142"/>
                    </a:lnTo>
                    <a:lnTo>
                      <a:pt x="94" y="142"/>
                    </a:lnTo>
                    <a:lnTo>
                      <a:pt x="98" y="141"/>
                    </a:lnTo>
                    <a:lnTo>
                      <a:pt x="104" y="136"/>
                    </a:lnTo>
                    <a:lnTo>
                      <a:pt x="106" y="133"/>
                    </a:lnTo>
                    <a:lnTo>
                      <a:pt x="108" y="131"/>
                    </a:lnTo>
                    <a:lnTo>
                      <a:pt x="108" y="131"/>
                    </a:lnTo>
                    <a:lnTo>
                      <a:pt x="108" y="129"/>
                    </a:lnTo>
                    <a:lnTo>
                      <a:pt x="109" y="126"/>
                    </a:lnTo>
                    <a:lnTo>
                      <a:pt x="112" y="125"/>
                    </a:lnTo>
                    <a:lnTo>
                      <a:pt x="118" y="123"/>
                    </a:lnTo>
                    <a:lnTo>
                      <a:pt x="131" y="122"/>
                    </a:lnTo>
                    <a:lnTo>
                      <a:pt x="132" y="122"/>
                    </a:lnTo>
                    <a:lnTo>
                      <a:pt x="129" y="111"/>
                    </a:lnTo>
                    <a:lnTo>
                      <a:pt x="129" y="111"/>
                    </a:lnTo>
                    <a:lnTo>
                      <a:pt x="173" y="95"/>
                    </a:lnTo>
                    <a:lnTo>
                      <a:pt x="173" y="95"/>
                    </a:lnTo>
                    <a:lnTo>
                      <a:pt x="170" y="89"/>
                    </a:lnTo>
                    <a:lnTo>
                      <a:pt x="170" y="88"/>
                    </a:lnTo>
                    <a:lnTo>
                      <a:pt x="170" y="88"/>
                    </a:lnTo>
                    <a:lnTo>
                      <a:pt x="172" y="85"/>
                    </a:lnTo>
                    <a:lnTo>
                      <a:pt x="172" y="81"/>
                    </a:lnTo>
                    <a:lnTo>
                      <a:pt x="172" y="72"/>
                    </a:lnTo>
                    <a:lnTo>
                      <a:pt x="172" y="72"/>
                    </a:lnTo>
                    <a:lnTo>
                      <a:pt x="175" y="71"/>
                    </a:lnTo>
                    <a:lnTo>
                      <a:pt x="178" y="69"/>
                    </a:lnTo>
                    <a:lnTo>
                      <a:pt x="179" y="69"/>
                    </a:lnTo>
                    <a:lnTo>
                      <a:pt x="180" y="68"/>
                    </a:lnTo>
                    <a:lnTo>
                      <a:pt x="179" y="68"/>
                    </a:lnTo>
                    <a:lnTo>
                      <a:pt x="179" y="68"/>
                    </a:lnTo>
                    <a:lnTo>
                      <a:pt x="178" y="62"/>
                    </a:lnTo>
                    <a:lnTo>
                      <a:pt x="178" y="55"/>
                    </a:lnTo>
                    <a:lnTo>
                      <a:pt x="178" y="47"/>
                    </a:lnTo>
                    <a:lnTo>
                      <a:pt x="179" y="41"/>
                    </a:lnTo>
                    <a:lnTo>
                      <a:pt x="179" y="41"/>
                    </a:lnTo>
                    <a:lnTo>
                      <a:pt x="180" y="40"/>
                    </a:lnTo>
                    <a:lnTo>
                      <a:pt x="182" y="40"/>
                    </a:lnTo>
                    <a:lnTo>
                      <a:pt x="183" y="40"/>
                    </a:lnTo>
                    <a:lnTo>
                      <a:pt x="185" y="38"/>
                    </a:lnTo>
                    <a:lnTo>
                      <a:pt x="185" y="38"/>
                    </a:lnTo>
                    <a:lnTo>
                      <a:pt x="182" y="30"/>
                    </a:lnTo>
                    <a:lnTo>
                      <a:pt x="176" y="21"/>
                    </a:lnTo>
                    <a:lnTo>
                      <a:pt x="176" y="21"/>
                    </a:lnTo>
                    <a:lnTo>
                      <a:pt x="173" y="18"/>
                    </a:lnTo>
                    <a:lnTo>
                      <a:pt x="168" y="15"/>
                    </a:lnTo>
                    <a:lnTo>
                      <a:pt x="156" y="12"/>
                    </a:lnTo>
                    <a:lnTo>
                      <a:pt x="156" y="12"/>
                    </a:lnTo>
                    <a:lnTo>
                      <a:pt x="149" y="8"/>
                    </a:lnTo>
                    <a:lnTo>
                      <a:pt x="145" y="7"/>
                    </a:lnTo>
                    <a:lnTo>
                      <a:pt x="142" y="7"/>
                    </a:lnTo>
                    <a:lnTo>
                      <a:pt x="142"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87" name="Namibia">
                <a:extLst>
                  <a:ext uri="{FF2B5EF4-FFF2-40B4-BE49-F238E27FC236}">
                    <a16:creationId xmlns:a16="http://schemas.microsoft.com/office/drawing/2014/main" id="{88EE5578-9C06-46C5-F801-E919DADC5E72}"/>
                  </a:ext>
                </a:extLst>
              </p:cNvPr>
              <p:cNvSpPr>
                <a:spLocks/>
              </p:cNvSpPr>
              <p:nvPr/>
            </p:nvSpPr>
            <p:spPr bwMode="auto">
              <a:xfrm>
                <a:off x="4603076" y="4722600"/>
                <a:ext cx="300396" cy="298916"/>
              </a:xfrm>
              <a:custGeom>
                <a:avLst/>
                <a:gdLst/>
                <a:ahLst/>
                <a:cxnLst>
                  <a:cxn ang="0">
                    <a:pos x="75" y="195"/>
                  </a:cxn>
                  <a:cxn ang="0">
                    <a:pos x="78" y="189"/>
                  </a:cxn>
                  <a:cxn ang="0">
                    <a:pos x="82" y="189"/>
                  </a:cxn>
                  <a:cxn ang="0">
                    <a:pos x="84" y="190"/>
                  </a:cxn>
                  <a:cxn ang="0">
                    <a:pos x="86" y="198"/>
                  </a:cxn>
                  <a:cxn ang="0">
                    <a:pos x="92" y="202"/>
                  </a:cxn>
                  <a:cxn ang="0">
                    <a:pos x="105" y="202"/>
                  </a:cxn>
                  <a:cxn ang="0">
                    <a:pos x="113" y="200"/>
                  </a:cxn>
                  <a:cxn ang="0">
                    <a:pos x="115" y="199"/>
                  </a:cxn>
                  <a:cxn ang="0">
                    <a:pos x="122" y="193"/>
                  </a:cxn>
                  <a:cxn ang="0">
                    <a:pos x="123" y="190"/>
                  </a:cxn>
                  <a:cxn ang="0">
                    <a:pos x="123" y="85"/>
                  </a:cxn>
                  <a:cxn ang="0">
                    <a:pos x="126" y="82"/>
                  </a:cxn>
                  <a:cxn ang="0">
                    <a:pos x="136" y="81"/>
                  </a:cxn>
                  <a:cxn ang="0">
                    <a:pos x="139" y="78"/>
                  </a:cxn>
                  <a:cxn ang="0">
                    <a:pos x="139" y="24"/>
                  </a:cxn>
                  <a:cxn ang="0">
                    <a:pos x="155" y="21"/>
                  </a:cxn>
                  <a:cxn ang="0">
                    <a:pos x="163" y="18"/>
                  </a:cxn>
                  <a:cxn ang="0">
                    <a:pos x="173" y="17"/>
                  </a:cxn>
                  <a:cxn ang="0">
                    <a:pos x="177" y="21"/>
                  </a:cxn>
                  <a:cxn ang="0">
                    <a:pos x="182" y="23"/>
                  </a:cxn>
                  <a:cxn ang="0">
                    <a:pos x="186" y="18"/>
                  </a:cxn>
                  <a:cxn ang="0">
                    <a:pos x="193" y="15"/>
                  </a:cxn>
                  <a:cxn ang="0">
                    <a:pos x="203" y="13"/>
                  </a:cxn>
                  <a:cxn ang="0">
                    <a:pos x="202" y="10"/>
                  </a:cxn>
                  <a:cxn ang="0">
                    <a:pos x="200" y="8"/>
                  </a:cxn>
                  <a:cxn ang="0">
                    <a:pos x="187" y="8"/>
                  </a:cxn>
                  <a:cxn ang="0">
                    <a:pos x="169" y="13"/>
                  </a:cxn>
                  <a:cxn ang="0">
                    <a:pos x="149" y="14"/>
                  </a:cxn>
                  <a:cxn ang="0">
                    <a:pos x="143" y="14"/>
                  </a:cxn>
                  <a:cxn ang="0">
                    <a:pos x="123" y="13"/>
                  </a:cxn>
                  <a:cxn ang="0">
                    <a:pos x="102" y="8"/>
                  </a:cxn>
                  <a:cxn ang="0">
                    <a:pos x="47" y="8"/>
                  </a:cxn>
                  <a:cxn ang="0">
                    <a:pos x="39" y="7"/>
                  </a:cxn>
                  <a:cxn ang="0">
                    <a:pos x="32" y="4"/>
                  </a:cxn>
                  <a:cxn ang="0">
                    <a:pos x="25" y="1"/>
                  </a:cxn>
                  <a:cxn ang="0">
                    <a:pos x="18" y="3"/>
                  </a:cxn>
                  <a:cxn ang="0">
                    <a:pos x="14" y="4"/>
                  </a:cxn>
                  <a:cxn ang="0">
                    <a:pos x="12" y="1"/>
                  </a:cxn>
                  <a:cxn ang="0">
                    <a:pos x="10" y="0"/>
                  </a:cxn>
                  <a:cxn ang="0">
                    <a:pos x="5" y="3"/>
                  </a:cxn>
                  <a:cxn ang="0">
                    <a:pos x="0" y="5"/>
                  </a:cxn>
                  <a:cxn ang="0">
                    <a:pos x="0" y="10"/>
                  </a:cxn>
                  <a:cxn ang="0">
                    <a:pos x="8" y="27"/>
                  </a:cxn>
                  <a:cxn ang="0">
                    <a:pos x="17" y="41"/>
                  </a:cxn>
                  <a:cxn ang="0">
                    <a:pos x="24" y="60"/>
                  </a:cxn>
                  <a:cxn ang="0">
                    <a:pos x="32" y="77"/>
                  </a:cxn>
                  <a:cxn ang="0">
                    <a:pos x="41" y="92"/>
                  </a:cxn>
                  <a:cxn ang="0">
                    <a:pos x="41" y="99"/>
                  </a:cxn>
                  <a:cxn ang="0">
                    <a:pos x="41" y="114"/>
                  </a:cxn>
                  <a:cxn ang="0">
                    <a:pos x="41" y="119"/>
                  </a:cxn>
                  <a:cxn ang="0">
                    <a:pos x="47" y="145"/>
                  </a:cxn>
                  <a:cxn ang="0">
                    <a:pos x="49" y="165"/>
                  </a:cxn>
                  <a:cxn ang="0">
                    <a:pos x="55" y="179"/>
                  </a:cxn>
                  <a:cxn ang="0">
                    <a:pos x="58" y="183"/>
                  </a:cxn>
                  <a:cxn ang="0">
                    <a:pos x="68" y="196"/>
                  </a:cxn>
                  <a:cxn ang="0">
                    <a:pos x="72" y="196"/>
                  </a:cxn>
                  <a:cxn ang="0">
                    <a:pos x="75" y="195"/>
                  </a:cxn>
                </a:cxnLst>
                <a:rect l="0" t="0" r="r" b="b"/>
                <a:pathLst>
                  <a:path w="203" h="202">
                    <a:moveTo>
                      <a:pt x="75" y="195"/>
                    </a:moveTo>
                    <a:lnTo>
                      <a:pt x="75" y="195"/>
                    </a:lnTo>
                    <a:lnTo>
                      <a:pt x="76" y="192"/>
                    </a:lnTo>
                    <a:lnTo>
                      <a:pt x="78" y="189"/>
                    </a:lnTo>
                    <a:lnTo>
                      <a:pt x="81" y="188"/>
                    </a:lnTo>
                    <a:lnTo>
                      <a:pt x="82" y="189"/>
                    </a:lnTo>
                    <a:lnTo>
                      <a:pt x="84" y="190"/>
                    </a:lnTo>
                    <a:lnTo>
                      <a:pt x="84" y="190"/>
                    </a:lnTo>
                    <a:lnTo>
                      <a:pt x="85" y="193"/>
                    </a:lnTo>
                    <a:lnTo>
                      <a:pt x="86" y="198"/>
                    </a:lnTo>
                    <a:lnTo>
                      <a:pt x="89" y="200"/>
                    </a:lnTo>
                    <a:lnTo>
                      <a:pt x="92" y="202"/>
                    </a:lnTo>
                    <a:lnTo>
                      <a:pt x="92" y="202"/>
                    </a:lnTo>
                    <a:lnTo>
                      <a:pt x="105" y="202"/>
                    </a:lnTo>
                    <a:lnTo>
                      <a:pt x="109" y="202"/>
                    </a:lnTo>
                    <a:lnTo>
                      <a:pt x="113" y="200"/>
                    </a:lnTo>
                    <a:lnTo>
                      <a:pt x="113" y="200"/>
                    </a:lnTo>
                    <a:lnTo>
                      <a:pt x="115" y="199"/>
                    </a:lnTo>
                    <a:lnTo>
                      <a:pt x="119" y="196"/>
                    </a:lnTo>
                    <a:lnTo>
                      <a:pt x="122" y="193"/>
                    </a:lnTo>
                    <a:lnTo>
                      <a:pt x="123" y="190"/>
                    </a:lnTo>
                    <a:lnTo>
                      <a:pt x="123" y="190"/>
                    </a:lnTo>
                    <a:lnTo>
                      <a:pt x="123" y="85"/>
                    </a:lnTo>
                    <a:lnTo>
                      <a:pt x="123" y="85"/>
                    </a:lnTo>
                    <a:lnTo>
                      <a:pt x="123" y="84"/>
                    </a:lnTo>
                    <a:lnTo>
                      <a:pt x="126" y="82"/>
                    </a:lnTo>
                    <a:lnTo>
                      <a:pt x="132" y="82"/>
                    </a:lnTo>
                    <a:lnTo>
                      <a:pt x="136" y="81"/>
                    </a:lnTo>
                    <a:lnTo>
                      <a:pt x="139" y="81"/>
                    </a:lnTo>
                    <a:lnTo>
                      <a:pt x="139" y="78"/>
                    </a:lnTo>
                    <a:lnTo>
                      <a:pt x="139" y="78"/>
                    </a:lnTo>
                    <a:lnTo>
                      <a:pt x="139" y="24"/>
                    </a:lnTo>
                    <a:lnTo>
                      <a:pt x="139" y="24"/>
                    </a:lnTo>
                    <a:lnTo>
                      <a:pt x="155" y="21"/>
                    </a:lnTo>
                    <a:lnTo>
                      <a:pt x="155" y="21"/>
                    </a:lnTo>
                    <a:lnTo>
                      <a:pt x="163" y="18"/>
                    </a:lnTo>
                    <a:lnTo>
                      <a:pt x="169" y="17"/>
                    </a:lnTo>
                    <a:lnTo>
                      <a:pt x="173" y="17"/>
                    </a:lnTo>
                    <a:lnTo>
                      <a:pt x="173" y="17"/>
                    </a:lnTo>
                    <a:lnTo>
                      <a:pt x="177" y="21"/>
                    </a:lnTo>
                    <a:lnTo>
                      <a:pt x="179" y="23"/>
                    </a:lnTo>
                    <a:lnTo>
                      <a:pt x="182" y="23"/>
                    </a:lnTo>
                    <a:lnTo>
                      <a:pt x="182" y="23"/>
                    </a:lnTo>
                    <a:lnTo>
                      <a:pt x="186" y="18"/>
                    </a:lnTo>
                    <a:lnTo>
                      <a:pt x="189" y="15"/>
                    </a:lnTo>
                    <a:lnTo>
                      <a:pt x="193" y="15"/>
                    </a:lnTo>
                    <a:lnTo>
                      <a:pt x="193" y="15"/>
                    </a:lnTo>
                    <a:lnTo>
                      <a:pt x="203" y="13"/>
                    </a:lnTo>
                    <a:lnTo>
                      <a:pt x="203" y="13"/>
                    </a:lnTo>
                    <a:lnTo>
                      <a:pt x="202" y="10"/>
                    </a:lnTo>
                    <a:lnTo>
                      <a:pt x="202" y="10"/>
                    </a:lnTo>
                    <a:lnTo>
                      <a:pt x="200" y="8"/>
                    </a:lnTo>
                    <a:lnTo>
                      <a:pt x="197" y="8"/>
                    </a:lnTo>
                    <a:lnTo>
                      <a:pt x="187" y="8"/>
                    </a:lnTo>
                    <a:lnTo>
                      <a:pt x="169" y="13"/>
                    </a:lnTo>
                    <a:lnTo>
                      <a:pt x="169" y="13"/>
                    </a:lnTo>
                    <a:lnTo>
                      <a:pt x="156" y="14"/>
                    </a:lnTo>
                    <a:lnTo>
                      <a:pt x="149" y="14"/>
                    </a:lnTo>
                    <a:lnTo>
                      <a:pt x="143" y="14"/>
                    </a:lnTo>
                    <a:lnTo>
                      <a:pt x="143" y="14"/>
                    </a:lnTo>
                    <a:lnTo>
                      <a:pt x="136" y="13"/>
                    </a:lnTo>
                    <a:lnTo>
                      <a:pt x="123" y="13"/>
                    </a:lnTo>
                    <a:lnTo>
                      <a:pt x="108" y="14"/>
                    </a:lnTo>
                    <a:lnTo>
                      <a:pt x="102" y="8"/>
                    </a:lnTo>
                    <a:lnTo>
                      <a:pt x="102" y="8"/>
                    </a:lnTo>
                    <a:lnTo>
                      <a:pt x="47" y="8"/>
                    </a:lnTo>
                    <a:lnTo>
                      <a:pt x="47" y="8"/>
                    </a:lnTo>
                    <a:lnTo>
                      <a:pt x="39" y="7"/>
                    </a:lnTo>
                    <a:lnTo>
                      <a:pt x="32" y="4"/>
                    </a:lnTo>
                    <a:lnTo>
                      <a:pt x="32" y="4"/>
                    </a:lnTo>
                    <a:lnTo>
                      <a:pt x="30" y="3"/>
                    </a:lnTo>
                    <a:lnTo>
                      <a:pt x="25" y="1"/>
                    </a:lnTo>
                    <a:lnTo>
                      <a:pt x="21" y="1"/>
                    </a:lnTo>
                    <a:lnTo>
                      <a:pt x="18" y="3"/>
                    </a:lnTo>
                    <a:lnTo>
                      <a:pt x="18" y="3"/>
                    </a:lnTo>
                    <a:lnTo>
                      <a:pt x="14" y="4"/>
                    </a:lnTo>
                    <a:lnTo>
                      <a:pt x="14" y="3"/>
                    </a:lnTo>
                    <a:lnTo>
                      <a:pt x="12" y="1"/>
                    </a:lnTo>
                    <a:lnTo>
                      <a:pt x="10" y="0"/>
                    </a:lnTo>
                    <a:lnTo>
                      <a:pt x="10" y="0"/>
                    </a:lnTo>
                    <a:lnTo>
                      <a:pt x="8" y="1"/>
                    </a:lnTo>
                    <a:lnTo>
                      <a:pt x="5" y="3"/>
                    </a:lnTo>
                    <a:lnTo>
                      <a:pt x="5" y="4"/>
                    </a:lnTo>
                    <a:lnTo>
                      <a:pt x="0" y="5"/>
                    </a:lnTo>
                    <a:lnTo>
                      <a:pt x="0" y="5"/>
                    </a:lnTo>
                    <a:lnTo>
                      <a:pt x="0" y="10"/>
                    </a:lnTo>
                    <a:lnTo>
                      <a:pt x="2" y="15"/>
                    </a:lnTo>
                    <a:lnTo>
                      <a:pt x="8" y="27"/>
                    </a:lnTo>
                    <a:lnTo>
                      <a:pt x="8" y="27"/>
                    </a:lnTo>
                    <a:lnTo>
                      <a:pt x="17" y="41"/>
                    </a:lnTo>
                    <a:lnTo>
                      <a:pt x="24" y="60"/>
                    </a:lnTo>
                    <a:lnTo>
                      <a:pt x="24" y="60"/>
                    </a:lnTo>
                    <a:lnTo>
                      <a:pt x="28" y="68"/>
                    </a:lnTo>
                    <a:lnTo>
                      <a:pt x="32" y="77"/>
                    </a:lnTo>
                    <a:lnTo>
                      <a:pt x="38" y="85"/>
                    </a:lnTo>
                    <a:lnTo>
                      <a:pt x="41" y="92"/>
                    </a:lnTo>
                    <a:lnTo>
                      <a:pt x="41" y="92"/>
                    </a:lnTo>
                    <a:lnTo>
                      <a:pt x="41" y="99"/>
                    </a:lnTo>
                    <a:lnTo>
                      <a:pt x="41" y="106"/>
                    </a:lnTo>
                    <a:lnTo>
                      <a:pt x="41" y="114"/>
                    </a:lnTo>
                    <a:lnTo>
                      <a:pt x="41" y="119"/>
                    </a:lnTo>
                    <a:lnTo>
                      <a:pt x="41" y="119"/>
                    </a:lnTo>
                    <a:lnTo>
                      <a:pt x="45" y="131"/>
                    </a:lnTo>
                    <a:lnTo>
                      <a:pt x="47" y="145"/>
                    </a:lnTo>
                    <a:lnTo>
                      <a:pt x="47" y="145"/>
                    </a:lnTo>
                    <a:lnTo>
                      <a:pt x="49" y="165"/>
                    </a:lnTo>
                    <a:lnTo>
                      <a:pt x="52" y="175"/>
                    </a:lnTo>
                    <a:lnTo>
                      <a:pt x="55" y="179"/>
                    </a:lnTo>
                    <a:lnTo>
                      <a:pt x="58" y="183"/>
                    </a:lnTo>
                    <a:lnTo>
                      <a:pt x="58" y="183"/>
                    </a:lnTo>
                    <a:lnTo>
                      <a:pt x="64" y="189"/>
                    </a:lnTo>
                    <a:lnTo>
                      <a:pt x="68" y="196"/>
                    </a:lnTo>
                    <a:lnTo>
                      <a:pt x="68" y="196"/>
                    </a:lnTo>
                    <a:lnTo>
                      <a:pt x="72" y="196"/>
                    </a:lnTo>
                    <a:lnTo>
                      <a:pt x="74" y="196"/>
                    </a:lnTo>
                    <a:lnTo>
                      <a:pt x="75" y="195"/>
                    </a:lnTo>
                    <a:lnTo>
                      <a:pt x="75" y="19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88" name="Kenya">
                <a:extLst>
                  <a:ext uri="{FF2B5EF4-FFF2-40B4-BE49-F238E27FC236}">
                    <a16:creationId xmlns:a16="http://schemas.microsoft.com/office/drawing/2014/main" id="{F386A69D-4E2F-C890-5E82-01B929E05F2F}"/>
                  </a:ext>
                </a:extLst>
              </p:cNvPr>
              <p:cNvSpPr>
                <a:spLocks/>
              </p:cNvSpPr>
              <p:nvPr/>
            </p:nvSpPr>
            <p:spPr bwMode="auto">
              <a:xfrm>
                <a:off x="5112122" y="4191357"/>
                <a:ext cx="189412" cy="232326"/>
              </a:xfrm>
              <a:custGeom>
                <a:avLst/>
                <a:gdLst/>
                <a:ahLst/>
                <a:cxnLst>
                  <a:cxn ang="0">
                    <a:pos x="121" y="24"/>
                  </a:cxn>
                  <a:cxn ang="0">
                    <a:pos x="128" y="13"/>
                  </a:cxn>
                  <a:cxn ang="0">
                    <a:pos x="121" y="16"/>
                  </a:cxn>
                  <a:cxn ang="0">
                    <a:pos x="115" y="16"/>
                  </a:cxn>
                  <a:cxn ang="0">
                    <a:pos x="112" y="13"/>
                  </a:cxn>
                  <a:cxn ang="0">
                    <a:pos x="107" y="12"/>
                  </a:cxn>
                  <a:cxn ang="0">
                    <a:pos x="98" y="16"/>
                  </a:cxn>
                  <a:cxn ang="0">
                    <a:pos x="92" y="22"/>
                  </a:cxn>
                  <a:cxn ang="0">
                    <a:pos x="88" y="24"/>
                  </a:cxn>
                  <a:cxn ang="0">
                    <a:pos x="80" y="22"/>
                  </a:cxn>
                  <a:cxn ang="0">
                    <a:pos x="70" y="20"/>
                  </a:cxn>
                  <a:cxn ang="0">
                    <a:pos x="60" y="17"/>
                  </a:cxn>
                  <a:cxn ang="0">
                    <a:pos x="51" y="10"/>
                  </a:cxn>
                  <a:cxn ang="0">
                    <a:pos x="43" y="7"/>
                  </a:cxn>
                  <a:cxn ang="0">
                    <a:pos x="34" y="7"/>
                  </a:cxn>
                  <a:cxn ang="0">
                    <a:pos x="25" y="2"/>
                  </a:cxn>
                  <a:cxn ang="0">
                    <a:pos x="24" y="2"/>
                  </a:cxn>
                  <a:cxn ang="0">
                    <a:pos x="16" y="2"/>
                  </a:cxn>
                  <a:cxn ang="0">
                    <a:pos x="8" y="5"/>
                  </a:cxn>
                  <a:cxn ang="0">
                    <a:pos x="3" y="10"/>
                  </a:cxn>
                  <a:cxn ang="0">
                    <a:pos x="1" y="13"/>
                  </a:cxn>
                  <a:cxn ang="0">
                    <a:pos x="10" y="30"/>
                  </a:cxn>
                  <a:cxn ang="0">
                    <a:pos x="17" y="36"/>
                  </a:cxn>
                  <a:cxn ang="0">
                    <a:pos x="16" y="50"/>
                  </a:cxn>
                  <a:cxn ang="0">
                    <a:pos x="11" y="60"/>
                  </a:cxn>
                  <a:cxn ang="0">
                    <a:pos x="4" y="69"/>
                  </a:cxn>
                  <a:cxn ang="0">
                    <a:pos x="0" y="79"/>
                  </a:cxn>
                  <a:cxn ang="0">
                    <a:pos x="10" y="83"/>
                  </a:cxn>
                  <a:cxn ang="0">
                    <a:pos x="11" y="84"/>
                  </a:cxn>
                  <a:cxn ang="0">
                    <a:pos x="4" y="87"/>
                  </a:cxn>
                  <a:cxn ang="0">
                    <a:pos x="0" y="91"/>
                  </a:cxn>
                  <a:cxn ang="0">
                    <a:pos x="0" y="94"/>
                  </a:cxn>
                  <a:cxn ang="0">
                    <a:pos x="60" y="128"/>
                  </a:cxn>
                  <a:cxn ang="0">
                    <a:pos x="60" y="138"/>
                  </a:cxn>
                  <a:cxn ang="0">
                    <a:pos x="85" y="157"/>
                  </a:cxn>
                  <a:cxn ang="0">
                    <a:pos x="102" y="123"/>
                  </a:cxn>
                  <a:cxn ang="0">
                    <a:pos x="104" y="120"/>
                  </a:cxn>
                  <a:cxn ang="0">
                    <a:pos x="109" y="116"/>
                  </a:cxn>
                  <a:cxn ang="0">
                    <a:pos x="112" y="114"/>
                  </a:cxn>
                  <a:cxn ang="0">
                    <a:pos x="115" y="113"/>
                  </a:cxn>
                  <a:cxn ang="0">
                    <a:pos x="121" y="108"/>
                  </a:cxn>
                  <a:cxn ang="0">
                    <a:pos x="122" y="107"/>
                  </a:cxn>
                  <a:cxn ang="0">
                    <a:pos x="114" y="36"/>
                  </a:cxn>
                </a:cxnLst>
                <a:rect l="0" t="0" r="r" b="b"/>
                <a:pathLst>
                  <a:path w="128" h="157">
                    <a:moveTo>
                      <a:pt x="114" y="36"/>
                    </a:moveTo>
                    <a:lnTo>
                      <a:pt x="121" y="24"/>
                    </a:lnTo>
                    <a:lnTo>
                      <a:pt x="128" y="13"/>
                    </a:lnTo>
                    <a:lnTo>
                      <a:pt x="128" y="13"/>
                    </a:lnTo>
                    <a:lnTo>
                      <a:pt x="121" y="16"/>
                    </a:lnTo>
                    <a:lnTo>
                      <a:pt x="121" y="16"/>
                    </a:lnTo>
                    <a:lnTo>
                      <a:pt x="118" y="16"/>
                    </a:lnTo>
                    <a:lnTo>
                      <a:pt x="115" y="16"/>
                    </a:lnTo>
                    <a:lnTo>
                      <a:pt x="112" y="13"/>
                    </a:lnTo>
                    <a:lnTo>
                      <a:pt x="112" y="13"/>
                    </a:lnTo>
                    <a:lnTo>
                      <a:pt x="111" y="12"/>
                    </a:lnTo>
                    <a:lnTo>
                      <a:pt x="107" y="12"/>
                    </a:lnTo>
                    <a:lnTo>
                      <a:pt x="98" y="16"/>
                    </a:lnTo>
                    <a:lnTo>
                      <a:pt x="98" y="16"/>
                    </a:lnTo>
                    <a:lnTo>
                      <a:pt x="95" y="19"/>
                    </a:lnTo>
                    <a:lnTo>
                      <a:pt x="92" y="22"/>
                    </a:lnTo>
                    <a:lnTo>
                      <a:pt x="90" y="23"/>
                    </a:lnTo>
                    <a:lnTo>
                      <a:pt x="88" y="24"/>
                    </a:lnTo>
                    <a:lnTo>
                      <a:pt x="88" y="24"/>
                    </a:lnTo>
                    <a:lnTo>
                      <a:pt x="80" y="22"/>
                    </a:lnTo>
                    <a:lnTo>
                      <a:pt x="70" y="20"/>
                    </a:lnTo>
                    <a:lnTo>
                      <a:pt x="70" y="20"/>
                    </a:lnTo>
                    <a:lnTo>
                      <a:pt x="65" y="20"/>
                    </a:lnTo>
                    <a:lnTo>
                      <a:pt x="60" y="17"/>
                    </a:lnTo>
                    <a:lnTo>
                      <a:pt x="51" y="10"/>
                    </a:lnTo>
                    <a:lnTo>
                      <a:pt x="51" y="10"/>
                    </a:lnTo>
                    <a:lnTo>
                      <a:pt x="47" y="9"/>
                    </a:lnTo>
                    <a:lnTo>
                      <a:pt x="43" y="7"/>
                    </a:lnTo>
                    <a:lnTo>
                      <a:pt x="34" y="7"/>
                    </a:lnTo>
                    <a:lnTo>
                      <a:pt x="34" y="7"/>
                    </a:lnTo>
                    <a:lnTo>
                      <a:pt x="30" y="5"/>
                    </a:lnTo>
                    <a:lnTo>
                      <a:pt x="25" y="2"/>
                    </a:lnTo>
                    <a:lnTo>
                      <a:pt x="25" y="2"/>
                    </a:lnTo>
                    <a:lnTo>
                      <a:pt x="24" y="2"/>
                    </a:lnTo>
                    <a:lnTo>
                      <a:pt x="21" y="0"/>
                    </a:lnTo>
                    <a:lnTo>
                      <a:pt x="16" y="2"/>
                    </a:lnTo>
                    <a:lnTo>
                      <a:pt x="16" y="2"/>
                    </a:lnTo>
                    <a:lnTo>
                      <a:pt x="8" y="5"/>
                    </a:lnTo>
                    <a:lnTo>
                      <a:pt x="4" y="7"/>
                    </a:lnTo>
                    <a:lnTo>
                      <a:pt x="3" y="10"/>
                    </a:lnTo>
                    <a:lnTo>
                      <a:pt x="3" y="10"/>
                    </a:lnTo>
                    <a:lnTo>
                      <a:pt x="1" y="13"/>
                    </a:lnTo>
                    <a:lnTo>
                      <a:pt x="8" y="19"/>
                    </a:lnTo>
                    <a:lnTo>
                      <a:pt x="10" y="30"/>
                    </a:lnTo>
                    <a:lnTo>
                      <a:pt x="17" y="36"/>
                    </a:lnTo>
                    <a:lnTo>
                      <a:pt x="17" y="36"/>
                    </a:lnTo>
                    <a:lnTo>
                      <a:pt x="16" y="50"/>
                    </a:lnTo>
                    <a:lnTo>
                      <a:pt x="16" y="50"/>
                    </a:lnTo>
                    <a:lnTo>
                      <a:pt x="14" y="54"/>
                    </a:lnTo>
                    <a:lnTo>
                      <a:pt x="11" y="60"/>
                    </a:lnTo>
                    <a:lnTo>
                      <a:pt x="4" y="69"/>
                    </a:lnTo>
                    <a:lnTo>
                      <a:pt x="4" y="69"/>
                    </a:lnTo>
                    <a:lnTo>
                      <a:pt x="0" y="79"/>
                    </a:lnTo>
                    <a:lnTo>
                      <a:pt x="0" y="79"/>
                    </a:lnTo>
                    <a:lnTo>
                      <a:pt x="8" y="81"/>
                    </a:lnTo>
                    <a:lnTo>
                      <a:pt x="10" y="83"/>
                    </a:lnTo>
                    <a:lnTo>
                      <a:pt x="11" y="84"/>
                    </a:lnTo>
                    <a:lnTo>
                      <a:pt x="11" y="84"/>
                    </a:lnTo>
                    <a:lnTo>
                      <a:pt x="8" y="86"/>
                    </a:lnTo>
                    <a:lnTo>
                      <a:pt x="4" y="87"/>
                    </a:lnTo>
                    <a:lnTo>
                      <a:pt x="1" y="90"/>
                    </a:lnTo>
                    <a:lnTo>
                      <a:pt x="0" y="91"/>
                    </a:lnTo>
                    <a:lnTo>
                      <a:pt x="0" y="94"/>
                    </a:lnTo>
                    <a:lnTo>
                      <a:pt x="0" y="94"/>
                    </a:lnTo>
                    <a:lnTo>
                      <a:pt x="0" y="96"/>
                    </a:lnTo>
                    <a:lnTo>
                      <a:pt x="60" y="128"/>
                    </a:lnTo>
                    <a:lnTo>
                      <a:pt x="60" y="138"/>
                    </a:lnTo>
                    <a:lnTo>
                      <a:pt x="60" y="138"/>
                    </a:lnTo>
                    <a:lnTo>
                      <a:pt x="85" y="157"/>
                    </a:lnTo>
                    <a:lnTo>
                      <a:pt x="85" y="157"/>
                    </a:lnTo>
                    <a:lnTo>
                      <a:pt x="95" y="135"/>
                    </a:lnTo>
                    <a:lnTo>
                      <a:pt x="102" y="123"/>
                    </a:lnTo>
                    <a:lnTo>
                      <a:pt x="102" y="123"/>
                    </a:lnTo>
                    <a:lnTo>
                      <a:pt x="104" y="120"/>
                    </a:lnTo>
                    <a:lnTo>
                      <a:pt x="107" y="117"/>
                    </a:lnTo>
                    <a:lnTo>
                      <a:pt x="109" y="116"/>
                    </a:lnTo>
                    <a:lnTo>
                      <a:pt x="112" y="114"/>
                    </a:lnTo>
                    <a:lnTo>
                      <a:pt x="112" y="114"/>
                    </a:lnTo>
                    <a:lnTo>
                      <a:pt x="114" y="113"/>
                    </a:lnTo>
                    <a:lnTo>
                      <a:pt x="115" y="113"/>
                    </a:lnTo>
                    <a:lnTo>
                      <a:pt x="118" y="111"/>
                    </a:lnTo>
                    <a:lnTo>
                      <a:pt x="121" y="108"/>
                    </a:lnTo>
                    <a:lnTo>
                      <a:pt x="121" y="108"/>
                    </a:lnTo>
                    <a:lnTo>
                      <a:pt x="122" y="107"/>
                    </a:lnTo>
                    <a:lnTo>
                      <a:pt x="114" y="94"/>
                    </a:lnTo>
                    <a:lnTo>
                      <a:pt x="114" y="3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89" name="Angola">
                <a:extLst>
                  <a:ext uri="{FF2B5EF4-FFF2-40B4-BE49-F238E27FC236}">
                    <a16:creationId xmlns:a16="http://schemas.microsoft.com/office/drawing/2014/main" id="{B757E258-880D-ED74-7DDB-A8FC3D13BAF2}"/>
                  </a:ext>
                </a:extLst>
              </p:cNvPr>
              <p:cNvSpPr>
                <a:spLocks/>
              </p:cNvSpPr>
              <p:nvPr/>
            </p:nvSpPr>
            <p:spPr bwMode="auto">
              <a:xfrm>
                <a:off x="4603076" y="4453279"/>
                <a:ext cx="276720" cy="290037"/>
              </a:xfrm>
              <a:custGeom>
                <a:avLst/>
                <a:gdLst/>
                <a:ahLst/>
                <a:cxnLst>
                  <a:cxn ang="0">
                    <a:pos x="12" y="183"/>
                  </a:cxn>
                  <a:cxn ang="0">
                    <a:pos x="18" y="185"/>
                  </a:cxn>
                  <a:cxn ang="0">
                    <a:pos x="25" y="183"/>
                  </a:cxn>
                  <a:cxn ang="0">
                    <a:pos x="32" y="186"/>
                  </a:cxn>
                  <a:cxn ang="0">
                    <a:pos x="47" y="190"/>
                  </a:cxn>
                  <a:cxn ang="0">
                    <a:pos x="108" y="196"/>
                  </a:cxn>
                  <a:cxn ang="0">
                    <a:pos x="143" y="196"/>
                  </a:cxn>
                  <a:cxn ang="0">
                    <a:pos x="156" y="196"/>
                  </a:cxn>
                  <a:cxn ang="0">
                    <a:pos x="173" y="193"/>
                  </a:cxn>
                  <a:cxn ang="0">
                    <a:pos x="180" y="115"/>
                  </a:cxn>
                  <a:cxn ang="0">
                    <a:pos x="187" y="79"/>
                  </a:cxn>
                  <a:cxn ang="0">
                    <a:pos x="183" y="79"/>
                  </a:cxn>
                  <a:cxn ang="0">
                    <a:pos x="169" y="81"/>
                  </a:cxn>
                  <a:cxn ang="0">
                    <a:pos x="162" y="85"/>
                  </a:cxn>
                  <a:cxn ang="0">
                    <a:pos x="159" y="84"/>
                  </a:cxn>
                  <a:cxn ang="0">
                    <a:pos x="160" y="72"/>
                  </a:cxn>
                  <a:cxn ang="0">
                    <a:pos x="152" y="59"/>
                  </a:cxn>
                  <a:cxn ang="0">
                    <a:pos x="152" y="55"/>
                  </a:cxn>
                  <a:cxn ang="0">
                    <a:pos x="155" y="37"/>
                  </a:cxn>
                  <a:cxn ang="0">
                    <a:pos x="152" y="31"/>
                  </a:cxn>
                  <a:cxn ang="0">
                    <a:pos x="150" y="21"/>
                  </a:cxn>
                  <a:cxn ang="0">
                    <a:pos x="140" y="21"/>
                  </a:cxn>
                  <a:cxn ang="0">
                    <a:pos x="133" y="18"/>
                  </a:cxn>
                  <a:cxn ang="0">
                    <a:pos x="125" y="17"/>
                  </a:cxn>
                  <a:cxn ang="0">
                    <a:pos x="118" y="21"/>
                  </a:cxn>
                  <a:cxn ang="0">
                    <a:pos x="115" y="32"/>
                  </a:cxn>
                  <a:cxn ang="0">
                    <a:pos x="106" y="32"/>
                  </a:cxn>
                  <a:cxn ang="0">
                    <a:pos x="91" y="35"/>
                  </a:cxn>
                  <a:cxn ang="0">
                    <a:pos x="82" y="25"/>
                  </a:cxn>
                  <a:cxn ang="0">
                    <a:pos x="76" y="18"/>
                  </a:cxn>
                  <a:cxn ang="0">
                    <a:pos x="75" y="13"/>
                  </a:cxn>
                  <a:cxn ang="0">
                    <a:pos x="72" y="0"/>
                  </a:cxn>
                  <a:cxn ang="0">
                    <a:pos x="21" y="0"/>
                  </a:cxn>
                  <a:cxn ang="0">
                    <a:pos x="11" y="4"/>
                  </a:cxn>
                  <a:cxn ang="0">
                    <a:pos x="20" y="24"/>
                  </a:cxn>
                  <a:cxn ang="0">
                    <a:pos x="27" y="41"/>
                  </a:cxn>
                  <a:cxn ang="0">
                    <a:pos x="24" y="55"/>
                  </a:cxn>
                  <a:cxn ang="0">
                    <a:pos x="28" y="71"/>
                  </a:cxn>
                  <a:cxn ang="0">
                    <a:pos x="34" y="88"/>
                  </a:cxn>
                  <a:cxn ang="0">
                    <a:pos x="22" y="112"/>
                  </a:cxn>
                  <a:cxn ang="0">
                    <a:pos x="14" y="126"/>
                  </a:cxn>
                  <a:cxn ang="0">
                    <a:pos x="10" y="142"/>
                  </a:cxn>
                  <a:cxn ang="0">
                    <a:pos x="2" y="160"/>
                  </a:cxn>
                  <a:cxn ang="0">
                    <a:pos x="1" y="176"/>
                  </a:cxn>
                  <a:cxn ang="0">
                    <a:pos x="0" y="187"/>
                  </a:cxn>
                  <a:cxn ang="0">
                    <a:pos x="5" y="185"/>
                  </a:cxn>
                  <a:cxn ang="0">
                    <a:pos x="10" y="182"/>
                  </a:cxn>
                </a:cxnLst>
                <a:rect l="0" t="0" r="r" b="b"/>
                <a:pathLst>
                  <a:path w="187" h="196">
                    <a:moveTo>
                      <a:pt x="10" y="182"/>
                    </a:moveTo>
                    <a:lnTo>
                      <a:pt x="10" y="182"/>
                    </a:lnTo>
                    <a:lnTo>
                      <a:pt x="12" y="183"/>
                    </a:lnTo>
                    <a:lnTo>
                      <a:pt x="14" y="185"/>
                    </a:lnTo>
                    <a:lnTo>
                      <a:pt x="14" y="186"/>
                    </a:lnTo>
                    <a:lnTo>
                      <a:pt x="18" y="185"/>
                    </a:lnTo>
                    <a:lnTo>
                      <a:pt x="18" y="185"/>
                    </a:lnTo>
                    <a:lnTo>
                      <a:pt x="21" y="183"/>
                    </a:lnTo>
                    <a:lnTo>
                      <a:pt x="25" y="183"/>
                    </a:lnTo>
                    <a:lnTo>
                      <a:pt x="30" y="185"/>
                    </a:lnTo>
                    <a:lnTo>
                      <a:pt x="32" y="186"/>
                    </a:lnTo>
                    <a:lnTo>
                      <a:pt x="32" y="186"/>
                    </a:lnTo>
                    <a:lnTo>
                      <a:pt x="39" y="189"/>
                    </a:lnTo>
                    <a:lnTo>
                      <a:pt x="47" y="190"/>
                    </a:lnTo>
                    <a:lnTo>
                      <a:pt x="47" y="190"/>
                    </a:lnTo>
                    <a:lnTo>
                      <a:pt x="102" y="190"/>
                    </a:lnTo>
                    <a:lnTo>
                      <a:pt x="108" y="196"/>
                    </a:lnTo>
                    <a:lnTo>
                      <a:pt x="108" y="196"/>
                    </a:lnTo>
                    <a:lnTo>
                      <a:pt x="123" y="195"/>
                    </a:lnTo>
                    <a:lnTo>
                      <a:pt x="136" y="195"/>
                    </a:lnTo>
                    <a:lnTo>
                      <a:pt x="143" y="196"/>
                    </a:lnTo>
                    <a:lnTo>
                      <a:pt x="143" y="196"/>
                    </a:lnTo>
                    <a:lnTo>
                      <a:pt x="149" y="196"/>
                    </a:lnTo>
                    <a:lnTo>
                      <a:pt x="156" y="196"/>
                    </a:lnTo>
                    <a:lnTo>
                      <a:pt x="169" y="195"/>
                    </a:lnTo>
                    <a:lnTo>
                      <a:pt x="169" y="195"/>
                    </a:lnTo>
                    <a:lnTo>
                      <a:pt x="173" y="193"/>
                    </a:lnTo>
                    <a:lnTo>
                      <a:pt x="155" y="168"/>
                    </a:lnTo>
                    <a:lnTo>
                      <a:pt x="156" y="115"/>
                    </a:lnTo>
                    <a:lnTo>
                      <a:pt x="180" y="115"/>
                    </a:lnTo>
                    <a:lnTo>
                      <a:pt x="185" y="111"/>
                    </a:lnTo>
                    <a:lnTo>
                      <a:pt x="187" y="79"/>
                    </a:lnTo>
                    <a:lnTo>
                      <a:pt x="187" y="79"/>
                    </a:lnTo>
                    <a:lnTo>
                      <a:pt x="185" y="79"/>
                    </a:lnTo>
                    <a:lnTo>
                      <a:pt x="183" y="79"/>
                    </a:lnTo>
                    <a:lnTo>
                      <a:pt x="183" y="79"/>
                    </a:lnTo>
                    <a:lnTo>
                      <a:pt x="176" y="81"/>
                    </a:lnTo>
                    <a:lnTo>
                      <a:pt x="169" y="81"/>
                    </a:lnTo>
                    <a:lnTo>
                      <a:pt x="169" y="81"/>
                    </a:lnTo>
                    <a:lnTo>
                      <a:pt x="166" y="81"/>
                    </a:lnTo>
                    <a:lnTo>
                      <a:pt x="163" y="84"/>
                    </a:lnTo>
                    <a:lnTo>
                      <a:pt x="162" y="85"/>
                    </a:lnTo>
                    <a:lnTo>
                      <a:pt x="160" y="85"/>
                    </a:lnTo>
                    <a:lnTo>
                      <a:pt x="160" y="85"/>
                    </a:lnTo>
                    <a:lnTo>
                      <a:pt x="159" y="84"/>
                    </a:lnTo>
                    <a:lnTo>
                      <a:pt x="159" y="79"/>
                    </a:lnTo>
                    <a:lnTo>
                      <a:pt x="160" y="72"/>
                    </a:lnTo>
                    <a:lnTo>
                      <a:pt x="160" y="72"/>
                    </a:lnTo>
                    <a:lnTo>
                      <a:pt x="160" y="69"/>
                    </a:lnTo>
                    <a:lnTo>
                      <a:pt x="158" y="65"/>
                    </a:lnTo>
                    <a:lnTo>
                      <a:pt x="152" y="59"/>
                    </a:lnTo>
                    <a:lnTo>
                      <a:pt x="152" y="59"/>
                    </a:lnTo>
                    <a:lnTo>
                      <a:pt x="152" y="58"/>
                    </a:lnTo>
                    <a:lnTo>
                      <a:pt x="152" y="55"/>
                    </a:lnTo>
                    <a:lnTo>
                      <a:pt x="153" y="48"/>
                    </a:lnTo>
                    <a:lnTo>
                      <a:pt x="155" y="41"/>
                    </a:lnTo>
                    <a:lnTo>
                      <a:pt x="155" y="37"/>
                    </a:lnTo>
                    <a:lnTo>
                      <a:pt x="155" y="37"/>
                    </a:lnTo>
                    <a:lnTo>
                      <a:pt x="153" y="34"/>
                    </a:lnTo>
                    <a:lnTo>
                      <a:pt x="152" y="31"/>
                    </a:lnTo>
                    <a:lnTo>
                      <a:pt x="152" y="24"/>
                    </a:lnTo>
                    <a:lnTo>
                      <a:pt x="152" y="24"/>
                    </a:lnTo>
                    <a:lnTo>
                      <a:pt x="150" y="21"/>
                    </a:lnTo>
                    <a:lnTo>
                      <a:pt x="149" y="21"/>
                    </a:lnTo>
                    <a:lnTo>
                      <a:pt x="140" y="21"/>
                    </a:lnTo>
                    <a:lnTo>
                      <a:pt x="140" y="21"/>
                    </a:lnTo>
                    <a:lnTo>
                      <a:pt x="136" y="21"/>
                    </a:lnTo>
                    <a:lnTo>
                      <a:pt x="135" y="20"/>
                    </a:lnTo>
                    <a:lnTo>
                      <a:pt x="133" y="18"/>
                    </a:lnTo>
                    <a:lnTo>
                      <a:pt x="133" y="18"/>
                    </a:lnTo>
                    <a:lnTo>
                      <a:pt x="128" y="17"/>
                    </a:lnTo>
                    <a:lnTo>
                      <a:pt x="125" y="17"/>
                    </a:lnTo>
                    <a:lnTo>
                      <a:pt x="121" y="18"/>
                    </a:lnTo>
                    <a:lnTo>
                      <a:pt x="121" y="18"/>
                    </a:lnTo>
                    <a:lnTo>
                      <a:pt x="118" y="21"/>
                    </a:lnTo>
                    <a:lnTo>
                      <a:pt x="116" y="27"/>
                    </a:lnTo>
                    <a:lnTo>
                      <a:pt x="115" y="31"/>
                    </a:lnTo>
                    <a:lnTo>
                      <a:pt x="115" y="32"/>
                    </a:lnTo>
                    <a:lnTo>
                      <a:pt x="113" y="32"/>
                    </a:lnTo>
                    <a:lnTo>
                      <a:pt x="113" y="32"/>
                    </a:lnTo>
                    <a:lnTo>
                      <a:pt x="106" y="32"/>
                    </a:lnTo>
                    <a:lnTo>
                      <a:pt x="95" y="35"/>
                    </a:lnTo>
                    <a:lnTo>
                      <a:pt x="95" y="35"/>
                    </a:lnTo>
                    <a:lnTo>
                      <a:pt x="91" y="35"/>
                    </a:lnTo>
                    <a:lnTo>
                      <a:pt x="88" y="34"/>
                    </a:lnTo>
                    <a:lnTo>
                      <a:pt x="85" y="31"/>
                    </a:lnTo>
                    <a:lnTo>
                      <a:pt x="82" y="25"/>
                    </a:lnTo>
                    <a:lnTo>
                      <a:pt x="82" y="25"/>
                    </a:lnTo>
                    <a:lnTo>
                      <a:pt x="79" y="21"/>
                    </a:lnTo>
                    <a:lnTo>
                      <a:pt x="76" y="18"/>
                    </a:lnTo>
                    <a:lnTo>
                      <a:pt x="75" y="17"/>
                    </a:lnTo>
                    <a:lnTo>
                      <a:pt x="75" y="13"/>
                    </a:lnTo>
                    <a:lnTo>
                      <a:pt x="75" y="13"/>
                    </a:lnTo>
                    <a:lnTo>
                      <a:pt x="75" y="8"/>
                    </a:lnTo>
                    <a:lnTo>
                      <a:pt x="75" y="4"/>
                    </a:lnTo>
                    <a:lnTo>
                      <a:pt x="72" y="0"/>
                    </a:lnTo>
                    <a:lnTo>
                      <a:pt x="72" y="0"/>
                    </a:lnTo>
                    <a:lnTo>
                      <a:pt x="48" y="0"/>
                    </a:lnTo>
                    <a:lnTo>
                      <a:pt x="21" y="0"/>
                    </a:lnTo>
                    <a:lnTo>
                      <a:pt x="21" y="0"/>
                    </a:lnTo>
                    <a:lnTo>
                      <a:pt x="17" y="1"/>
                    </a:lnTo>
                    <a:lnTo>
                      <a:pt x="11" y="4"/>
                    </a:lnTo>
                    <a:lnTo>
                      <a:pt x="11" y="4"/>
                    </a:lnTo>
                    <a:lnTo>
                      <a:pt x="15" y="14"/>
                    </a:lnTo>
                    <a:lnTo>
                      <a:pt x="20" y="24"/>
                    </a:lnTo>
                    <a:lnTo>
                      <a:pt x="25" y="38"/>
                    </a:lnTo>
                    <a:lnTo>
                      <a:pt x="25" y="38"/>
                    </a:lnTo>
                    <a:lnTo>
                      <a:pt x="27" y="41"/>
                    </a:lnTo>
                    <a:lnTo>
                      <a:pt x="25" y="45"/>
                    </a:lnTo>
                    <a:lnTo>
                      <a:pt x="24" y="49"/>
                    </a:lnTo>
                    <a:lnTo>
                      <a:pt x="24" y="55"/>
                    </a:lnTo>
                    <a:lnTo>
                      <a:pt x="24" y="55"/>
                    </a:lnTo>
                    <a:lnTo>
                      <a:pt x="25" y="62"/>
                    </a:lnTo>
                    <a:lnTo>
                      <a:pt x="28" y="71"/>
                    </a:lnTo>
                    <a:lnTo>
                      <a:pt x="31" y="81"/>
                    </a:lnTo>
                    <a:lnTo>
                      <a:pt x="34" y="88"/>
                    </a:lnTo>
                    <a:lnTo>
                      <a:pt x="34" y="88"/>
                    </a:lnTo>
                    <a:lnTo>
                      <a:pt x="32" y="95"/>
                    </a:lnTo>
                    <a:lnTo>
                      <a:pt x="30" y="102"/>
                    </a:lnTo>
                    <a:lnTo>
                      <a:pt x="22" y="112"/>
                    </a:lnTo>
                    <a:lnTo>
                      <a:pt x="22" y="112"/>
                    </a:lnTo>
                    <a:lnTo>
                      <a:pt x="18" y="118"/>
                    </a:lnTo>
                    <a:lnTo>
                      <a:pt x="14" y="126"/>
                    </a:lnTo>
                    <a:lnTo>
                      <a:pt x="11" y="135"/>
                    </a:lnTo>
                    <a:lnTo>
                      <a:pt x="10" y="142"/>
                    </a:lnTo>
                    <a:lnTo>
                      <a:pt x="10" y="142"/>
                    </a:lnTo>
                    <a:lnTo>
                      <a:pt x="8" y="149"/>
                    </a:lnTo>
                    <a:lnTo>
                      <a:pt x="5" y="156"/>
                    </a:lnTo>
                    <a:lnTo>
                      <a:pt x="2" y="160"/>
                    </a:lnTo>
                    <a:lnTo>
                      <a:pt x="2" y="165"/>
                    </a:lnTo>
                    <a:lnTo>
                      <a:pt x="2" y="165"/>
                    </a:lnTo>
                    <a:lnTo>
                      <a:pt x="1" y="176"/>
                    </a:lnTo>
                    <a:lnTo>
                      <a:pt x="0" y="186"/>
                    </a:lnTo>
                    <a:lnTo>
                      <a:pt x="0" y="186"/>
                    </a:lnTo>
                    <a:lnTo>
                      <a:pt x="0" y="187"/>
                    </a:lnTo>
                    <a:lnTo>
                      <a:pt x="5" y="186"/>
                    </a:lnTo>
                    <a:lnTo>
                      <a:pt x="5" y="186"/>
                    </a:lnTo>
                    <a:lnTo>
                      <a:pt x="5" y="185"/>
                    </a:lnTo>
                    <a:lnTo>
                      <a:pt x="8" y="183"/>
                    </a:lnTo>
                    <a:lnTo>
                      <a:pt x="10" y="182"/>
                    </a:lnTo>
                    <a:lnTo>
                      <a:pt x="10" y="1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0" name="Tanzania">
                <a:extLst>
                  <a:ext uri="{FF2B5EF4-FFF2-40B4-BE49-F238E27FC236}">
                    <a16:creationId xmlns:a16="http://schemas.microsoft.com/office/drawing/2014/main" id="{12ED950C-33DB-ACB8-D664-F7510B00C83F}"/>
                  </a:ext>
                </a:extLst>
              </p:cNvPr>
              <p:cNvSpPr>
                <a:spLocks/>
              </p:cNvSpPr>
              <p:nvPr/>
            </p:nvSpPr>
            <p:spPr bwMode="auto">
              <a:xfrm>
                <a:off x="5012714" y="4335635"/>
                <a:ext cx="258962" cy="260442"/>
              </a:xfrm>
              <a:custGeom>
                <a:avLst/>
                <a:gdLst/>
                <a:ahLst/>
                <a:cxnLst>
                  <a:cxn ang="0">
                    <a:pos x="162" y="135"/>
                  </a:cxn>
                  <a:cxn ang="0">
                    <a:pos x="158" y="125"/>
                  </a:cxn>
                  <a:cxn ang="0">
                    <a:pos x="156" y="112"/>
                  </a:cxn>
                  <a:cxn ang="0">
                    <a:pos x="155" y="109"/>
                  </a:cxn>
                  <a:cxn ang="0">
                    <a:pos x="159" y="99"/>
                  </a:cxn>
                  <a:cxn ang="0">
                    <a:pos x="156" y="94"/>
                  </a:cxn>
                  <a:cxn ang="0">
                    <a:pos x="151" y="85"/>
                  </a:cxn>
                  <a:cxn ang="0">
                    <a:pos x="156" y="61"/>
                  </a:cxn>
                  <a:cxn ang="0">
                    <a:pos x="131" y="32"/>
                  </a:cxn>
                  <a:cxn ang="0">
                    <a:pos x="69" y="5"/>
                  </a:cxn>
                  <a:cxn ang="0">
                    <a:pos x="62" y="15"/>
                  </a:cxn>
                  <a:cxn ang="0">
                    <a:pos x="61" y="18"/>
                  </a:cxn>
                  <a:cxn ang="0">
                    <a:pos x="65" y="24"/>
                  </a:cxn>
                  <a:cxn ang="0">
                    <a:pos x="58" y="25"/>
                  </a:cxn>
                  <a:cxn ang="0">
                    <a:pos x="38" y="24"/>
                  </a:cxn>
                  <a:cxn ang="0">
                    <a:pos x="34" y="22"/>
                  </a:cxn>
                  <a:cxn ang="0">
                    <a:pos x="38" y="0"/>
                  </a:cxn>
                  <a:cxn ang="0">
                    <a:pos x="17" y="2"/>
                  </a:cxn>
                  <a:cxn ang="0">
                    <a:pos x="21" y="12"/>
                  </a:cxn>
                  <a:cxn ang="0">
                    <a:pos x="21" y="20"/>
                  </a:cxn>
                  <a:cxn ang="0">
                    <a:pos x="15" y="22"/>
                  </a:cxn>
                  <a:cxn ang="0">
                    <a:pos x="20" y="34"/>
                  </a:cxn>
                  <a:cxn ang="0">
                    <a:pos x="11" y="49"/>
                  </a:cxn>
                  <a:cxn ang="0">
                    <a:pos x="0" y="57"/>
                  </a:cxn>
                  <a:cxn ang="0">
                    <a:pos x="7" y="82"/>
                  </a:cxn>
                  <a:cxn ang="0">
                    <a:pos x="14" y="94"/>
                  </a:cxn>
                  <a:cxn ang="0">
                    <a:pos x="18" y="108"/>
                  </a:cxn>
                  <a:cxn ang="0">
                    <a:pos x="24" y="121"/>
                  </a:cxn>
                  <a:cxn ang="0">
                    <a:pos x="20" y="122"/>
                  </a:cxn>
                  <a:cxn ang="0">
                    <a:pos x="14" y="115"/>
                  </a:cxn>
                  <a:cxn ang="0">
                    <a:pos x="11" y="118"/>
                  </a:cxn>
                  <a:cxn ang="0">
                    <a:pos x="24" y="125"/>
                  </a:cxn>
                  <a:cxn ang="0">
                    <a:pos x="31" y="126"/>
                  </a:cxn>
                  <a:cxn ang="0">
                    <a:pos x="50" y="133"/>
                  </a:cxn>
                  <a:cxn ang="0">
                    <a:pos x="58" y="139"/>
                  </a:cxn>
                  <a:cxn ang="0">
                    <a:pos x="71" y="140"/>
                  </a:cxn>
                  <a:cxn ang="0">
                    <a:pos x="72" y="139"/>
                  </a:cxn>
                  <a:cxn ang="0">
                    <a:pos x="81" y="152"/>
                  </a:cxn>
                  <a:cxn ang="0">
                    <a:pos x="84" y="172"/>
                  </a:cxn>
                  <a:cxn ang="0">
                    <a:pos x="98" y="172"/>
                  </a:cxn>
                  <a:cxn ang="0">
                    <a:pos x="104" y="172"/>
                  </a:cxn>
                  <a:cxn ang="0">
                    <a:pos x="106" y="176"/>
                  </a:cxn>
                  <a:cxn ang="0">
                    <a:pos x="115" y="175"/>
                  </a:cxn>
                  <a:cxn ang="0">
                    <a:pos x="128" y="175"/>
                  </a:cxn>
                  <a:cxn ang="0">
                    <a:pos x="132" y="173"/>
                  </a:cxn>
                  <a:cxn ang="0">
                    <a:pos x="136" y="167"/>
                  </a:cxn>
                  <a:cxn ang="0">
                    <a:pos x="143" y="169"/>
                  </a:cxn>
                  <a:cxn ang="0">
                    <a:pos x="149" y="166"/>
                  </a:cxn>
                  <a:cxn ang="0">
                    <a:pos x="158" y="165"/>
                  </a:cxn>
                  <a:cxn ang="0">
                    <a:pos x="175" y="155"/>
                  </a:cxn>
                  <a:cxn ang="0">
                    <a:pos x="172" y="150"/>
                  </a:cxn>
                  <a:cxn ang="0">
                    <a:pos x="163" y="143"/>
                  </a:cxn>
                </a:cxnLst>
                <a:rect l="0" t="0" r="r" b="b"/>
                <a:pathLst>
                  <a:path w="175" h="176">
                    <a:moveTo>
                      <a:pt x="163" y="140"/>
                    </a:moveTo>
                    <a:lnTo>
                      <a:pt x="163" y="140"/>
                    </a:lnTo>
                    <a:lnTo>
                      <a:pt x="162" y="135"/>
                    </a:lnTo>
                    <a:lnTo>
                      <a:pt x="161" y="132"/>
                    </a:lnTo>
                    <a:lnTo>
                      <a:pt x="158" y="129"/>
                    </a:lnTo>
                    <a:lnTo>
                      <a:pt x="158" y="125"/>
                    </a:lnTo>
                    <a:lnTo>
                      <a:pt x="158" y="125"/>
                    </a:lnTo>
                    <a:lnTo>
                      <a:pt x="158" y="116"/>
                    </a:lnTo>
                    <a:lnTo>
                      <a:pt x="156" y="112"/>
                    </a:lnTo>
                    <a:lnTo>
                      <a:pt x="156" y="111"/>
                    </a:lnTo>
                    <a:lnTo>
                      <a:pt x="156" y="111"/>
                    </a:lnTo>
                    <a:lnTo>
                      <a:pt x="155" y="109"/>
                    </a:lnTo>
                    <a:lnTo>
                      <a:pt x="155" y="106"/>
                    </a:lnTo>
                    <a:lnTo>
                      <a:pt x="159" y="99"/>
                    </a:lnTo>
                    <a:lnTo>
                      <a:pt x="159" y="99"/>
                    </a:lnTo>
                    <a:lnTo>
                      <a:pt x="159" y="98"/>
                    </a:lnTo>
                    <a:lnTo>
                      <a:pt x="159" y="95"/>
                    </a:lnTo>
                    <a:lnTo>
                      <a:pt x="156" y="94"/>
                    </a:lnTo>
                    <a:lnTo>
                      <a:pt x="152" y="89"/>
                    </a:lnTo>
                    <a:lnTo>
                      <a:pt x="151" y="85"/>
                    </a:lnTo>
                    <a:lnTo>
                      <a:pt x="151" y="85"/>
                    </a:lnTo>
                    <a:lnTo>
                      <a:pt x="151" y="82"/>
                    </a:lnTo>
                    <a:lnTo>
                      <a:pt x="152" y="76"/>
                    </a:lnTo>
                    <a:lnTo>
                      <a:pt x="156" y="61"/>
                    </a:lnTo>
                    <a:lnTo>
                      <a:pt x="156" y="61"/>
                    </a:lnTo>
                    <a:lnTo>
                      <a:pt x="131" y="42"/>
                    </a:lnTo>
                    <a:lnTo>
                      <a:pt x="131" y="32"/>
                    </a:lnTo>
                    <a:lnTo>
                      <a:pt x="71" y="0"/>
                    </a:lnTo>
                    <a:lnTo>
                      <a:pt x="71" y="0"/>
                    </a:lnTo>
                    <a:lnTo>
                      <a:pt x="69" y="5"/>
                    </a:lnTo>
                    <a:lnTo>
                      <a:pt x="68" y="10"/>
                    </a:lnTo>
                    <a:lnTo>
                      <a:pt x="65" y="12"/>
                    </a:lnTo>
                    <a:lnTo>
                      <a:pt x="62" y="15"/>
                    </a:lnTo>
                    <a:lnTo>
                      <a:pt x="62" y="15"/>
                    </a:lnTo>
                    <a:lnTo>
                      <a:pt x="61" y="17"/>
                    </a:lnTo>
                    <a:lnTo>
                      <a:pt x="61" y="18"/>
                    </a:lnTo>
                    <a:lnTo>
                      <a:pt x="64" y="21"/>
                    </a:lnTo>
                    <a:lnTo>
                      <a:pt x="65" y="24"/>
                    </a:lnTo>
                    <a:lnTo>
                      <a:pt x="65" y="24"/>
                    </a:lnTo>
                    <a:lnTo>
                      <a:pt x="64" y="25"/>
                    </a:lnTo>
                    <a:lnTo>
                      <a:pt x="64" y="25"/>
                    </a:lnTo>
                    <a:lnTo>
                      <a:pt x="58" y="25"/>
                    </a:lnTo>
                    <a:lnTo>
                      <a:pt x="52" y="24"/>
                    </a:lnTo>
                    <a:lnTo>
                      <a:pt x="44" y="22"/>
                    </a:lnTo>
                    <a:lnTo>
                      <a:pt x="38" y="24"/>
                    </a:lnTo>
                    <a:lnTo>
                      <a:pt x="38" y="24"/>
                    </a:lnTo>
                    <a:lnTo>
                      <a:pt x="35" y="24"/>
                    </a:lnTo>
                    <a:lnTo>
                      <a:pt x="34" y="22"/>
                    </a:lnTo>
                    <a:lnTo>
                      <a:pt x="34" y="17"/>
                    </a:lnTo>
                    <a:lnTo>
                      <a:pt x="35" y="8"/>
                    </a:lnTo>
                    <a:lnTo>
                      <a:pt x="38" y="0"/>
                    </a:lnTo>
                    <a:lnTo>
                      <a:pt x="24" y="0"/>
                    </a:lnTo>
                    <a:lnTo>
                      <a:pt x="24" y="0"/>
                    </a:lnTo>
                    <a:lnTo>
                      <a:pt x="17" y="2"/>
                    </a:lnTo>
                    <a:lnTo>
                      <a:pt x="20" y="10"/>
                    </a:lnTo>
                    <a:lnTo>
                      <a:pt x="20" y="10"/>
                    </a:lnTo>
                    <a:lnTo>
                      <a:pt x="21" y="12"/>
                    </a:lnTo>
                    <a:lnTo>
                      <a:pt x="21" y="17"/>
                    </a:lnTo>
                    <a:lnTo>
                      <a:pt x="21" y="20"/>
                    </a:lnTo>
                    <a:lnTo>
                      <a:pt x="21" y="20"/>
                    </a:lnTo>
                    <a:lnTo>
                      <a:pt x="20" y="22"/>
                    </a:lnTo>
                    <a:lnTo>
                      <a:pt x="15" y="22"/>
                    </a:lnTo>
                    <a:lnTo>
                      <a:pt x="15" y="22"/>
                    </a:lnTo>
                    <a:lnTo>
                      <a:pt x="15" y="29"/>
                    </a:lnTo>
                    <a:lnTo>
                      <a:pt x="15" y="31"/>
                    </a:lnTo>
                    <a:lnTo>
                      <a:pt x="20" y="34"/>
                    </a:lnTo>
                    <a:lnTo>
                      <a:pt x="20" y="34"/>
                    </a:lnTo>
                    <a:lnTo>
                      <a:pt x="15" y="42"/>
                    </a:lnTo>
                    <a:lnTo>
                      <a:pt x="11" y="49"/>
                    </a:lnTo>
                    <a:lnTo>
                      <a:pt x="7" y="52"/>
                    </a:lnTo>
                    <a:lnTo>
                      <a:pt x="7" y="52"/>
                    </a:lnTo>
                    <a:lnTo>
                      <a:pt x="0" y="57"/>
                    </a:lnTo>
                    <a:lnTo>
                      <a:pt x="0" y="57"/>
                    </a:lnTo>
                    <a:lnTo>
                      <a:pt x="4" y="75"/>
                    </a:lnTo>
                    <a:lnTo>
                      <a:pt x="7" y="82"/>
                    </a:lnTo>
                    <a:lnTo>
                      <a:pt x="10" y="88"/>
                    </a:lnTo>
                    <a:lnTo>
                      <a:pt x="10" y="88"/>
                    </a:lnTo>
                    <a:lnTo>
                      <a:pt x="14" y="94"/>
                    </a:lnTo>
                    <a:lnTo>
                      <a:pt x="17" y="99"/>
                    </a:lnTo>
                    <a:lnTo>
                      <a:pt x="18" y="108"/>
                    </a:lnTo>
                    <a:lnTo>
                      <a:pt x="18" y="108"/>
                    </a:lnTo>
                    <a:lnTo>
                      <a:pt x="23" y="116"/>
                    </a:lnTo>
                    <a:lnTo>
                      <a:pt x="24" y="119"/>
                    </a:lnTo>
                    <a:lnTo>
                      <a:pt x="24" y="121"/>
                    </a:lnTo>
                    <a:lnTo>
                      <a:pt x="23" y="121"/>
                    </a:lnTo>
                    <a:lnTo>
                      <a:pt x="23" y="121"/>
                    </a:lnTo>
                    <a:lnTo>
                      <a:pt x="20" y="122"/>
                    </a:lnTo>
                    <a:lnTo>
                      <a:pt x="18" y="121"/>
                    </a:lnTo>
                    <a:lnTo>
                      <a:pt x="14" y="115"/>
                    </a:lnTo>
                    <a:lnTo>
                      <a:pt x="14" y="115"/>
                    </a:lnTo>
                    <a:lnTo>
                      <a:pt x="13" y="116"/>
                    </a:lnTo>
                    <a:lnTo>
                      <a:pt x="13" y="116"/>
                    </a:lnTo>
                    <a:lnTo>
                      <a:pt x="11" y="118"/>
                    </a:lnTo>
                    <a:lnTo>
                      <a:pt x="11" y="118"/>
                    </a:lnTo>
                    <a:lnTo>
                      <a:pt x="18" y="122"/>
                    </a:lnTo>
                    <a:lnTo>
                      <a:pt x="24" y="125"/>
                    </a:lnTo>
                    <a:lnTo>
                      <a:pt x="24" y="125"/>
                    </a:lnTo>
                    <a:lnTo>
                      <a:pt x="27" y="125"/>
                    </a:lnTo>
                    <a:lnTo>
                      <a:pt x="31" y="126"/>
                    </a:lnTo>
                    <a:lnTo>
                      <a:pt x="38" y="130"/>
                    </a:lnTo>
                    <a:lnTo>
                      <a:pt x="38" y="130"/>
                    </a:lnTo>
                    <a:lnTo>
                      <a:pt x="50" y="133"/>
                    </a:lnTo>
                    <a:lnTo>
                      <a:pt x="55" y="136"/>
                    </a:lnTo>
                    <a:lnTo>
                      <a:pt x="58" y="139"/>
                    </a:lnTo>
                    <a:lnTo>
                      <a:pt x="58" y="139"/>
                    </a:lnTo>
                    <a:lnTo>
                      <a:pt x="60" y="140"/>
                    </a:lnTo>
                    <a:lnTo>
                      <a:pt x="60" y="140"/>
                    </a:lnTo>
                    <a:lnTo>
                      <a:pt x="71" y="140"/>
                    </a:lnTo>
                    <a:lnTo>
                      <a:pt x="71" y="140"/>
                    </a:lnTo>
                    <a:lnTo>
                      <a:pt x="72" y="139"/>
                    </a:lnTo>
                    <a:lnTo>
                      <a:pt x="72" y="139"/>
                    </a:lnTo>
                    <a:lnTo>
                      <a:pt x="75" y="140"/>
                    </a:lnTo>
                    <a:lnTo>
                      <a:pt x="77" y="143"/>
                    </a:lnTo>
                    <a:lnTo>
                      <a:pt x="81" y="152"/>
                    </a:lnTo>
                    <a:lnTo>
                      <a:pt x="84" y="162"/>
                    </a:lnTo>
                    <a:lnTo>
                      <a:pt x="84" y="172"/>
                    </a:lnTo>
                    <a:lnTo>
                      <a:pt x="84" y="172"/>
                    </a:lnTo>
                    <a:lnTo>
                      <a:pt x="94" y="173"/>
                    </a:lnTo>
                    <a:lnTo>
                      <a:pt x="94" y="173"/>
                    </a:lnTo>
                    <a:lnTo>
                      <a:pt x="98" y="172"/>
                    </a:lnTo>
                    <a:lnTo>
                      <a:pt x="99" y="170"/>
                    </a:lnTo>
                    <a:lnTo>
                      <a:pt x="104" y="172"/>
                    </a:lnTo>
                    <a:lnTo>
                      <a:pt x="104" y="172"/>
                    </a:lnTo>
                    <a:lnTo>
                      <a:pt x="105" y="173"/>
                    </a:lnTo>
                    <a:lnTo>
                      <a:pt x="105" y="175"/>
                    </a:lnTo>
                    <a:lnTo>
                      <a:pt x="106" y="176"/>
                    </a:lnTo>
                    <a:lnTo>
                      <a:pt x="108" y="176"/>
                    </a:lnTo>
                    <a:lnTo>
                      <a:pt x="108" y="176"/>
                    </a:lnTo>
                    <a:lnTo>
                      <a:pt x="115" y="175"/>
                    </a:lnTo>
                    <a:lnTo>
                      <a:pt x="122" y="175"/>
                    </a:lnTo>
                    <a:lnTo>
                      <a:pt x="122" y="175"/>
                    </a:lnTo>
                    <a:lnTo>
                      <a:pt x="128" y="175"/>
                    </a:lnTo>
                    <a:lnTo>
                      <a:pt x="131" y="175"/>
                    </a:lnTo>
                    <a:lnTo>
                      <a:pt x="132" y="173"/>
                    </a:lnTo>
                    <a:lnTo>
                      <a:pt x="132" y="173"/>
                    </a:lnTo>
                    <a:lnTo>
                      <a:pt x="133" y="169"/>
                    </a:lnTo>
                    <a:lnTo>
                      <a:pt x="135" y="167"/>
                    </a:lnTo>
                    <a:lnTo>
                      <a:pt x="136" y="167"/>
                    </a:lnTo>
                    <a:lnTo>
                      <a:pt x="136" y="167"/>
                    </a:lnTo>
                    <a:lnTo>
                      <a:pt x="141" y="169"/>
                    </a:lnTo>
                    <a:lnTo>
                      <a:pt x="143" y="169"/>
                    </a:lnTo>
                    <a:lnTo>
                      <a:pt x="146" y="167"/>
                    </a:lnTo>
                    <a:lnTo>
                      <a:pt x="146" y="167"/>
                    </a:lnTo>
                    <a:lnTo>
                      <a:pt x="149" y="166"/>
                    </a:lnTo>
                    <a:lnTo>
                      <a:pt x="152" y="166"/>
                    </a:lnTo>
                    <a:lnTo>
                      <a:pt x="156" y="166"/>
                    </a:lnTo>
                    <a:lnTo>
                      <a:pt x="158" y="165"/>
                    </a:lnTo>
                    <a:lnTo>
                      <a:pt x="158" y="165"/>
                    </a:lnTo>
                    <a:lnTo>
                      <a:pt x="163" y="160"/>
                    </a:lnTo>
                    <a:lnTo>
                      <a:pt x="175" y="155"/>
                    </a:lnTo>
                    <a:lnTo>
                      <a:pt x="175" y="155"/>
                    </a:lnTo>
                    <a:lnTo>
                      <a:pt x="173" y="152"/>
                    </a:lnTo>
                    <a:lnTo>
                      <a:pt x="172" y="150"/>
                    </a:lnTo>
                    <a:lnTo>
                      <a:pt x="169" y="148"/>
                    </a:lnTo>
                    <a:lnTo>
                      <a:pt x="165" y="146"/>
                    </a:lnTo>
                    <a:lnTo>
                      <a:pt x="163" y="143"/>
                    </a:lnTo>
                    <a:lnTo>
                      <a:pt x="163" y="140"/>
                    </a:lnTo>
                    <a:lnTo>
                      <a:pt x="163" y="1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1" name="DR Congo">
                <a:extLst>
                  <a:ext uri="{FF2B5EF4-FFF2-40B4-BE49-F238E27FC236}">
                    <a16:creationId xmlns:a16="http://schemas.microsoft.com/office/drawing/2014/main" id="{470660F7-96C6-B012-90B0-5D54CABEA351}"/>
                  </a:ext>
                </a:extLst>
              </p:cNvPr>
              <p:cNvSpPr>
                <a:spLocks/>
              </p:cNvSpPr>
              <p:nvPr/>
            </p:nvSpPr>
            <p:spPr bwMode="auto">
              <a:xfrm>
                <a:off x="4610474" y="4180999"/>
                <a:ext cx="436537" cy="451334"/>
              </a:xfrm>
              <a:custGeom>
                <a:avLst/>
                <a:gdLst/>
                <a:ahLst/>
                <a:cxnLst>
                  <a:cxn ang="0">
                    <a:pos x="261" y="151"/>
                  </a:cxn>
                  <a:cxn ang="0">
                    <a:pos x="263" y="131"/>
                  </a:cxn>
                  <a:cxn ang="0">
                    <a:pos x="259" y="124"/>
                  </a:cxn>
                  <a:cxn ang="0">
                    <a:pos x="266" y="111"/>
                  </a:cxn>
                  <a:cxn ang="0">
                    <a:pos x="271" y="98"/>
                  </a:cxn>
                  <a:cxn ang="0">
                    <a:pos x="278" y="73"/>
                  </a:cxn>
                  <a:cxn ang="0">
                    <a:pos x="283" y="64"/>
                  </a:cxn>
                  <a:cxn ang="0">
                    <a:pos x="295" y="51"/>
                  </a:cxn>
                  <a:cxn ang="0">
                    <a:pos x="289" y="43"/>
                  </a:cxn>
                  <a:cxn ang="0">
                    <a:pos x="272" y="13"/>
                  </a:cxn>
                  <a:cxn ang="0">
                    <a:pos x="259" y="13"/>
                  </a:cxn>
                  <a:cxn ang="0">
                    <a:pos x="245" y="14"/>
                  </a:cxn>
                  <a:cxn ang="0">
                    <a:pos x="235" y="3"/>
                  </a:cxn>
                  <a:cxn ang="0">
                    <a:pos x="207" y="2"/>
                  </a:cxn>
                  <a:cxn ang="0">
                    <a:pos x="192" y="4"/>
                  </a:cxn>
                  <a:cxn ang="0">
                    <a:pos x="168" y="10"/>
                  </a:cxn>
                  <a:cxn ang="0">
                    <a:pos x="158" y="22"/>
                  </a:cxn>
                  <a:cxn ang="0">
                    <a:pos x="114" y="6"/>
                  </a:cxn>
                  <a:cxn ang="0">
                    <a:pos x="97" y="30"/>
                  </a:cxn>
                  <a:cxn ang="0">
                    <a:pos x="90" y="57"/>
                  </a:cxn>
                  <a:cxn ang="0">
                    <a:pos x="77" y="97"/>
                  </a:cxn>
                  <a:cxn ang="0">
                    <a:pos x="64" y="113"/>
                  </a:cxn>
                  <a:cxn ang="0">
                    <a:pos x="59" y="148"/>
                  </a:cxn>
                  <a:cxn ang="0">
                    <a:pos x="50" y="160"/>
                  </a:cxn>
                  <a:cxn ang="0">
                    <a:pos x="39" y="164"/>
                  </a:cxn>
                  <a:cxn ang="0">
                    <a:pos x="23" y="164"/>
                  </a:cxn>
                  <a:cxn ang="0">
                    <a:pos x="0" y="169"/>
                  </a:cxn>
                  <a:cxn ang="0">
                    <a:pos x="12" y="185"/>
                  </a:cxn>
                  <a:cxn ang="0">
                    <a:pos x="70" y="188"/>
                  </a:cxn>
                  <a:cxn ang="0">
                    <a:pos x="74" y="205"/>
                  </a:cxn>
                  <a:cxn ang="0">
                    <a:pos x="90" y="219"/>
                  </a:cxn>
                  <a:cxn ang="0">
                    <a:pos x="110" y="215"/>
                  </a:cxn>
                  <a:cxn ang="0">
                    <a:pos x="123" y="201"/>
                  </a:cxn>
                  <a:cxn ang="0">
                    <a:pos x="135" y="205"/>
                  </a:cxn>
                  <a:cxn ang="0">
                    <a:pos x="148" y="218"/>
                  </a:cxn>
                  <a:cxn ang="0">
                    <a:pos x="147" y="242"/>
                  </a:cxn>
                  <a:cxn ang="0">
                    <a:pos x="155" y="256"/>
                  </a:cxn>
                  <a:cxn ang="0">
                    <a:pos x="158" y="268"/>
                  </a:cxn>
                  <a:cxn ang="0">
                    <a:pos x="178" y="263"/>
                  </a:cxn>
                  <a:cxn ang="0">
                    <a:pos x="187" y="268"/>
                  </a:cxn>
                  <a:cxn ang="0">
                    <a:pos x="199" y="269"/>
                  </a:cxn>
                  <a:cxn ang="0">
                    <a:pos x="205" y="278"/>
                  </a:cxn>
                  <a:cxn ang="0">
                    <a:pos x="219" y="282"/>
                  </a:cxn>
                  <a:cxn ang="0">
                    <a:pos x="228" y="278"/>
                  </a:cxn>
                  <a:cxn ang="0">
                    <a:pos x="241" y="286"/>
                  </a:cxn>
                  <a:cxn ang="0">
                    <a:pos x="255" y="296"/>
                  </a:cxn>
                  <a:cxn ang="0">
                    <a:pos x="271" y="303"/>
                  </a:cxn>
                  <a:cxn ang="0">
                    <a:pos x="273" y="289"/>
                  </a:cxn>
                  <a:cxn ang="0">
                    <a:pos x="261" y="288"/>
                  </a:cxn>
                  <a:cxn ang="0">
                    <a:pos x="249" y="273"/>
                  </a:cxn>
                  <a:cxn ang="0">
                    <a:pos x="255" y="245"/>
                  </a:cxn>
                  <a:cxn ang="0">
                    <a:pos x="256" y="233"/>
                  </a:cxn>
                  <a:cxn ang="0">
                    <a:pos x="261" y="224"/>
                  </a:cxn>
                  <a:cxn ang="0">
                    <a:pos x="281" y="219"/>
                  </a:cxn>
                  <a:cxn ang="0">
                    <a:pos x="269" y="201"/>
                  </a:cxn>
                </a:cxnLst>
                <a:rect l="0" t="0" r="r" b="b"/>
                <a:pathLst>
                  <a:path w="295" h="305">
                    <a:moveTo>
                      <a:pt x="269" y="201"/>
                    </a:moveTo>
                    <a:lnTo>
                      <a:pt x="269" y="201"/>
                    </a:lnTo>
                    <a:lnTo>
                      <a:pt x="266" y="198"/>
                    </a:lnTo>
                    <a:lnTo>
                      <a:pt x="265" y="191"/>
                    </a:lnTo>
                    <a:lnTo>
                      <a:pt x="262" y="171"/>
                    </a:lnTo>
                    <a:lnTo>
                      <a:pt x="261" y="151"/>
                    </a:lnTo>
                    <a:lnTo>
                      <a:pt x="262" y="144"/>
                    </a:lnTo>
                    <a:lnTo>
                      <a:pt x="262" y="141"/>
                    </a:lnTo>
                    <a:lnTo>
                      <a:pt x="262" y="141"/>
                    </a:lnTo>
                    <a:lnTo>
                      <a:pt x="263" y="142"/>
                    </a:lnTo>
                    <a:lnTo>
                      <a:pt x="263" y="131"/>
                    </a:lnTo>
                    <a:lnTo>
                      <a:pt x="263" y="131"/>
                    </a:lnTo>
                    <a:lnTo>
                      <a:pt x="262" y="131"/>
                    </a:lnTo>
                    <a:lnTo>
                      <a:pt x="262" y="131"/>
                    </a:lnTo>
                    <a:lnTo>
                      <a:pt x="261" y="130"/>
                    </a:lnTo>
                    <a:lnTo>
                      <a:pt x="259" y="125"/>
                    </a:lnTo>
                    <a:lnTo>
                      <a:pt x="259" y="125"/>
                    </a:lnTo>
                    <a:lnTo>
                      <a:pt x="259" y="124"/>
                    </a:lnTo>
                    <a:lnTo>
                      <a:pt x="261" y="123"/>
                    </a:lnTo>
                    <a:lnTo>
                      <a:pt x="262" y="121"/>
                    </a:lnTo>
                    <a:lnTo>
                      <a:pt x="262" y="121"/>
                    </a:lnTo>
                    <a:lnTo>
                      <a:pt x="262" y="117"/>
                    </a:lnTo>
                    <a:lnTo>
                      <a:pt x="263" y="113"/>
                    </a:lnTo>
                    <a:lnTo>
                      <a:pt x="266" y="111"/>
                    </a:lnTo>
                    <a:lnTo>
                      <a:pt x="266" y="111"/>
                    </a:lnTo>
                    <a:lnTo>
                      <a:pt x="268" y="110"/>
                    </a:lnTo>
                    <a:lnTo>
                      <a:pt x="268" y="110"/>
                    </a:lnTo>
                    <a:lnTo>
                      <a:pt x="269" y="104"/>
                    </a:lnTo>
                    <a:lnTo>
                      <a:pt x="271" y="98"/>
                    </a:lnTo>
                    <a:lnTo>
                      <a:pt x="271" y="98"/>
                    </a:lnTo>
                    <a:lnTo>
                      <a:pt x="271" y="91"/>
                    </a:lnTo>
                    <a:lnTo>
                      <a:pt x="273" y="84"/>
                    </a:lnTo>
                    <a:lnTo>
                      <a:pt x="273" y="84"/>
                    </a:lnTo>
                    <a:lnTo>
                      <a:pt x="275" y="77"/>
                    </a:lnTo>
                    <a:lnTo>
                      <a:pt x="275" y="74"/>
                    </a:lnTo>
                    <a:lnTo>
                      <a:pt x="278" y="73"/>
                    </a:lnTo>
                    <a:lnTo>
                      <a:pt x="278" y="73"/>
                    </a:lnTo>
                    <a:lnTo>
                      <a:pt x="279" y="70"/>
                    </a:lnTo>
                    <a:lnTo>
                      <a:pt x="281" y="68"/>
                    </a:lnTo>
                    <a:lnTo>
                      <a:pt x="281" y="66"/>
                    </a:lnTo>
                    <a:lnTo>
                      <a:pt x="283" y="64"/>
                    </a:lnTo>
                    <a:lnTo>
                      <a:pt x="283" y="64"/>
                    </a:lnTo>
                    <a:lnTo>
                      <a:pt x="288" y="61"/>
                    </a:lnTo>
                    <a:lnTo>
                      <a:pt x="291" y="59"/>
                    </a:lnTo>
                    <a:lnTo>
                      <a:pt x="291" y="59"/>
                    </a:lnTo>
                    <a:lnTo>
                      <a:pt x="292" y="56"/>
                    </a:lnTo>
                    <a:lnTo>
                      <a:pt x="293" y="53"/>
                    </a:lnTo>
                    <a:lnTo>
                      <a:pt x="295" y="51"/>
                    </a:lnTo>
                    <a:lnTo>
                      <a:pt x="295" y="51"/>
                    </a:lnTo>
                    <a:lnTo>
                      <a:pt x="293" y="49"/>
                    </a:lnTo>
                    <a:lnTo>
                      <a:pt x="292" y="47"/>
                    </a:lnTo>
                    <a:lnTo>
                      <a:pt x="291" y="46"/>
                    </a:lnTo>
                    <a:lnTo>
                      <a:pt x="289" y="43"/>
                    </a:lnTo>
                    <a:lnTo>
                      <a:pt x="289" y="43"/>
                    </a:lnTo>
                    <a:lnTo>
                      <a:pt x="291" y="29"/>
                    </a:lnTo>
                    <a:lnTo>
                      <a:pt x="291" y="29"/>
                    </a:lnTo>
                    <a:lnTo>
                      <a:pt x="291" y="29"/>
                    </a:lnTo>
                    <a:lnTo>
                      <a:pt x="291" y="29"/>
                    </a:lnTo>
                    <a:lnTo>
                      <a:pt x="272" y="13"/>
                    </a:lnTo>
                    <a:lnTo>
                      <a:pt x="272" y="13"/>
                    </a:lnTo>
                    <a:lnTo>
                      <a:pt x="269" y="13"/>
                    </a:lnTo>
                    <a:lnTo>
                      <a:pt x="268" y="14"/>
                    </a:lnTo>
                    <a:lnTo>
                      <a:pt x="265" y="16"/>
                    </a:lnTo>
                    <a:lnTo>
                      <a:pt x="265" y="16"/>
                    </a:lnTo>
                    <a:lnTo>
                      <a:pt x="262" y="13"/>
                    </a:lnTo>
                    <a:lnTo>
                      <a:pt x="259" y="13"/>
                    </a:lnTo>
                    <a:lnTo>
                      <a:pt x="255" y="14"/>
                    </a:lnTo>
                    <a:lnTo>
                      <a:pt x="255" y="14"/>
                    </a:lnTo>
                    <a:lnTo>
                      <a:pt x="252" y="16"/>
                    </a:lnTo>
                    <a:lnTo>
                      <a:pt x="249" y="16"/>
                    </a:lnTo>
                    <a:lnTo>
                      <a:pt x="245" y="14"/>
                    </a:lnTo>
                    <a:lnTo>
                      <a:pt x="245" y="14"/>
                    </a:lnTo>
                    <a:lnTo>
                      <a:pt x="244" y="13"/>
                    </a:lnTo>
                    <a:lnTo>
                      <a:pt x="241" y="10"/>
                    </a:lnTo>
                    <a:lnTo>
                      <a:pt x="239" y="6"/>
                    </a:lnTo>
                    <a:lnTo>
                      <a:pt x="239" y="6"/>
                    </a:lnTo>
                    <a:lnTo>
                      <a:pt x="236" y="4"/>
                    </a:lnTo>
                    <a:lnTo>
                      <a:pt x="235" y="3"/>
                    </a:lnTo>
                    <a:lnTo>
                      <a:pt x="235" y="3"/>
                    </a:lnTo>
                    <a:lnTo>
                      <a:pt x="222" y="4"/>
                    </a:lnTo>
                    <a:lnTo>
                      <a:pt x="222" y="4"/>
                    </a:lnTo>
                    <a:lnTo>
                      <a:pt x="215" y="2"/>
                    </a:lnTo>
                    <a:lnTo>
                      <a:pt x="209" y="0"/>
                    </a:lnTo>
                    <a:lnTo>
                      <a:pt x="207" y="2"/>
                    </a:lnTo>
                    <a:lnTo>
                      <a:pt x="205" y="3"/>
                    </a:lnTo>
                    <a:lnTo>
                      <a:pt x="205" y="3"/>
                    </a:lnTo>
                    <a:lnTo>
                      <a:pt x="202" y="6"/>
                    </a:lnTo>
                    <a:lnTo>
                      <a:pt x="199" y="6"/>
                    </a:lnTo>
                    <a:lnTo>
                      <a:pt x="192" y="4"/>
                    </a:lnTo>
                    <a:lnTo>
                      <a:pt x="192" y="4"/>
                    </a:lnTo>
                    <a:lnTo>
                      <a:pt x="187" y="6"/>
                    </a:lnTo>
                    <a:lnTo>
                      <a:pt x="182" y="7"/>
                    </a:lnTo>
                    <a:lnTo>
                      <a:pt x="175" y="10"/>
                    </a:lnTo>
                    <a:lnTo>
                      <a:pt x="175" y="10"/>
                    </a:lnTo>
                    <a:lnTo>
                      <a:pt x="172" y="10"/>
                    </a:lnTo>
                    <a:lnTo>
                      <a:pt x="168" y="10"/>
                    </a:lnTo>
                    <a:lnTo>
                      <a:pt x="165" y="9"/>
                    </a:lnTo>
                    <a:lnTo>
                      <a:pt x="162" y="10"/>
                    </a:lnTo>
                    <a:lnTo>
                      <a:pt x="162" y="10"/>
                    </a:lnTo>
                    <a:lnTo>
                      <a:pt x="161" y="13"/>
                    </a:lnTo>
                    <a:lnTo>
                      <a:pt x="160" y="16"/>
                    </a:lnTo>
                    <a:lnTo>
                      <a:pt x="158" y="22"/>
                    </a:lnTo>
                    <a:lnTo>
                      <a:pt x="127" y="14"/>
                    </a:lnTo>
                    <a:lnTo>
                      <a:pt x="127" y="14"/>
                    </a:lnTo>
                    <a:lnTo>
                      <a:pt x="123" y="10"/>
                    </a:lnTo>
                    <a:lnTo>
                      <a:pt x="118" y="7"/>
                    </a:lnTo>
                    <a:lnTo>
                      <a:pt x="114" y="6"/>
                    </a:lnTo>
                    <a:lnTo>
                      <a:pt x="114" y="6"/>
                    </a:lnTo>
                    <a:lnTo>
                      <a:pt x="111" y="6"/>
                    </a:lnTo>
                    <a:lnTo>
                      <a:pt x="108" y="7"/>
                    </a:lnTo>
                    <a:lnTo>
                      <a:pt x="103" y="13"/>
                    </a:lnTo>
                    <a:lnTo>
                      <a:pt x="97" y="19"/>
                    </a:lnTo>
                    <a:lnTo>
                      <a:pt x="97" y="30"/>
                    </a:lnTo>
                    <a:lnTo>
                      <a:pt x="97" y="30"/>
                    </a:lnTo>
                    <a:lnTo>
                      <a:pt x="97" y="34"/>
                    </a:lnTo>
                    <a:lnTo>
                      <a:pt x="97" y="39"/>
                    </a:lnTo>
                    <a:lnTo>
                      <a:pt x="94" y="46"/>
                    </a:lnTo>
                    <a:lnTo>
                      <a:pt x="94" y="46"/>
                    </a:lnTo>
                    <a:lnTo>
                      <a:pt x="91" y="53"/>
                    </a:lnTo>
                    <a:lnTo>
                      <a:pt x="90" y="57"/>
                    </a:lnTo>
                    <a:lnTo>
                      <a:pt x="89" y="63"/>
                    </a:lnTo>
                    <a:lnTo>
                      <a:pt x="89" y="63"/>
                    </a:lnTo>
                    <a:lnTo>
                      <a:pt x="87" y="71"/>
                    </a:lnTo>
                    <a:lnTo>
                      <a:pt x="83" y="81"/>
                    </a:lnTo>
                    <a:lnTo>
                      <a:pt x="79" y="90"/>
                    </a:lnTo>
                    <a:lnTo>
                      <a:pt x="77" y="97"/>
                    </a:lnTo>
                    <a:lnTo>
                      <a:pt x="77" y="97"/>
                    </a:lnTo>
                    <a:lnTo>
                      <a:pt x="77" y="100"/>
                    </a:lnTo>
                    <a:lnTo>
                      <a:pt x="74" y="103"/>
                    </a:lnTo>
                    <a:lnTo>
                      <a:pt x="70" y="107"/>
                    </a:lnTo>
                    <a:lnTo>
                      <a:pt x="66" y="111"/>
                    </a:lnTo>
                    <a:lnTo>
                      <a:pt x="64" y="113"/>
                    </a:lnTo>
                    <a:lnTo>
                      <a:pt x="63" y="114"/>
                    </a:lnTo>
                    <a:lnTo>
                      <a:pt x="63" y="114"/>
                    </a:lnTo>
                    <a:lnTo>
                      <a:pt x="61" y="141"/>
                    </a:lnTo>
                    <a:lnTo>
                      <a:pt x="61" y="141"/>
                    </a:lnTo>
                    <a:lnTo>
                      <a:pt x="61" y="147"/>
                    </a:lnTo>
                    <a:lnTo>
                      <a:pt x="59" y="148"/>
                    </a:lnTo>
                    <a:lnTo>
                      <a:pt x="57" y="148"/>
                    </a:lnTo>
                    <a:lnTo>
                      <a:pt x="56" y="154"/>
                    </a:lnTo>
                    <a:lnTo>
                      <a:pt x="56" y="154"/>
                    </a:lnTo>
                    <a:lnTo>
                      <a:pt x="56" y="158"/>
                    </a:lnTo>
                    <a:lnTo>
                      <a:pt x="53" y="160"/>
                    </a:lnTo>
                    <a:lnTo>
                      <a:pt x="50" y="160"/>
                    </a:lnTo>
                    <a:lnTo>
                      <a:pt x="46" y="162"/>
                    </a:lnTo>
                    <a:lnTo>
                      <a:pt x="46" y="162"/>
                    </a:lnTo>
                    <a:lnTo>
                      <a:pt x="42" y="167"/>
                    </a:lnTo>
                    <a:lnTo>
                      <a:pt x="40" y="165"/>
                    </a:lnTo>
                    <a:lnTo>
                      <a:pt x="39" y="164"/>
                    </a:lnTo>
                    <a:lnTo>
                      <a:pt x="39" y="164"/>
                    </a:lnTo>
                    <a:lnTo>
                      <a:pt x="39" y="161"/>
                    </a:lnTo>
                    <a:lnTo>
                      <a:pt x="36" y="160"/>
                    </a:lnTo>
                    <a:lnTo>
                      <a:pt x="32" y="160"/>
                    </a:lnTo>
                    <a:lnTo>
                      <a:pt x="26" y="162"/>
                    </a:lnTo>
                    <a:lnTo>
                      <a:pt x="26" y="162"/>
                    </a:lnTo>
                    <a:lnTo>
                      <a:pt x="23" y="164"/>
                    </a:lnTo>
                    <a:lnTo>
                      <a:pt x="20" y="164"/>
                    </a:lnTo>
                    <a:lnTo>
                      <a:pt x="16" y="161"/>
                    </a:lnTo>
                    <a:lnTo>
                      <a:pt x="16" y="161"/>
                    </a:lnTo>
                    <a:lnTo>
                      <a:pt x="10" y="164"/>
                    </a:lnTo>
                    <a:lnTo>
                      <a:pt x="0" y="169"/>
                    </a:lnTo>
                    <a:lnTo>
                      <a:pt x="0" y="169"/>
                    </a:lnTo>
                    <a:lnTo>
                      <a:pt x="5" y="178"/>
                    </a:lnTo>
                    <a:lnTo>
                      <a:pt x="6" y="187"/>
                    </a:lnTo>
                    <a:lnTo>
                      <a:pt x="6" y="187"/>
                    </a:lnTo>
                    <a:lnTo>
                      <a:pt x="6" y="188"/>
                    </a:lnTo>
                    <a:lnTo>
                      <a:pt x="6" y="188"/>
                    </a:lnTo>
                    <a:lnTo>
                      <a:pt x="12" y="185"/>
                    </a:lnTo>
                    <a:lnTo>
                      <a:pt x="16" y="184"/>
                    </a:lnTo>
                    <a:lnTo>
                      <a:pt x="16" y="184"/>
                    </a:lnTo>
                    <a:lnTo>
                      <a:pt x="43" y="184"/>
                    </a:lnTo>
                    <a:lnTo>
                      <a:pt x="67" y="184"/>
                    </a:lnTo>
                    <a:lnTo>
                      <a:pt x="67" y="184"/>
                    </a:lnTo>
                    <a:lnTo>
                      <a:pt x="70" y="188"/>
                    </a:lnTo>
                    <a:lnTo>
                      <a:pt x="70" y="192"/>
                    </a:lnTo>
                    <a:lnTo>
                      <a:pt x="70" y="197"/>
                    </a:lnTo>
                    <a:lnTo>
                      <a:pt x="70" y="197"/>
                    </a:lnTo>
                    <a:lnTo>
                      <a:pt x="70" y="201"/>
                    </a:lnTo>
                    <a:lnTo>
                      <a:pt x="71" y="202"/>
                    </a:lnTo>
                    <a:lnTo>
                      <a:pt x="74" y="205"/>
                    </a:lnTo>
                    <a:lnTo>
                      <a:pt x="77" y="209"/>
                    </a:lnTo>
                    <a:lnTo>
                      <a:pt x="77" y="209"/>
                    </a:lnTo>
                    <a:lnTo>
                      <a:pt x="80" y="215"/>
                    </a:lnTo>
                    <a:lnTo>
                      <a:pt x="83" y="218"/>
                    </a:lnTo>
                    <a:lnTo>
                      <a:pt x="86" y="219"/>
                    </a:lnTo>
                    <a:lnTo>
                      <a:pt x="90" y="219"/>
                    </a:lnTo>
                    <a:lnTo>
                      <a:pt x="90" y="219"/>
                    </a:lnTo>
                    <a:lnTo>
                      <a:pt x="101" y="216"/>
                    </a:lnTo>
                    <a:lnTo>
                      <a:pt x="108" y="216"/>
                    </a:lnTo>
                    <a:lnTo>
                      <a:pt x="108" y="216"/>
                    </a:lnTo>
                    <a:lnTo>
                      <a:pt x="110" y="216"/>
                    </a:lnTo>
                    <a:lnTo>
                      <a:pt x="110" y="215"/>
                    </a:lnTo>
                    <a:lnTo>
                      <a:pt x="111" y="211"/>
                    </a:lnTo>
                    <a:lnTo>
                      <a:pt x="113" y="205"/>
                    </a:lnTo>
                    <a:lnTo>
                      <a:pt x="116" y="202"/>
                    </a:lnTo>
                    <a:lnTo>
                      <a:pt x="116" y="202"/>
                    </a:lnTo>
                    <a:lnTo>
                      <a:pt x="120" y="201"/>
                    </a:lnTo>
                    <a:lnTo>
                      <a:pt x="123" y="201"/>
                    </a:lnTo>
                    <a:lnTo>
                      <a:pt x="128" y="202"/>
                    </a:lnTo>
                    <a:lnTo>
                      <a:pt x="128" y="202"/>
                    </a:lnTo>
                    <a:lnTo>
                      <a:pt x="130" y="204"/>
                    </a:lnTo>
                    <a:lnTo>
                      <a:pt x="131" y="205"/>
                    </a:lnTo>
                    <a:lnTo>
                      <a:pt x="135" y="205"/>
                    </a:lnTo>
                    <a:lnTo>
                      <a:pt x="135" y="205"/>
                    </a:lnTo>
                    <a:lnTo>
                      <a:pt x="144" y="205"/>
                    </a:lnTo>
                    <a:lnTo>
                      <a:pt x="145" y="205"/>
                    </a:lnTo>
                    <a:lnTo>
                      <a:pt x="147" y="208"/>
                    </a:lnTo>
                    <a:lnTo>
                      <a:pt x="147" y="208"/>
                    </a:lnTo>
                    <a:lnTo>
                      <a:pt x="147" y="215"/>
                    </a:lnTo>
                    <a:lnTo>
                      <a:pt x="148" y="218"/>
                    </a:lnTo>
                    <a:lnTo>
                      <a:pt x="150" y="221"/>
                    </a:lnTo>
                    <a:lnTo>
                      <a:pt x="150" y="221"/>
                    </a:lnTo>
                    <a:lnTo>
                      <a:pt x="150" y="225"/>
                    </a:lnTo>
                    <a:lnTo>
                      <a:pt x="148" y="232"/>
                    </a:lnTo>
                    <a:lnTo>
                      <a:pt x="147" y="239"/>
                    </a:lnTo>
                    <a:lnTo>
                      <a:pt x="147" y="242"/>
                    </a:lnTo>
                    <a:lnTo>
                      <a:pt x="147" y="243"/>
                    </a:lnTo>
                    <a:lnTo>
                      <a:pt x="147" y="243"/>
                    </a:lnTo>
                    <a:lnTo>
                      <a:pt x="153" y="249"/>
                    </a:lnTo>
                    <a:lnTo>
                      <a:pt x="155" y="253"/>
                    </a:lnTo>
                    <a:lnTo>
                      <a:pt x="155" y="256"/>
                    </a:lnTo>
                    <a:lnTo>
                      <a:pt x="155" y="256"/>
                    </a:lnTo>
                    <a:lnTo>
                      <a:pt x="154" y="263"/>
                    </a:lnTo>
                    <a:lnTo>
                      <a:pt x="154" y="268"/>
                    </a:lnTo>
                    <a:lnTo>
                      <a:pt x="155" y="269"/>
                    </a:lnTo>
                    <a:lnTo>
                      <a:pt x="155" y="269"/>
                    </a:lnTo>
                    <a:lnTo>
                      <a:pt x="157" y="269"/>
                    </a:lnTo>
                    <a:lnTo>
                      <a:pt x="158" y="268"/>
                    </a:lnTo>
                    <a:lnTo>
                      <a:pt x="161" y="265"/>
                    </a:lnTo>
                    <a:lnTo>
                      <a:pt x="164" y="265"/>
                    </a:lnTo>
                    <a:lnTo>
                      <a:pt x="164" y="265"/>
                    </a:lnTo>
                    <a:lnTo>
                      <a:pt x="171" y="265"/>
                    </a:lnTo>
                    <a:lnTo>
                      <a:pt x="178" y="263"/>
                    </a:lnTo>
                    <a:lnTo>
                      <a:pt x="178" y="263"/>
                    </a:lnTo>
                    <a:lnTo>
                      <a:pt x="180" y="263"/>
                    </a:lnTo>
                    <a:lnTo>
                      <a:pt x="182" y="263"/>
                    </a:lnTo>
                    <a:lnTo>
                      <a:pt x="182" y="263"/>
                    </a:lnTo>
                    <a:lnTo>
                      <a:pt x="185" y="266"/>
                    </a:lnTo>
                    <a:lnTo>
                      <a:pt x="187" y="268"/>
                    </a:lnTo>
                    <a:lnTo>
                      <a:pt x="187" y="268"/>
                    </a:lnTo>
                    <a:lnTo>
                      <a:pt x="188" y="270"/>
                    </a:lnTo>
                    <a:lnTo>
                      <a:pt x="190" y="270"/>
                    </a:lnTo>
                    <a:lnTo>
                      <a:pt x="191" y="270"/>
                    </a:lnTo>
                    <a:lnTo>
                      <a:pt x="191" y="270"/>
                    </a:lnTo>
                    <a:lnTo>
                      <a:pt x="197" y="269"/>
                    </a:lnTo>
                    <a:lnTo>
                      <a:pt x="199" y="269"/>
                    </a:lnTo>
                    <a:lnTo>
                      <a:pt x="201" y="270"/>
                    </a:lnTo>
                    <a:lnTo>
                      <a:pt x="201" y="270"/>
                    </a:lnTo>
                    <a:lnTo>
                      <a:pt x="201" y="273"/>
                    </a:lnTo>
                    <a:lnTo>
                      <a:pt x="202" y="276"/>
                    </a:lnTo>
                    <a:lnTo>
                      <a:pt x="204" y="278"/>
                    </a:lnTo>
                    <a:lnTo>
                      <a:pt x="205" y="278"/>
                    </a:lnTo>
                    <a:lnTo>
                      <a:pt x="205" y="278"/>
                    </a:lnTo>
                    <a:lnTo>
                      <a:pt x="208" y="278"/>
                    </a:lnTo>
                    <a:lnTo>
                      <a:pt x="212" y="280"/>
                    </a:lnTo>
                    <a:lnTo>
                      <a:pt x="217" y="282"/>
                    </a:lnTo>
                    <a:lnTo>
                      <a:pt x="219" y="282"/>
                    </a:lnTo>
                    <a:lnTo>
                      <a:pt x="219" y="282"/>
                    </a:lnTo>
                    <a:lnTo>
                      <a:pt x="224" y="282"/>
                    </a:lnTo>
                    <a:lnTo>
                      <a:pt x="225" y="282"/>
                    </a:lnTo>
                    <a:lnTo>
                      <a:pt x="227" y="280"/>
                    </a:lnTo>
                    <a:lnTo>
                      <a:pt x="227" y="280"/>
                    </a:lnTo>
                    <a:lnTo>
                      <a:pt x="227" y="279"/>
                    </a:lnTo>
                    <a:lnTo>
                      <a:pt x="228" y="278"/>
                    </a:lnTo>
                    <a:lnTo>
                      <a:pt x="231" y="276"/>
                    </a:lnTo>
                    <a:lnTo>
                      <a:pt x="232" y="278"/>
                    </a:lnTo>
                    <a:lnTo>
                      <a:pt x="232" y="278"/>
                    </a:lnTo>
                    <a:lnTo>
                      <a:pt x="235" y="283"/>
                    </a:lnTo>
                    <a:lnTo>
                      <a:pt x="238" y="286"/>
                    </a:lnTo>
                    <a:lnTo>
                      <a:pt x="241" y="286"/>
                    </a:lnTo>
                    <a:lnTo>
                      <a:pt x="241" y="286"/>
                    </a:lnTo>
                    <a:lnTo>
                      <a:pt x="248" y="288"/>
                    </a:lnTo>
                    <a:lnTo>
                      <a:pt x="251" y="288"/>
                    </a:lnTo>
                    <a:lnTo>
                      <a:pt x="252" y="289"/>
                    </a:lnTo>
                    <a:lnTo>
                      <a:pt x="252" y="289"/>
                    </a:lnTo>
                    <a:lnTo>
                      <a:pt x="255" y="296"/>
                    </a:lnTo>
                    <a:lnTo>
                      <a:pt x="256" y="300"/>
                    </a:lnTo>
                    <a:lnTo>
                      <a:pt x="259" y="303"/>
                    </a:lnTo>
                    <a:lnTo>
                      <a:pt x="259" y="303"/>
                    </a:lnTo>
                    <a:lnTo>
                      <a:pt x="262" y="305"/>
                    </a:lnTo>
                    <a:lnTo>
                      <a:pt x="266" y="305"/>
                    </a:lnTo>
                    <a:lnTo>
                      <a:pt x="271" y="303"/>
                    </a:lnTo>
                    <a:lnTo>
                      <a:pt x="271" y="303"/>
                    </a:lnTo>
                    <a:lnTo>
                      <a:pt x="272" y="302"/>
                    </a:lnTo>
                    <a:lnTo>
                      <a:pt x="273" y="299"/>
                    </a:lnTo>
                    <a:lnTo>
                      <a:pt x="273" y="296"/>
                    </a:lnTo>
                    <a:lnTo>
                      <a:pt x="273" y="296"/>
                    </a:lnTo>
                    <a:lnTo>
                      <a:pt x="273" y="289"/>
                    </a:lnTo>
                    <a:lnTo>
                      <a:pt x="272" y="286"/>
                    </a:lnTo>
                    <a:lnTo>
                      <a:pt x="271" y="285"/>
                    </a:lnTo>
                    <a:lnTo>
                      <a:pt x="271" y="285"/>
                    </a:lnTo>
                    <a:lnTo>
                      <a:pt x="266" y="288"/>
                    </a:lnTo>
                    <a:lnTo>
                      <a:pt x="263" y="288"/>
                    </a:lnTo>
                    <a:lnTo>
                      <a:pt x="261" y="288"/>
                    </a:lnTo>
                    <a:lnTo>
                      <a:pt x="261" y="288"/>
                    </a:lnTo>
                    <a:lnTo>
                      <a:pt x="256" y="286"/>
                    </a:lnTo>
                    <a:lnTo>
                      <a:pt x="254" y="282"/>
                    </a:lnTo>
                    <a:lnTo>
                      <a:pt x="249" y="275"/>
                    </a:lnTo>
                    <a:lnTo>
                      <a:pt x="249" y="275"/>
                    </a:lnTo>
                    <a:lnTo>
                      <a:pt x="249" y="273"/>
                    </a:lnTo>
                    <a:lnTo>
                      <a:pt x="251" y="269"/>
                    </a:lnTo>
                    <a:lnTo>
                      <a:pt x="252" y="265"/>
                    </a:lnTo>
                    <a:lnTo>
                      <a:pt x="254" y="261"/>
                    </a:lnTo>
                    <a:lnTo>
                      <a:pt x="254" y="261"/>
                    </a:lnTo>
                    <a:lnTo>
                      <a:pt x="255" y="251"/>
                    </a:lnTo>
                    <a:lnTo>
                      <a:pt x="255" y="245"/>
                    </a:lnTo>
                    <a:lnTo>
                      <a:pt x="254" y="242"/>
                    </a:lnTo>
                    <a:lnTo>
                      <a:pt x="254" y="242"/>
                    </a:lnTo>
                    <a:lnTo>
                      <a:pt x="252" y="241"/>
                    </a:lnTo>
                    <a:lnTo>
                      <a:pt x="252" y="239"/>
                    </a:lnTo>
                    <a:lnTo>
                      <a:pt x="254" y="236"/>
                    </a:lnTo>
                    <a:lnTo>
                      <a:pt x="256" y="233"/>
                    </a:lnTo>
                    <a:lnTo>
                      <a:pt x="256" y="233"/>
                    </a:lnTo>
                    <a:lnTo>
                      <a:pt x="258" y="231"/>
                    </a:lnTo>
                    <a:lnTo>
                      <a:pt x="258" y="228"/>
                    </a:lnTo>
                    <a:lnTo>
                      <a:pt x="258" y="225"/>
                    </a:lnTo>
                    <a:lnTo>
                      <a:pt x="259" y="224"/>
                    </a:lnTo>
                    <a:lnTo>
                      <a:pt x="261" y="224"/>
                    </a:lnTo>
                    <a:lnTo>
                      <a:pt x="261" y="224"/>
                    </a:lnTo>
                    <a:lnTo>
                      <a:pt x="271" y="224"/>
                    </a:lnTo>
                    <a:lnTo>
                      <a:pt x="276" y="222"/>
                    </a:lnTo>
                    <a:lnTo>
                      <a:pt x="279" y="221"/>
                    </a:lnTo>
                    <a:lnTo>
                      <a:pt x="279" y="221"/>
                    </a:lnTo>
                    <a:lnTo>
                      <a:pt x="281" y="219"/>
                    </a:lnTo>
                    <a:lnTo>
                      <a:pt x="281" y="219"/>
                    </a:lnTo>
                    <a:lnTo>
                      <a:pt x="282" y="218"/>
                    </a:lnTo>
                    <a:lnTo>
                      <a:pt x="282" y="218"/>
                    </a:lnTo>
                    <a:lnTo>
                      <a:pt x="276" y="208"/>
                    </a:lnTo>
                    <a:lnTo>
                      <a:pt x="273" y="204"/>
                    </a:lnTo>
                    <a:lnTo>
                      <a:pt x="269" y="201"/>
                    </a:lnTo>
                    <a:lnTo>
                      <a:pt x="269" y="2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2" name="South Africa">
                <a:extLst>
                  <a:ext uri="{FF2B5EF4-FFF2-40B4-BE49-F238E27FC236}">
                    <a16:creationId xmlns:a16="http://schemas.microsoft.com/office/drawing/2014/main" id="{1A7C1C2F-CC1A-E439-B24D-3C1BDF3754B2}"/>
                  </a:ext>
                </a:extLst>
              </p:cNvPr>
              <p:cNvSpPr>
                <a:spLocks noEditPoints="1"/>
              </p:cNvSpPr>
              <p:nvPr/>
            </p:nvSpPr>
            <p:spPr bwMode="auto">
              <a:xfrm>
                <a:off x="4703701" y="4843941"/>
                <a:ext cx="380305" cy="334431"/>
              </a:xfrm>
              <a:custGeom>
                <a:avLst/>
                <a:gdLst/>
                <a:ahLst/>
                <a:cxnLst>
                  <a:cxn ang="0">
                    <a:pos x="245" y="83"/>
                  </a:cxn>
                  <a:cxn ang="0">
                    <a:pos x="242" y="90"/>
                  </a:cxn>
                  <a:cxn ang="0">
                    <a:pos x="230" y="90"/>
                  </a:cxn>
                  <a:cxn ang="0">
                    <a:pos x="228" y="70"/>
                  </a:cxn>
                  <a:cxn ang="0">
                    <a:pos x="239" y="67"/>
                  </a:cxn>
                  <a:cxn ang="0">
                    <a:pos x="243" y="67"/>
                  </a:cxn>
                  <a:cxn ang="0">
                    <a:pos x="242" y="37"/>
                  </a:cxn>
                  <a:cxn ang="0">
                    <a:pos x="236" y="23"/>
                  </a:cxn>
                  <a:cxn ang="0">
                    <a:pos x="223" y="6"/>
                  </a:cxn>
                  <a:cxn ang="0">
                    <a:pos x="210" y="3"/>
                  </a:cxn>
                  <a:cxn ang="0">
                    <a:pos x="198" y="0"/>
                  </a:cxn>
                  <a:cxn ang="0">
                    <a:pos x="188" y="10"/>
                  </a:cxn>
                  <a:cxn ang="0">
                    <a:pos x="181" y="17"/>
                  </a:cxn>
                  <a:cxn ang="0">
                    <a:pos x="171" y="24"/>
                  </a:cxn>
                  <a:cxn ang="0">
                    <a:pos x="164" y="34"/>
                  </a:cxn>
                  <a:cxn ang="0">
                    <a:pos x="155" y="44"/>
                  </a:cxn>
                  <a:cxn ang="0">
                    <a:pos x="145" y="49"/>
                  </a:cxn>
                  <a:cxn ang="0">
                    <a:pos x="139" y="63"/>
                  </a:cxn>
                  <a:cxn ang="0">
                    <a:pos x="122" y="63"/>
                  </a:cxn>
                  <a:cxn ang="0">
                    <a:pos x="107" y="56"/>
                  </a:cxn>
                  <a:cxn ang="0">
                    <a:pos x="99" y="63"/>
                  </a:cxn>
                  <a:cxn ang="0">
                    <a:pos x="92" y="74"/>
                  </a:cxn>
                  <a:cxn ang="0">
                    <a:pos x="77" y="84"/>
                  </a:cxn>
                  <a:cxn ang="0">
                    <a:pos x="64" y="81"/>
                  </a:cxn>
                  <a:cxn ang="0">
                    <a:pos x="65" y="74"/>
                  </a:cxn>
                  <a:cxn ang="0">
                    <a:pos x="68" y="70"/>
                  </a:cxn>
                  <a:cxn ang="0">
                    <a:pos x="60" y="52"/>
                  </a:cxn>
                  <a:cxn ang="0">
                    <a:pos x="55" y="108"/>
                  </a:cxn>
                  <a:cxn ang="0">
                    <a:pos x="45" y="118"/>
                  </a:cxn>
                  <a:cxn ang="0">
                    <a:pos x="24" y="120"/>
                  </a:cxn>
                  <a:cxn ang="0">
                    <a:pos x="17" y="111"/>
                  </a:cxn>
                  <a:cxn ang="0">
                    <a:pos x="13" y="106"/>
                  </a:cxn>
                  <a:cxn ang="0">
                    <a:pos x="7" y="113"/>
                  </a:cxn>
                  <a:cxn ang="0">
                    <a:pos x="0" y="114"/>
                  </a:cxn>
                  <a:cxn ang="0">
                    <a:pos x="16" y="150"/>
                  </a:cxn>
                  <a:cxn ang="0">
                    <a:pos x="27" y="171"/>
                  </a:cxn>
                  <a:cxn ang="0">
                    <a:pos x="27" y="187"/>
                  </a:cxn>
                  <a:cxn ang="0">
                    <a:pos x="28" y="199"/>
                  </a:cxn>
                  <a:cxn ang="0">
                    <a:pos x="31" y="212"/>
                  </a:cxn>
                  <a:cxn ang="0">
                    <a:pos x="37" y="215"/>
                  </a:cxn>
                  <a:cxn ang="0">
                    <a:pos x="43" y="218"/>
                  </a:cxn>
                  <a:cxn ang="0">
                    <a:pos x="50" y="226"/>
                  </a:cxn>
                  <a:cxn ang="0">
                    <a:pos x="58" y="224"/>
                  </a:cxn>
                  <a:cxn ang="0">
                    <a:pos x="78" y="218"/>
                  </a:cxn>
                  <a:cxn ang="0">
                    <a:pos x="92" y="212"/>
                  </a:cxn>
                  <a:cxn ang="0">
                    <a:pos x="111" y="211"/>
                  </a:cxn>
                  <a:cxn ang="0">
                    <a:pos x="127" y="214"/>
                  </a:cxn>
                  <a:cxn ang="0">
                    <a:pos x="138" y="211"/>
                  </a:cxn>
                  <a:cxn ang="0">
                    <a:pos x="142" y="208"/>
                  </a:cxn>
                  <a:cxn ang="0">
                    <a:pos x="156" y="204"/>
                  </a:cxn>
                  <a:cxn ang="0">
                    <a:pos x="189" y="182"/>
                  </a:cxn>
                  <a:cxn ang="0">
                    <a:pos x="220" y="147"/>
                  </a:cxn>
                  <a:cxn ang="0">
                    <a:pos x="239" y="121"/>
                  </a:cxn>
                  <a:cxn ang="0">
                    <a:pos x="255" y="100"/>
                  </a:cxn>
                  <a:cxn ang="0">
                    <a:pos x="246" y="86"/>
                  </a:cxn>
                  <a:cxn ang="0">
                    <a:pos x="195" y="140"/>
                  </a:cxn>
                  <a:cxn ang="0">
                    <a:pos x="186" y="141"/>
                  </a:cxn>
                  <a:cxn ang="0">
                    <a:pos x="166" y="135"/>
                  </a:cxn>
                  <a:cxn ang="0">
                    <a:pos x="183" y="116"/>
                  </a:cxn>
                  <a:cxn ang="0">
                    <a:pos x="192" y="114"/>
                  </a:cxn>
                  <a:cxn ang="0">
                    <a:pos x="202" y="127"/>
                  </a:cxn>
                  <a:cxn ang="0">
                    <a:pos x="196" y="135"/>
                  </a:cxn>
                </a:cxnLst>
                <a:rect l="0" t="0" r="r" b="b"/>
                <a:pathLst>
                  <a:path w="257" h="226">
                    <a:moveTo>
                      <a:pt x="246" y="86"/>
                    </a:moveTo>
                    <a:lnTo>
                      <a:pt x="246" y="86"/>
                    </a:lnTo>
                    <a:lnTo>
                      <a:pt x="245" y="83"/>
                    </a:lnTo>
                    <a:lnTo>
                      <a:pt x="245" y="83"/>
                    </a:lnTo>
                    <a:lnTo>
                      <a:pt x="243" y="86"/>
                    </a:lnTo>
                    <a:lnTo>
                      <a:pt x="243" y="87"/>
                    </a:lnTo>
                    <a:lnTo>
                      <a:pt x="243" y="87"/>
                    </a:lnTo>
                    <a:lnTo>
                      <a:pt x="242" y="90"/>
                    </a:lnTo>
                    <a:lnTo>
                      <a:pt x="240" y="91"/>
                    </a:lnTo>
                    <a:lnTo>
                      <a:pt x="233" y="91"/>
                    </a:lnTo>
                    <a:lnTo>
                      <a:pt x="233" y="91"/>
                    </a:lnTo>
                    <a:lnTo>
                      <a:pt x="230" y="90"/>
                    </a:lnTo>
                    <a:lnTo>
                      <a:pt x="226" y="84"/>
                    </a:lnTo>
                    <a:lnTo>
                      <a:pt x="223" y="77"/>
                    </a:lnTo>
                    <a:lnTo>
                      <a:pt x="223" y="77"/>
                    </a:lnTo>
                    <a:lnTo>
                      <a:pt x="228" y="70"/>
                    </a:lnTo>
                    <a:lnTo>
                      <a:pt x="232" y="67"/>
                    </a:lnTo>
                    <a:lnTo>
                      <a:pt x="235" y="64"/>
                    </a:lnTo>
                    <a:lnTo>
                      <a:pt x="235" y="64"/>
                    </a:lnTo>
                    <a:lnTo>
                      <a:pt x="239" y="67"/>
                    </a:lnTo>
                    <a:lnTo>
                      <a:pt x="243" y="70"/>
                    </a:lnTo>
                    <a:lnTo>
                      <a:pt x="243" y="70"/>
                    </a:lnTo>
                    <a:lnTo>
                      <a:pt x="243" y="67"/>
                    </a:lnTo>
                    <a:lnTo>
                      <a:pt x="243" y="67"/>
                    </a:lnTo>
                    <a:lnTo>
                      <a:pt x="245" y="53"/>
                    </a:lnTo>
                    <a:lnTo>
                      <a:pt x="245" y="43"/>
                    </a:lnTo>
                    <a:lnTo>
                      <a:pt x="243" y="39"/>
                    </a:lnTo>
                    <a:lnTo>
                      <a:pt x="242" y="37"/>
                    </a:lnTo>
                    <a:lnTo>
                      <a:pt x="242" y="37"/>
                    </a:lnTo>
                    <a:lnTo>
                      <a:pt x="240" y="36"/>
                    </a:lnTo>
                    <a:lnTo>
                      <a:pt x="239" y="32"/>
                    </a:lnTo>
                    <a:lnTo>
                      <a:pt x="236" y="23"/>
                    </a:lnTo>
                    <a:lnTo>
                      <a:pt x="232" y="7"/>
                    </a:lnTo>
                    <a:lnTo>
                      <a:pt x="232" y="7"/>
                    </a:lnTo>
                    <a:lnTo>
                      <a:pt x="229" y="6"/>
                    </a:lnTo>
                    <a:lnTo>
                      <a:pt x="223" y="6"/>
                    </a:lnTo>
                    <a:lnTo>
                      <a:pt x="218" y="5"/>
                    </a:lnTo>
                    <a:lnTo>
                      <a:pt x="213" y="3"/>
                    </a:lnTo>
                    <a:lnTo>
                      <a:pt x="213" y="3"/>
                    </a:lnTo>
                    <a:lnTo>
                      <a:pt x="210" y="3"/>
                    </a:lnTo>
                    <a:lnTo>
                      <a:pt x="205" y="2"/>
                    </a:lnTo>
                    <a:lnTo>
                      <a:pt x="200" y="2"/>
                    </a:lnTo>
                    <a:lnTo>
                      <a:pt x="198" y="0"/>
                    </a:lnTo>
                    <a:lnTo>
                      <a:pt x="198" y="0"/>
                    </a:lnTo>
                    <a:lnTo>
                      <a:pt x="193" y="9"/>
                    </a:lnTo>
                    <a:lnTo>
                      <a:pt x="193" y="9"/>
                    </a:lnTo>
                    <a:lnTo>
                      <a:pt x="191" y="10"/>
                    </a:lnTo>
                    <a:lnTo>
                      <a:pt x="188" y="10"/>
                    </a:lnTo>
                    <a:lnTo>
                      <a:pt x="185" y="12"/>
                    </a:lnTo>
                    <a:lnTo>
                      <a:pt x="183" y="15"/>
                    </a:lnTo>
                    <a:lnTo>
                      <a:pt x="183" y="15"/>
                    </a:lnTo>
                    <a:lnTo>
                      <a:pt x="181" y="17"/>
                    </a:lnTo>
                    <a:lnTo>
                      <a:pt x="178" y="22"/>
                    </a:lnTo>
                    <a:lnTo>
                      <a:pt x="173" y="23"/>
                    </a:lnTo>
                    <a:lnTo>
                      <a:pt x="171" y="24"/>
                    </a:lnTo>
                    <a:lnTo>
                      <a:pt x="171" y="24"/>
                    </a:lnTo>
                    <a:lnTo>
                      <a:pt x="168" y="24"/>
                    </a:lnTo>
                    <a:lnTo>
                      <a:pt x="165" y="27"/>
                    </a:lnTo>
                    <a:lnTo>
                      <a:pt x="164" y="32"/>
                    </a:lnTo>
                    <a:lnTo>
                      <a:pt x="164" y="34"/>
                    </a:lnTo>
                    <a:lnTo>
                      <a:pt x="164" y="34"/>
                    </a:lnTo>
                    <a:lnTo>
                      <a:pt x="162" y="39"/>
                    </a:lnTo>
                    <a:lnTo>
                      <a:pt x="159" y="42"/>
                    </a:lnTo>
                    <a:lnTo>
                      <a:pt x="155" y="44"/>
                    </a:lnTo>
                    <a:lnTo>
                      <a:pt x="149" y="44"/>
                    </a:lnTo>
                    <a:lnTo>
                      <a:pt x="149" y="44"/>
                    </a:lnTo>
                    <a:lnTo>
                      <a:pt x="146" y="46"/>
                    </a:lnTo>
                    <a:lnTo>
                      <a:pt x="145" y="49"/>
                    </a:lnTo>
                    <a:lnTo>
                      <a:pt x="144" y="57"/>
                    </a:lnTo>
                    <a:lnTo>
                      <a:pt x="144" y="57"/>
                    </a:lnTo>
                    <a:lnTo>
                      <a:pt x="142" y="60"/>
                    </a:lnTo>
                    <a:lnTo>
                      <a:pt x="139" y="63"/>
                    </a:lnTo>
                    <a:lnTo>
                      <a:pt x="135" y="63"/>
                    </a:lnTo>
                    <a:lnTo>
                      <a:pt x="128" y="64"/>
                    </a:lnTo>
                    <a:lnTo>
                      <a:pt x="128" y="64"/>
                    </a:lnTo>
                    <a:lnTo>
                      <a:pt x="122" y="63"/>
                    </a:lnTo>
                    <a:lnTo>
                      <a:pt x="118" y="63"/>
                    </a:lnTo>
                    <a:lnTo>
                      <a:pt x="109" y="57"/>
                    </a:lnTo>
                    <a:lnTo>
                      <a:pt x="109" y="57"/>
                    </a:lnTo>
                    <a:lnTo>
                      <a:pt x="107" y="56"/>
                    </a:lnTo>
                    <a:lnTo>
                      <a:pt x="104" y="56"/>
                    </a:lnTo>
                    <a:lnTo>
                      <a:pt x="102" y="57"/>
                    </a:lnTo>
                    <a:lnTo>
                      <a:pt x="101" y="59"/>
                    </a:lnTo>
                    <a:lnTo>
                      <a:pt x="99" y="63"/>
                    </a:lnTo>
                    <a:lnTo>
                      <a:pt x="98" y="66"/>
                    </a:lnTo>
                    <a:lnTo>
                      <a:pt x="98" y="66"/>
                    </a:lnTo>
                    <a:lnTo>
                      <a:pt x="97" y="70"/>
                    </a:lnTo>
                    <a:lnTo>
                      <a:pt x="92" y="74"/>
                    </a:lnTo>
                    <a:lnTo>
                      <a:pt x="84" y="83"/>
                    </a:lnTo>
                    <a:lnTo>
                      <a:pt x="84" y="83"/>
                    </a:lnTo>
                    <a:lnTo>
                      <a:pt x="81" y="84"/>
                    </a:lnTo>
                    <a:lnTo>
                      <a:pt x="77" y="84"/>
                    </a:lnTo>
                    <a:lnTo>
                      <a:pt x="68" y="84"/>
                    </a:lnTo>
                    <a:lnTo>
                      <a:pt x="68" y="84"/>
                    </a:lnTo>
                    <a:lnTo>
                      <a:pt x="65" y="83"/>
                    </a:lnTo>
                    <a:lnTo>
                      <a:pt x="64" y="81"/>
                    </a:lnTo>
                    <a:lnTo>
                      <a:pt x="65" y="77"/>
                    </a:lnTo>
                    <a:lnTo>
                      <a:pt x="65" y="77"/>
                    </a:lnTo>
                    <a:lnTo>
                      <a:pt x="65" y="76"/>
                    </a:lnTo>
                    <a:lnTo>
                      <a:pt x="65" y="74"/>
                    </a:lnTo>
                    <a:lnTo>
                      <a:pt x="67" y="74"/>
                    </a:lnTo>
                    <a:lnTo>
                      <a:pt x="68" y="73"/>
                    </a:lnTo>
                    <a:lnTo>
                      <a:pt x="68" y="73"/>
                    </a:lnTo>
                    <a:lnTo>
                      <a:pt x="68" y="70"/>
                    </a:lnTo>
                    <a:lnTo>
                      <a:pt x="67" y="64"/>
                    </a:lnTo>
                    <a:lnTo>
                      <a:pt x="63" y="54"/>
                    </a:lnTo>
                    <a:lnTo>
                      <a:pt x="63" y="54"/>
                    </a:lnTo>
                    <a:lnTo>
                      <a:pt x="60" y="52"/>
                    </a:lnTo>
                    <a:lnTo>
                      <a:pt x="55" y="50"/>
                    </a:lnTo>
                    <a:lnTo>
                      <a:pt x="55" y="50"/>
                    </a:lnTo>
                    <a:lnTo>
                      <a:pt x="55" y="108"/>
                    </a:lnTo>
                    <a:lnTo>
                      <a:pt x="55" y="108"/>
                    </a:lnTo>
                    <a:lnTo>
                      <a:pt x="54" y="111"/>
                    </a:lnTo>
                    <a:lnTo>
                      <a:pt x="51" y="114"/>
                    </a:lnTo>
                    <a:lnTo>
                      <a:pt x="47" y="117"/>
                    </a:lnTo>
                    <a:lnTo>
                      <a:pt x="45" y="118"/>
                    </a:lnTo>
                    <a:lnTo>
                      <a:pt x="45" y="118"/>
                    </a:lnTo>
                    <a:lnTo>
                      <a:pt x="41" y="120"/>
                    </a:lnTo>
                    <a:lnTo>
                      <a:pt x="37" y="120"/>
                    </a:lnTo>
                    <a:lnTo>
                      <a:pt x="24" y="120"/>
                    </a:lnTo>
                    <a:lnTo>
                      <a:pt x="24" y="120"/>
                    </a:lnTo>
                    <a:lnTo>
                      <a:pt x="21" y="118"/>
                    </a:lnTo>
                    <a:lnTo>
                      <a:pt x="18" y="116"/>
                    </a:lnTo>
                    <a:lnTo>
                      <a:pt x="17" y="111"/>
                    </a:lnTo>
                    <a:lnTo>
                      <a:pt x="16" y="108"/>
                    </a:lnTo>
                    <a:lnTo>
                      <a:pt x="16" y="108"/>
                    </a:lnTo>
                    <a:lnTo>
                      <a:pt x="14" y="107"/>
                    </a:lnTo>
                    <a:lnTo>
                      <a:pt x="13" y="106"/>
                    </a:lnTo>
                    <a:lnTo>
                      <a:pt x="10" y="107"/>
                    </a:lnTo>
                    <a:lnTo>
                      <a:pt x="8" y="110"/>
                    </a:lnTo>
                    <a:lnTo>
                      <a:pt x="7" y="113"/>
                    </a:lnTo>
                    <a:lnTo>
                      <a:pt x="7" y="113"/>
                    </a:lnTo>
                    <a:lnTo>
                      <a:pt x="6" y="114"/>
                    </a:lnTo>
                    <a:lnTo>
                      <a:pt x="4" y="114"/>
                    </a:lnTo>
                    <a:lnTo>
                      <a:pt x="0" y="114"/>
                    </a:lnTo>
                    <a:lnTo>
                      <a:pt x="0" y="114"/>
                    </a:lnTo>
                    <a:lnTo>
                      <a:pt x="7" y="127"/>
                    </a:lnTo>
                    <a:lnTo>
                      <a:pt x="13" y="140"/>
                    </a:lnTo>
                    <a:lnTo>
                      <a:pt x="13" y="140"/>
                    </a:lnTo>
                    <a:lnTo>
                      <a:pt x="16" y="150"/>
                    </a:lnTo>
                    <a:lnTo>
                      <a:pt x="20" y="158"/>
                    </a:lnTo>
                    <a:lnTo>
                      <a:pt x="24" y="165"/>
                    </a:lnTo>
                    <a:lnTo>
                      <a:pt x="27" y="171"/>
                    </a:lnTo>
                    <a:lnTo>
                      <a:pt x="27" y="171"/>
                    </a:lnTo>
                    <a:lnTo>
                      <a:pt x="30" y="181"/>
                    </a:lnTo>
                    <a:lnTo>
                      <a:pt x="30" y="185"/>
                    </a:lnTo>
                    <a:lnTo>
                      <a:pt x="27" y="187"/>
                    </a:lnTo>
                    <a:lnTo>
                      <a:pt x="27" y="187"/>
                    </a:lnTo>
                    <a:lnTo>
                      <a:pt x="24" y="188"/>
                    </a:lnTo>
                    <a:lnTo>
                      <a:pt x="24" y="191"/>
                    </a:lnTo>
                    <a:lnTo>
                      <a:pt x="24" y="194"/>
                    </a:lnTo>
                    <a:lnTo>
                      <a:pt x="28" y="199"/>
                    </a:lnTo>
                    <a:lnTo>
                      <a:pt x="28" y="199"/>
                    </a:lnTo>
                    <a:lnTo>
                      <a:pt x="30" y="205"/>
                    </a:lnTo>
                    <a:lnTo>
                      <a:pt x="31" y="209"/>
                    </a:lnTo>
                    <a:lnTo>
                      <a:pt x="31" y="212"/>
                    </a:lnTo>
                    <a:lnTo>
                      <a:pt x="33" y="214"/>
                    </a:lnTo>
                    <a:lnTo>
                      <a:pt x="33" y="214"/>
                    </a:lnTo>
                    <a:lnTo>
                      <a:pt x="35" y="214"/>
                    </a:lnTo>
                    <a:lnTo>
                      <a:pt x="37" y="215"/>
                    </a:lnTo>
                    <a:lnTo>
                      <a:pt x="38" y="217"/>
                    </a:lnTo>
                    <a:lnTo>
                      <a:pt x="40" y="218"/>
                    </a:lnTo>
                    <a:lnTo>
                      <a:pt x="40" y="218"/>
                    </a:lnTo>
                    <a:lnTo>
                      <a:pt x="43" y="218"/>
                    </a:lnTo>
                    <a:lnTo>
                      <a:pt x="44" y="219"/>
                    </a:lnTo>
                    <a:lnTo>
                      <a:pt x="48" y="224"/>
                    </a:lnTo>
                    <a:lnTo>
                      <a:pt x="48" y="224"/>
                    </a:lnTo>
                    <a:lnTo>
                      <a:pt x="50" y="226"/>
                    </a:lnTo>
                    <a:lnTo>
                      <a:pt x="53" y="226"/>
                    </a:lnTo>
                    <a:lnTo>
                      <a:pt x="55" y="225"/>
                    </a:lnTo>
                    <a:lnTo>
                      <a:pt x="58" y="224"/>
                    </a:lnTo>
                    <a:lnTo>
                      <a:pt x="58" y="224"/>
                    </a:lnTo>
                    <a:lnTo>
                      <a:pt x="61" y="221"/>
                    </a:lnTo>
                    <a:lnTo>
                      <a:pt x="65" y="219"/>
                    </a:lnTo>
                    <a:lnTo>
                      <a:pt x="78" y="218"/>
                    </a:lnTo>
                    <a:lnTo>
                      <a:pt x="78" y="218"/>
                    </a:lnTo>
                    <a:lnTo>
                      <a:pt x="82" y="218"/>
                    </a:lnTo>
                    <a:lnTo>
                      <a:pt x="85" y="217"/>
                    </a:lnTo>
                    <a:lnTo>
                      <a:pt x="88" y="215"/>
                    </a:lnTo>
                    <a:lnTo>
                      <a:pt x="92" y="212"/>
                    </a:lnTo>
                    <a:lnTo>
                      <a:pt x="92" y="212"/>
                    </a:lnTo>
                    <a:lnTo>
                      <a:pt x="98" y="211"/>
                    </a:lnTo>
                    <a:lnTo>
                      <a:pt x="105" y="211"/>
                    </a:lnTo>
                    <a:lnTo>
                      <a:pt x="111" y="211"/>
                    </a:lnTo>
                    <a:lnTo>
                      <a:pt x="117" y="212"/>
                    </a:lnTo>
                    <a:lnTo>
                      <a:pt x="117" y="212"/>
                    </a:lnTo>
                    <a:lnTo>
                      <a:pt x="122" y="214"/>
                    </a:lnTo>
                    <a:lnTo>
                      <a:pt x="127" y="214"/>
                    </a:lnTo>
                    <a:lnTo>
                      <a:pt x="132" y="211"/>
                    </a:lnTo>
                    <a:lnTo>
                      <a:pt x="132" y="211"/>
                    </a:lnTo>
                    <a:lnTo>
                      <a:pt x="135" y="209"/>
                    </a:lnTo>
                    <a:lnTo>
                      <a:pt x="138" y="211"/>
                    </a:lnTo>
                    <a:lnTo>
                      <a:pt x="141" y="211"/>
                    </a:lnTo>
                    <a:lnTo>
                      <a:pt x="142" y="209"/>
                    </a:lnTo>
                    <a:lnTo>
                      <a:pt x="142" y="208"/>
                    </a:lnTo>
                    <a:lnTo>
                      <a:pt x="142" y="208"/>
                    </a:lnTo>
                    <a:lnTo>
                      <a:pt x="144" y="205"/>
                    </a:lnTo>
                    <a:lnTo>
                      <a:pt x="146" y="204"/>
                    </a:lnTo>
                    <a:lnTo>
                      <a:pt x="156" y="204"/>
                    </a:lnTo>
                    <a:lnTo>
                      <a:pt x="156" y="204"/>
                    </a:lnTo>
                    <a:lnTo>
                      <a:pt x="162" y="202"/>
                    </a:lnTo>
                    <a:lnTo>
                      <a:pt x="171" y="198"/>
                    </a:lnTo>
                    <a:lnTo>
                      <a:pt x="179" y="191"/>
                    </a:lnTo>
                    <a:lnTo>
                      <a:pt x="189" y="182"/>
                    </a:lnTo>
                    <a:lnTo>
                      <a:pt x="189" y="182"/>
                    </a:lnTo>
                    <a:lnTo>
                      <a:pt x="199" y="172"/>
                    </a:lnTo>
                    <a:lnTo>
                      <a:pt x="209" y="160"/>
                    </a:lnTo>
                    <a:lnTo>
                      <a:pt x="220" y="147"/>
                    </a:lnTo>
                    <a:lnTo>
                      <a:pt x="228" y="137"/>
                    </a:lnTo>
                    <a:lnTo>
                      <a:pt x="228" y="137"/>
                    </a:lnTo>
                    <a:lnTo>
                      <a:pt x="232" y="128"/>
                    </a:lnTo>
                    <a:lnTo>
                      <a:pt x="239" y="121"/>
                    </a:lnTo>
                    <a:lnTo>
                      <a:pt x="250" y="111"/>
                    </a:lnTo>
                    <a:lnTo>
                      <a:pt x="250" y="111"/>
                    </a:lnTo>
                    <a:lnTo>
                      <a:pt x="253" y="107"/>
                    </a:lnTo>
                    <a:lnTo>
                      <a:pt x="255" y="100"/>
                    </a:lnTo>
                    <a:lnTo>
                      <a:pt x="257" y="84"/>
                    </a:lnTo>
                    <a:lnTo>
                      <a:pt x="257" y="84"/>
                    </a:lnTo>
                    <a:lnTo>
                      <a:pt x="246" y="86"/>
                    </a:lnTo>
                    <a:lnTo>
                      <a:pt x="246" y="86"/>
                    </a:lnTo>
                    <a:close/>
                    <a:moveTo>
                      <a:pt x="196" y="138"/>
                    </a:moveTo>
                    <a:lnTo>
                      <a:pt x="196" y="138"/>
                    </a:lnTo>
                    <a:lnTo>
                      <a:pt x="196" y="140"/>
                    </a:lnTo>
                    <a:lnTo>
                      <a:pt x="195" y="140"/>
                    </a:lnTo>
                    <a:lnTo>
                      <a:pt x="192" y="140"/>
                    </a:lnTo>
                    <a:lnTo>
                      <a:pt x="188" y="140"/>
                    </a:lnTo>
                    <a:lnTo>
                      <a:pt x="186" y="141"/>
                    </a:lnTo>
                    <a:lnTo>
                      <a:pt x="186" y="141"/>
                    </a:lnTo>
                    <a:lnTo>
                      <a:pt x="182" y="150"/>
                    </a:lnTo>
                    <a:lnTo>
                      <a:pt x="175" y="148"/>
                    </a:lnTo>
                    <a:lnTo>
                      <a:pt x="166" y="135"/>
                    </a:lnTo>
                    <a:lnTo>
                      <a:pt x="166" y="135"/>
                    </a:lnTo>
                    <a:lnTo>
                      <a:pt x="175" y="121"/>
                    </a:lnTo>
                    <a:lnTo>
                      <a:pt x="175" y="121"/>
                    </a:lnTo>
                    <a:lnTo>
                      <a:pt x="178" y="118"/>
                    </a:lnTo>
                    <a:lnTo>
                      <a:pt x="183" y="116"/>
                    </a:lnTo>
                    <a:lnTo>
                      <a:pt x="188" y="113"/>
                    </a:lnTo>
                    <a:lnTo>
                      <a:pt x="191" y="114"/>
                    </a:lnTo>
                    <a:lnTo>
                      <a:pt x="192" y="114"/>
                    </a:lnTo>
                    <a:lnTo>
                      <a:pt x="192" y="114"/>
                    </a:lnTo>
                    <a:lnTo>
                      <a:pt x="193" y="117"/>
                    </a:lnTo>
                    <a:lnTo>
                      <a:pt x="198" y="121"/>
                    </a:lnTo>
                    <a:lnTo>
                      <a:pt x="200" y="124"/>
                    </a:lnTo>
                    <a:lnTo>
                      <a:pt x="202" y="127"/>
                    </a:lnTo>
                    <a:lnTo>
                      <a:pt x="202" y="127"/>
                    </a:lnTo>
                    <a:lnTo>
                      <a:pt x="200" y="130"/>
                    </a:lnTo>
                    <a:lnTo>
                      <a:pt x="199" y="133"/>
                    </a:lnTo>
                    <a:lnTo>
                      <a:pt x="196" y="135"/>
                    </a:lnTo>
                    <a:lnTo>
                      <a:pt x="196" y="138"/>
                    </a:lnTo>
                    <a:lnTo>
                      <a:pt x="196" y="13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3" name="Madagascar">
                <a:extLst>
                  <a:ext uri="{FF2B5EF4-FFF2-40B4-BE49-F238E27FC236}">
                    <a16:creationId xmlns:a16="http://schemas.microsoft.com/office/drawing/2014/main" id="{F28CE34F-E379-88DC-5829-C9D8569599DB}"/>
                  </a:ext>
                </a:extLst>
              </p:cNvPr>
              <p:cNvSpPr>
                <a:spLocks/>
              </p:cNvSpPr>
              <p:nvPr/>
            </p:nvSpPr>
            <p:spPr bwMode="auto">
              <a:xfrm>
                <a:off x="5332609" y="4598298"/>
                <a:ext cx="170176" cy="335911"/>
              </a:xfrm>
              <a:custGeom>
                <a:avLst/>
                <a:gdLst/>
                <a:ahLst/>
                <a:cxnLst>
                  <a:cxn ang="0">
                    <a:pos x="98" y="3"/>
                  </a:cxn>
                  <a:cxn ang="0">
                    <a:pos x="94" y="1"/>
                  </a:cxn>
                  <a:cxn ang="0">
                    <a:pos x="93" y="7"/>
                  </a:cxn>
                  <a:cxn ang="0">
                    <a:pos x="90" y="18"/>
                  </a:cxn>
                  <a:cxn ang="0">
                    <a:pos x="88" y="21"/>
                  </a:cxn>
                  <a:cxn ang="0">
                    <a:pos x="83" y="25"/>
                  </a:cxn>
                  <a:cxn ang="0">
                    <a:pos x="80" y="25"/>
                  </a:cxn>
                  <a:cxn ang="0">
                    <a:pos x="74" y="27"/>
                  </a:cxn>
                  <a:cxn ang="0">
                    <a:pos x="73" y="33"/>
                  </a:cxn>
                  <a:cxn ang="0">
                    <a:pos x="73" y="35"/>
                  </a:cxn>
                  <a:cxn ang="0">
                    <a:pos x="71" y="38"/>
                  </a:cxn>
                  <a:cxn ang="0">
                    <a:pos x="71" y="41"/>
                  </a:cxn>
                  <a:cxn ang="0">
                    <a:pos x="69" y="47"/>
                  </a:cxn>
                  <a:cxn ang="0">
                    <a:pos x="60" y="51"/>
                  </a:cxn>
                  <a:cxn ang="0">
                    <a:pos x="54" y="52"/>
                  </a:cxn>
                  <a:cxn ang="0">
                    <a:pos x="43" y="61"/>
                  </a:cxn>
                  <a:cxn ang="0">
                    <a:pos x="37" y="62"/>
                  </a:cxn>
                  <a:cxn ang="0">
                    <a:pos x="32" y="62"/>
                  </a:cxn>
                  <a:cxn ang="0">
                    <a:pos x="22" y="65"/>
                  </a:cxn>
                  <a:cxn ang="0">
                    <a:pos x="17" y="67"/>
                  </a:cxn>
                  <a:cxn ang="0">
                    <a:pos x="14" y="68"/>
                  </a:cxn>
                  <a:cxn ang="0">
                    <a:pos x="13" y="81"/>
                  </a:cxn>
                  <a:cxn ang="0">
                    <a:pos x="10" y="88"/>
                  </a:cxn>
                  <a:cxn ang="0">
                    <a:pos x="7" y="101"/>
                  </a:cxn>
                  <a:cxn ang="0">
                    <a:pos x="13" y="117"/>
                  </a:cxn>
                  <a:cxn ang="0">
                    <a:pos x="14" y="124"/>
                  </a:cxn>
                  <a:cxn ang="0">
                    <a:pos x="16" y="135"/>
                  </a:cxn>
                  <a:cxn ang="0">
                    <a:pos x="9" y="149"/>
                  </a:cxn>
                  <a:cxn ang="0">
                    <a:pos x="5" y="155"/>
                  </a:cxn>
                  <a:cxn ang="0">
                    <a:pos x="0" y="171"/>
                  </a:cxn>
                  <a:cxn ang="0">
                    <a:pos x="3" y="188"/>
                  </a:cxn>
                  <a:cxn ang="0">
                    <a:pos x="5" y="195"/>
                  </a:cxn>
                  <a:cxn ang="0">
                    <a:pos x="9" y="212"/>
                  </a:cxn>
                  <a:cxn ang="0">
                    <a:pos x="13" y="218"/>
                  </a:cxn>
                  <a:cxn ang="0">
                    <a:pos x="27" y="226"/>
                  </a:cxn>
                  <a:cxn ang="0">
                    <a:pos x="39" y="226"/>
                  </a:cxn>
                  <a:cxn ang="0">
                    <a:pos x="42" y="225"/>
                  </a:cxn>
                  <a:cxn ang="0">
                    <a:pos x="49" y="223"/>
                  </a:cxn>
                  <a:cxn ang="0">
                    <a:pos x="59" y="219"/>
                  </a:cxn>
                  <a:cxn ang="0">
                    <a:pos x="63" y="209"/>
                  </a:cxn>
                  <a:cxn ang="0">
                    <a:pos x="81" y="152"/>
                  </a:cxn>
                  <a:cxn ang="0">
                    <a:pos x="93" y="114"/>
                  </a:cxn>
                  <a:cxn ang="0">
                    <a:pos x="98" y="89"/>
                  </a:cxn>
                  <a:cxn ang="0">
                    <a:pos x="98" y="84"/>
                  </a:cxn>
                  <a:cxn ang="0">
                    <a:pos x="103" y="75"/>
                  </a:cxn>
                  <a:cxn ang="0">
                    <a:pos x="101" y="71"/>
                  </a:cxn>
                  <a:cxn ang="0">
                    <a:pos x="101" y="61"/>
                  </a:cxn>
                  <a:cxn ang="0">
                    <a:pos x="104" y="60"/>
                  </a:cxn>
                  <a:cxn ang="0">
                    <a:pos x="106" y="61"/>
                  </a:cxn>
                  <a:cxn ang="0">
                    <a:pos x="111" y="65"/>
                  </a:cxn>
                  <a:cxn ang="0">
                    <a:pos x="115" y="60"/>
                  </a:cxn>
                  <a:cxn ang="0">
                    <a:pos x="115" y="52"/>
                  </a:cxn>
                  <a:cxn ang="0">
                    <a:pos x="110" y="37"/>
                  </a:cxn>
                  <a:cxn ang="0">
                    <a:pos x="110" y="28"/>
                  </a:cxn>
                  <a:cxn ang="0">
                    <a:pos x="104" y="13"/>
                  </a:cxn>
                  <a:cxn ang="0">
                    <a:pos x="98" y="3"/>
                  </a:cxn>
                </a:cxnLst>
                <a:rect l="0" t="0" r="r" b="b"/>
                <a:pathLst>
                  <a:path w="115" h="227">
                    <a:moveTo>
                      <a:pt x="98" y="3"/>
                    </a:moveTo>
                    <a:lnTo>
                      <a:pt x="98" y="3"/>
                    </a:lnTo>
                    <a:lnTo>
                      <a:pt x="96" y="0"/>
                    </a:lnTo>
                    <a:lnTo>
                      <a:pt x="94" y="1"/>
                    </a:lnTo>
                    <a:lnTo>
                      <a:pt x="93" y="7"/>
                    </a:lnTo>
                    <a:lnTo>
                      <a:pt x="93" y="7"/>
                    </a:lnTo>
                    <a:lnTo>
                      <a:pt x="90" y="11"/>
                    </a:lnTo>
                    <a:lnTo>
                      <a:pt x="90" y="18"/>
                    </a:lnTo>
                    <a:lnTo>
                      <a:pt x="90" y="18"/>
                    </a:lnTo>
                    <a:lnTo>
                      <a:pt x="88" y="21"/>
                    </a:lnTo>
                    <a:lnTo>
                      <a:pt x="87" y="24"/>
                    </a:lnTo>
                    <a:lnTo>
                      <a:pt x="83" y="25"/>
                    </a:lnTo>
                    <a:lnTo>
                      <a:pt x="80" y="25"/>
                    </a:lnTo>
                    <a:lnTo>
                      <a:pt x="80" y="25"/>
                    </a:lnTo>
                    <a:lnTo>
                      <a:pt x="77" y="25"/>
                    </a:lnTo>
                    <a:lnTo>
                      <a:pt x="74" y="27"/>
                    </a:lnTo>
                    <a:lnTo>
                      <a:pt x="71" y="30"/>
                    </a:lnTo>
                    <a:lnTo>
                      <a:pt x="73" y="33"/>
                    </a:lnTo>
                    <a:lnTo>
                      <a:pt x="73" y="33"/>
                    </a:lnTo>
                    <a:lnTo>
                      <a:pt x="73" y="35"/>
                    </a:lnTo>
                    <a:lnTo>
                      <a:pt x="71" y="37"/>
                    </a:lnTo>
                    <a:lnTo>
                      <a:pt x="71" y="38"/>
                    </a:lnTo>
                    <a:lnTo>
                      <a:pt x="71" y="41"/>
                    </a:lnTo>
                    <a:lnTo>
                      <a:pt x="71" y="41"/>
                    </a:lnTo>
                    <a:lnTo>
                      <a:pt x="71" y="44"/>
                    </a:lnTo>
                    <a:lnTo>
                      <a:pt x="69" y="47"/>
                    </a:lnTo>
                    <a:lnTo>
                      <a:pt x="64" y="50"/>
                    </a:lnTo>
                    <a:lnTo>
                      <a:pt x="60" y="51"/>
                    </a:lnTo>
                    <a:lnTo>
                      <a:pt x="60" y="51"/>
                    </a:lnTo>
                    <a:lnTo>
                      <a:pt x="54" y="52"/>
                    </a:lnTo>
                    <a:lnTo>
                      <a:pt x="49" y="57"/>
                    </a:lnTo>
                    <a:lnTo>
                      <a:pt x="43" y="61"/>
                    </a:lnTo>
                    <a:lnTo>
                      <a:pt x="40" y="62"/>
                    </a:lnTo>
                    <a:lnTo>
                      <a:pt x="37" y="62"/>
                    </a:lnTo>
                    <a:lnTo>
                      <a:pt x="37" y="62"/>
                    </a:lnTo>
                    <a:lnTo>
                      <a:pt x="32" y="62"/>
                    </a:lnTo>
                    <a:lnTo>
                      <a:pt x="27" y="64"/>
                    </a:lnTo>
                    <a:lnTo>
                      <a:pt x="22" y="65"/>
                    </a:lnTo>
                    <a:lnTo>
                      <a:pt x="17" y="67"/>
                    </a:lnTo>
                    <a:lnTo>
                      <a:pt x="17" y="67"/>
                    </a:lnTo>
                    <a:lnTo>
                      <a:pt x="16" y="67"/>
                    </a:lnTo>
                    <a:lnTo>
                      <a:pt x="14" y="68"/>
                    </a:lnTo>
                    <a:lnTo>
                      <a:pt x="13" y="74"/>
                    </a:lnTo>
                    <a:lnTo>
                      <a:pt x="13" y="81"/>
                    </a:lnTo>
                    <a:lnTo>
                      <a:pt x="10" y="88"/>
                    </a:lnTo>
                    <a:lnTo>
                      <a:pt x="10" y="88"/>
                    </a:lnTo>
                    <a:lnTo>
                      <a:pt x="9" y="94"/>
                    </a:lnTo>
                    <a:lnTo>
                      <a:pt x="7" y="101"/>
                    </a:lnTo>
                    <a:lnTo>
                      <a:pt x="10" y="108"/>
                    </a:lnTo>
                    <a:lnTo>
                      <a:pt x="13" y="117"/>
                    </a:lnTo>
                    <a:lnTo>
                      <a:pt x="13" y="117"/>
                    </a:lnTo>
                    <a:lnTo>
                      <a:pt x="14" y="124"/>
                    </a:lnTo>
                    <a:lnTo>
                      <a:pt x="16" y="132"/>
                    </a:lnTo>
                    <a:lnTo>
                      <a:pt x="16" y="135"/>
                    </a:lnTo>
                    <a:lnTo>
                      <a:pt x="14" y="139"/>
                    </a:lnTo>
                    <a:lnTo>
                      <a:pt x="9" y="149"/>
                    </a:lnTo>
                    <a:lnTo>
                      <a:pt x="9" y="149"/>
                    </a:lnTo>
                    <a:lnTo>
                      <a:pt x="5" y="155"/>
                    </a:lnTo>
                    <a:lnTo>
                      <a:pt x="2" y="159"/>
                    </a:lnTo>
                    <a:lnTo>
                      <a:pt x="0" y="171"/>
                    </a:lnTo>
                    <a:lnTo>
                      <a:pt x="0" y="179"/>
                    </a:lnTo>
                    <a:lnTo>
                      <a:pt x="3" y="188"/>
                    </a:lnTo>
                    <a:lnTo>
                      <a:pt x="3" y="188"/>
                    </a:lnTo>
                    <a:lnTo>
                      <a:pt x="5" y="195"/>
                    </a:lnTo>
                    <a:lnTo>
                      <a:pt x="7" y="203"/>
                    </a:lnTo>
                    <a:lnTo>
                      <a:pt x="9" y="212"/>
                    </a:lnTo>
                    <a:lnTo>
                      <a:pt x="13" y="218"/>
                    </a:lnTo>
                    <a:lnTo>
                      <a:pt x="13" y="218"/>
                    </a:lnTo>
                    <a:lnTo>
                      <a:pt x="19" y="223"/>
                    </a:lnTo>
                    <a:lnTo>
                      <a:pt x="27" y="226"/>
                    </a:lnTo>
                    <a:lnTo>
                      <a:pt x="36" y="227"/>
                    </a:lnTo>
                    <a:lnTo>
                      <a:pt x="39" y="226"/>
                    </a:lnTo>
                    <a:lnTo>
                      <a:pt x="42" y="225"/>
                    </a:lnTo>
                    <a:lnTo>
                      <a:pt x="42" y="225"/>
                    </a:lnTo>
                    <a:lnTo>
                      <a:pt x="46" y="223"/>
                    </a:lnTo>
                    <a:lnTo>
                      <a:pt x="49" y="223"/>
                    </a:lnTo>
                    <a:lnTo>
                      <a:pt x="53" y="222"/>
                    </a:lnTo>
                    <a:lnTo>
                      <a:pt x="59" y="219"/>
                    </a:lnTo>
                    <a:lnTo>
                      <a:pt x="59" y="219"/>
                    </a:lnTo>
                    <a:lnTo>
                      <a:pt x="63" y="209"/>
                    </a:lnTo>
                    <a:lnTo>
                      <a:pt x="69" y="192"/>
                    </a:lnTo>
                    <a:lnTo>
                      <a:pt x="81" y="152"/>
                    </a:lnTo>
                    <a:lnTo>
                      <a:pt x="81" y="152"/>
                    </a:lnTo>
                    <a:lnTo>
                      <a:pt x="93" y="114"/>
                    </a:lnTo>
                    <a:lnTo>
                      <a:pt x="97" y="98"/>
                    </a:lnTo>
                    <a:lnTo>
                      <a:pt x="98" y="89"/>
                    </a:lnTo>
                    <a:lnTo>
                      <a:pt x="98" y="89"/>
                    </a:lnTo>
                    <a:lnTo>
                      <a:pt x="98" y="84"/>
                    </a:lnTo>
                    <a:lnTo>
                      <a:pt x="101" y="80"/>
                    </a:lnTo>
                    <a:lnTo>
                      <a:pt x="103" y="75"/>
                    </a:lnTo>
                    <a:lnTo>
                      <a:pt x="101" y="71"/>
                    </a:lnTo>
                    <a:lnTo>
                      <a:pt x="101" y="71"/>
                    </a:lnTo>
                    <a:lnTo>
                      <a:pt x="100" y="65"/>
                    </a:lnTo>
                    <a:lnTo>
                      <a:pt x="101" y="61"/>
                    </a:lnTo>
                    <a:lnTo>
                      <a:pt x="103" y="60"/>
                    </a:lnTo>
                    <a:lnTo>
                      <a:pt x="104" y="60"/>
                    </a:lnTo>
                    <a:lnTo>
                      <a:pt x="106" y="61"/>
                    </a:lnTo>
                    <a:lnTo>
                      <a:pt x="106" y="61"/>
                    </a:lnTo>
                    <a:lnTo>
                      <a:pt x="108" y="64"/>
                    </a:lnTo>
                    <a:lnTo>
                      <a:pt x="111" y="65"/>
                    </a:lnTo>
                    <a:lnTo>
                      <a:pt x="114" y="64"/>
                    </a:lnTo>
                    <a:lnTo>
                      <a:pt x="115" y="60"/>
                    </a:lnTo>
                    <a:lnTo>
                      <a:pt x="115" y="60"/>
                    </a:lnTo>
                    <a:lnTo>
                      <a:pt x="115" y="52"/>
                    </a:lnTo>
                    <a:lnTo>
                      <a:pt x="113" y="45"/>
                    </a:lnTo>
                    <a:lnTo>
                      <a:pt x="110" y="37"/>
                    </a:lnTo>
                    <a:lnTo>
                      <a:pt x="110" y="28"/>
                    </a:lnTo>
                    <a:lnTo>
                      <a:pt x="110" y="28"/>
                    </a:lnTo>
                    <a:lnTo>
                      <a:pt x="107" y="21"/>
                    </a:lnTo>
                    <a:lnTo>
                      <a:pt x="104" y="13"/>
                    </a:lnTo>
                    <a:lnTo>
                      <a:pt x="100" y="7"/>
                    </a:lnTo>
                    <a:lnTo>
                      <a:pt x="98" y="3"/>
                    </a:lnTo>
                    <a:lnTo>
                      <a:pt x="98"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4" name="Ghana">
                <a:extLst>
                  <a:ext uri="{FF2B5EF4-FFF2-40B4-BE49-F238E27FC236}">
                    <a16:creationId xmlns:a16="http://schemas.microsoft.com/office/drawing/2014/main" id="{E671E2A0-6F88-53EA-4CC1-4A1720BDA06D}"/>
                  </a:ext>
                </a:extLst>
              </p:cNvPr>
              <p:cNvSpPr>
                <a:spLocks/>
              </p:cNvSpPr>
              <p:nvPr/>
            </p:nvSpPr>
            <p:spPr bwMode="auto">
              <a:xfrm>
                <a:off x="4246448" y="4044859"/>
                <a:ext cx="100626" cy="153897"/>
              </a:xfrm>
              <a:custGeom>
                <a:avLst/>
                <a:gdLst/>
                <a:ahLst/>
                <a:cxnLst>
                  <a:cxn ang="0">
                    <a:pos x="59" y="42"/>
                  </a:cxn>
                  <a:cxn ang="0">
                    <a:pos x="59" y="42"/>
                  </a:cxn>
                  <a:cxn ang="0">
                    <a:pos x="57" y="37"/>
                  </a:cxn>
                  <a:cxn ang="0">
                    <a:pos x="57" y="31"/>
                  </a:cxn>
                  <a:cxn ang="0">
                    <a:pos x="59" y="20"/>
                  </a:cxn>
                  <a:cxn ang="0">
                    <a:pos x="59" y="20"/>
                  </a:cxn>
                  <a:cxn ang="0">
                    <a:pos x="57" y="14"/>
                  </a:cxn>
                  <a:cxn ang="0">
                    <a:pos x="54" y="10"/>
                  </a:cxn>
                  <a:cxn ang="0">
                    <a:pos x="54" y="10"/>
                  </a:cxn>
                  <a:cxn ang="0">
                    <a:pos x="53" y="7"/>
                  </a:cxn>
                  <a:cxn ang="0">
                    <a:pos x="51" y="0"/>
                  </a:cxn>
                  <a:cxn ang="0">
                    <a:pos x="51" y="0"/>
                  </a:cxn>
                  <a:cxn ang="0">
                    <a:pos x="50" y="1"/>
                  </a:cxn>
                  <a:cxn ang="0">
                    <a:pos x="49" y="3"/>
                  </a:cxn>
                  <a:cxn ang="0">
                    <a:pos x="47" y="4"/>
                  </a:cxn>
                  <a:cxn ang="0">
                    <a:pos x="47" y="4"/>
                  </a:cxn>
                  <a:cxn ang="0">
                    <a:pos x="47" y="4"/>
                  </a:cxn>
                  <a:cxn ang="0">
                    <a:pos x="40" y="3"/>
                  </a:cxn>
                  <a:cxn ang="0">
                    <a:pos x="27" y="1"/>
                  </a:cxn>
                  <a:cxn ang="0">
                    <a:pos x="13" y="1"/>
                  </a:cxn>
                  <a:cxn ang="0">
                    <a:pos x="9" y="3"/>
                  </a:cxn>
                  <a:cxn ang="0">
                    <a:pos x="7" y="3"/>
                  </a:cxn>
                  <a:cxn ang="0">
                    <a:pos x="7" y="3"/>
                  </a:cxn>
                  <a:cxn ang="0">
                    <a:pos x="6" y="7"/>
                  </a:cxn>
                  <a:cxn ang="0">
                    <a:pos x="7" y="11"/>
                  </a:cxn>
                  <a:cxn ang="0">
                    <a:pos x="10" y="20"/>
                  </a:cxn>
                  <a:cxn ang="0">
                    <a:pos x="10" y="20"/>
                  </a:cxn>
                  <a:cxn ang="0">
                    <a:pos x="9" y="21"/>
                  </a:cxn>
                  <a:cxn ang="0">
                    <a:pos x="7" y="22"/>
                  </a:cxn>
                  <a:cxn ang="0">
                    <a:pos x="7" y="22"/>
                  </a:cxn>
                  <a:cxn ang="0">
                    <a:pos x="10" y="30"/>
                  </a:cxn>
                  <a:cxn ang="0">
                    <a:pos x="12" y="37"/>
                  </a:cxn>
                  <a:cxn ang="0">
                    <a:pos x="13" y="47"/>
                  </a:cxn>
                  <a:cxn ang="0">
                    <a:pos x="13" y="47"/>
                  </a:cxn>
                  <a:cxn ang="0">
                    <a:pos x="12" y="50"/>
                  </a:cxn>
                  <a:cxn ang="0">
                    <a:pos x="10" y="52"/>
                  </a:cxn>
                  <a:cxn ang="0">
                    <a:pos x="7" y="55"/>
                  </a:cxn>
                  <a:cxn ang="0">
                    <a:pos x="7" y="58"/>
                  </a:cxn>
                  <a:cxn ang="0">
                    <a:pos x="7" y="58"/>
                  </a:cxn>
                  <a:cxn ang="0">
                    <a:pos x="6" y="61"/>
                  </a:cxn>
                  <a:cxn ang="0">
                    <a:pos x="4" y="67"/>
                  </a:cxn>
                  <a:cxn ang="0">
                    <a:pos x="0" y="74"/>
                  </a:cxn>
                  <a:cxn ang="0">
                    <a:pos x="0" y="74"/>
                  </a:cxn>
                  <a:cxn ang="0">
                    <a:pos x="3" y="82"/>
                  </a:cxn>
                  <a:cxn ang="0">
                    <a:pos x="7" y="91"/>
                  </a:cxn>
                  <a:cxn ang="0">
                    <a:pos x="7" y="91"/>
                  </a:cxn>
                  <a:cxn ang="0">
                    <a:pos x="7" y="95"/>
                  </a:cxn>
                  <a:cxn ang="0">
                    <a:pos x="7" y="99"/>
                  </a:cxn>
                  <a:cxn ang="0">
                    <a:pos x="7" y="99"/>
                  </a:cxn>
                  <a:cxn ang="0">
                    <a:pos x="19" y="104"/>
                  </a:cxn>
                  <a:cxn ang="0">
                    <a:pos x="19" y="104"/>
                  </a:cxn>
                  <a:cxn ang="0">
                    <a:pos x="24" y="102"/>
                  </a:cxn>
                  <a:cxn ang="0">
                    <a:pos x="33" y="99"/>
                  </a:cxn>
                  <a:cxn ang="0">
                    <a:pos x="50" y="91"/>
                  </a:cxn>
                  <a:cxn ang="0">
                    <a:pos x="50" y="91"/>
                  </a:cxn>
                  <a:cxn ang="0">
                    <a:pos x="68" y="82"/>
                  </a:cxn>
                  <a:cxn ang="0">
                    <a:pos x="68" y="82"/>
                  </a:cxn>
                  <a:cxn ang="0">
                    <a:pos x="64" y="74"/>
                  </a:cxn>
                  <a:cxn ang="0">
                    <a:pos x="63" y="64"/>
                  </a:cxn>
                  <a:cxn ang="0">
                    <a:pos x="63" y="64"/>
                  </a:cxn>
                  <a:cxn ang="0">
                    <a:pos x="61" y="52"/>
                  </a:cxn>
                  <a:cxn ang="0">
                    <a:pos x="59" y="42"/>
                  </a:cxn>
                  <a:cxn ang="0">
                    <a:pos x="59" y="42"/>
                  </a:cxn>
                </a:cxnLst>
                <a:rect l="0" t="0" r="r" b="b"/>
                <a:pathLst>
                  <a:path w="68" h="104">
                    <a:moveTo>
                      <a:pt x="59" y="42"/>
                    </a:moveTo>
                    <a:lnTo>
                      <a:pt x="59" y="42"/>
                    </a:lnTo>
                    <a:lnTo>
                      <a:pt x="57" y="37"/>
                    </a:lnTo>
                    <a:lnTo>
                      <a:pt x="57" y="31"/>
                    </a:lnTo>
                    <a:lnTo>
                      <a:pt x="59" y="20"/>
                    </a:lnTo>
                    <a:lnTo>
                      <a:pt x="59" y="20"/>
                    </a:lnTo>
                    <a:lnTo>
                      <a:pt x="57" y="14"/>
                    </a:lnTo>
                    <a:lnTo>
                      <a:pt x="54" y="10"/>
                    </a:lnTo>
                    <a:lnTo>
                      <a:pt x="54" y="10"/>
                    </a:lnTo>
                    <a:lnTo>
                      <a:pt x="53" y="7"/>
                    </a:lnTo>
                    <a:lnTo>
                      <a:pt x="51" y="0"/>
                    </a:lnTo>
                    <a:lnTo>
                      <a:pt x="51" y="0"/>
                    </a:lnTo>
                    <a:lnTo>
                      <a:pt x="50" y="1"/>
                    </a:lnTo>
                    <a:lnTo>
                      <a:pt x="49" y="3"/>
                    </a:lnTo>
                    <a:lnTo>
                      <a:pt x="47" y="4"/>
                    </a:lnTo>
                    <a:lnTo>
                      <a:pt x="47" y="4"/>
                    </a:lnTo>
                    <a:lnTo>
                      <a:pt x="47" y="4"/>
                    </a:lnTo>
                    <a:lnTo>
                      <a:pt x="40" y="3"/>
                    </a:lnTo>
                    <a:lnTo>
                      <a:pt x="27" y="1"/>
                    </a:lnTo>
                    <a:lnTo>
                      <a:pt x="13" y="1"/>
                    </a:lnTo>
                    <a:lnTo>
                      <a:pt x="9" y="3"/>
                    </a:lnTo>
                    <a:lnTo>
                      <a:pt x="7" y="3"/>
                    </a:lnTo>
                    <a:lnTo>
                      <a:pt x="7" y="3"/>
                    </a:lnTo>
                    <a:lnTo>
                      <a:pt x="6" y="7"/>
                    </a:lnTo>
                    <a:lnTo>
                      <a:pt x="7" y="11"/>
                    </a:lnTo>
                    <a:lnTo>
                      <a:pt x="10" y="20"/>
                    </a:lnTo>
                    <a:lnTo>
                      <a:pt x="10" y="20"/>
                    </a:lnTo>
                    <a:lnTo>
                      <a:pt x="9" y="21"/>
                    </a:lnTo>
                    <a:lnTo>
                      <a:pt x="7" y="22"/>
                    </a:lnTo>
                    <a:lnTo>
                      <a:pt x="7" y="22"/>
                    </a:lnTo>
                    <a:lnTo>
                      <a:pt x="10" y="30"/>
                    </a:lnTo>
                    <a:lnTo>
                      <a:pt x="12" y="37"/>
                    </a:lnTo>
                    <a:lnTo>
                      <a:pt x="13" y="47"/>
                    </a:lnTo>
                    <a:lnTo>
                      <a:pt x="13" y="47"/>
                    </a:lnTo>
                    <a:lnTo>
                      <a:pt x="12" y="50"/>
                    </a:lnTo>
                    <a:lnTo>
                      <a:pt x="10" y="52"/>
                    </a:lnTo>
                    <a:lnTo>
                      <a:pt x="7" y="55"/>
                    </a:lnTo>
                    <a:lnTo>
                      <a:pt x="7" y="58"/>
                    </a:lnTo>
                    <a:lnTo>
                      <a:pt x="7" y="58"/>
                    </a:lnTo>
                    <a:lnTo>
                      <a:pt x="6" y="61"/>
                    </a:lnTo>
                    <a:lnTo>
                      <a:pt x="4" y="67"/>
                    </a:lnTo>
                    <a:lnTo>
                      <a:pt x="0" y="74"/>
                    </a:lnTo>
                    <a:lnTo>
                      <a:pt x="0" y="74"/>
                    </a:lnTo>
                    <a:lnTo>
                      <a:pt x="3" y="82"/>
                    </a:lnTo>
                    <a:lnTo>
                      <a:pt x="7" y="91"/>
                    </a:lnTo>
                    <a:lnTo>
                      <a:pt x="7" y="91"/>
                    </a:lnTo>
                    <a:lnTo>
                      <a:pt x="7" y="95"/>
                    </a:lnTo>
                    <a:lnTo>
                      <a:pt x="7" y="99"/>
                    </a:lnTo>
                    <a:lnTo>
                      <a:pt x="7" y="99"/>
                    </a:lnTo>
                    <a:lnTo>
                      <a:pt x="19" y="104"/>
                    </a:lnTo>
                    <a:lnTo>
                      <a:pt x="19" y="104"/>
                    </a:lnTo>
                    <a:lnTo>
                      <a:pt x="24" y="102"/>
                    </a:lnTo>
                    <a:lnTo>
                      <a:pt x="33" y="99"/>
                    </a:lnTo>
                    <a:lnTo>
                      <a:pt x="50" y="91"/>
                    </a:lnTo>
                    <a:lnTo>
                      <a:pt x="50" y="91"/>
                    </a:lnTo>
                    <a:lnTo>
                      <a:pt x="68" y="82"/>
                    </a:lnTo>
                    <a:lnTo>
                      <a:pt x="68" y="82"/>
                    </a:lnTo>
                    <a:lnTo>
                      <a:pt x="64" y="74"/>
                    </a:lnTo>
                    <a:lnTo>
                      <a:pt x="63" y="64"/>
                    </a:lnTo>
                    <a:lnTo>
                      <a:pt x="63" y="64"/>
                    </a:lnTo>
                    <a:lnTo>
                      <a:pt x="61" y="52"/>
                    </a:lnTo>
                    <a:lnTo>
                      <a:pt x="59" y="42"/>
                    </a:lnTo>
                    <a:lnTo>
                      <a:pt x="59"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5" name="Liberia">
                <a:extLst>
                  <a:ext uri="{FF2B5EF4-FFF2-40B4-BE49-F238E27FC236}">
                    <a16:creationId xmlns:a16="http://schemas.microsoft.com/office/drawing/2014/main" id="{A3046A4C-7BF2-4D79-4155-294646D7C4AF}"/>
                  </a:ext>
                </a:extLst>
              </p:cNvPr>
              <p:cNvSpPr>
                <a:spLocks/>
              </p:cNvSpPr>
              <p:nvPr/>
            </p:nvSpPr>
            <p:spPr bwMode="auto">
              <a:xfrm>
                <a:off x="4048156" y="4109969"/>
                <a:ext cx="99146" cy="94706"/>
              </a:xfrm>
              <a:custGeom>
                <a:avLst/>
                <a:gdLst/>
                <a:ahLst/>
                <a:cxnLst>
                  <a:cxn ang="0">
                    <a:pos x="55" y="37"/>
                  </a:cxn>
                  <a:cxn ang="0">
                    <a:pos x="55" y="37"/>
                  </a:cxn>
                  <a:cxn ang="0">
                    <a:pos x="50" y="34"/>
                  </a:cxn>
                  <a:cxn ang="0">
                    <a:pos x="49" y="33"/>
                  </a:cxn>
                  <a:cxn ang="0">
                    <a:pos x="50" y="31"/>
                  </a:cxn>
                  <a:cxn ang="0">
                    <a:pos x="50" y="31"/>
                  </a:cxn>
                  <a:cxn ang="0">
                    <a:pos x="50" y="30"/>
                  </a:cxn>
                  <a:cxn ang="0">
                    <a:pos x="52" y="27"/>
                  </a:cxn>
                  <a:cxn ang="0">
                    <a:pos x="52" y="20"/>
                  </a:cxn>
                  <a:cxn ang="0">
                    <a:pos x="52" y="20"/>
                  </a:cxn>
                  <a:cxn ang="0">
                    <a:pos x="52" y="15"/>
                  </a:cxn>
                  <a:cxn ang="0">
                    <a:pos x="52" y="15"/>
                  </a:cxn>
                  <a:cxn ang="0">
                    <a:pos x="50" y="15"/>
                  </a:cxn>
                  <a:cxn ang="0">
                    <a:pos x="49" y="14"/>
                  </a:cxn>
                  <a:cxn ang="0">
                    <a:pos x="49" y="14"/>
                  </a:cxn>
                  <a:cxn ang="0">
                    <a:pos x="47" y="13"/>
                  </a:cxn>
                  <a:cxn ang="0">
                    <a:pos x="46" y="14"/>
                  </a:cxn>
                  <a:cxn ang="0">
                    <a:pos x="42" y="18"/>
                  </a:cxn>
                  <a:cxn ang="0">
                    <a:pos x="42" y="18"/>
                  </a:cxn>
                  <a:cxn ang="0">
                    <a:pos x="40" y="20"/>
                  </a:cxn>
                  <a:cxn ang="0">
                    <a:pos x="37" y="18"/>
                  </a:cxn>
                  <a:cxn ang="0">
                    <a:pos x="35" y="17"/>
                  </a:cxn>
                  <a:cxn ang="0">
                    <a:pos x="35" y="13"/>
                  </a:cxn>
                  <a:cxn ang="0">
                    <a:pos x="35" y="13"/>
                  </a:cxn>
                  <a:cxn ang="0">
                    <a:pos x="35" y="8"/>
                  </a:cxn>
                  <a:cxn ang="0">
                    <a:pos x="33" y="4"/>
                  </a:cxn>
                  <a:cxn ang="0">
                    <a:pos x="32" y="1"/>
                  </a:cxn>
                  <a:cxn ang="0">
                    <a:pos x="30" y="0"/>
                  </a:cxn>
                  <a:cxn ang="0">
                    <a:pos x="30" y="0"/>
                  </a:cxn>
                  <a:cxn ang="0">
                    <a:pos x="19" y="1"/>
                  </a:cxn>
                  <a:cxn ang="0">
                    <a:pos x="19" y="1"/>
                  </a:cxn>
                  <a:cxn ang="0">
                    <a:pos x="19" y="6"/>
                  </a:cxn>
                  <a:cxn ang="0">
                    <a:pos x="18" y="10"/>
                  </a:cxn>
                  <a:cxn ang="0">
                    <a:pos x="18" y="10"/>
                  </a:cxn>
                  <a:cxn ang="0">
                    <a:pos x="15" y="13"/>
                  </a:cxn>
                  <a:cxn ang="0">
                    <a:pos x="12" y="15"/>
                  </a:cxn>
                  <a:cxn ang="0">
                    <a:pos x="5" y="20"/>
                  </a:cxn>
                  <a:cxn ang="0">
                    <a:pos x="5" y="20"/>
                  </a:cxn>
                  <a:cxn ang="0">
                    <a:pos x="0" y="25"/>
                  </a:cxn>
                  <a:cxn ang="0">
                    <a:pos x="0" y="25"/>
                  </a:cxn>
                  <a:cxn ang="0">
                    <a:pos x="22" y="40"/>
                  </a:cxn>
                  <a:cxn ang="0">
                    <a:pos x="22" y="40"/>
                  </a:cxn>
                  <a:cxn ang="0">
                    <a:pos x="42" y="54"/>
                  </a:cxn>
                  <a:cxn ang="0">
                    <a:pos x="52" y="60"/>
                  </a:cxn>
                  <a:cxn ang="0">
                    <a:pos x="59" y="62"/>
                  </a:cxn>
                  <a:cxn ang="0">
                    <a:pos x="59" y="62"/>
                  </a:cxn>
                  <a:cxn ang="0">
                    <a:pos x="63" y="64"/>
                  </a:cxn>
                  <a:cxn ang="0">
                    <a:pos x="63" y="64"/>
                  </a:cxn>
                  <a:cxn ang="0">
                    <a:pos x="66" y="54"/>
                  </a:cxn>
                  <a:cxn ang="0">
                    <a:pos x="67" y="48"/>
                  </a:cxn>
                  <a:cxn ang="0">
                    <a:pos x="67" y="48"/>
                  </a:cxn>
                  <a:cxn ang="0">
                    <a:pos x="66" y="45"/>
                  </a:cxn>
                  <a:cxn ang="0">
                    <a:pos x="63" y="41"/>
                  </a:cxn>
                  <a:cxn ang="0">
                    <a:pos x="55" y="37"/>
                  </a:cxn>
                  <a:cxn ang="0">
                    <a:pos x="55" y="37"/>
                  </a:cxn>
                </a:cxnLst>
                <a:rect l="0" t="0" r="r" b="b"/>
                <a:pathLst>
                  <a:path w="67" h="64">
                    <a:moveTo>
                      <a:pt x="55" y="37"/>
                    </a:moveTo>
                    <a:lnTo>
                      <a:pt x="55" y="37"/>
                    </a:lnTo>
                    <a:lnTo>
                      <a:pt x="50" y="34"/>
                    </a:lnTo>
                    <a:lnTo>
                      <a:pt x="49" y="33"/>
                    </a:lnTo>
                    <a:lnTo>
                      <a:pt x="50" y="31"/>
                    </a:lnTo>
                    <a:lnTo>
                      <a:pt x="50" y="31"/>
                    </a:lnTo>
                    <a:lnTo>
                      <a:pt x="50" y="30"/>
                    </a:lnTo>
                    <a:lnTo>
                      <a:pt x="52" y="27"/>
                    </a:lnTo>
                    <a:lnTo>
                      <a:pt x="52" y="20"/>
                    </a:lnTo>
                    <a:lnTo>
                      <a:pt x="52" y="20"/>
                    </a:lnTo>
                    <a:lnTo>
                      <a:pt x="52" y="15"/>
                    </a:lnTo>
                    <a:lnTo>
                      <a:pt x="52" y="15"/>
                    </a:lnTo>
                    <a:lnTo>
                      <a:pt x="50" y="15"/>
                    </a:lnTo>
                    <a:lnTo>
                      <a:pt x="49" y="14"/>
                    </a:lnTo>
                    <a:lnTo>
                      <a:pt x="49" y="14"/>
                    </a:lnTo>
                    <a:lnTo>
                      <a:pt x="47" y="13"/>
                    </a:lnTo>
                    <a:lnTo>
                      <a:pt x="46" y="14"/>
                    </a:lnTo>
                    <a:lnTo>
                      <a:pt x="42" y="18"/>
                    </a:lnTo>
                    <a:lnTo>
                      <a:pt x="42" y="18"/>
                    </a:lnTo>
                    <a:lnTo>
                      <a:pt x="40" y="20"/>
                    </a:lnTo>
                    <a:lnTo>
                      <a:pt x="37" y="18"/>
                    </a:lnTo>
                    <a:lnTo>
                      <a:pt x="35" y="17"/>
                    </a:lnTo>
                    <a:lnTo>
                      <a:pt x="35" y="13"/>
                    </a:lnTo>
                    <a:lnTo>
                      <a:pt x="35" y="13"/>
                    </a:lnTo>
                    <a:lnTo>
                      <a:pt x="35" y="8"/>
                    </a:lnTo>
                    <a:lnTo>
                      <a:pt x="33" y="4"/>
                    </a:lnTo>
                    <a:lnTo>
                      <a:pt x="32" y="1"/>
                    </a:lnTo>
                    <a:lnTo>
                      <a:pt x="30" y="0"/>
                    </a:lnTo>
                    <a:lnTo>
                      <a:pt x="30" y="0"/>
                    </a:lnTo>
                    <a:lnTo>
                      <a:pt x="19" y="1"/>
                    </a:lnTo>
                    <a:lnTo>
                      <a:pt x="19" y="1"/>
                    </a:lnTo>
                    <a:lnTo>
                      <a:pt x="19" y="6"/>
                    </a:lnTo>
                    <a:lnTo>
                      <a:pt x="18" y="10"/>
                    </a:lnTo>
                    <a:lnTo>
                      <a:pt x="18" y="10"/>
                    </a:lnTo>
                    <a:lnTo>
                      <a:pt x="15" y="13"/>
                    </a:lnTo>
                    <a:lnTo>
                      <a:pt x="12" y="15"/>
                    </a:lnTo>
                    <a:lnTo>
                      <a:pt x="5" y="20"/>
                    </a:lnTo>
                    <a:lnTo>
                      <a:pt x="5" y="20"/>
                    </a:lnTo>
                    <a:lnTo>
                      <a:pt x="0" y="25"/>
                    </a:lnTo>
                    <a:lnTo>
                      <a:pt x="0" y="25"/>
                    </a:lnTo>
                    <a:lnTo>
                      <a:pt x="22" y="40"/>
                    </a:lnTo>
                    <a:lnTo>
                      <a:pt x="22" y="40"/>
                    </a:lnTo>
                    <a:lnTo>
                      <a:pt x="42" y="54"/>
                    </a:lnTo>
                    <a:lnTo>
                      <a:pt x="52" y="60"/>
                    </a:lnTo>
                    <a:lnTo>
                      <a:pt x="59" y="62"/>
                    </a:lnTo>
                    <a:lnTo>
                      <a:pt x="59" y="62"/>
                    </a:lnTo>
                    <a:lnTo>
                      <a:pt x="63" y="64"/>
                    </a:lnTo>
                    <a:lnTo>
                      <a:pt x="63" y="64"/>
                    </a:lnTo>
                    <a:lnTo>
                      <a:pt x="66" y="54"/>
                    </a:lnTo>
                    <a:lnTo>
                      <a:pt x="67" y="48"/>
                    </a:lnTo>
                    <a:lnTo>
                      <a:pt x="67" y="48"/>
                    </a:lnTo>
                    <a:lnTo>
                      <a:pt x="66" y="45"/>
                    </a:lnTo>
                    <a:lnTo>
                      <a:pt x="63" y="41"/>
                    </a:lnTo>
                    <a:lnTo>
                      <a:pt x="55" y="37"/>
                    </a:lnTo>
                    <a:lnTo>
                      <a:pt x="55"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6" name="Cote d'Ivoire">
                <a:extLst>
                  <a:ext uri="{FF2B5EF4-FFF2-40B4-BE49-F238E27FC236}">
                    <a16:creationId xmlns:a16="http://schemas.microsoft.com/office/drawing/2014/main" id="{7F3ADF7A-3264-3A8B-FF04-3656649C1670}"/>
                  </a:ext>
                </a:extLst>
              </p:cNvPr>
              <p:cNvSpPr>
                <a:spLocks/>
              </p:cNvSpPr>
              <p:nvPr/>
            </p:nvSpPr>
            <p:spPr bwMode="auto">
              <a:xfrm>
                <a:off x="4120667" y="4055217"/>
                <a:ext cx="145019" cy="149459"/>
              </a:xfrm>
              <a:custGeom>
                <a:avLst/>
                <a:gdLst/>
                <a:ahLst/>
                <a:cxnLst>
                  <a:cxn ang="0">
                    <a:pos x="92" y="84"/>
                  </a:cxn>
                  <a:cxn ang="0">
                    <a:pos x="85" y="67"/>
                  </a:cxn>
                  <a:cxn ang="0">
                    <a:pos x="89" y="60"/>
                  </a:cxn>
                  <a:cxn ang="0">
                    <a:pos x="92" y="51"/>
                  </a:cxn>
                  <a:cxn ang="0">
                    <a:pos x="92" y="48"/>
                  </a:cxn>
                  <a:cxn ang="0">
                    <a:pos x="97" y="43"/>
                  </a:cxn>
                  <a:cxn ang="0">
                    <a:pos x="98" y="40"/>
                  </a:cxn>
                  <a:cxn ang="0">
                    <a:pos x="95" y="23"/>
                  </a:cxn>
                  <a:cxn ang="0">
                    <a:pos x="92" y="15"/>
                  </a:cxn>
                  <a:cxn ang="0">
                    <a:pos x="89" y="14"/>
                  </a:cxn>
                  <a:cxn ang="0">
                    <a:pos x="81" y="11"/>
                  </a:cxn>
                  <a:cxn ang="0">
                    <a:pos x="71" y="15"/>
                  </a:cxn>
                  <a:cxn ang="0">
                    <a:pos x="68" y="17"/>
                  </a:cxn>
                  <a:cxn ang="0">
                    <a:pos x="62" y="15"/>
                  </a:cxn>
                  <a:cxn ang="0">
                    <a:pos x="57" y="10"/>
                  </a:cxn>
                  <a:cxn ang="0">
                    <a:pos x="54" y="7"/>
                  </a:cxn>
                  <a:cxn ang="0">
                    <a:pos x="47" y="4"/>
                  </a:cxn>
                  <a:cxn ang="0">
                    <a:pos x="44" y="6"/>
                  </a:cxn>
                  <a:cxn ang="0">
                    <a:pos x="38" y="7"/>
                  </a:cxn>
                  <a:cxn ang="0">
                    <a:pos x="38" y="3"/>
                  </a:cxn>
                  <a:cxn ang="0">
                    <a:pos x="37" y="1"/>
                  </a:cxn>
                  <a:cxn ang="0">
                    <a:pos x="31" y="1"/>
                  </a:cxn>
                  <a:cxn ang="0">
                    <a:pos x="30" y="4"/>
                  </a:cxn>
                  <a:cxn ang="0">
                    <a:pos x="25" y="8"/>
                  </a:cxn>
                  <a:cxn ang="0">
                    <a:pos x="21" y="8"/>
                  </a:cxn>
                  <a:cxn ang="0">
                    <a:pos x="17" y="4"/>
                  </a:cxn>
                  <a:cxn ang="0">
                    <a:pos x="13" y="6"/>
                  </a:cxn>
                  <a:cxn ang="0">
                    <a:pos x="11" y="7"/>
                  </a:cxn>
                  <a:cxn ang="0">
                    <a:pos x="7" y="7"/>
                  </a:cxn>
                  <a:cxn ang="0">
                    <a:pos x="6" y="15"/>
                  </a:cxn>
                  <a:cxn ang="0">
                    <a:pos x="7" y="20"/>
                  </a:cxn>
                  <a:cxn ang="0">
                    <a:pos x="10" y="21"/>
                  </a:cxn>
                  <a:cxn ang="0">
                    <a:pos x="10" y="27"/>
                  </a:cxn>
                  <a:cxn ang="0">
                    <a:pos x="11" y="30"/>
                  </a:cxn>
                  <a:cxn ang="0">
                    <a:pos x="14" y="35"/>
                  </a:cxn>
                  <a:cxn ang="0">
                    <a:pos x="13" y="37"/>
                  </a:cxn>
                  <a:cxn ang="0">
                    <a:pos x="10" y="38"/>
                  </a:cxn>
                  <a:cxn ang="0">
                    <a:pos x="6" y="38"/>
                  </a:cxn>
                  <a:cxn ang="0">
                    <a:pos x="6" y="41"/>
                  </a:cxn>
                  <a:cxn ang="0">
                    <a:pos x="7" y="45"/>
                  </a:cxn>
                  <a:cxn ang="0">
                    <a:pos x="7" y="48"/>
                  </a:cxn>
                  <a:cxn ang="0">
                    <a:pos x="3" y="54"/>
                  </a:cxn>
                  <a:cxn ang="0">
                    <a:pos x="3" y="57"/>
                  </a:cxn>
                  <a:cxn ang="0">
                    <a:pos x="1" y="67"/>
                  </a:cxn>
                  <a:cxn ang="0">
                    <a:pos x="1" y="68"/>
                  </a:cxn>
                  <a:cxn ang="0">
                    <a:pos x="1" y="71"/>
                  </a:cxn>
                  <a:cxn ang="0">
                    <a:pos x="6" y="74"/>
                  </a:cxn>
                  <a:cxn ang="0">
                    <a:pos x="17" y="82"/>
                  </a:cxn>
                  <a:cxn ang="0">
                    <a:pos x="18" y="85"/>
                  </a:cxn>
                  <a:cxn ang="0">
                    <a:pos x="14" y="101"/>
                  </a:cxn>
                  <a:cxn ang="0">
                    <a:pos x="23" y="99"/>
                  </a:cxn>
                  <a:cxn ang="0">
                    <a:pos x="47" y="94"/>
                  </a:cxn>
                  <a:cxn ang="0">
                    <a:pos x="61" y="89"/>
                  </a:cxn>
                  <a:cxn ang="0">
                    <a:pos x="78" y="89"/>
                  </a:cxn>
                  <a:cxn ang="0">
                    <a:pos x="92" y="92"/>
                  </a:cxn>
                  <a:cxn ang="0">
                    <a:pos x="92" y="84"/>
                  </a:cxn>
                </a:cxnLst>
                <a:rect l="0" t="0" r="r" b="b"/>
                <a:pathLst>
                  <a:path w="98" h="101">
                    <a:moveTo>
                      <a:pt x="92" y="84"/>
                    </a:moveTo>
                    <a:lnTo>
                      <a:pt x="92" y="84"/>
                    </a:lnTo>
                    <a:lnTo>
                      <a:pt x="88" y="75"/>
                    </a:lnTo>
                    <a:lnTo>
                      <a:pt x="85" y="67"/>
                    </a:lnTo>
                    <a:lnTo>
                      <a:pt x="85" y="67"/>
                    </a:lnTo>
                    <a:lnTo>
                      <a:pt x="89" y="60"/>
                    </a:lnTo>
                    <a:lnTo>
                      <a:pt x="91" y="54"/>
                    </a:lnTo>
                    <a:lnTo>
                      <a:pt x="92" y="51"/>
                    </a:lnTo>
                    <a:lnTo>
                      <a:pt x="92" y="51"/>
                    </a:lnTo>
                    <a:lnTo>
                      <a:pt x="92" y="48"/>
                    </a:lnTo>
                    <a:lnTo>
                      <a:pt x="95" y="45"/>
                    </a:lnTo>
                    <a:lnTo>
                      <a:pt x="97" y="43"/>
                    </a:lnTo>
                    <a:lnTo>
                      <a:pt x="98" y="40"/>
                    </a:lnTo>
                    <a:lnTo>
                      <a:pt x="98" y="40"/>
                    </a:lnTo>
                    <a:lnTo>
                      <a:pt x="97" y="30"/>
                    </a:lnTo>
                    <a:lnTo>
                      <a:pt x="95" y="23"/>
                    </a:lnTo>
                    <a:lnTo>
                      <a:pt x="92" y="15"/>
                    </a:lnTo>
                    <a:lnTo>
                      <a:pt x="92" y="15"/>
                    </a:lnTo>
                    <a:lnTo>
                      <a:pt x="89" y="14"/>
                    </a:lnTo>
                    <a:lnTo>
                      <a:pt x="89" y="14"/>
                    </a:lnTo>
                    <a:lnTo>
                      <a:pt x="85" y="13"/>
                    </a:lnTo>
                    <a:lnTo>
                      <a:pt x="81" y="11"/>
                    </a:lnTo>
                    <a:lnTo>
                      <a:pt x="75" y="13"/>
                    </a:lnTo>
                    <a:lnTo>
                      <a:pt x="71" y="15"/>
                    </a:lnTo>
                    <a:lnTo>
                      <a:pt x="71" y="15"/>
                    </a:lnTo>
                    <a:lnTo>
                      <a:pt x="68" y="17"/>
                    </a:lnTo>
                    <a:lnTo>
                      <a:pt x="67" y="17"/>
                    </a:lnTo>
                    <a:lnTo>
                      <a:pt x="62" y="15"/>
                    </a:lnTo>
                    <a:lnTo>
                      <a:pt x="58" y="11"/>
                    </a:lnTo>
                    <a:lnTo>
                      <a:pt x="57" y="10"/>
                    </a:lnTo>
                    <a:lnTo>
                      <a:pt x="57" y="10"/>
                    </a:lnTo>
                    <a:lnTo>
                      <a:pt x="54" y="7"/>
                    </a:lnTo>
                    <a:lnTo>
                      <a:pt x="51" y="6"/>
                    </a:lnTo>
                    <a:lnTo>
                      <a:pt x="47" y="4"/>
                    </a:lnTo>
                    <a:lnTo>
                      <a:pt x="44" y="6"/>
                    </a:lnTo>
                    <a:lnTo>
                      <a:pt x="44" y="6"/>
                    </a:lnTo>
                    <a:lnTo>
                      <a:pt x="41" y="7"/>
                    </a:lnTo>
                    <a:lnTo>
                      <a:pt x="38" y="7"/>
                    </a:lnTo>
                    <a:lnTo>
                      <a:pt x="38" y="6"/>
                    </a:lnTo>
                    <a:lnTo>
                      <a:pt x="38" y="3"/>
                    </a:lnTo>
                    <a:lnTo>
                      <a:pt x="38" y="3"/>
                    </a:lnTo>
                    <a:lnTo>
                      <a:pt x="37" y="1"/>
                    </a:lnTo>
                    <a:lnTo>
                      <a:pt x="34" y="0"/>
                    </a:lnTo>
                    <a:lnTo>
                      <a:pt x="31" y="1"/>
                    </a:lnTo>
                    <a:lnTo>
                      <a:pt x="30" y="4"/>
                    </a:lnTo>
                    <a:lnTo>
                      <a:pt x="30" y="4"/>
                    </a:lnTo>
                    <a:lnTo>
                      <a:pt x="28" y="7"/>
                    </a:lnTo>
                    <a:lnTo>
                      <a:pt x="25" y="8"/>
                    </a:lnTo>
                    <a:lnTo>
                      <a:pt x="23" y="10"/>
                    </a:lnTo>
                    <a:lnTo>
                      <a:pt x="21" y="8"/>
                    </a:lnTo>
                    <a:lnTo>
                      <a:pt x="21" y="8"/>
                    </a:lnTo>
                    <a:lnTo>
                      <a:pt x="17" y="4"/>
                    </a:lnTo>
                    <a:lnTo>
                      <a:pt x="14" y="4"/>
                    </a:lnTo>
                    <a:lnTo>
                      <a:pt x="13" y="6"/>
                    </a:lnTo>
                    <a:lnTo>
                      <a:pt x="13" y="6"/>
                    </a:lnTo>
                    <a:lnTo>
                      <a:pt x="11" y="7"/>
                    </a:lnTo>
                    <a:lnTo>
                      <a:pt x="10" y="8"/>
                    </a:lnTo>
                    <a:lnTo>
                      <a:pt x="7" y="7"/>
                    </a:lnTo>
                    <a:lnTo>
                      <a:pt x="7" y="7"/>
                    </a:lnTo>
                    <a:lnTo>
                      <a:pt x="6" y="15"/>
                    </a:lnTo>
                    <a:lnTo>
                      <a:pt x="6" y="18"/>
                    </a:lnTo>
                    <a:lnTo>
                      <a:pt x="7" y="20"/>
                    </a:lnTo>
                    <a:lnTo>
                      <a:pt x="7" y="20"/>
                    </a:lnTo>
                    <a:lnTo>
                      <a:pt x="10" y="21"/>
                    </a:lnTo>
                    <a:lnTo>
                      <a:pt x="10" y="24"/>
                    </a:lnTo>
                    <a:lnTo>
                      <a:pt x="10" y="27"/>
                    </a:lnTo>
                    <a:lnTo>
                      <a:pt x="10" y="27"/>
                    </a:lnTo>
                    <a:lnTo>
                      <a:pt x="11" y="30"/>
                    </a:lnTo>
                    <a:lnTo>
                      <a:pt x="13" y="33"/>
                    </a:lnTo>
                    <a:lnTo>
                      <a:pt x="14" y="35"/>
                    </a:lnTo>
                    <a:lnTo>
                      <a:pt x="13" y="37"/>
                    </a:lnTo>
                    <a:lnTo>
                      <a:pt x="13" y="37"/>
                    </a:lnTo>
                    <a:lnTo>
                      <a:pt x="11" y="38"/>
                    </a:lnTo>
                    <a:lnTo>
                      <a:pt x="10" y="38"/>
                    </a:lnTo>
                    <a:lnTo>
                      <a:pt x="7" y="37"/>
                    </a:lnTo>
                    <a:lnTo>
                      <a:pt x="6" y="38"/>
                    </a:lnTo>
                    <a:lnTo>
                      <a:pt x="6" y="38"/>
                    </a:lnTo>
                    <a:lnTo>
                      <a:pt x="6" y="41"/>
                    </a:lnTo>
                    <a:lnTo>
                      <a:pt x="7" y="44"/>
                    </a:lnTo>
                    <a:lnTo>
                      <a:pt x="7" y="45"/>
                    </a:lnTo>
                    <a:lnTo>
                      <a:pt x="7" y="48"/>
                    </a:lnTo>
                    <a:lnTo>
                      <a:pt x="7" y="48"/>
                    </a:lnTo>
                    <a:lnTo>
                      <a:pt x="4" y="51"/>
                    </a:lnTo>
                    <a:lnTo>
                      <a:pt x="3" y="54"/>
                    </a:lnTo>
                    <a:lnTo>
                      <a:pt x="3" y="57"/>
                    </a:lnTo>
                    <a:lnTo>
                      <a:pt x="3" y="57"/>
                    </a:lnTo>
                    <a:lnTo>
                      <a:pt x="3" y="64"/>
                    </a:lnTo>
                    <a:lnTo>
                      <a:pt x="1" y="67"/>
                    </a:lnTo>
                    <a:lnTo>
                      <a:pt x="1" y="68"/>
                    </a:lnTo>
                    <a:lnTo>
                      <a:pt x="1" y="68"/>
                    </a:lnTo>
                    <a:lnTo>
                      <a:pt x="0" y="70"/>
                    </a:lnTo>
                    <a:lnTo>
                      <a:pt x="1" y="71"/>
                    </a:lnTo>
                    <a:lnTo>
                      <a:pt x="6" y="74"/>
                    </a:lnTo>
                    <a:lnTo>
                      <a:pt x="6" y="74"/>
                    </a:lnTo>
                    <a:lnTo>
                      <a:pt x="14" y="78"/>
                    </a:lnTo>
                    <a:lnTo>
                      <a:pt x="17" y="82"/>
                    </a:lnTo>
                    <a:lnTo>
                      <a:pt x="18" y="85"/>
                    </a:lnTo>
                    <a:lnTo>
                      <a:pt x="18" y="85"/>
                    </a:lnTo>
                    <a:lnTo>
                      <a:pt x="17" y="91"/>
                    </a:lnTo>
                    <a:lnTo>
                      <a:pt x="14" y="101"/>
                    </a:lnTo>
                    <a:lnTo>
                      <a:pt x="14" y="101"/>
                    </a:lnTo>
                    <a:lnTo>
                      <a:pt x="23" y="99"/>
                    </a:lnTo>
                    <a:lnTo>
                      <a:pt x="34" y="97"/>
                    </a:lnTo>
                    <a:lnTo>
                      <a:pt x="47" y="94"/>
                    </a:lnTo>
                    <a:lnTo>
                      <a:pt x="61" y="89"/>
                    </a:lnTo>
                    <a:lnTo>
                      <a:pt x="61" y="89"/>
                    </a:lnTo>
                    <a:lnTo>
                      <a:pt x="70" y="89"/>
                    </a:lnTo>
                    <a:lnTo>
                      <a:pt x="78" y="89"/>
                    </a:lnTo>
                    <a:lnTo>
                      <a:pt x="92" y="92"/>
                    </a:lnTo>
                    <a:lnTo>
                      <a:pt x="92" y="92"/>
                    </a:lnTo>
                    <a:lnTo>
                      <a:pt x="92" y="88"/>
                    </a:lnTo>
                    <a:lnTo>
                      <a:pt x="92" y="84"/>
                    </a:lnTo>
                    <a:lnTo>
                      <a:pt x="92" y="8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7" name="Benin">
                <a:extLst>
                  <a:ext uri="{FF2B5EF4-FFF2-40B4-BE49-F238E27FC236}">
                    <a16:creationId xmlns:a16="http://schemas.microsoft.com/office/drawing/2014/main" id="{54CC706B-D169-07EC-8B35-C5E49E8BC72B}"/>
                  </a:ext>
                </a:extLst>
              </p:cNvPr>
              <p:cNvSpPr>
                <a:spLocks/>
              </p:cNvSpPr>
              <p:nvPr/>
            </p:nvSpPr>
            <p:spPr bwMode="auto">
              <a:xfrm>
                <a:off x="4344113" y="4012303"/>
                <a:ext cx="69550" cy="146499"/>
              </a:xfrm>
              <a:custGeom>
                <a:avLst/>
                <a:gdLst/>
                <a:ahLst/>
                <a:cxnLst>
                  <a:cxn ang="0">
                    <a:pos x="31" y="63"/>
                  </a:cxn>
                  <a:cxn ang="0">
                    <a:pos x="35" y="54"/>
                  </a:cxn>
                  <a:cxn ang="0">
                    <a:pos x="38" y="52"/>
                  </a:cxn>
                  <a:cxn ang="0">
                    <a:pos x="44" y="42"/>
                  </a:cxn>
                  <a:cxn ang="0">
                    <a:pos x="47" y="37"/>
                  </a:cxn>
                  <a:cxn ang="0">
                    <a:pos x="47" y="19"/>
                  </a:cxn>
                  <a:cxn ang="0">
                    <a:pos x="44" y="9"/>
                  </a:cxn>
                  <a:cxn ang="0">
                    <a:pos x="42" y="9"/>
                  </a:cxn>
                  <a:cxn ang="0">
                    <a:pos x="39" y="9"/>
                  </a:cxn>
                  <a:cxn ang="0">
                    <a:pos x="37" y="5"/>
                  </a:cxn>
                  <a:cxn ang="0">
                    <a:pos x="34" y="0"/>
                  </a:cxn>
                  <a:cxn ang="0">
                    <a:pos x="31" y="0"/>
                  </a:cxn>
                  <a:cxn ang="0">
                    <a:pos x="28" y="5"/>
                  </a:cxn>
                  <a:cxn ang="0">
                    <a:pos x="28" y="9"/>
                  </a:cxn>
                  <a:cxn ang="0">
                    <a:pos x="27" y="12"/>
                  </a:cxn>
                  <a:cxn ang="0">
                    <a:pos x="24" y="15"/>
                  </a:cxn>
                  <a:cxn ang="0">
                    <a:pos x="18" y="17"/>
                  </a:cxn>
                  <a:cxn ang="0">
                    <a:pos x="11" y="17"/>
                  </a:cxn>
                  <a:cxn ang="0">
                    <a:pos x="7" y="20"/>
                  </a:cxn>
                  <a:cxn ang="0">
                    <a:pos x="2" y="23"/>
                  </a:cxn>
                  <a:cxn ang="0">
                    <a:pos x="0" y="23"/>
                  </a:cxn>
                  <a:cxn ang="0">
                    <a:pos x="1" y="35"/>
                  </a:cxn>
                  <a:cxn ang="0">
                    <a:pos x="8" y="39"/>
                  </a:cxn>
                  <a:cxn ang="0">
                    <a:pos x="11" y="42"/>
                  </a:cxn>
                  <a:cxn ang="0">
                    <a:pos x="11" y="49"/>
                  </a:cxn>
                  <a:cxn ang="0">
                    <a:pos x="11" y="50"/>
                  </a:cxn>
                  <a:cxn ang="0">
                    <a:pos x="14" y="57"/>
                  </a:cxn>
                  <a:cxn ang="0">
                    <a:pos x="14" y="70"/>
                  </a:cxn>
                  <a:cxn ang="0">
                    <a:pos x="15" y="99"/>
                  </a:cxn>
                  <a:cxn ang="0">
                    <a:pos x="25" y="99"/>
                  </a:cxn>
                  <a:cxn ang="0">
                    <a:pos x="32" y="96"/>
                  </a:cxn>
                  <a:cxn ang="0">
                    <a:pos x="37" y="94"/>
                  </a:cxn>
                  <a:cxn ang="0">
                    <a:pos x="34" y="89"/>
                  </a:cxn>
                  <a:cxn ang="0">
                    <a:pos x="32" y="81"/>
                  </a:cxn>
                  <a:cxn ang="0">
                    <a:pos x="31" y="73"/>
                  </a:cxn>
                  <a:cxn ang="0">
                    <a:pos x="31" y="63"/>
                  </a:cxn>
                </a:cxnLst>
                <a:rect l="0" t="0" r="r" b="b"/>
                <a:pathLst>
                  <a:path w="47" h="99">
                    <a:moveTo>
                      <a:pt x="31" y="63"/>
                    </a:moveTo>
                    <a:lnTo>
                      <a:pt x="31" y="63"/>
                    </a:lnTo>
                    <a:lnTo>
                      <a:pt x="32" y="59"/>
                    </a:lnTo>
                    <a:lnTo>
                      <a:pt x="35" y="54"/>
                    </a:lnTo>
                    <a:lnTo>
                      <a:pt x="38" y="52"/>
                    </a:lnTo>
                    <a:lnTo>
                      <a:pt x="38" y="52"/>
                    </a:lnTo>
                    <a:lnTo>
                      <a:pt x="39" y="49"/>
                    </a:lnTo>
                    <a:lnTo>
                      <a:pt x="44" y="42"/>
                    </a:lnTo>
                    <a:lnTo>
                      <a:pt x="44" y="42"/>
                    </a:lnTo>
                    <a:lnTo>
                      <a:pt x="47" y="37"/>
                    </a:lnTo>
                    <a:lnTo>
                      <a:pt x="47" y="30"/>
                    </a:lnTo>
                    <a:lnTo>
                      <a:pt x="47" y="19"/>
                    </a:lnTo>
                    <a:lnTo>
                      <a:pt x="47" y="19"/>
                    </a:lnTo>
                    <a:lnTo>
                      <a:pt x="44" y="9"/>
                    </a:lnTo>
                    <a:lnTo>
                      <a:pt x="44" y="9"/>
                    </a:lnTo>
                    <a:lnTo>
                      <a:pt x="42" y="9"/>
                    </a:lnTo>
                    <a:lnTo>
                      <a:pt x="39" y="9"/>
                    </a:lnTo>
                    <a:lnTo>
                      <a:pt x="39" y="9"/>
                    </a:lnTo>
                    <a:lnTo>
                      <a:pt x="37" y="6"/>
                    </a:lnTo>
                    <a:lnTo>
                      <a:pt x="37" y="5"/>
                    </a:lnTo>
                    <a:lnTo>
                      <a:pt x="37" y="2"/>
                    </a:lnTo>
                    <a:lnTo>
                      <a:pt x="34" y="0"/>
                    </a:lnTo>
                    <a:lnTo>
                      <a:pt x="34" y="0"/>
                    </a:lnTo>
                    <a:lnTo>
                      <a:pt x="31" y="0"/>
                    </a:lnTo>
                    <a:lnTo>
                      <a:pt x="30" y="3"/>
                    </a:lnTo>
                    <a:lnTo>
                      <a:pt x="28" y="5"/>
                    </a:lnTo>
                    <a:lnTo>
                      <a:pt x="28" y="9"/>
                    </a:lnTo>
                    <a:lnTo>
                      <a:pt x="28" y="9"/>
                    </a:lnTo>
                    <a:lnTo>
                      <a:pt x="28" y="10"/>
                    </a:lnTo>
                    <a:lnTo>
                      <a:pt x="27" y="12"/>
                    </a:lnTo>
                    <a:lnTo>
                      <a:pt x="24" y="15"/>
                    </a:lnTo>
                    <a:lnTo>
                      <a:pt x="24" y="15"/>
                    </a:lnTo>
                    <a:lnTo>
                      <a:pt x="21" y="16"/>
                    </a:lnTo>
                    <a:lnTo>
                      <a:pt x="18" y="17"/>
                    </a:lnTo>
                    <a:lnTo>
                      <a:pt x="11" y="17"/>
                    </a:lnTo>
                    <a:lnTo>
                      <a:pt x="11" y="17"/>
                    </a:lnTo>
                    <a:lnTo>
                      <a:pt x="8" y="17"/>
                    </a:lnTo>
                    <a:lnTo>
                      <a:pt x="7" y="20"/>
                    </a:lnTo>
                    <a:lnTo>
                      <a:pt x="2" y="23"/>
                    </a:lnTo>
                    <a:lnTo>
                      <a:pt x="2" y="23"/>
                    </a:lnTo>
                    <a:lnTo>
                      <a:pt x="0" y="23"/>
                    </a:lnTo>
                    <a:lnTo>
                      <a:pt x="0" y="23"/>
                    </a:lnTo>
                    <a:lnTo>
                      <a:pt x="0" y="30"/>
                    </a:lnTo>
                    <a:lnTo>
                      <a:pt x="1" y="35"/>
                    </a:lnTo>
                    <a:lnTo>
                      <a:pt x="4" y="36"/>
                    </a:lnTo>
                    <a:lnTo>
                      <a:pt x="8" y="39"/>
                    </a:lnTo>
                    <a:lnTo>
                      <a:pt x="8" y="39"/>
                    </a:lnTo>
                    <a:lnTo>
                      <a:pt x="11" y="42"/>
                    </a:lnTo>
                    <a:lnTo>
                      <a:pt x="11" y="44"/>
                    </a:lnTo>
                    <a:lnTo>
                      <a:pt x="11" y="49"/>
                    </a:lnTo>
                    <a:lnTo>
                      <a:pt x="11" y="50"/>
                    </a:lnTo>
                    <a:lnTo>
                      <a:pt x="11" y="50"/>
                    </a:lnTo>
                    <a:lnTo>
                      <a:pt x="12" y="53"/>
                    </a:lnTo>
                    <a:lnTo>
                      <a:pt x="14" y="57"/>
                    </a:lnTo>
                    <a:lnTo>
                      <a:pt x="14" y="70"/>
                    </a:lnTo>
                    <a:lnTo>
                      <a:pt x="14" y="70"/>
                    </a:lnTo>
                    <a:lnTo>
                      <a:pt x="15" y="99"/>
                    </a:lnTo>
                    <a:lnTo>
                      <a:pt x="15" y="99"/>
                    </a:lnTo>
                    <a:lnTo>
                      <a:pt x="25" y="99"/>
                    </a:lnTo>
                    <a:lnTo>
                      <a:pt x="25" y="99"/>
                    </a:lnTo>
                    <a:lnTo>
                      <a:pt x="30" y="97"/>
                    </a:lnTo>
                    <a:lnTo>
                      <a:pt x="32" y="96"/>
                    </a:lnTo>
                    <a:lnTo>
                      <a:pt x="35" y="94"/>
                    </a:lnTo>
                    <a:lnTo>
                      <a:pt x="37" y="94"/>
                    </a:lnTo>
                    <a:lnTo>
                      <a:pt x="37" y="94"/>
                    </a:lnTo>
                    <a:lnTo>
                      <a:pt x="34" y="89"/>
                    </a:lnTo>
                    <a:lnTo>
                      <a:pt x="32" y="86"/>
                    </a:lnTo>
                    <a:lnTo>
                      <a:pt x="32" y="81"/>
                    </a:lnTo>
                    <a:lnTo>
                      <a:pt x="32" y="81"/>
                    </a:lnTo>
                    <a:lnTo>
                      <a:pt x="31" y="73"/>
                    </a:lnTo>
                    <a:lnTo>
                      <a:pt x="31" y="63"/>
                    </a:lnTo>
                    <a:lnTo>
                      <a:pt x="31" y="6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8" name="Togo">
                <a:extLst>
                  <a:ext uri="{FF2B5EF4-FFF2-40B4-BE49-F238E27FC236}">
                    <a16:creationId xmlns:a16="http://schemas.microsoft.com/office/drawing/2014/main" id="{85DEFC7B-1584-8334-5390-B28984E6E367}"/>
                  </a:ext>
                </a:extLst>
              </p:cNvPr>
              <p:cNvSpPr>
                <a:spLocks/>
              </p:cNvSpPr>
              <p:nvPr/>
            </p:nvSpPr>
            <p:spPr bwMode="auto">
              <a:xfrm>
                <a:off x="4321917" y="4044859"/>
                <a:ext cx="44394" cy="121343"/>
              </a:xfrm>
              <a:custGeom>
                <a:avLst/>
                <a:gdLst/>
                <a:ahLst/>
                <a:cxnLst>
                  <a:cxn ang="0">
                    <a:pos x="26" y="28"/>
                  </a:cxn>
                  <a:cxn ang="0">
                    <a:pos x="26" y="28"/>
                  </a:cxn>
                  <a:cxn ang="0">
                    <a:pos x="26" y="27"/>
                  </a:cxn>
                  <a:cxn ang="0">
                    <a:pos x="26" y="22"/>
                  </a:cxn>
                  <a:cxn ang="0">
                    <a:pos x="26" y="20"/>
                  </a:cxn>
                  <a:cxn ang="0">
                    <a:pos x="23" y="17"/>
                  </a:cxn>
                  <a:cxn ang="0">
                    <a:pos x="23" y="17"/>
                  </a:cxn>
                  <a:cxn ang="0">
                    <a:pos x="19" y="14"/>
                  </a:cxn>
                  <a:cxn ang="0">
                    <a:pos x="16" y="13"/>
                  </a:cxn>
                  <a:cxn ang="0">
                    <a:pos x="15" y="8"/>
                  </a:cxn>
                  <a:cxn ang="0">
                    <a:pos x="15" y="1"/>
                  </a:cxn>
                  <a:cxn ang="0">
                    <a:pos x="15" y="1"/>
                  </a:cxn>
                  <a:cxn ang="0">
                    <a:pos x="2" y="0"/>
                  </a:cxn>
                  <a:cxn ang="0">
                    <a:pos x="2" y="0"/>
                  </a:cxn>
                  <a:cxn ang="0">
                    <a:pos x="0" y="0"/>
                  </a:cxn>
                  <a:cxn ang="0">
                    <a:pos x="0" y="0"/>
                  </a:cxn>
                  <a:cxn ang="0">
                    <a:pos x="2" y="7"/>
                  </a:cxn>
                  <a:cxn ang="0">
                    <a:pos x="3" y="10"/>
                  </a:cxn>
                  <a:cxn ang="0">
                    <a:pos x="3" y="10"/>
                  </a:cxn>
                  <a:cxn ang="0">
                    <a:pos x="6" y="14"/>
                  </a:cxn>
                  <a:cxn ang="0">
                    <a:pos x="8" y="20"/>
                  </a:cxn>
                  <a:cxn ang="0">
                    <a:pos x="8" y="20"/>
                  </a:cxn>
                  <a:cxn ang="0">
                    <a:pos x="6" y="31"/>
                  </a:cxn>
                  <a:cxn ang="0">
                    <a:pos x="6" y="37"/>
                  </a:cxn>
                  <a:cxn ang="0">
                    <a:pos x="8" y="42"/>
                  </a:cxn>
                  <a:cxn ang="0">
                    <a:pos x="8" y="42"/>
                  </a:cxn>
                  <a:cxn ang="0">
                    <a:pos x="10" y="52"/>
                  </a:cxn>
                  <a:cxn ang="0">
                    <a:pos x="12" y="64"/>
                  </a:cxn>
                  <a:cxn ang="0">
                    <a:pos x="12" y="64"/>
                  </a:cxn>
                  <a:cxn ang="0">
                    <a:pos x="13" y="74"/>
                  </a:cxn>
                  <a:cxn ang="0">
                    <a:pos x="17" y="82"/>
                  </a:cxn>
                  <a:cxn ang="0">
                    <a:pos x="17" y="82"/>
                  </a:cxn>
                  <a:cxn ang="0">
                    <a:pos x="22" y="81"/>
                  </a:cxn>
                  <a:cxn ang="0">
                    <a:pos x="22" y="81"/>
                  </a:cxn>
                  <a:cxn ang="0">
                    <a:pos x="25" y="78"/>
                  </a:cxn>
                  <a:cxn ang="0">
                    <a:pos x="30" y="77"/>
                  </a:cxn>
                  <a:cxn ang="0">
                    <a:pos x="30" y="77"/>
                  </a:cxn>
                  <a:cxn ang="0">
                    <a:pos x="29" y="48"/>
                  </a:cxn>
                  <a:cxn ang="0">
                    <a:pos x="29" y="48"/>
                  </a:cxn>
                  <a:cxn ang="0">
                    <a:pos x="29" y="35"/>
                  </a:cxn>
                  <a:cxn ang="0">
                    <a:pos x="27" y="31"/>
                  </a:cxn>
                  <a:cxn ang="0">
                    <a:pos x="26" y="28"/>
                  </a:cxn>
                  <a:cxn ang="0">
                    <a:pos x="26" y="28"/>
                  </a:cxn>
                </a:cxnLst>
                <a:rect l="0" t="0" r="r" b="b"/>
                <a:pathLst>
                  <a:path w="30" h="82">
                    <a:moveTo>
                      <a:pt x="26" y="28"/>
                    </a:moveTo>
                    <a:lnTo>
                      <a:pt x="26" y="28"/>
                    </a:lnTo>
                    <a:lnTo>
                      <a:pt x="26" y="27"/>
                    </a:lnTo>
                    <a:lnTo>
                      <a:pt x="26" y="22"/>
                    </a:lnTo>
                    <a:lnTo>
                      <a:pt x="26" y="20"/>
                    </a:lnTo>
                    <a:lnTo>
                      <a:pt x="23" y="17"/>
                    </a:lnTo>
                    <a:lnTo>
                      <a:pt x="23" y="17"/>
                    </a:lnTo>
                    <a:lnTo>
                      <a:pt x="19" y="14"/>
                    </a:lnTo>
                    <a:lnTo>
                      <a:pt x="16" y="13"/>
                    </a:lnTo>
                    <a:lnTo>
                      <a:pt x="15" y="8"/>
                    </a:lnTo>
                    <a:lnTo>
                      <a:pt x="15" y="1"/>
                    </a:lnTo>
                    <a:lnTo>
                      <a:pt x="15" y="1"/>
                    </a:lnTo>
                    <a:lnTo>
                      <a:pt x="2" y="0"/>
                    </a:lnTo>
                    <a:lnTo>
                      <a:pt x="2" y="0"/>
                    </a:lnTo>
                    <a:lnTo>
                      <a:pt x="0" y="0"/>
                    </a:lnTo>
                    <a:lnTo>
                      <a:pt x="0" y="0"/>
                    </a:lnTo>
                    <a:lnTo>
                      <a:pt x="2" y="7"/>
                    </a:lnTo>
                    <a:lnTo>
                      <a:pt x="3" y="10"/>
                    </a:lnTo>
                    <a:lnTo>
                      <a:pt x="3" y="10"/>
                    </a:lnTo>
                    <a:lnTo>
                      <a:pt x="6" y="14"/>
                    </a:lnTo>
                    <a:lnTo>
                      <a:pt x="8" y="20"/>
                    </a:lnTo>
                    <a:lnTo>
                      <a:pt x="8" y="20"/>
                    </a:lnTo>
                    <a:lnTo>
                      <a:pt x="6" y="31"/>
                    </a:lnTo>
                    <a:lnTo>
                      <a:pt x="6" y="37"/>
                    </a:lnTo>
                    <a:lnTo>
                      <a:pt x="8" y="42"/>
                    </a:lnTo>
                    <a:lnTo>
                      <a:pt x="8" y="42"/>
                    </a:lnTo>
                    <a:lnTo>
                      <a:pt x="10" y="52"/>
                    </a:lnTo>
                    <a:lnTo>
                      <a:pt x="12" y="64"/>
                    </a:lnTo>
                    <a:lnTo>
                      <a:pt x="12" y="64"/>
                    </a:lnTo>
                    <a:lnTo>
                      <a:pt x="13" y="74"/>
                    </a:lnTo>
                    <a:lnTo>
                      <a:pt x="17" y="82"/>
                    </a:lnTo>
                    <a:lnTo>
                      <a:pt x="17" y="82"/>
                    </a:lnTo>
                    <a:lnTo>
                      <a:pt x="22" y="81"/>
                    </a:lnTo>
                    <a:lnTo>
                      <a:pt x="22" y="81"/>
                    </a:lnTo>
                    <a:lnTo>
                      <a:pt x="25" y="78"/>
                    </a:lnTo>
                    <a:lnTo>
                      <a:pt x="30" y="77"/>
                    </a:lnTo>
                    <a:lnTo>
                      <a:pt x="30" y="77"/>
                    </a:lnTo>
                    <a:lnTo>
                      <a:pt x="29" y="48"/>
                    </a:lnTo>
                    <a:lnTo>
                      <a:pt x="29" y="48"/>
                    </a:lnTo>
                    <a:lnTo>
                      <a:pt x="29" y="35"/>
                    </a:lnTo>
                    <a:lnTo>
                      <a:pt x="27" y="31"/>
                    </a:lnTo>
                    <a:lnTo>
                      <a:pt x="26" y="28"/>
                    </a:lnTo>
                    <a:lnTo>
                      <a:pt x="26" y="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9" name="Cameroon">
                <a:extLst>
                  <a:ext uri="{FF2B5EF4-FFF2-40B4-BE49-F238E27FC236}">
                    <a16:creationId xmlns:a16="http://schemas.microsoft.com/office/drawing/2014/main" id="{3A45CE68-F1C5-3B10-47ED-CE02E3D2F098}"/>
                  </a:ext>
                </a:extLst>
              </p:cNvPr>
              <p:cNvSpPr>
                <a:spLocks/>
              </p:cNvSpPr>
              <p:nvPr/>
            </p:nvSpPr>
            <p:spPr bwMode="auto">
              <a:xfrm>
                <a:off x="4529086" y="3996026"/>
                <a:ext cx="176094" cy="273761"/>
              </a:xfrm>
              <a:custGeom>
                <a:avLst/>
                <a:gdLst/>
                <a:ahLst/>
                <a:cxnLst>
                  <a:cxn ang="0">
                    <a:pos x="70" y="176"/>
                  </a:cxn>
                  <a:cxn ang="0">
                    <a:pos x="98" y="178"/>
                  </a:cxn>
                  <a:cxn ang="0">
                    <a:pos x="115" y="185"/>
                  </a:cxn>
                  <a:cxn ang="0">
                    <a:pos x="119" y="171"/>
                  </a:cxn>
                  <a:cxn ang="0">
                    <a:pos x="116" y="168"/>
                  </a:cxn>
                  <a:cxn ang="0">
                    <a:pos x="111" y="162"/>
                  </a:cxn>
                  <a:cxn ang="0">
                    <a:pos x="102" y="152"/>
                  </a:cxn>
                  <a:cxn ang="0">
                    <a:pos x="101" y="145"/>
                  </a:cxn>
                  <a:cxn ang="0">
                    <a:pos x="97" y="137"/>
                  </a:cxn>
                  <a:cxn ang="0">
                    <a:pos x="94" y="122"/>
                  </a:cxn>
                  <a:cxn ang="0">
                    <a:pos x="94" y="114"/>
                  </a:cxn>
                  <a:cxn ang="0">
                    <a:pos x="101" y="100"/>
                  </a:cxn>
                  <a:cxn ang="0">
                    <a:pos x="109" y="90"/>
                  </a:cxn>
                  <a:cxn ang="0">
                    <a:pos x="104" y="78"/>
                  </a:cxn>
                  <a:cxn ang="0">
                    <a:pos x="91" y="65"/>
                  </a:cxn>
                  <a:cxn ang="0">
                    <a:pos x="87" y="58"/>
                  </a:cxn>
                  <a:cxn ang="0">
                    <a:pos x="88" y="53"/>
                  </a:cxn>
                  <a:cxn ang="0">
                    <a:pos x="101" y="51"/>
                  </a:cxn>
                  <a:cxn ang="0">
                    <a:pos x="108" y="50"/>
                  </a:cxn>
                  <a:cxn ang="0">
                    <a:pos x="102" y="41"/>
                  </a:cxn>
                  <a:cxn ang="0">
                    <a:pos x="101" y="30"/>
                  </a:cxn>
                  <a:cxn ang="0">
                    <a:pos x="99" y="18"/>
                  </a:cxn>
                  <a:cxn ang="0">
                    <a:pos x="98" y="11"/>
                  </a:cxn>
                  <a:cxn ang="0">
                    <a:pos x="89" y="0"/>
                  </a:cxn>
                  <a:cxn ang="0">
                    <a:pos x="88" y="0"/>
                  </a:cxn>
                  <a:cxn ang="0">
                    <a:pos x="88" y="10"/>
                  </a:cxn>
                  <a:cxn ang="0">
                    <a:pos x="94" y="16"/>
                  </a:cxn>
                  <a:cxn ang="0">
                    <a:pos x="95" y="26"/>
                  </a:cxn>
                  <a:cxn ang="0">
                    <a:pos x="89" y="28"/>
                  </a:cxn>
                  <a:cxn ang="0">
                    <a:pos x="85" y="30"/>
                  </a:cxn>
                  <a:cxn ang="0">
                    <a:pos x="75" y="48"/>
                  </a:cxn>
                  <a:cxn ang="0">
                    <a:pos x="74" y="57"/>
                  </a:cxn>
                  <a:cxn ang="0">
                    <a:pos x="71" y="60"/>
                  </a:cxn>
                  <a:cxn ang="0">
                    <a:pos x="70" y="67"/>
                  </a:cxn>
                  <a:cxn ang="0">
                    <a:pos x="64" y="74"/>
                  </a:cxn>
                  <a:cxn ang="0">
                    <a:pos x="61" y="81"/>
                  </a:cxn>
                  <a:cxn ang="0">
                    <a:pos x="51" y="101"/>
                  </a:cxn>
                  <a:cxn ang="0">
                    <a:pos x="44" y="108"/>
                  </a:cxn>
                  <a:cxn ang="0">
                    <a:pos x="38" y="101"/>
                  </a:cxn>
                  <a:cxn ang="0">
                    <a:pos x="33" y="100"/>
                  </a:cxn>
                  <a:cxn ang="0">
                    <a:pos x="23" y="101"/>
                  </a:cxn>
                  <a:cxn ang="0">
                    <a:pos x="4" y="120"/>
                  </a:cxn>
                  <a:cxn ang="0">
                    <a:pos x="0" y="137"/>
                  </a:cxn>
                  <a:cxn ang="0">
                    <a:pos x="7" y="145"/>
                  </a:cxn>
                  <a:cxn ang="0">
                    <a:pos x="13" y="148"/>
                  </a:cxn>
                  <a:cxn ang="0">
                    <a:pos x="18" y="148"/>
                  </a:cxn>
                  <a:cxn ang="0">
                    <a:pos x="24" y="159"/>
                  </a:cxn>
                  <a:cxn ang="0">
                    <a:pos x="21" y="171"/>
                  </a:cxn>
                  <a:cxn ang="0">
                    <a:pos x="43" y="178"/>
                  </a:cxn>
                </a:cxnLst>
                <a:rect l="0" t="0" r="r" b="b"/>
                <a:pathLst>
                  <a:path w="119" h="185">
                    <a:moveTo>
                      <a:pt x="50" y="175"/>
                    </a:moveTo>
                    <a:lnTo>
                      <a:pt x="50" y="175"/>
                    </a:lnTo>
                    <a:lnTo>
                      <a:pt x="70" y="176"/>
                    </a:lnTo>
                    <a:lnTo>
                      <a:pt x="92" y="176"/>
                    </a:lnTo>
                    <a:lnTo>
                      <a:pt x="92" y="176"/>
                    </a:lnTo>
                    <a:lnTo>
                      <a:pt x="98" y="178"/>
                    </a:lnTo>
                    <a:lnTo>
                      <a:pt x="105" y="181"/>
                    </a:lnTo>
                    <a:lnTo>
                      <a:pt x="115" y="185"/>
                    </a:lnTo>
                    <a:lnTo>
                      <a:pt x="115" y="185"/>
                    </a:lnTo>
                    <a:lnTo>
                      <a:pt x="115" y="179"/>
                    </a:lnTo>
                    <a:lnTo>
                      <a:pt x="116" y="175"/>
                    </a:lnTo>
                    <a:lnTo>
                      <a:pt x="119" y="171"/>
                    </a:lnTo>
                    <a:lnTo>
                      <a:pt x="119" y="171"/>
                    </a:lnTo>
                    <a:lnTo>
                      <a:pt x="116" y="169"/>
                    </a:lnTo>
                    <a:lnTo>
                      <a:pt x="116" y="168"/>
                    </a:lnTo>
                    <a:lnTo>
                      <a:pt x="116" y="168"/>
                    </a:lnTo>
                    <a:lnTo>
                      <a:pt x="114" y="165"/>
                    </a:lnTo>
                    <a:lnTo>
                      <a:pt x="111" y="162"/>
                    </a:lnTo>
                    <a:lnTo>
                      <a:pt x="105" y="156"/>
                    </a:lnTo>
                    <a:lnTo>
                      <a:pt x="105" y="156"/>
                    </a:lnTo>
                    <a:lnTo>
                      <a:pt x="102" y="152"/>
                    </a:lnTo>
                    <a:lnTo>
                      <a:pt x="102" y="152"/>
                    </a:lnTo>
                    <a:lnTo>
                      <a:pt x="102" y="148"/>
                    </a:lnTo>
                    <a:lnTo>
                      <a:pt x="101" y="145"/>
                    </a:lnTo>
                    <a:lnTo>
                      <a:pt x="99" y="142"/>
                    </a:lnTo>
                    <a:lnTo>
                      <a:pt x="99" y="142"/>
                    </a:lnTo>
                    <a:lnTo>
                      <a:pt x="97" y="137"/>
                    </a:lnTo>
                    <a:lnTo>
                      <a:pt x="95" y="129"/>
                    </a:lnTo>
                    <a:lnTo>
                      <a:pt x="95" y="129"/>
                    </a:lnTo>
                    <a:lnTo>
                      <a:pt x="94" y="122"/>
                    </a:lnTo>
                    <a:lnTo>
                      <a:pt x="92" y="117"/>
                    </a:lnTo>
                    <a:lnTo>
                      <a:pt x="92" y="117"/>
                    </a:lnTo>
                    <a:lnTo>
                      <a:pt x="94" y="114"/>
                    </a:lnTo>
                    <a:lnTo>
                      <a:pt x="97" y="110"/>
                    </a:lnTo>
                    <a:lnTo>
                      <a:pt x="98" y="105"/>
                    </a:lnTo>
                    <a:lnTo>
                      <a:pt x="101" y="100"/>
                    </a:lnTo>
                    <a:lnTo>
                      <a:pt x="101" y="100"/>
                    </a:lnTo>
                    <a:lnTo>
                      <a:pt x="104" y="95"/>
                    </a:lnTo>
                    <a:lnTo>
                      <a:pt x="109" y="90"/>
                    </a:lnTo>
                    <a:lnTo>
                      <a:pt x="109" y="90"/>
                    </a:lnTo>
                    <a:lnTo>
                      <a:pt x="104" y="78"/>
                    </a:lnTo>
                    <a:lnTo>
                      <a:pt x="104" y="78"/>
                    </a:lnTo>
                    <a:lnTo>
                      <a:pt x="102" y="74"/>
                    </a:lnTo>
                    <a:lnTo>
                      <a:pt x="99" y="71"/>
                    </a:lnTo>
                    <a:lnTo>
                      <a:pt x="91" y="65"/>
                    </a:lnTo>
                    <a:lnTo>
                      <a:pt x="91" y="65"/>
                    </a:lnTo>
                    <a:lnTo>
                      <a:pt x="88" y="61"/>
                    </a:lnTo>
                    <a:lnTo>
                      <a:pt x="87" y="58"/>
                    </a:lnTo>
                    <a:lnTo>
                      <a:pt x="87" y="54"/>
                    </a:lnTo>
                    <a:lnTo>
                      <a:pt x="87" y="54"/>
                    </a:lnTo>
                    <a:lnTo>
                      <a:pt x="88" y="53"/>
                    </a:lnTo>
                    <a:lnTo>
                      <a:pt x="92" y="51"/>
                    </a:lnTo>
                    <a:lnTo>
                      <a:pt x="101" y="51"/>
                    </a:lnTo>
                    <a:lnTo>
                      <a:pt x="101" y="51"/>
                    </a:lnTo>
                    <a:lnTo>
                      <a:pt x="107" y="51"/>
                    </a:lnTo>
                    <a:lnTo>
                      <a:pt x="108" y="50"/>
                    </a:lnTo>
                    <a:lnTo>
                      <a:pt x="108" y="50"/>
                    </a:lnTo>
                    <a:lnTo>
                      <a:pt x="108" y="50"/>
                    </a:lnTo>
                    <a:lnTo>
                      <a:pt x="105" y="47"/>
                    </a:lnTo>
                    <a:lnTo>
                      <a:pt x="102" y="41"/>
                    </a:lnTo>
                    <a:lnTo>
                      <a:pt x="101" y="36"/>
                    </a:lnTo>
                    <a:lnTo>
                      <a:pt x="101" y="30"/>
                    </a:lnTo>
                    <a:lnTo>
                      <a:pt x="101" y="30"/>
                    </a:lnTo>
                    <a:lnTo>
                      <a:pt x="101" y="24"/>
                    </a:lnTo>
                    <a:lnTo>
                      <a:pt x="99" y="21"/>
                    </a:lnTo>
                    <a:lnTo>
                      <a:pt x="99" y="18"/>
                    </a:lnTo>
                    <a:lnTo>
                      <a:pt x="99" y="16"/>
                    </a:lnTo>
                    <a:lnTo>
                      <a:pt x="99" y="16"/>
                    </a:lnTo>
                    <a:lnTo>
                      <a:pt x="98" y="11"/>
                    </a:lnTo>
                    <a:lnTo>
                      <a:pt x="95" y="6"/>
                    </a:lnTo>
                    <a:lnTo>
                      <a:pt x="92" y="1"/>
                    </a:lnTo>
                    <a:lnTo>
                      <a:pt x="89" y="0"/>
                    </a:lnTo>
                    <a:lnTo>
                      <a:pt x="89" y="0"/>
                    </a:lnTo>
                    <a:lnTo>
                      <a:pt x="88" y="0"/>
                    </a:lnTo>
                    <a:lnTo>
                      <a:pt x="88" y="0"/>
                    </a:lnTo>
                    <a:lnTo>
                      <a:pt x="87" y="9"/>
                    </a:lnTo>
                    <a:lnTo>
                      <a:pt x="87" y="9"/>
                    </a:lnTo>
                    <a:lnTo>
                      <a:pt x="88" y="10"/>
                    </a:lnTo>
                    <a:lnTo>
                      <a:pt x="89" y="13"/>
                    </a:lnTo>
                    <a:lnTo>
                      <a:pt x="94" y="16"/>
                    </a:lnTo>
                    <a:lnTo>
                      <a:pt x="94" y="16"/>
                    </a:lnTo>
                    <a:lnTo>
                      <a:pt x="95" y="17"/>
                    </a:lnTo>
                    <a:lnTo>
                      <a:pt x="95" y="18"/>
                    </a:lnTo>
                    <a:lnTo>
                      <a:pt x="95" y="26"/>
                    </a:lnTo>
                    <a:lnTo>
                      <a:pt x="95" y="26"/>
                    </a:lnTo>
                    <a:lnTo>
                      <a:pt x="92" y="27"/>
                    </a:lnTo>
                    <a:lnTo>
                      <a:pt x="89" y="28"/>
                    </a:lnTo>
                    <a:lnTo>
                      <a:pt x="87" y="30"/>
                    </a:lnTo>
                    <a:lnTo>
                      <a:pt x="85" y="30"/>
                    </a:lnTo>
                    <a:lnTo>
                      <a:pt x="85" y="30"/>
                    </a:lnTo>
                    <a:lnTo>
                      <a:pt x="80" y="38"/>
                    </a:lnTo>
                    <a:lnTo>
                      <a:pt x="77" y="44"/>
                    </a:lnTo>
                    <a:lnTo>
                      <a:pt x="75" y="48"/>
                    </a:lnTo>
                    <a:lnTo>
                      <a:pt x="75" y="48"/>
                    </a:lnTo>
                    <a:lnTo>
                      <a:pt x="75" y="54"/>
                    </a:lnTo>
                    <a:lnTo>
                      <a:pt x="74" y="57"/>
                    </a:lnTo>
                    <a:lnTo>
                      <a:pt x="72" y="58"/>
                    </a:lnTo>
                    <a:lnTo>
                      <a:pt x="72" y="58"/>
                    </a:lnTo>
                    <a:lnTo>
                      <a:pt x="71" y="60"/>
                    </a:lnTo>
                    <a:lnTo>
                      <a:pt x="70" y="63"/>
                    </a:lnTo>
                    <a:lnTo>
                      <a:pt x="70" y="67"/>
                    </a:lnTo>
                    <a:lnTo>
                      <a:pt x="70" y="67"/>
                    </a:lnTo>
                    <a:lnTo>
                      <a:pt x="68" y="68"/>
                    </a:lnTo>
                    <a:lnTo>
                      <a:pt x="67" y="71"/>
                    </a:lnTo>
                    <a:lnTo>
                      <a:pt x="64" y="74"/>
                    </a:lnTo>
                    <a:lnTo>
                      <a:pt x="62" y="77"/>
                    </a:lnTo>
                    <a:lnTo>
                      <a:pt x="62" y="77"/>
                    </a:lnTo>
                    <a:lnTo>
                      <a:pt x="61" y="81"/>
                    </a:lnTo>
                    <a:lnTo>
                      <a:pt x="57" y="88"/>
                    </a:lnTo>
                    <a:lnTo>
                      <a:pt x="51" y="101"/>
                    </a:lnTo>
                    <a:lnTo>
                      <a:pt x="51" y="101"/>
                    </a:lnTo>
                    <a:lnTo>
                      <a:pt x="47" y="108"/>
                    </a:lnTo>
                    <a:lnTo>
                      <a:pt x="45" y="110"/>
                    </a:lnTo>
                    <a:lnTo>
                      <a:pt x="44" y="108"/>
                    </a:lnTo>
                    <a:lnTo>
                      <a:pt x="44" y="108"/>
                    </a:lnTo>
                    <a:lnTo>
                      <a:pt x="43" y="104"/>
                    </a:lnTo>
                    <a:lnTo>
                      <a:pt x="38" y="101"/>
                    </a:lnTo>
                    <a:lnTo>
                      <a:pt x="35" y="100"/>
                    </a:lnTo>
                    <a:lnTo>
                      <a:pt x="33" y="100"/>
                    </a:lnTo>
                    <a:lnTo>
                      <a:pt x="33" y="100"/>
                    </a:lnTo>
                    <a:lnTo>
                      <a:pt x="30" y="101"/>
                    </a:lnTo>
                    <a:lnTo>
                      <a:pt x="27" y="101"/>
                    </a:lnTo>
                    <a:lnTo>
                      <a:pt x="23" y="101"/>
                    </a:lnTo>
                    <a:lnTo>
                      <a:pt x="23" y="101"/>
                    </a:lnTo>
                    <a:lnTo>
                      <a:pt x="13" y="111"/>
                    </a:lnTo>
                    <a:lnTo>
                      <a:pt x="4" y="120"/>
                    </a:lnTo>
                    <a:lnTo>
                      <a:pt x="4" y="120"/>
                    </a:lnTo>
                    <a:lnTo>
                      <a:pt x="4" y="124"/>
                    </a:lnTo>
                    <a:lnTo>
                      <a:pt x="0" y="137"/>
                    </a:lnTo>
                    <a:lnTo>
                      <a:pt x="0" y="137"/>
                    </a:lnTo>
                    <a:lnTo>
                      <a:pt x="3" y="139"/>
                    </a:lnTo>
                    <a:lnTo>
                      <a:pt x="7" y="145"/>
                    </a:lnTo>
                    <a:lnTo>
                      <a:pt x="7" y="145"/>
                    </a:lnTo>
                    <a:lnTo>
                      <a:pt x="10" y="147"/>
                    </a:lnTo>
                    <a:lnTo>
                      <a:pt x="13" y="148"/>
                    </a:lnTo>
                    <a:lnTo>
                      <a:pt x="17" y="148"/>
                    </a:lnTo>
                    <a:lnTo>
                      <a:pt x="18" y="148"/>
                    </a:lnTo>
                    <a:lnTo>
                      <a:pt x="18" y="148"/>
                    </a:lnTo>
                    <a:lnTo>
                      <a:pt x="21" y="151"/>
                    </a:lnTo>
                    <a:lnTo>
                      <a:pt x="23" y="155"/>
                    </a:lnTo>
                    <a:lnTo>
                      <a:pt x="24" y="159"/>
                    </a:lnTo>
                    <a:lnTo>
                      <a:pt x="24" y="164"/>
                    </a:lnTo>
                    <a:lnTo>
                      <a:pt x="24" y="164"/>
                    </a:lnTo>
                    <a:lnTo>
                      <a:pt x="21" y="171"/>
                    </a:lnTo>
                    <a:lnTo>
                      <a:pt x="20" y="174"/>
                    </a:lnTo>
                    <a:lnTo>
                      <a:pt x="20" y="178"/>
                    </a:lnTo>
                    <a:lnTo>
                      <a:pt x="43" y="178"/>
                    </a:lnTo>
                    <a:lnTo>
                      <a:pt x="50" y="17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0" name="Nigeria">
                <a:extLst>
                  <a:ext uri="{FF2B5EF4-FFF2-40B4-BE49-F238E27FC236}">
                    <a16:creationId xmlns:a16="http://schemas.microsoft.com/office/drawing/2014/main" id="{5D32013A-EAB3-0B6A-1822-CD1A207E831A}"/>
                  </a:ext>
                </a:extLst>
              </p:cNvPr>
              <p:cNvSpPr>
                <a:spLocks/>
              </p:cNvSpPr>
              <p:nvPr/>
            </p:nvSpPr>
            <p:spPr bwMode="auto">
              <a:xfrm>
                <a:off x="4389987" y="3979748"/>
                <a:ext cx="279679" cy="226408"/>
              </a:xfrm>
              <a:custGeom>
                <a:avLst/>
                <a:gdLst/>
                <a:ahLst/>
                <a:cxnLst>
                  <a:cxn ang="0">
                    <a:pos x="121" y="112"/>
                  </a:cxn>
                  <a:cxn ang="0">
                    <a:pos x="127" y="111"/>
                  </a:cxn>
                  <a:cxn ang="0">
                    <a:pos x="137" y="115"/>
                  </a:cxn>
                  <a:cxn ang="0">
                    <a:pos x="139" y="121"/>
                  </a:cxn>
                  <a:cxn ang="0">
                    <a:pos x="145" y="112"/>
                  </a:cxn>
                  <a:cxn ang="0">
                    <a:pos x="156" y="88"/>
                  </a:cxn>
                  <a:cxn ang="0">
                    <a:pos x="161" y="82"/>
                  </a:cxn>
                  <a:cxn ang="0">
                    <a:pos x="164" y="78"/>
                  </a:cxn>
                  <a:cxn ang="0">
                    <a:pos x="166" y="69"/>
                  </a:cxn>
                  <a:cxn ang="0">
                    <a:pos x="169" y="65"/>
                  </a:cxn>
                  <a:cxn ang="0">
                    <a:pos x="171" y="55"/>
                  </a:cxn>
                  <a:cxn ang="0">
                    <a:pos x="179" y="41"/>
                  </a:cxn>
                  <a:cxn ang="0">
                    <a:pos x="186" y="38"/>
                  </a:cxn>
                  <a:cxn ang="0">
                    <a:pos x="189" y="29"/>
                  </a:cxn>
                  <a:cxn ang="0">
                    <a:pos x="188" y="27"/>
                  </a:cxn>
                  <a:cxn ang="0">
                    <a:pos x="181" y="20"/>
                  </a:cxn>
                  <a:cxn ang="0">
                    <a:pos x="182" y="11"/>
                  </a:cxn>
                  <a:cxn ang="0">
                    <a:pos x="176" y="4"/>
                  </a:cxn>
                  <a:cxn ang="0">
                    <a:pos x="172" y="1"/>
                  </a:cxn>
                  <a:cxn ang="0">
                    <a:pos x="168" y="2"/>
                  </a:cxn>
                  <a:cxn ang="0">
                    <a:pos x="159" y="11"/>
                  </a:cxn>
                  <a:cxn ang="0">
                    <a:pos x="151" y="11"/>
                  </a:cxn>
                  <a:cxn ang="0">
                    <a:pos x="142" y="7"/>
                  </a:cxn>
                  <a:cxn ang="0">
                    <a:pos x="125" y="8"/>
                  </a:cxn>
                  <a:cxn ang="0">
                    <a:pos x="114" y="15"/>
                  </a:cxn>
                  <a:cxn ang="0">
                    <a:pos x="105" y="17"/>
                  </a:cxn>
                  <a:cxn ang="0">
                    <a:pos x="91" y="11"/>
                  </a:cxn>
                  <a:cxn ang="0">
                    <a:pos x="85" y="8"/>
                  </a:cxn>
                  <a:cxn ang="0">
                    <a:pos x="72" y="12"/>
                  </a:cxn>
                  <a:cxn ang="0">
                    <a:pos x="67" y="11"/>
                  </a:cxn>
                  <a:cxn ang="0">
                    <a:pos x="60" y="2"/>
                  </a:cxn>
                  <a:cxn ang="0">
                    <a:pos x="50" y="0"/>
                  </a:cxn>
                  <a:cxn ang="0">
                    <a:pos x="45" y="1"/>
                  </a:cxn>
                  <a:cxn ang="0">
                    <a:pos x="41" y="4"/>
                  </a:cxn>
                  <a:cxn ang="0">
                    <a:pos x="26" y="4"/>
                  </a:cxn>
                  <a:cxn ang="0">
                    <a:pos x="23" y="10"/>
                  </a:cxn>
                  <a:cxn ang="0">
                    <a:pos x="18" y="21"/>
                  </a:cxn>
                  <a:cxn ang="0">
                    <a:pos x="16" y="28"/>
                  </a:cxn>
                  <a:cxn ang="0">
                    <a:pos x="13" y="31"/>
                  </a:cxn>
                  <a:cxn ang="0">
                    <a:pos x="16" y="52"/>
                  </a:cxn>
                  <a:cxn ang="0">
                    <a:pos x="13" y="64"/>
                  </a:cxn>
                  <a:cxn ang="0">
                    <a:pos x="7" y="74"/>
                  </a:cxn>
                  <a:cxn ang="0">
                    <a:pos x="0" y="85"/>
                  </a:cxn>
                  <a:cxn ang="0">
                    <a:pos x="1" y="103"/>
                  </a:cxn>
                  <a:cxn ang="0">
                    <a:pos x="3" y="111"/>
                  </a:cxn>
                  <a:cxn ang="0">
                    <a:pos x="6" y="116"/>
                  </a:cxn>
                  <a:cxn ang="0">
                    <a:pos x="16" y="121"/>
                  </a:cxn>
                  <a:cxn ang="0">
                    <a:pos x="36" y="126"/>
                  </a:cxn>
                  <a:cxn ang="0">
                    <a:pos x="45" y="139"/>
                  </a:cxn>
                  <a:cxn ang="0">
                    <a:pos x="48" y="148"/>
                  </a:cxn>
                  <a:cxn ang="0">
                    <a:pos x="54" y="153"/>
                  </a:cxn>
                  <a:cxn ang="0">
                    <a:pos x="67" y="150"/>
                  </a:cxn>
                  <a:cxn ang="0">
                    <a:pos x="81" y="149"/>
                  </a:cxn>
                  <a:cxn ang="0">
                    <a:pos x="91" y="148"/>
                  </a:cxn>
                  <a:cxn ang="0">
                    <a:pos x="94" y="148"/>
                  </a:cxn>
                  <a:cxn ang="0">
                    <a:pos x="98" y="131"/>
                  </a:cxn>
                  <a:cxn ang="0">
                    <a:pos x="117" y="112"/>
                  </a:cxn>
                </a:cxnLst>
                <a:rect l="0" t="0" r="r" b="b"/>
                <a:pathLst>
                  <a:path w="189" h="153">
                    <a:moveTo>
                      <a:pt x="117" y="112"/>
                    </a:moveTo>
                    <a:lnTo>
                      <a:pt x="117" y="112"/>
                    </a:lnTo>
                    <a:lnTo>
                      <a:pt x="121" y="112"/>
                    </a:lnTo>
                    <a:lnTo>
                      <a:pt x="124" y="112"/>
                    </a:lnTo>
                    <a:lnTo>
                      <a:pt x="127" y="111"/>
                    </a:lnTo>
                    <a:lnTo>
                      <a:pt x="127" y="111"/>
                    </a:lnTo>
                    <a:lnTo>
                      <a:pt x="129" y="111"/>
                    </a:lnTo>
                    <a:lnTo>
                      <a:pt x="132" y="112"/>
                    </a:lnTo>
                    <a:lnTo>
                      <a:pt x="137" y="115"/>
                    </a:lnTo>
                    <a:lnTo>
                      <a:pt x="138" y="119"/>
                    </a:lnTo>
                    <a:lnTo>
                      <a:pt x="138" y="119"/>
                    </a:lnTo>
                    <a:lnTo>
                      <a:pt x="139" y="121"/>
                    </a:lnTo>
                    <a:lnTo>
                      <a:pt x="141" y="119"/>
                    </a:lnTo>
                    <a:lnTo>
                      <a:pt x="145" y="112"/>
                    </a:lnTo>
                    <a:lnTo>
                      <a:pt x="145" y="112"/>
                    </a:lnTo>
                    <a:lnTo>
                      <a:pt x="151" y="99"/>
                    </a:lnTo>
                    <a:lnTo>
                      <a:pt x="155" y="92"/>
                    </a:lnTo>
                    <a:lnTo>
                      <a:pt x="156" y="88"/>
                    </a:lnTo>
                    <a:lnTo>
                      <a:pt x="156" y="88"/>
                    </a:lnTo>
                    <a:lnTo>
                      <a:pt x="158" y="85"/>
                    </a:lnTo>
                    <a:lnTo>
                      <a:pt x="161" y="82"/>
                    </a:lnTo>
                    <a:lnTo>
                      <a:pt x="162" y="79"/>
                    </a:lnTo>
                    <a:lnTo>
                      <a:pt x="164" y="78"/>
                    </a:lnTo>
                    <a:lnTo>
                      <a:pt x="164" y="78"/>
                    </a:lnTo>
                    <a:lnTo>
                      <a:pt x="164" y="74"/>
                    </a:lnTo>
                    <a:lnTo>
                      <a:pt x="165" y="71"/>
                    </a:lnTo>
                    <a:lnTo>
                      <a:pt x="166" y="69"/>
                    </a:lnTo>
                    <a:lnTo>
                      <a:pt x="166" y="69"/>
                    </a:lnTo>
                    <a:lnTo>
                      <a:pt x="168" y="68"/>
                    </a:lnTo>
                    <a:lnTo>
                      <a:pt x="169" y="65"/>
                    </a:lnTo>
                    <a:lnTo>
                      <a:pt x="169" y="59"/>
                    </a:lnTo>
                    <a:lnTo>
                      <a:pt x="169" y="59"/>
                    </a:lnTo>
                    <a:lnTo>
                      <a:pt x="171" y="55"/>
                    </a:lnTo>
                    <a:lnTo>
                      <a:pt x="174" y="49"/>
                    </a:lnTo>
                    <a:lnTo>
                      <a:pt x="179" y="41"/>
                    </a:lnTo>
                    <a:lnTo>
                      <a:pt x="179" y="41"/>
                    </a:lnTo>
                    <a:lnTo>
                      <a:pt x="181" y="41"/>
                    </a:lnTo>
                    <a:lnTo>
                      <a:pt x="183" y="39"/>
                    </a:lnTo>
                    <a:lnTo>
                      <a:pt x="186" y="38"/>
                    </a:lnTo>
                    <a:lnTo>
                      <a:pt x="189" y="37"/>
                    </a:lnTo>
                    <a:lnTo>
                      <a:pt x="189" y="37"/>
                    </a:lnTo>
                    <a:lnTo>
                      <a:pt x="189" y="29"/>
                    </a:lnTo>
                    <a:lnTo>
                      <a:pt x="189" y="28"/>
                    </a:lnTo>
                    <a:lnTo>
                      <a:pt x="188" y="27"/>
                    </a:lnTo>
                    <a:lnTo>
                      <a:pt x="188" y="27"/>
                    </a:lnTo>
                    <a:lnTo>
                      <a:pt x="183" y="24"/>
                    </a:lnTo>
                    <a:lnTo>
                      <a:pt x="182" y="21"/>
                    </a:lnTo>
                    <a:lnTo>
                      <a:pt x="181" y="20"/>
                    </a:lnTo>
                    <a:lnTo>
                      <a:pt x="181" y="20"/>
                    </a:lnTo>
                    <a:lnTo>
                      <a:pt x="182" y="11"/>
                    </a:lnTo>
                    <a:lnTo>
                      <a:pt x="182" y="11"/>
                    </a:lnTo>
                    <a:lnTo>
                      <a:pt x="179" y="10"/>
                    </a:lnTo>
                    <a:lnTo>
                      <a:pt x="178" y="8"/>
                    </a:lnTo>
                    <a:lnTo>
                      <a:pt x="176" y="4"/>
                    </a:lnTo>
                    <a:lnTo>
                      <a:pt x="176" y="4"/>
                    </a:lnTo>
                    <a:lnTo>
                      <a:pt x="174" y="1"/>
                    </a:lnTo>
                    <a:lnTo>
                      <a:pt x="172" y="1"/>
                    </a:lnTo>
                    <a:lnTo>
                      <a:pt x="171" y="1"/>
                    </a:lnTo>
                    <a:lnTo>
                      <a:pt x="171" y="1"/>
                    </a:lnTo>
                    <a:lnTo>
                      <a:pt x="168" y="2"/>
                    </a:lnTo>
                    <a:lnTo>
                      <a:pt x="165" y="5"/>
                    </a:lnTo>
                    <a:lnTo>
                      <a:pt x="162" y="10"/>
                    </a:lnTo>
                    <a:lnTo>
                      <a:pt x="159" y="11"/>
                    </a:lnTo>
                    <a:lnTo>
                      <a:pt x="159" y="11"/>
                    </a:lnTo>
                    <a:lnTo>
                      <a:pt x="155" y="11"/>
                    </a:lnTo>
                    <a:lnTo>
                      <a:pt x="151" y="11"/>
                    </a:lnTo>
                    <a:lnTo>
                      <a:pt x="145" y="8"/>
                    </a:lnTo>
                    <a:lnTo>
                      <a:pt x="145" y="8"/>
                    </a:lnTo>
                    <a:lnTo>
                      <a:pt x="142" y="7"/>
                    </a:lnTo>
                    <a:lnTo>
                      <a:pt x="135" y="7"/>
                    </a:lnTo>
                    <a:lnTo>
                      <a:pt x="125" y="8"/>
                    </a:lnTo>
                    <a:lnTo>
                      <a:pt x="125" y="8"/>
                    </a:lnTo>
                    <a:lnTo>
                      <a:pt x="122" y="8"/>
                    </a:lnTo>
                    <a:lnTo>
                      <a:pt x="118" y="11"/>
                    </a:lnTo>
                    <a:lnTo>
                      <a:pt x="114" y="15"/>
                    </a:lnTo>
                    <a:lnTo>
                      <a:pt x="114" y="15"/>
                    </a:lnTo>
                    <a:lnTo>
                      <a:pt x="109" y="17"/>
                    </a:lnTo>
                    <a:lnTo>
                      <a:pt x="105" y="17"/>
                    </a:lnTo>
                    <a:lnTo>
                      <a:pt x="98" y="15"/>
                    </a:lnTo>
                    <a:lnTo>
                      <a:pt x="98" y="15"/>
                    </a:lnTo>
                    <a:lnTo>
                      <a:pt x="91" y="11"/>
                    </a:lnTo>
                    <a:lnTo>
                      <a:pt x="88" y="10"/>
                    </a:lnTo>
                    <a:lnTo>
                      <a:pt x="85" y="8"/>
                    </a:lnTo>
                    <a:lnTo>
                      <a:pt x="85" y="8"/>
                    </a:lnTo>
                    <a:lnTo>
                      <a:pt x="80" y="10"/>
                    </a:lnTo>
                    <a:lnTo>
                      <a:pt x="72" y="12"/>
                    </a:lnTo>
                    <a:lnTo>
                      <a:pt x="72" y="12"/>
                    </a:lnTo>
                    <a:lnTo>
                      <a:pt x="70" y="12"/>
                    </a:lnTo>
                    <a:lnTo>
                      <a:pt x="68" y="12"/>
                    </a:lnTo>
                    <a:lnTo>
                      <a:pt x="67" y="11"/>
                    </a:lnTo>
                    <a:lnTo>
                      <a:pt x="63" y="4"/>
                    </a:lnTo>
                    <a:lnTo>
                      <a:pt x="63" y="4"/>
                    </a:lnTo>
                    <a:lnTo>
                      <a:pt x="60" y="2"/>
                    </a:lnTo>
                    <a:lnTo>
                      <a:pt x="57" y="2"/>
                    </a:lnTo>
                    <a:lnTo>
                      <a:pt x="53" y="1"/>
                    </a:lnTo>
                    <a:lnTo>
                      <a:pt x="50" y="0"/>
                    </a:lnTo>
                    <a:lnTo>
                      <a:pt x="50" y="0"/>
                    </a:lnTo>
                    <a:lnTo>
                      <a:pt x="47" y="0"/>
                    </a:lnTo>
                    <a:lnTo>
                      <a:pt x="45" y="1"/>
                    </a:lnTo>
                    <a:lnTo>
                      <a:pt x="43" y="2"/>
                    </a:lnTo>
                    <a:lnTo>
                      <a:pt x="41" y="4"/>
                    </a:lnTo>
                    <a:lnTo>
                      <a:pt x="41" y="4"/>
                    </a:lnTo>
                    <a:lnTo>
                      <a:pt x="33" y="2"/>
                    </a:lnTo>
                    <a:lnTo>
                      <a:pt x="28" y="2"/>
                    </a:lnTo>
                    <a:lnTo>
                      <a:pt x="26" y="4"/>
                    </a:lnTo>
                    <a:lnTo>
                      <a:pt x="26" y="4"/>
                    </a:lnTo>
                    <a:lnTo>
                      <a:pt x="24" y="7"/>
                    </a:lnTo>
                    <a:lnTo>
                      <a:pt x="23" y="10"/>
                    </a:lnTo>
                    <a:lnTo>
                      <a:pt x="23" y="17"/>
                    </a:lnTo>
                    <a:lnTo>
                      <a:pt x="23" y="17"/>
                    </a:lnTo>
                    <a:lnTo>
                      <a:pt x="18" y="21"/>
                    </a:lnTo>
                    <a:lnTo>
                      <a:pt x="16" y="24"/>
                    </a:lnTo>
                    <a:lnTo>
                      <a:pt x="16" y="28"/>
                    </a:lnTo>
                    <a:lnTo>
                      <a:pt x="16" y="28"/>
                    </a:lnTo>
                    <a:lnTo>
                      <a:pt x="14" y="29"/>
                    </a:lnTo>
                    <a:lnTo>
                      <a:pt x="13" y="31"/>
                    </a:lnTo>
                    <a:lnTo>
                      <a:pt x="13" y="31"/>
                    </a:lnTo>
                    <a:lnTo>
                      <a:pt x="16" y="41"/>
                    </a:lnTo>
                    <a:lnTo>
                      <a:pt x="16" y="41"/>
                    </a:lnTo>
                    <a:lnTo>
                      <a:pt x="16" y="52"/>
                    </a:lnTo>
                    <a:lnTo>
                      <a:pt x="16" y="59"/>
                    </a:lnTo>
                    <a:lnTo>
                      <a:pt x="13" y="64"/>
                    </a:lnTo>
                    <a:lnTo>
                      <a:pt x="13" y="64"/>
                    </a:lnTo>
                    <a:lnTo>
                      <a:pt x="8" y="71"/>
                    </a:lnTo>
                    <a:lnTo>
                      <a:pt x="7" y="74"/>
                    </a:lnTo>
                    <a:lnTo>
                      <a:pt x="7" y="74"/>
                    </a:lnTo>
                    <a:lnTo>
                      <a:pt x="4" y="76"/>
                    </a:lnTo>
                    <a:lnTo>
                      <a:pt x="1" y="81"/>
                    </a:lnTo>
                    <a:lnTo>
                      <a:pt x="0" y="85"/>
                    </a:lnTo>
                    <a:lnTo>
                      <a:pt x="0" y="85"/>
                    </a:lnTo>
                    <a:lnTo>
                      <a:pt x="0" y="95"/>
                    </a:lnTo>
                    <a:lnTo>
                      <a:pt x="1" y="103"/>
                    </a:lnTo>
                    <a:lnTo>
                      <a:pt x="1" y="103"/>
                    </a:lnTo>
                    <a:lnTo>
                      <a:pt x="1" y="108"/>
                    </a:lnTo>
                    <a:lnTo>
                      <a:pt x="3" y="111"/>
                    </a:lnTo>
                    <a:lnTo>
                      <a:pt x="6" y="116"/>
                    </a:lnTo>
                    <a:lnTo>
                      <a:pt x="6" y="116"/>
                    </a:lnTo>
                    <a:lnTo>
                      <a:pt x="6" y="116"/>
                    </a:lnTo>
                    <a:lnTo>
                      <a:pt x="6" y="116"/>
                    </a:lnTo>
                    <a:lnTo>
                      <a:pt x="10" y="119"/>
                    </a:lnTo>
                    <a:lnTo>
                      <a:pt x="16" y="121"/>
                    </a:lnTo>
                    <a:lnTo>
                      <a:pt x="30" y="123"/>
                    </a:lnTo>
                    <a:lnTo>
                      <a:pt x="30" y="123"/>
                    </a:lnTo>
                    <a:lnTo>
                      <a:pt x="36" y="126"/>
                    </a:lnTo>
                    <a:lnTo>
                      <a:pt x="40" y="131"/>
                    </a:lnTo>
                    <a:lnTo>
                      <a:pt x="44" y="135"/>
                    </a:lnTo>
                    <a:lnTo>
                      <a:pt x="45" y="139"/>
                    </a:lnTo>
                    <a:lnTo>
                      <a:pt x="45" y="139"/>
                    </a:lnTo>
                    <a:lnTo>
                      <a:pt x="45" y="143"/>
                    </a:lnTo>
                    <a:lnTo>
                      <a:pt x="48" y="148"/>
                    </a:lnTo>
                    <a:lnTo>
                      <a:pt x="51" y="150"/>
                    </a:lnTo>
                    <a:lnTo>
                      <a:pt x="54" y="153"/>
                    </a:lnTo>
                    <a:lnTo>
                      <a:pt x="54" y="153"/>
                    </a:lnTo>
                    <a:lnTo>
                      <a:pt x="57" y="153"/>
                    </a:lnTo>
                    <a:lnTo>
                      <a:pt x="61" y="152"/>
                    </a:lnTo>
                    <a:lnTo>
                      <a:pt x="67" y="150"/>
                    </a:lnTo>
                    <a:lnTo>
                      <a:pt x="70" y="149"/>
                    </a:lnTo>
                    <a:lnTo>
                      <a:pt x="70" y="149"/>
                    </a:lnTo>
                    <a:lnTo>
                      <a:pt x="81" y="149"/>
                    </a:lnTo>
                    <a:lnTo>
                      <a:pt x="87" y="149"/>
                    </a:lnTo>
                    <a:lnTo>
                      <a:pt x="91" y="148"/>
                    </a:lnTo>
                    <a:lnTo>
                      <a:pt x="91" y="148"/>
                    </a:lnTo>
                    <a:lnTo>
                      <a:pt x="92" y="146"/>
                    </a:lnTo>
                    <a:lnTo>
                      <a:pt x="94" y="148"/>
                    </a:lnTo>
                    <a:lnTo>
                      <a:pt x="94" y="148"/>
                    </a:lnTo>
                    <a:lnTo>
                      <a:pt x="98" y="135"/>
                    </a:lnTo>
                    <a:lnTo>
                      <a:pt x="98" y="131"/>
                    </a:lnTo>
                    <a:lnTo>
                      <a:pt x="98" y="131"/>
                    </a:lnTo>
                    <a:lnTo>
                      <a:pt x="107" y="122"/>
                    </a:lnTo>
                    <a:lnTo>
                      <a:pt x="117" y="112"/>
                    </a:lnTo>
                    <a:lnTo>
                      <a:pt x="117" y="1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1" name="Equatorial Guinea">
                <a:extLst>
                  <a:ext uri="{FF2B5EF4-FFF2-40B4-BE49-F238E27FC236}">
                    <a16:creationId xmlns:a16="http://schemas.microsoft.com/office/drawing/2014/main" id="{421B29B6-B208-35EE-FBAB-6141CF0392B4}"/>
                  </a:ext>
                </a:extLst>
              </p:cNvPr>
              <p:cNvSpPr>
                <a:spLocks/>
              </p:cNvSpPr>
              <p:nvPr/>
            </p:nvSpPr>
            <p:spPr bwMode="auto">
              <a:xfrm>
                <a:off x="4548324" y="4256467"/>
                <a:ext cx="50312" cy="34036"/>
              </a:xfrm>
              <a:custGeom>
                <a:avLst/>
                <a:gdLst/>
                <a:ahLst/>
                <a:cxnLst>
                  <a:cxn ang="0">
                    <a:pos x="32" y="20"/>
                  </a:cxn>
                  <a:cxn ang="0">
                    <a:pos x="32" y="20"/>
                  </a:cxn>
                  <a:cxn ang="0">
                    <a:pos x="34" y="15"/>
                  </a:cxn>
                  <a:cxn ang="0">
                    <a:pos x="34" y="0"/>
                  </a:cxn>
                  <a:cxn ang="0">
                    <a:pos x="30" y="2"/>
                  </a:cxn>
                  <a:cxn ang="0">
                    <a:pos x="7" y="2"/>
                  </a:cxn>
                  <a:cxn ang="0">
                    <a:pos x="7" y="2"/>
                  </a:cxn>
                  <a:cxn ang="0">
                    <a:pos x="8" y="2"/>
                  </a:cxn>
                  <a:cxn ang="0">
                    <a:pos x="8" y="2"/>
                  </a:cxn>
                  <a:cxn ang="0">
                    <a:pos x="8" y="5"/>
                  </a:cxn>
                  <a:cxn ang="0">
                    <a:pos x="8" y="8"/>
                  </a:cxn>
                  <a:cxn ang="0">
                    <a:pos x="7" y="10"/>
                  </a:cxn>
                  <a:cxn ang="0">
                    <a:pos x="4" y="12"/>
                  </a:cxn>
                  <a:cxn ang="0">
                    <a:pos x="4" y="12"/>
                  </a:cxn>
                  <a:cxn ang="0">
                    <a:pos x="1" y="15"/>
                  </a:cxn>
                  <a:cxn ang="0">
                    <a:pos x="0" y="16"/>
                  </a:cxn>
                  <a:cxn ang="0">
                    <a:pos x="1" y="17"/>
                  </a:cxn>
                  <a:cxn ang="0">
                    <a:pos x="2" y="19"/>
                  </a:cxn>
                  <a:cxn ang="0">
                    <a:pos x="2" y="19"/>
                  </a:cxn>
                  <a:cxn ang="0">
                    <a:pos x="4" y="19"/>
                  </a:cxn>
                  <a:cxn ang="0">
                    <a:pos x="5" y="20"/>
                  </a:cxn>
                  <a:cxn ang="0">
                    <a:pos x="4" y="23"/>
                  </a:cxn>
                  <a:cxn ang="0">
                    <a:pos x="4" y="23"/>
                  </a:cxn>
                  <a:cxn ang="0">
                    <a:pos x="11" y="22"/>
                  </a:cxn>
                  <a:cxn ang="0">
                    <a:pos x="11" y="22"/>
                  </a:cxn>
                  <a:cxn ang="0">
                    <a:pos x="32" y="20"/>
                  </a:cxn>
                  <a:cxn ang="0">
                    <a:pos x="32" y="20"/>
                  </a:cxn>
                </a:cxnLst>
                <a:rect l="0" t="0" r="r" b="b"/>
                <a:pathLst>
                  <a:path w="34" h="23">
                    <a:moveTo>
                      <a:pt x="32" y="20"/>
                    </a:moveTo>
                    <a:lnTo>
                      <a:pt x="32" y="20"/>
                    </a:lnTo>
                    <a:lnTo>
                      <a:pt x="34" y="15"/>
                    </a:lnTo>
                    <a:lnTo>
                      <a:pt x="34" y="0"/>
                    </a:lnTo>
                    <a:lnTo>
                      <a:pt x="30" y="2"/>
                    </a:lnTo>
                    <a:lnTo>
                      <a:pt x="7" y="2"/>
                    </a:lnTo>
                    <a:lnTo>
                      <a:pt x="7" y="2"/>
                    </a:lnTo>
                    <a:lnTo>
                      <a:pt x="8" y="2"/>
                    </a:lnTo>
                    <a:lnTo>
                      <a:pt x="8" y="2"/>
                    </a:lnTo>
                    <a:lnTo>
                      <a:pt x="8" y="5"/>
                    </a:lnTo>
                    <a:lnTo>
                      <a:pt x="8" y="8"/>
                    </a:lnTo>
                    <a:lnTo>
                      <a:pt x="7" y="10"/>
                    </a:lnTo>
                    <a:lnTo>
                      <a:pt x="4" y="12"/>
                    </a:lnTo>
                    <a:lnTo>
                      <a:pt x="4" y="12"/>
                    </a:lnTo>
                    <a:lnTo>
                      <a:pt x="1" y="15"/>
                    </a:lnTo>
                    <a:lnTo>
                      <a:pt x="0" y="16"/>
                    </a:lnTo>
                    <a:lnTo>
                      <a:pt x="1" y="17"/>
                    </a:lnTo>
                    <a:lnTo>
                      <a:pt x="2" y="19"/>
                    </a:lnTo>
                    <a:lnTo>
                      <a:pt x="2" y="19"/>
                    </a:lnTo>
                    <a:lnTo>
                      <a:pt x="4" y="19"/>
                    </a:lnTo>
                    <a:lnTo>
                      <a:pt x="5" y="20"/>
                    </a:lnTo>
                    <a:lnTo>
                      <a:pt x="4" y="23"/>
                    </a:lnTo>
                    <a:lnTo>
                      <a:pt x="4" y="23"/>
                    </a:lnTo>
                    <a:lnTo>
                      <a:pt x="11" y="22"/>
                    </a:lnTo>
                    <a:lnTo>
                      <a:pt x="11" y="22"/>
                    </a:lnTo>
                    <a:lnTo>
                      <a:pt x="32" y="20"/>
                    </a:lnTo>
                    <a:lnTo>
                      <a:pt x="32"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2" name="Gabon">
                <a:extLst>
                  <a:ext uri="{FF2B5EF4-FFF2-40B4-BE49-F238E27FC236}">
                    <a16:creationId xmlns:a16="http://schemas.microsoft.com/office/drawing/2014/main" id="{72A42795-2634-D3AB-9996-3A734E7122A8}"/>
                  </a:ext>
                </a:extLst>
              </p:cNvPr>
              <p:cNvSpPr>
                <a:spLocks/>
              </p:cNvSpPr>
              <p:nvPr/>
            </p:nvSpPr>
            <p:spPr bwMode="auto">
              <a:xfrm>
                <a:off x="4535006" y="4254988"/>
                <a:ext cx="130221" cy="149459"/>
              </a:xfrm>
              <a:custGeom>
                <a:avLst/>
                <a:gdLst/>
                <a:ahLst/>
                <a:cxnLst>
                  <a:cxn ang="0">
                    <a:pos x="44" y="97"/>
                  </a:cxn>
                  <a:cxn ang="0">
                    <a:pos x="48" y="92"/>
                  </a:cxn>
                  <a:cxn ang="0">
                    <a:pos x="46" y="84"/>
                  </a:cxn>
                  <a:cxn ang="0">
                    <a:pos x="46" y="80"/>
                  </a:cxn>
                  <a:cxn ang="0">
                    <a:pos x="51" y="77"/>
                  </a:cxn>
                  <a:cxn ang="0">
                    <a:pos x="56" y="77"/>
                  </a:cxn>
                  <a:cxn ang="0">
                    <a:pos x="58" y="75"/>
                  </a:cxn>
                  <a:cxn ang="0">
                    <a:pos x="60" y="70"/>
                  </a:cxn>
                  <a:cxn ang="0">
                    <a:pos x="63" y="68"/>
                  </a:cxn>
                  <a:cxn ang="0">
                    <a:pos x="67" y="73"/>
                  </a:cxn>
                  <a:cxn ang="0">
                    <a:pos x="70" y="77"/>
                  </a:cxn>
                  <a:cxn ang="0">
                    <a:pos x="71" y="78"/>
                  </a:cxn>
                  <a:cxn ang="0">
                    <a:pos x="77" y="78"/>
                  </a:cxn>
                  <a:cxn ang="0">
                    <a:pos x="84" y="80"/>
                  </a:cxn>
                  <a:cxn ang="0">
                    <a:pos x="85" y="78"/>
                  </a:cxn>
                  <a:cxn ang="0">
                    <a:pos x="88" y="73"/>
                  </a:cxn>
                  <a:cxn ang="0">
                    <a:pos x="88" y="61"/>
                  </a:cxn>
                  <a:cxn ang="0">
                    <a:pos x="87" y="47"/>
                  </a:cxn>
                  <a:cxn ang="0">
                    <a:pos x="84" y="44"/>
                  </a:cxn>
                  <a:cxn ang="0">
                    <a:pos x="78" y="37"/>
                  </a:cxn>
                  <a:cxn ang="0">
                    <a:pos x="81" y="31"/>
                  </a:cxn>
                  <a:cxn ang="0">
                    <a:pos x="85" y="28"/>
                  </a:cxn>
                  <a:cxn ang="0">
                    <a:pos x="85" y="21"/>
                  </a:cxn>
                  <a:cxn ang="0">
                    <a:pos x="84" y="18"/>
                  </a:cxn>
                  <a:cxn ang="0">
                    <a:pos x="78" y="17"/>
                  </a:cxn>
                  <a:cxn ang="0">
                    <a:pos x="70" y="18"/>
                  </a:cxn>
                  <a:cxn ang="0">
                    <a:pos x="67" y="18"/>
                  </a:cxn>
                  <a:cxn ang="0">
                    <a:pos x="70" y="1"/>
                  </a:cxn>
                  <a:cxn ang="0">
                    <a:pos x="46" y="0"/>
                  </a:cxn>
                  <a:cxn ang="0">
                    <a:pos x="43" y="1"/>
                  </a:cxn>
                  <a:cxn ang="0">
                    <a:pos x="41" y="21"/>
                  </a:cxn>
                  <a:cxn ang="0">
                    <a:pos x="20" y="23"/>
                  </a:cxn>
                  <a:cxn ang="0">
                    <a:pos x="13" y="24"/>
                  </a:cxn>
                  <a:cxn ang="0">
                    <a:pos x="10" y="27"/>
                  </a:cxn>
                  <a:cxn ang="0">
                    <a:pos x="10" y="28"/>
                  </a:cxn>
                  <a:cxn ang="0">
                    <a:pos x="14" y="33"/>
                  </a:cxn>
                  <a:cxn ang="0">
                    <a:pos x="16" y="36"/>
                  </a:cxn>
                  <a:cxn ang="0">
                    <a:pos x="16" y="37"/>
                  </a:cxn>
                  <a:cxn ang="0">
                    <a:pos x="9" y="40"/>
                  </a:cxn>
                  <a:cxn ang="0">
                    <a:pos x="7" y="43"/>
                  </a:cxn>
                  <a:cxn ang="0">
                    <a:pos x="7" y="46"/>
                  </a:cxn>
                  <a:cxn ang="0">
                    <a:pos x="2" y="53"/>
                  </a:cxn>
                  <a:cxn ang="0">
                    <a:pos x="0" y="54"/>
                  </a:cxn>
                  <a:cxn ang="0">
                    <a:pos x="3" y="60"/>
                  </a:cxn>
                  <a:cxn ang="0">
                    <a:pos x="9" y="67"/>
                  </a:cxn>
                  <a:cxn ang="0">
                    <a:pos x="9" y="68"/>
                  </a:cxn>
                  <a:cxn ang="0">
                    <a:pos x="20" y="81"/>
                  </a:cxn>
                  <a:cxn ang="0">
                    <a:pos x="24" y="87"/>
                  </a:cxn>
                  <a:cxn ang="0">
                    <a:pos x="30" y="95"/>
                  </a:cxn>
                  <a:cxn ang="0">
                    <a:pos x="36" y="101"/>
                  </a:cxn>
                  <a:cxn ang="0">
                    <a:pos x="44" y="97"/>
                  </a:cxn>
                </a:cxnLst>
                <a:rect l="0" t="0" r="r" b="b"/>
                <a:pathLst>
                  <a:path w="88" h="101">
                    <a:moveTo>
                      <a:pt x="44" y="97"/>
                    </a:moveTo>
                    <a:lnTo>
                      <a:pt x="44" y="97"/>
                    </a:lnTo>
                    <a:lnTo>
                      <a:pt x="48" y="95"/>
                    </a:lnTo>
                    <a:lnTo>
                      <a:pt x="48" y="92"/>
                    </a:lnTo>
                    <a:lnTo>
                      <a:pt x="48" y="88"/>
                    </a:lnTo>
                    <a:lnTo>
                      <a:pt x="46" y="84"/>
                    </a:lnTo>
                    <a:lnTo>
                      <a:pt x="46" y="84"/>
                    </a:lnTo>
                    <a:lnTo>
                      <a:pt x="46" y="80"/>
                    </a:lnTo>
                    <a:lnTo>
                      <a:pt x="47" y="77"/>
                    </a:lnTo>
                    <a:lnTo>
                      <a:pt x="51" y="77"/>
                    </a:lnTo>
                    <a:lnTo>
                      <a:pt x="56" y="77"/>
                    </a:lnTo>
                    <a:lnTo>
                      <a:pt x="56" y="77"/>
                    </a:lnTo>
                    <a:lnTo>
                      <a:pt x="57" y="77"/>
                    </a:lnTo>
                    <a:lnTo>
                      <a:pt x="58" y="75"/>
                    </a:lnTo>
                    <a:lnTo>
                      <a:pt x="60" y="73"/>
                    </a:lnTo>
                    <a:lnTo>
                      <a:pt x="60" y="70"/>
                    </a:lnTo>
                    <a:lnTo>
                      <a:pt x="63" y="68"/>
                    </a:lnTo>
                    <a:lnTo>
                      <a:pt x="63" y="68"/>
                    </a:lnTo>
                    <a:lnTo>
                      <a:pt x="66" y="70"/>
                    </a:lnTo>
                    <a:lnTo>
                      <a:pt x="67" y="73"/>
                    </a:lnTo>
                    <a:lnTo>
                      <a:pt x="68" y="77"/>
                    </a:lnTo>
                    <a:lnTo>
                      <a:pt x="70" y="77"/>
                    </a:lnTo>
                    <a:lnTo>
                      <a:pt x="71" y="78"/>
                    </a:lnTo>
                    <a:lnTo>
                      <a:pt x="71" y="78"/>
                    </a:lnTo>
                    <a:lnTo>
                      <a:pt x="74" y="78"/>
                    </a:lnTo>
                    <a:lnTo>
                      <a:pt x="77" y="78"/>
                    </a:lnTo>
                    <a:lnTo>
                      <a:pt x="80" y="80"/>
                    </a:lnTo>
                    <a:lnTo>
                      <a:pt x="84" y="80"/>
                    </a:lnTo>
                    <a:lnTo>
                      <a:pt x="84" y="80"/>
                    </a:lnTo>
                    <a:lnTo>
                      <a:pt x="85" y="78"/>
                    </a:lnTo>
                    <a:lnTo>
                      <a:pt x="87" y="77"/>
                    </a:lnTo>
                    <a:lnTo>
                      <a:pt x="88" y="73"/>
                    </a:lnTo>
                    <a:lnTo>
                      <a:pt x="88" y="61"/>
                    </a:lnTo>
                    <a:lnTo>
                      <a:pt x="88" y="61"/>
                    </a:lnTo>
                    <a:lnTo>
                      <a:pt x="88" y="50"/>
                    </a:lnTo>
                    <a:lnTo>
                      <a:pt x="87" y="47"/>
                    </a:lnTo>
                    <a:lnTo>
                      <a:pt x="84" y="44"/>
                    </a:lnTo>
                    <a:lnTo>
                      <a:pt x="84" y="44"/>
                    </a:lnTo>
                    <a:lnTo>
                      <a:pt x="81" y="41"/>
                    </a:lnTo>
                    <a:lnTo>
                      <a:pt x="78" y="37"/>
                    </a:lnTo>
                    <a:lnTo>
                      <a:pt x="78" y="34"/>
                    </a:lnTo>
                    <a:lnTo>
                      <a:pt x="81" y="31"/>
                    </a:lnTo>
                    <a:lnTo>
                      <a:pt x="81" y="31"/>
                    </a:lnTo>
                    <a:lnTo>
                      <a:pt x="85" y="28"/>
                    </a:lnTo>
                    <a:lnTo>
                      <a:pt x="87" y="24"/>
                    </a:lnTo>
                    <a:lnTo>
                      <a:pt x="85" y="21"/>
                    </a:lnTo>
                    <a:lnTo>
                      <a:pt x="84" y="18"/>
                    </a:lnTo>
                    <a:lnTo>
                      <a:pt x="84" y="18"/>
                    </a:lnTo>
                    <a:lnTo>
                      <a:pt x="81" y="17"/>
                    </a:lnTo>
                    <a:lnTo>
                      <a:pt x="78" y="17"/>
                    </a:lnTo>
                    <a:lnTo>
                      <a:pt x="74" y="18"/>
                    </a:lnTo>
                    <a:lnTo>
                      <a:pt x="70" y="18"/>
                    </a:lnTo>
                    <a:lnTo>
                      <a:pt x="68" y="18"/>
                    </a:lnTo>
                    <a:lnTo>
                      <a:pt x="67" y="18"/>
                    </a:lnTo>
                    <a:lnTo>
                      <a:pt x="67" y="18"/>
                    </a:lnTo>
                    <a:lnTo>
                      <a:pt x="70" y="1"/>
                    </a:lnTo>
                    <a:lnTo>
                      <a:pt x="70" y="1"/>
                    </a:lnTo>
                    <a:lnTo>
                      <a:pt x="46" y="0"/>
                    </a:lnTo>
                    <a:lnTo>
                      <a:pt x="43" y="1"/>
                    </a:lnTo>
                    <a:lnTo>
                      <a:pt x="43" y="1"/>
                    </a:lnTo>
                    <a:lnTo>
                      <a:pt x="43" y="16"/>
                    </a:lnTo>
                    <a:lnTo>
                      <a:pt x="41" y="21"/>
                    </a:lnTo>
                    <a:lnTo>
                      <a:pt x="41" y="21"/>
                    </a:lnTo>
                    <a:lnTo>
                      <a:pt x="20" y="23"/>
                    </a:lnTo>
                    <a:lnTo>
                      <a:pt x="20" y="23"/>
                    </a:lnTo>
                    <a:lnTo>
                      <a:pt x="13" y="24"/>
                    </a:lnTo>
                    <a:lnTo>
                      <a:pt x="13" y="24"/>
                    </a:lnTo>
                    <a:lnTo>
                      <a:pt x="10" y="27"/>
                    </a:lnTo>
                    <a:lnTo>
                      <a:pt x="10" y="27"/>
                    </a:lnTo>
                    <a:lnTo>
                      <a:pt x="10" y="28"/>
                    </a:lnTo>
                    <a:lnTo>
                      <a:pt x="11" y="31"/>
                    </a:lnTo>
                    <a:lnTo>
                      <a:pt x="14" y="33"/>
                    </a:lnTo>
                    <a:lnTo>
                      <a:pt x="16" y="36"/>
                    </a:lnTo>
                    <a:lnTo>
                      <a:pt x="16" y="36"/>
                    </a:lnTo>
                    <a:lnTo>
                      <a:pt x="16" y="37"/>
                    </a:lnTo>
                    <a:lnTo>
                      <a:pt x="16" y="37"/>
                    </a:lnTo>
                    <a:lnTo>
                      <a:pt x="11" y="38"/>
                    </a:lnTo>
                    <a:lnTo>
                      <a:pt x="9" y="40"/>
                    </a:lnTo>
                    <a:lnTo>
                      <a:pt x="7" y="41"/>
                    </a:lnTo>
                    <a:lnTo>
                      <a:pt x="7" y="43"/>
                    </a:lnTo>
                    <a:lnTo>
                      <a:pt x="7" y="43"/>
                    </a:lnTo>
                    <a:lnTo>
                      <a:pt x="7" y="46"/>
                    </a:lnTo>
                    <a:lnTo>
                      <a:pt x="6" y="48"/>
                    </a:lnTo>
                    <a:lnTo>
                      <a:pt x="2" y="53"/>
                    </a:lnTo>
                    <a:lnTo>
                      <a:pt x="2" y="53"/>
                    </a:lnTo>
                    <a:lnTo>
                      <a:pt x="0" y="54"/>
                    </a:lnTo>
                    <a:lnTo>
                      <a:pt x="2" y="55"/>
                    </a:lnTo>
                    <a:lnTo>
                      <a:pt x="3" y="60"/>
                    </a:lnTo>
                    <a:lnTo>
                      <a:pt x="7" y="63"/>
                    </a:lnTo>
                    <a:lnTo>
                      <a:pt x="9" y="67"/>
                    </a:lnTo>
                    <a:lnTo>
                      <a:pt x="9" y="67"/>
                    </a:lnTo>
                    <a:lnTo>
                      <a:pt x="9" y="68"/>
                    </a:lnTo>
                    <a:lnTo>
                      <a:pt x="11" y="71"/>
                    </a:lnTo>
                    <a:lnTo>
                      <a:pt x="20" y="81"/>
                    </a:lnTo>
                    <a:lnTo>
                      <a:pt x="20" y="81"/>
                    </a:lnTo>
                    <a:lnTo>
                      <a:pt x="24" y="87"/>
                    </a:lnTo>
                    <a:lnTo>
                      <a:pt x="27" y="91"/>
                    </a:lnTo>
                    <a:lnTo>
                      <a:pt x="30" y="95"/>
                    </a:lnTo>
                    <a:lnTo>
                      <a:pt x="36" y="101"/>
                    </a:lnTo>
                    <a:lnTo>
                      <a:pt x="36" y="101"/>
                    </a:lnTo>
                    <a:lnTo>
                      <a:pt x="39" y="98"/>
                    </a:lnTo>
                    <a:lnTo>
                      <a:pt x="44" y="97"/>
                    </a:lnTo>
                    <a:lnTo>
                      <a:pt x="44" y="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3" name="Mauritania">
                <a:extLst>
                  <a:ext uri="{FF2B5EF4-FFF2-40B4-BE49-F238E27FC236}">
                    <a16:creationId xmlns:a16="http://schemas.microsoft.com/office/drawing/2014/main" id="{255C7DAF-C099-C624-98A0-8704CB91D04C}"/>
                  </a:ext>
                </a:extLst>
              </p:cNvPr>
              <p:cNvSpPr>
                <a:spLocks/>
              </p:cNvSpPr>
              <p:nvPr/>
            </p:nvSpPr>
            <p:spPr bwMode="auto">
              <a:xfrm>
                <a:off x="3917936" y="3642358"/>
                <a:ext cx="287078" cy="315194"/>
              </a:xfrm>
              <a:custGeom>
                <a:avLst/>
                <a:gdLst/>
                <a:ahLst/>
                <a:cxnLst>
                  <a:cxn ang="0">
                    <a:pos x="15" y="184"/>
                  </a:cxn>
                  <a:cxn ang="0">
                    <a:pos x="29" y="184"/>
                  </a:cxn>
                  <a:cxn ang="0">
                    <a:pos x="34" y="182"/>
                  </a:cxn>
                  <a:cxn ang="0">
                    <a:pos x="42" y="182"/>
                  </a:cxn>
                  <a:cxn ang="0">
                    <a:pos x="49" y="188"/>
                  </a:cxn>
                  <a:cxn ang="0">
                    <a:pos x="57" y="191"/>
                  </a:cxn>
                  <a:cxn ang="0">
                    <a:pos x="60" y="198"/>
                  </a:cxn>
                  <a:cxn ang="0">
                    <a:pos x="67" y="205"/>
                  </a:cxn>
                  <a:cxn ang="0">
                    <a:pos x="73" y="209"/>
                  </a:cxn>
                  <a:cxn ang="0">
                    <a:pos x="76" y="213"/>
                  </a:cxn>
                  <a:cxn ang="0">
                    <a:pos x="83" y="211"/>
                  </a:cxn>
                  <a:cxn ang="0">
                    <a:pos x="84" y="208"/>
                  </a:cxn>
                  <a:cxn ang="0">
                    <a:pos x="86" y="202"/>
                  </a:cxn>
                  <a:cxn ang="0">
                    <a:pos x="93" y="203"/>
                  </a:cxn>
                  <a:cxn ang="0">
                    <a:pos x="97" y="206"/>
                  </a:cxn>
                  <a:cxn ang="0">
                    <a:pos x="101" y="202"/>
                  </a:cxn>
                  <a:cxn ang="0">
                    <a:pos x="104" y="202"/>
                  </a:cxn>
                  <a:cxn ang="0">
                    <a:pos x="113" y="203"/>
                  </a:cxn>
                  <a:cxn ang="0">
                    <a:pos x="120" y="202"/>
                  </a:cxn>
                  <a:cxn ang="0">
                    <a:pos x="123" y="201"/>
                  </a:cxn>
                  <a:cxn ang="0">
                    <a:pos x="174" y="201"/>
                  </a:cxn>
                  <a:cxn ang="0">
                    <a:pos x="185" y="199"/>
                  </a:cxn>
                  <a:cxn ang="0">
                    <a:pos x="188" y="192"/>
                  </a:cxn>
                  <a:cxn ang="0">
                    <a:pos x="182" y="181"/>
                  </a:cxn>
                  <a:cxn ang="0">
                    <a:pos x="194" y="40"/>
                  </a:cxn>
                  <a:cxn ang="0">
                    <a:pos x="138" y="3"/>
                  </a:cxn>
                  <a:cxn ang="0">
                    <a:pos x="134" y="0"/>
                  </a:cxn>
                  <a:cxn ang="0">
                    <a:pos x="135" y="14"/>
                  </a:cxn>
                  <a:cxn ang="0">
                    <a:pos x="134" y="23"/>
                  </a:cxn>
                  <a:cxn ang="0">
                    <a:pos x="80" y="23"/>
                  </a:cxn>
                  <a:cxn ang="0">
                    <a:pos x="80" y="65"/>
                  </a:cxn>
                  <a:cxn ang="0">
                    <a:pos x="80" y="67"/>
                  </a:cxn>
                  <a:cxn ang="0">
                    <a:pos x="71" y="71"/>
                  </a:cxn>
                  <a:cxn ang="0">
                    <a:pos x="64" y="75"/>
                  </a:cxn>
                  <a:cxn ang="0">
                    <a:pos x="63" y="77"/>
                  </a:cxn>
                  <a:cxn ang="0">
                    <a:pos x="0" y="102"/>
                  </a:cxn>
                  <a:cxn ang="0">
                    <a:pos x="0" y="110"/>
                  </a:cxn>
                  <a:cxn ang="0">
                    <a:pos x="9" y="121"/>
                  </a:cxn>
                  <a:cxn ang="0">
                    <a:pos x="10" y="122"/>
                  </a:cxn>
                  <a:cxn ang="0">
                    <a:pos x="10" y="132"/>
                  </a:cxn>
                  <a:cxn ang="0">
                    <a:pos x="10" y="142"/>
                  </a:cxn>
                  <a:cxn ang="0">
                    <a:pos x="13" y="147"/>
                  </a:cxn>
                  <a:cxn ang="0">
                    <a:pos x="16" y="155"/>
                  </a:cxn>
                  <a:cxn ang="0">
                    <a:pos x="12" y="172"/>
                  </a:cxn>
                  <a:cxn ang="0">
                    <a:pos x="7" y="178"/>
                  </a:cxn>
                  <a:cxn ang="0">
                    <a:pos x="5" y="192"/>
                  </a:cxn>
                  <a:cxn ang="0">
                    <a:pos x="6" y="192"/>
                  </a:cxn>
                  <a:cxn ang="0">
                    <a:pos x="9" y="189"/>
                  </a:cxn>
                  <a:cxn ang="0">
                    <a:pos x="12" y="185"/>
                  </a:cxn>
                  <a:cxn ang="0">
                    <a:pos x="15" y="184"/>
                  </a:cxn>
                </a:cxnLst>
                <a:rect l="0" t="0" r="r" b="b"/>
                <a:pathLst>
                  <a:path w="194" h="213">
                    <a:moveTo>
                      <a:pt x="15" y="184"/>
                    </a:moveTo>
                    <a:lnTo>
                      <a:pt x="15" y="184"/>
                    </a:lnTo>
                    <a:lnTo>
                      <a:pt x="24" y="184"/>
                    </a:lnTo>
                    <a:lnTo>
                      <a:pt x="29" y="184"/>
                    </a:lnTo>
                    <a:lnTo>
                      <a:pt x="29" y="184"/>
                    </a:lnTo>
                    <a:lnTo>
                      <a:pt x="34" y="182"/>
                    </a:lnTo>
                    <a:lnTo>
                      <a:pt x="39" y="182"/>
                    </a:lnTo>
                    <a:lnTo>
                      <a:pt x="42" y="182"/>
                    </a:lnTo>
                    <a:lnTo>
                      <a:pt x="42" y="182"/>
                    </a:lnTo>
                    <a:lnTo>
                      <a:pt x="49" y="188"/>
                    </a:lnTo>
                    <a:lnTo>
                      <a:pt x="52" y="191"/>
                    </a:lnTo>
                    <a:lnTo>
                      <a:pt x="57" y="191"/>
                    </a:lnTo>
                    <a:lnTo>
                      <a:pt x="57" y="191"/>
                    </a:lnTo>
                    <a:lnTo>
                      <a:pt x="60" y="198"/>
                    </a:lnTo>
                    <a:lnTo>
                      <a:pt x="63" y="202"/>
                    </a:lnTo>
                    <a:lnTo>
                      <a:pt x="67" y="205"/>
                    </a:lnTo>
                    <a:lnTo>
                      <a:pt x="67" y="205"/>
                    </a:lnTo>
                    <a:lnTo>
                      <a:pt x="73" y="209"/>
                    </a:lnTo>
                    <a:lnTo>
                      <a:pt x="76" y="213"/>
                    </a:lnTo>
                    <a:lnTo>
                      <a:pt x="76" y="213"/>
                    </a:lnTo>
                    <a:lnTo>
                      <a:pt x="81" y="212"/>
                    </a:lnTo>
                    <a:lnTo>
                      <a:pt x="83" y="211"/>
                    </a:lnTo>
                    <a:lnTo>
                      <a:pt x="84" y="208"/>
                    </a:lnTo>
                    <a:lnTo>
                      <a:pt x="84" y="208"/>
                    </a:lnTo>
                    <a:lnTo>
                      <a:pt x="84" y="205"/>
                    </a:lnTo>
                    <a:lnTo>
                      <a:pt x="86" y="202"/>
                    </a:lnTo>
                    <a:lnTo>
                      <a:pt x="88" y="201"/>
                    </a:lnTo>
                    <a:lnTo>
                      <a:pt x="93" y="203"/>
                    </a:lnTo>
                    <a:lnTo>
                      <a:pt x="93" y="203"/>
                    </a:lnTo>
                    <a:lnTo>
                      <a:pt x="97" y="206"/>
                    </a:lnTo>
                    <a:lnTo>
                      <a:pt x="100" y="206"/>
                    </a:lnTo>
                    <a:lnTo>
                      <a:pt x="101" y="202"/>
                    </a:lnTo>
                    <a:lnTo>
                      <a:pt x="101" y="202"/>
                    </a:lnTo>
                    <a:lnTo>
                      <a:pt x="104" y="202"/>
                    </a:lnTo>
                    <a:lnTo>
                      <a:pt x="106" y="202"/>
                    </a:lnTo>
                    <a:lnTo>
                      <a:pt x="113" y="203"/>
                    </a:lnTo>
                    <a:lnTo>
                      <a:pt x="113" y="203"/>
                    </a:lnTo>
                    <a:lnTo>
                      <a:pt x="120" y="202"/>
                    </a:lnTo>
                    <a:lnTo>
                      <a:pt x="123" y="201"/>
                    </a:lnTo>
                    <a:lnTo>
                      <a:pt x="123" y="201"/>
                    </a:lnTo>
                    <a:lnTo>
                      <a:pt x="153" y="201"/>
                    </a:lnTo>
                    <a:lnTo>
                      <a:pt x="174" y="201"/>
                    </a:lnTo>
                    <a:lnTo>
                      <a:pt x="185" y="199"/>
                    </a:lnTo>
                    <a:lnTo>
                      <a:pt x="185" y="199"/>
                    </a:lnTo>
                    <a:lnTo>
                      <a:pt x="187" y="196"/>
                    </a:lnTo>
                    <a:lnTo>
                      <a:pt x="188" y="192"/>
                    </a:lnTo>
                    <a:lnTo>
                      <a:pt x="188" y="186"/>
                    </a:lnTo>
                    <a:lnTo>
                      <a:pt x="182" y="181"/>
                    </a:lnTo>
                    <a:lnTo>
                      <a:pt x="167" y="40"/>
                    </a:lnTo>
                    <a:lnTo>
                      <a:pt x="194" y="40"/>
                    </a:lnTo>
                    <a:lnTo>
                      <a:pt x="194" y="40"/>
                    </a:lnTo>
                    <a:lnTo>
                      <a:pt x="138" y="3"/>
                    </a:lnTo>
                    <a:lnTo>
                      <a:pt x="138" y="3"/>
                    </a:lnTo>
                    <a:lnTo>
                      <a:pt x="134" y="0"/>
                    </a:lnTo>
                    <a:lnTo>
                      <a:pt x="134" y="0"/>
                    </a:lnTo>
                    <a:lnTo>
                      <a:pt x="135" y="14"/>
                    </a:lnTo>
                    <a:lnTo>
                      <a:pt x="134" y="23"/>
                    </a:lnTo>
                    <a:lnTo>
                      <a:pt x="134" y="23"/>
                    </a:lnTo>
                    <a:lnTo>
                      <a:pt x="107" y="23"/>
                    </a:lnTo>
                    <a:lnTo>
                      <a:pt x="80" y="23"/>
                    </a:lnTo>
                    <a:lnTo>
                      <a:pt x="80" y="23"/>
                    </a:lnTo>
                    <a:lnTo>
                      <a:pt x="80" y="65"/>
                    </a:lnTo>
                    <a:lnTo>
                      <a:pt x="80" y="65"/>
                    </a:lnTo>
                    <a:lnTo>
                      <a:pt x="80" y="67"/>
                    </a:lnTo>
                    <a:lnTo>
                      <a:pt x="77" y="68"/>
                    </a:lnTo>
                    <a:lnTo>
                      <a:pt x="71" y="71"/>
                    </a:lnTo>
                    <a:lnTo>
                      <a:pt x="66" y="74"/>
                    </a:lnTo>
                    <a:lnTo>
                      <a:pt x="64" y="75"/>
                    </a:lnTo>
                    <a:lnTo>
                      <a:pt x="63" y="77"/>
                    </a:lnTo>
                    <a:lnTo>
                      <a:pt x="63" y="77"/>
                    </a:lnTo>
                    <a:lnTo>
                      <a:pt x="63" y="102"/>
                    </a:lnTo>
                    <a:lnTo>
                      <a:pt x="0" y="102"/>
                    </a:lnTo>
                    <a:lnTo>
                      <a:pt x="0" y="102"/>
                    </a:lnTo>
                    <a:lnTo>
                      <a:pt x="0" y="110"/>
                    </a:lnTo>
                    <a:lnTo>
                      <a:pt x="3" y="114"/>
                    </a:lnTo>
                    <a:lnTo>
                      <a:pt x="9" y="121"/>
                    </a:lnTo>
                    <a:lnTo>
                      <a:pt x="9" y="121"/>
                    </a:lnTo>
                    <a:lnTo>
                      <a:pt x="10" y="122"/>
                    </a:lnTo>
                    <a:lnTo>
                      <a:pt x="10" y="125"/>
                    </a:lnTo>
                    <a:lnTo>
                      <a:pt x="10" y="132"/>
                    </a:lnTo>
                    <a:lnTo>
                      <a:pt x="10" y="139"/>
                    </a:lnTo>
                    <a:lnTo>
                      <a:pt x="10" y="142"/>
                    </a:lnTo>
                    <a:lnTo>
                      <a:pt x="13" y="147"/>
                    </a:lnTo>
                    <a:lnTo>
                      <a:pt x="13" y="147"/>
                    </a:lnTo>
                    <a:lnTo>
                      <a:pt x="15" y="151"/>
                    </a:lnTo>
                    <a:lnTo>
                      <a:pt x="16" y="155"/>
                    </a:lnTo>
                    <a:lnTo>
                      <a:pt x="15" y="164"/>
                    </a:lnTo>
                    <a:lnTo>
                      <a:pt x="12" y="172"/>
                    </a:lnTo>
                    <a:lnTo>
                      <a:pt x="7" y="178"/>
                    </a:lnTo>
                    <a:lnTo>
                      <a:pt x="7" y="178"/>
                    </a:lnTo>
                    <a:lnTo>
                      <a:pt x="6" y="184"/>
                    </a:lnTo>
                    <a:lnTo>
                      <a:pt x="5" y="192"/>
                    </a:lnTo>
                    <a:lnTo>
                      <a:pt x="5" y="192"/>
                    </a:lnTo>
                    <a:lnTo>
                      <a:pt x="6" y="192"/>
                    </a:lnTo>
                    <a:lnTo>
                      <a:pt x="6" y="192"/>
                    </a:lnTo>
                    <a:lnTo>
                      <a:pt x="9" y="189"/>
                    </a:lnTo>
                    <a:lnTo>
                      <a:pt x="10" y="186"/>
                    </a:lnTo>
                    <a:lnTo>
                      <a:pt x="12" y="185"/>
                    </a:lnTo>
                    <a:lnTo>
                      <a:pt x="15" y="184"/>
                    </a:lnTo>
                    <a:lnTo>
                      <a:pt x="15" y="18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4" name="Algeria">
                <a:extLst>
                  <a:ext uri="{FF2B5EF4-FFF2-40B4-BE49-F238E27FC236}">
                    <a16:creationId xmlns:a16="http://schemas.microsoft.com/office/drawing/2014/main" id="{110513A9-81C3-4593-987E-CD8D00DB6A42}"/>
                  </a:ext>
                </a:extLst>
              </p:cNvPr>
              <p:cNvSpPr>
                <a:spLocks/>
              </p:cNvSpPr>
              <p:nvPr/>
            </p:nvSpPr>
            <p:spPr bwMode="auto">
              <a:xfrm>
                <a:off x="4116226" y="3381916"/>
                <a:ext cx="494248" cy="473531"/>
              </a:xfrm>
              <a:custGeom>
                <a:avLst/>
                <a:gdLst/>
                <a:ahLst/>
                <a:cxnLst>
                  <a:cxn ang="0">
                    <a:pos x="114" y="72"/>
                  </a:cxn>
                  <a:cxn ang="0">
                    <a:pos x="120" y="79"/>
                  </a:cxn>
                  <a:cxn ang="0">
                    <a:pos x="121" y="91"/>
                  </a:cxn>
                  <a:cxn ang="0">
                    <a:pos x="98" y="91"/>
                  </a:cxn>
                  <a:cxn ang="0">
                    <a:pos x="94" y="95"/>
                  </a:cxn>
                  <a:cxn ang="0">
                    <a:pos x="85" y="98"/>
                  </a:cxn>
                  <a:cxn ang="0">
                    <a:pos x="80" y="109"/>
                  </a:cxn>
                  <a:cxn ang="0">
                    <a:pos x="77" y="113"/>
                  </a:cxn>
                  <a:cxn ang="0">
                    <a:pos x="71" y="116"/>
                  </a:cxn>
                  <a:cxn ang="0">
                    <a:pos x="58" y="121"/>
                  </a:cxn>
                  <a:cxn ang="0">
                    <a:pos x="50" y="130"/>
                  </a:cxn>
                  <a:cxn ang="0">
                    <a:pos x="37" y="132"/>
                  </a:cxn>
                  <a:cxn ang="0">
                    <a:pos x="33" y="136"/>
                  </a:cxn>
                  <a:cxn ang="0">
                    <a:pos x="11" y="145"/>
                  </a:cxn>
                  <a:cxn ang="0">
                    <a:pos x="0" y="176"/>
                  </a:cxn>
                  <a:cxn ang="0">
                    <a:pos x="83" y="230"/>
                  </a:cxn>
                  <a:cxn ang="0">
                    <a:pos x="166" y="291"/>
                  </a:cxn>
                  <a:cxn ang="0">
                    <a:pos x="181" y="300"/>
                  </a:cxn>
                  <a:cxn ang="0">
                    <a:pos x="192" y="307"/>
                  </a:cxn>
                  <a:cxn ang="0">
                    <a:pos x="211" y="315"/>
                  </a:cxn>
                  <a:cxn ang="0">
                    <a:pos x="265" y="284"/>
                  </a:cxn>
                  <a:cxn ang="0">
                    <a:pos x="334" y="241"/>
                  </a:cxn>
                  <a:cxn ang="0">
                    <a:pos x="326" y="227"/>
                  </a:cxn>
                  <a:cxn ang="0">
                    <a:pos x="314" y="224"/>
                  </a:cxn>
                  <a:cxn ang="0">
                    <a:pos x="304" y="220"/>
                  </a:cxn>
                  <a:cxn ang="0">
                    <a:pos x="303" y="209"/>
                  </a:cxn>
                  <a:cxn ang="0">
                    <a:pos x="294" y="197"/>
                  </a:cxn>
                  <a:cxn ang="0">
                    <a:pos x="297" y="190"/>
                  </a:cxn>
                  <a:cxn ang="0">
                    <a:pos x="300" y="185"/>
                  </a:cxn>
                  <a:cxn ang="0">
                    <a:pos x="297" y="172"/>
                  </a:cxn>
                  <a:cxn ang="0">
                    <a:pos x="302" y="163"/>
                  </a:cxn>
                  <a:cxn ang="0">
                    <a:pos x="300" y="152"/>
                  </a:cxn>
                  <a:cxn ang="0">
                    <a:pos x="296" y="133"/>
                  </a:cxn>
                  <a:cxn ang="0">
                    <a:pos x="294" y="126"/>
                  </a:cxn>
                  <a:cxn ang="0">
                    <a:pos x="296" y="121"/>
                  </a:cxn>
                  <a:cxn ang="0">
                    <a:pos x="287" y="92"/>
                  </a:cxn>
                  <a:cxn ang="0">
                    <a:pos x="277" y="84"/>
                  </a:cxn>
                  <a:cxn ang="0">
                    <a:pos x="273" y="74"/>
                  </a:cxn>
                  <a:cxn ang="0">
                    <a:pos x="262" y="62"/>
                  </a:cxn>
                  <a:cxn ang="0">
                    <a:pos x="262" y="55"/>
                  </a:cxn>
                  <a:cxn ang="0">
                    <a:pos x="273" y="44"/>
                  </a:cxn>
                  <a:cxn ang="0">
                    <a:pos x="279" y="32"/>
                  </a:cxn>
                  <a:cxn ang="0">
                    <a:pos x="276" y="17"/>
                  </a:cxn>
                  <a:cxn ang="0">
                    <a:pos x="262" y="0"/>
                  </a:cxn>
                  <a:cxn ang="0">
                    <a:pos x="246" y="1"/>
                  </a:cxn>
                  <a:cxn ang="0">
                    <a:pos x="226" y="7"/>
                  </a:cxn>
                  <a:cxn ang="0">
                    <a:pos x="215" y="4"/>
                  </a:cxn>
                  <a:cxn ang="0">
                    <a:pos x="159" y="10"/>
                  </a:cxn>
                  <a:cxn ang="0">
                    <a:pos x="141" y="21"/>
                  </a:cxn>
                  <a:cxn ang="0">
                    <a:pos x="125" y="27"/>
                  </a:cxn>
                  <a:cxn ang="0">
                    <a:pos x="111" y="37"/>
                  </a:cxn>
                  <a:cxn ang="0">
                    <a:pos x="110" y="42"/>
                  </a:cxn>
                  <a:cxn ang="0">
                    <a:pos x="115" y="59"/>
                  </a:cxn>
                </a:cxnLst>
                <a:rect l="0" t="0" r="r" b="b"/>
                <a:pathLst>
                  <a:path w="334" h="320">
                    <a:moveTo>
                      <a:pt x="115" y="59"/>
                    </a:moveTo>
                    <a:lnTo>
                      <a:pt x="115" y="59"/>
                    </a:lnTo>
                    <a:lnTo>
                      <a:pt x="114" y="69"/>
                    </a:lnTo>
                    <a:lnTo>
                      <a:pt x="114" y="72"/>
                    </a:lnTo>
                    <a:lnTo>
                      <a:pt x="115" y="74"/>
                    </a:lnTo>
                    <a:lnTo>
                      <a:pt x="115" y="74"/>
                    </a:lnTo>
                    <a:lnTo>
                      <a:pt x="118" y="75"/>
                    </a:lnTo>
                    <a:lnTo>
                      <a:pt x="120" y="79"/>
                    </a:lnTo>
                    <a:lnTo>
                      <a:pt x="122" y="85"/>
                    </a:lnTo>
                    <a:lnTo>
                      <a:pt x="122" y="85"/>
                    </a:lnTo>
                    <a:lnTo>
                      <a:pt x="121" y="89"/>
                    </a:lnTo>
                    <a:lnTo>
                      <a:pt x="121" y="91"/>
                    </a:lnTo>
                    <a:lnTo>
                      <a:pt x="118" y="91"/>
                    </a:lnTo>
                    <a:lnTo>
                      <a:pt x="118" y="91"/>
                    </a:lnTo>
                    <a:lnTo>
                      <a:pt x="105" y="91"/>
                    </a:lnTo>
                    <a:lnTo>
                      <a:pt x="98" y="91"/>
                    </a:lnTo>
                    <a:lnTo>
                      <a:pt x="95" y="92"/>
                    </a:lnTo>
                    <a:lnTo>
                      <a:pt x="95" y="92"/>
                    </a:lnTo>
                    <a:lnTo>
                      <a:pt x="95" y="92"/>
                    </a:lnTo>
                    <a:lnTo>
                      <a:pt x="94" y="95"/>
                    </a:lnTo>
                    <a:lnTo>
                      <a:pt x="92" y="96"/>
                    </a:lnTo>
                    <a:lnTo>
                      <a:pt x="88" y="98"/>
                    </a:lnTo>
                    <a:lnTo>
                      <a:pt x="85" y="98"/>
                    </a:lnTo>
                    <a:lnTo>
                      <a:pt x="85" y="98"/>
                    </a:lnTo>
                    <a:lnTo>
                      <a:pt x="81" y="98"/>
                    </a:lnTo>
                    <a:lnTo>
                      <a:pt x="80" y="102"/>
                    </a:lnTo>
                    <a:lnTo>
                      <a:pt x="80" y="102"/>
                    </a:lnTo>
                    <a:lnTo>
                      <a:pt x="80" y="109"/>
                    </a:lnTo>
                    <a:lnTo>
                      <a:pt x="80" y="112"/>
                    </a:lnTo>
                    <a:lnTo>
                      <a:pt x="78" y="112"/>
                    </a:lnTo>
                    <a:lnTo>
                      <a:pt x="78" y="112"/>
                    </a:lnTo>
                    <a:lnTo>
                      <a:pt x="77" y="113"/>
                    </a:lnTo>
                    <a:lnTo>
                      <a:pt x="75" y="115"/>
                    </a:lnTo>
                    <a:lnTo>
                      <a:pt x="74" y="116"/>
                    </a:lnTo>
                    <a:lnTo>
                      <a:pt x="71" y="116"/>
                    </a:lnTo>
                    <a:lnTo>
                      <a:pt x="71" y="116"/>
                    </a:lnTo>
                    <a:lnTo>
                      <a:pt x="63" y="118"/>
                    </a:lnTo>
                    <a:lnTo>
                      <a:pt x="60" y="119"/>
                    </a:lnTo>
                    <a:lnTo>
                      <a:pt x="58" y="121"/>
                    </a:lnTo>
                    <a:lnTo>
                      <a:pt x="58" y="121"/>
                    </a:lnTo>
                    <a:lnTo>
                      <a:pt x="58" y="125"/>
                    </a:lnTo>
                    <a:lnTo>
                      <a:pt x="57" y="128"/>
                    </a:lnTo>
                    <a:lnTo>
                      <a:pt x="54" y="129"/>
                    </a:lnTo>
                    <a:lnTo>
                      <a:pt x="50" y="130"/>
                    </a:lnTo>
                    <a:lnTo>
                      <a:pt x="50" y="130"/>
                    </a:lnTo>
                    <a:lnTo>
                      <a:pt x="41" y="130"/>
                    </a:lnTo>
                    <a:lnTo>
                      <a:pt x="37" y="132"/>
                    </a:lnTo>
                    <a:lnTo>
                      <a:pt x="37" y="132"/>
                    </a:lnTo>
                    <a:lnTo>
                      <a:pt x="36" y="133"/>
                    </a:lnTo>
                    <a:lnTo>
                      <a:pt x="36" y="133"/>
                    </a:lnTo>
                    <a:lnTo>
                      <a:pt x="36" y="136"/>
                    </a:lnTo>
                    <a:lnTo>
                      <a:pt x="33" y="136"/>
                    </a:lnTo>
                    <a:lnTo>
                      <a:pt x="28" y="136"/>
                    </a:lnTo>
                    <a:lnTo>
                      <a:pt x="26" y="136"/>
                    </a:lnTo>
                    <a:lnTo>
                      <a:pt x="26" y="136"/>
                    </a:lnTo>
                    <a:lnTo>
                      <a:pt x="11" y="145"/>
                    </a:lnTo>
                    <a:lnTo>
                      <a:pt x="4" y="150"/>
                    </a:lnTo>
                    <a:lnTo>
                      <a:pt x="0" y="153"/>
                    </a:lnTo>
                    <a:lnTo>
                      <a:pt x="0" y="153"/>
                    </a:lnTo>
                    <a:lnTo>
                      <a:pt x="0" y="176"/>
                    </a:lnTo>
                    <a:lnTo>
                      <a:pt x="0" y="176"/>
                    </a:lnTo>
                    <a:lnTo>
                      <a:pt x="4" y="179"/>
                    </a:lnTo>
                    <a:lnTo>
                      <a:pt x="4" y="179"/>
                    </a:lnTo>
                    <a:lnTo>
                      <a:pt x="83" y="230"/>
                    </a:lnTo>
                    <a:lnTo>
                      <a:pt x="134" y="264"/>
                    </a:lnTo>
                    <a:lnTo>
                      <a:pt x="159" y="283"/>
                    </a:lnTo>
                    <a:lnTo>
                      <a:pt x="159" y="283"/>
                    </a:lnTo>
                    <a:lnTo>
                      <a:pt x="166" y="291"/>
                    </a:lnTo>
                    <a:lnTo>
                      <a:pt x="169" y="297"/>
                    </a:lnTo>
                    <a:lnTo>
                      <a:pt x="169" y="297"/>
                    </a:lnTo>
                    <a:lnTo>
                      <a:pt x="175" y="298"/>
                    </a:lnTo>
                    <a:lnTo>
                      <a:pt x="181" y="300"/>
                    </a:lnTo>
                    <a:lnTo>
                      <a:pt x="188" y="303"/>
                    </a:lnTo>
                    <a:lnTo>
                      <a:pt x="188" y="303"/>
                    </a:lnTo>
                    <a:lnTo>
                      <a:pt x="191" y="304"/>
                    </a:lnTo>
                    <a:lnTo>
                      <a:pt x="192" y="307"/>
                    </a:lnTo>
                    <a:lnTo>
                      <a:pt x="195" y="313"/>
                    </a:lnTo>
                    <a:lnTo>
                      <a:pt x="195" y="320"/>
                    </a:lnTo>
                    <a:lnTo>
                      <a:pt x="195" y="320"/>
                    </a:lnTo>
                    <a:lnTo>
                      <a:pt x="211" y="315"/>
                    </a:lnTo>
                    <a:lnTo>
                      <a:pt x="211" y="315"/>
                    </a:lnTo>
                    <a:lnTo>
                      <a:pt x="226" y="311"/>
                    </a:lnTo>
                    <a:lnTo>
                      <a:pt x="236" y="308"/>
                    </a:lnTo>
                    <a:lnTo>
                      <a:pt x="265" y="284"/>
                    </a:lnTo>
                    <a:lnTo>
                      <a:pt x="334" y="241"/>
                    </a:lnTo>
                    <a:lnTo>
                      <a:pt x="334" y="241"/>
                    </a:lnTo>
                    <a:lnTo>
                      <a:pt x="334" y="241"/>
                    </a:lnTo>
                    <a:lnTo>
                      <a:pt x="334" y="241"/>
                    </a:lnTo>
                    <a:lnTo>
                      <a:pt x="330" y="231"/>
                    </a:lnTo>
                    <a:lnTo>
                      <a:pt x="329" y="229"/>
                    </a:lnTo>
                    <a:lnTo>
                      <a:pt x="326" y="227"/>
                    </a:lnTo>
                    <a:lnTo>
                      <a:pt x="326" y="227"/>
                    </a:lnTo>
                    <a:lnTo>
                      <a:pt x="323" y="227"/>
                    </a:lnTo>
                    <a:lnTo>
                      <a:pt x="320" y="226"/>
                    </a:lnTo>
                    <a:lnTo>
                      <a:pt x="317" y="224"/>
                    </a:lnTo>
                    <a:lnTo>
                      <a:pt x="314" y="224"/>
                    </a:lnTo>
                    <a:lnTo>
                      <a:pt x="314" y="224"/>
                    </a:lnTo>
                    <a:lnTo>
                      <a:pt x="310" y="224"/>
                    </a:lnTo>
                    <a:lnTo>
                      <a:pt x="307" y="223"/>
                    </a:lnTo>
                    <a:lnTo>
                      <a:pt x="304" y="220"/>
                    </a:lnTo>
                    <a:lnTo>
                      <a:pt x="303" y="217"/>
                    </a:lnTo>
                    <a:lnTo>
                      <a:pt x="303" y="217"/>
                    </a:lnTo>
                    <a:lnTo>
                      <a:pt x="303" y="212"/>
                    </a:lnTo>
                    <a:lnTo>
                      <a:pt x="303" y="209"/>
                    </a:lnTo>
                    <a:lnTo>
                      <a:pt x="302" y="206"/>
                    </a:lnTo>
                    <a:lnTo>
                      <a:pt x="302" y="206"/>
                    </a:lnTo>
                    <a:lnTo>
                      <a:pt x="296" y="199"/>
                    </a:lnTo>
                    <a:lnTo>
                      <a:pt x="294" y="197"/>
                    </a:lnTo>
                    <a:lnTo>
                      <a:pt x="294" y="195"/>
                    </a:lnTo>
                    <a:lnTo>
                      <a:pt x="294" y="195"/>
                    </a:lnTo>
                    <a:lnTo>
                      <a:pt x="294" y="193"/>
                    </a:lnTo>
                    <a:lnTo>
                      <a:pt x="297" y="190"/>
                    </a:lnTo>
                    <a:lnTo>
                      <a:pt x="302" y="187"/>
                    </a:lnTo>
                    <a:lnTo>
                      <a:pt x="302" y="187"/>
                    </a:lnTo>
                    <a:lnTo>
                      <a:pt x="302" y="186"/>
                    </a:lnTo>
                    <a:lnTo>
                      <a:pt x="300" y="185"/>
                    </a:lnTo>
                    <a:lnTo>
                      <a:pt x="299" y="180"/>
                    </a:lnTo>
                    <a:lnTo>
                      <a:pt x="299" y="180"/>
                    </a:lnTo>
                    <a:lnTo>
                      <a:pt x="297" y="175"/>
                    </a:lnTo>
                    <a:lnTo>
                      <a:pt x="297" y="172"/>
                    </a:lnTo>
                    <a:lnTo>
                      <a:pt x="299" y="170"/>
                    </a:lnTo>
                    <a:lnTo>
                      <a:pt x="299" y="170"/>
                    </a:lnTo>
                    <a:lnTo>
                      <a:pt x="302" y="166"/>
                    </a:lnTo>
                    <a:lnTo>
                      <a:pt x="302" y="163"/>
                    </a:lnTo>
                    <a:lnTo>
                      <a:pt x="300" y="159"/>
                    </a:lnTo>
                    <a:lnTo>
                      <a:pt x="300" y="159"/>
                    </a:lnTo>
                    <a:lnTo>
                      <a:pt x="299" y="155"/>
                    </a:lnTo>
                    <a:lnTo>
                      <a:pt x="300" y="152"/>
                    </a:lnTo>
                    <a:lnTo>
                      <a:pt x="302" y="148"/>
                    </a:lnTo>
                    <a:lnTo>
                      <a:pt x="300" y="142"/>
                    </a:lnTo>
                    <a:lnTo>
                      <a:pt x="300" y="142"/>
                    </a:lnTo>
                    <a:lnTo>
                      <a:pt x="296" y="133"/>
                    </a:lnTo>
                    <a:lnTo>
                      <a:pt x="293" y="130"/>
                    </a:lnTo>
                    <a:lnTo>
                      <a:pt x="293" y="128"/>
                    </a:lnTo>
                    <a:lnTo>
                      <a:pt x="293" y="128"/>
                    </a:lnTo>
                    <a:lnTo>
                      <a:pt x="294" y="126"/>
                    </a:lnTo>
                    <a:lnTo>
                      <a:pt x="297" y="125"/>
                    </a:lnTo>
                    <a:lnTo>
                      <a:pt x="297" y="125"/>
                    </a:lnTo>
                    <a:lnTo>
                      <a:pt x="296" y="121"/>
                    </a:lnTo>
                    <a:lnTo>
                      <a:pt x="296" y="121"/>
                    </a:lnTo>
                    <a:lnTo>
                      <a:pt x="294" y="113"/>
                    </a:lnTo>
                    <a:lnTo>
                      <a:pt x="293" y="105"/>
                    </a:lnTo>
                    <a:lnTo>
                      <a:pt x="290" y="96"/>
                    </a:lnTo>
                    <a:lnTo>
                      <a:pt x="287" y="92"/>
                    </a:lnTo>
                    <a:lnTo>
                      <a:pt x="287" y="92"/>
                    </a:lnTo>
                    <a:lnTo>
                      <a:pt x="285" y="89"/>
                    </a:lnTo>
                    <a:lnTo>
                      <a:pt x="280" y="86"/>
                    </a:lnTo>
                    <a:lnTo>
                      <a:pt x="277" y="84"/>
                    </a:lnTo>
                    <a:lnTo>
                      <a:pt x="276" y="82"/>
                    </a:lnTo>
                    <a:lnTo>
                      <a:pt x="276" y="82"/>
                    </a:lnTo>
                    <a:lnTo>
                      <a:pt x="275" y="76"/>
                    </a:lnTo>
                    <a:lnTo>
                      <a:pt x="273" y="74"/>
                    </a:lnTo>
                    <a:lnTo>
                      <a:pt x="269" y="72"/>
                    </a:lnTo>
                    <a:lnTo>
                      <a:pt x="269" y="72"/>
                    </a:lnTo>
                    <a:lnTo>
                      <a:pt x="265" y="68"/>
                    </a:lnTo>
                    <a:lnTo>
                      <a:pt x="262" y="62"/>
                    </a:lnTo>
                    <a:lnTo>
                      <a:pt x="260" y="57"/>
                    </a:lnTo>
                    <a:lnTo>
                      <a:pt x="260" y="55"/>
                    </a:lnTo>
                    <a:lnTo>
                      <a:pt x="262" y="55"/>
                    </a:lnTo>
                    <a:lnTo>
                      <a:pt x="262" y="55"/>
                    </a:lnTo>
                    <a:lnTo>
                      <a:pt x="265" y="54"/>
                    </a:lnTo>
                    <a:lnTo>
                      <a:pt x="267" y="49"/>
                    </a:lnTo>
                    <a:lnTo>
                      <a:pt x="270" y="47"/>
                    </a:lnTo>
                    <a:lnTo>
                      <a:pt x="273" y="44"/>
                    </a:lnTo>
                    <a:lnTo>
                      <a:pt x="273" y="44"/>
                    </a:lnTo>
                    <a:lnTo>
                      <a:pt x="276" y="41"/>
                    </a:lnTo>
                    <a:lnTo>
                      <a:pt x="277" y="37"/>
                    </a:lnTo>
                    <a:lnTo>
                      <a:pt x="279" y="32"/>
                    </a:lnTo>
                    <a:lnTo>
                      <a:pt x="277" y="27"/>
                    </a:lnTo>
                    <a:lnTo>
                      <a:pt x="277" y="27"/>
                    </a:lnTo>
                    <a:lnTo>
                      <a:pt x="276" y="22"/>
                    </a:lnTo>
                    <a:lnTo>
                      <a:pt x="276" y="17"/>
                    </a:lnTo>
                    <a:lnTo>
                      <a:pt x="277" y="2"/>
                    </a:lnTo>
                    <a:lnTo>
                      <a:pt x="277" y="2"/>
                    </a:lnTo>
                    <a:lnTo>
                      <a:pt x="267" y="1"/>
                    </a:lnTo>
                    <a:lnTo>
                      <a:pt x="262" y="0"/>
                    </a:lnTo>
                    <a:lnTo>
                      <a:pt x="262" y="0"/>
                    </a:lnTo>
                    <a:lnTo>
                      <a:pt x="255" y="0"/>
                    </a:lnTo>
                    <a:lnTo>
                      <a:pt x="246" y="1"/>
                    </a:lnTo>
                    <a:lnTo>
                      <a:pt x="246" y="1"/>
                    </a:lnTo>
                    <a:lnTo>
                      <a:pt x="240" y="2"/>
                    </a:lnTo>
                    <a:lnTo>
                      <a:pt x="235" y="4"/>
                    </a:lnTo>
                    <a:lnTo>
                      <a:pt x="228" y="7"/>
                    </a:lnTo>
                    <a:lnTo>
                      <a:pt x="226" y="7"/>
                    </a:lnTo>
                    <a:lnTo>
                      <a:pt x="223" y="5"/>
                    </a:lnTo>
                    <a:lnTo>
                      <a:pt x="223" y="5"/>
                    </a:lnTo>
                    <a:lnTo>
                      <a:pt x="221" y="4"/>
                    </a:lnTo>
                    <a:lnTo>
                      <a:pt x="215" y="4"/>
                    </a:lnTo>
                    <a:lnTo>
                      <a:pt x="196" y="5"/>
                    </a:lnTo>
                    <a:lnTo>
                      <a:pt x="164" y="8"/>
                    </a:lnTo>
                    <a:lnTo>
                      <a:pt x="164" y="8"/>
                    </a:lnTo>
                    <a:lnTo>
                      <a:pt x="159" y="10"/>
                    </a:lnTo>
                    <a:lnTo>
                      <a:pt x="155" y="11"/>
                    </a:lnTo>
                    <a:lnTo>
                      <a:pt x="149" y="15"/>
                    </a:lnTo>
                    <a:lnTo>
                      <a:pt x="144" y="20"/>
                    </a:lnTo>
                    <a:lnTo>
                      <a:pt x="141" y="21"/>
                    </a:lnTo>
                    <a:lnTo>
                      <a:pt x="138" y="22"/>
                    </a:lnTo>
                    <a:lnTo>
                      <a:pt x="138" y="22"/>
                    </a:lnTo>
                    <a:lnTo>
                      <a:pt x="132" y="24"/>
                    </a:lnTo>
                    <a:lnTo>
                      <a:pt x="125" y="27"/>
                    </a:lnTo>
                    <a:lnTo>
                      <a:pt x="120" y="29"/>
                    </a:lnTo>
                    <a:lnTo>
                      <a:pt x="114" y="35"/>
                    </a:lnTo>
                    <a:lnTo>
                      <a:pt x="114" y="35"/>
                    </a:lnTo>
                    <a:lnTo>
                      <a:pt x="111" y="37"/>
                    </a:lnTo>
                    <a:lnTo>
                      <a:pt x="107" y="38"/>
                    </a:lnTo>
                    <a:lnTo>
                      <a:pt x="107" y="38"/>
                    </a:lnTo>
                    <a:lnTo>
                      <a:pt x="110" y="42"/>
                    </a:lnTo>
                    <a:lnTo>
                      <a:pt x="110" y="42"/>
                    </a:lnTo>
                    <a:lnTo>
                      <a:pt x="112" y="47"/>
                    </a:lnTo>
                    <a:lnTo>
                      <a:pt x="114" y="51"/>
                    </a:lnTo>
                    <a:lnTo>
                      <a:pt x="115" y="59"/>
                    </a:lnTo>
                    <a:lnTo>
                      <a:pt x="115"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5" name="Niger">
                <a:extLst>
                  <a:ext uri="{FF2B5EF4-FFF2-40B4-BE49-F238E27FC236}">
                    <a16:creationId xmlns:a16="http://schemas.microsoft.com/office/drawing/2014/main" id="{D4BFF137-5E7B-F0C3-7448-1D6322B96B63}"/>
                  </a:ext>
                </a:extLst>
              </p:cNvPr>
              <p:cNvSpPr>
                <a:spLocks/>
              </p:cNvSpPr>
              <p:nvPr/>
            </p:nvSpPr>
            <p:spPr bwMode="auto">
              <a:xfrm>
                <a:off x="4329316" y="3738543"/>
                <a:ext cx="365507" cy="287078"/>
              </a:xfrm>
              <a:custGeom>
                <a:avLst/>
                <a:gdLst/>
                <a:ahLst/>
                <a:cxnLst>
                  <a:cxn ang="0">
                    <a:pos x="237" y="8"/>
                  </a:cxn>
                  <a:cxn ang="0">
                    <a:pos x="222" y="12"/>
                  </a:cxn>
                  <a:cxn ang="0">
                    <a:pos x="207" y="2"/>
                  </a:cxn>
                  <a:cxn ang="0">
                    <a:pos x="121" y="43"/>
                  </a:cxn>
                  <a:cxn ang="0">
                    <a:pos x="82" y="70"/>
                  </a:cxn>
                  <a:cxn ang="0">
                    <a:pos x="65" y="76"/>
                  </a:cxn>
                  <a:cxn ang="0">
                    <a:pos x="65" y="113"/>
                  </a:cxn>
                  <a:cxn ang="0">
                    <a:pos x="61" y="124"/>
                  </a:cxn>
                  <a:cxn ang="0">
                    <a:pos x="55" y="134"/>
                  </a:cxn>
                  <a:cxn ang="0">
                    <a:pos x="49" y="137"/>
                  </a:cxn>
                  <a:cxn ang="0">
                    <a:pos x="24" y="140"/>
                  </a:cxn>
                  <a:cxn ang="0">
                    <a:pos x="15" y="141"/>
                  </a:cxn>
                  <a:cxn ang="0">
                    <a:pos x="1" y="144"/>
                  </a:cxn>
                  <a:cxn ang="0">
                    <a:pos x="1" y="153"/>
                  </a:cxn>
                  <a:cxn ang="0">
                    <a:pos x="4" y="160"/>
                  </a:cxn>
                  <a:cxn ang="0">
                    <a:pos x="11" y="165"/>
                  </a:cxn>
                  <a:cxn ang="0">
                    <a:pos x="14" y="171"/>
                  </a:cxn>
                  <a:cxn ang="0">
                    <a:pos x="17" y="177"/>
                  </a:cxn>
                  <a:cxn ang="0">
                    <a:pos x="20" y="180"/>
                  </a:cxn>
                  <a:cxn ang="0">
                    <a:pos x="22" y="183"/>
                  </a:cxn>
                  <a:cxn ang="0">
                    <a:pos x="30" y="181"/>
                  </a:cxn>
                  <a:cxn ang="0">
                    <a:pos x="31" y="187"/>
                  </a:cxn>
                  <a:cxn ang="0">
                    <a:pos x="32" y="190"/>
                  </a:cxn>
                  <a:cxn ang="0">
                    <a:pos x="38" y="192"/>
                  </a:cxn>
                  <a:cxn ang="0">
                    <a:pos x="41" y="185"/>
                  </a:cxn>
                  <a:cxn ang="0">
                    <a:pos x="47" y="187"/>
                  </a:cxn>
                  <a:cxn ang="0">
                    <a:pos x="49" y="194"/>
                  </a:cxn>
                  <a:cxn ang="0">
                    <a:pos x="54" y="194"/>
                  </a:cxn>
                  <a:cxn ang="0">
                    <a:pos x="57" y="191"/>
                  </a:cxn>
                  <a:cxn ang="0">
                    <a:pos x="64" y="180"/>
                  </a:cxn>
                  <a:cxn ang="0">
                    <a:pos x="65" y="170"/>
                  </a:cxn>
                  <a:cxn ang="0">
                    <a:pos x="69" y="165"/>
                  </a:cxn>
                  <a:cxn ang="0">
                    <a:pos x="82" y="167"/>
                  </a:cxn>
                  <a:cxn ang="0">
                    <a:pos x="88" y="163"/>
                  </a:cxn>
                  <a:cxn ang="0">
                    <a:pos x="94" y="164"/>
                  </a:cxn>
                  <a:cxn ang="0">
                    <a:pos x="104" y="167"/>
                  </a:cxn>
                  <a:cxn ang="0">
                    <a:pos x="109" y="175"/>
                  </a:cxn>
                  <a:cxn ang="0">
                    <a:pos x="113" y="175"/>
                  </a:cxn>
                  <a:cxn ang="0">
                    <a:pos x="126" y="171"/>
                  </a:cxn>
                  <a:cxn ang="0">
                    <a:pos x="139" y="178"/>
                  </a:cxn>
                  <a:cxn ang="0">
                    <a:pos x="150" y="180"/>
                  </a:cxn>
                  <a:cxn ang="0">
                    <a:pos x="159" y="174"/>
                  </a:cxn>
                  <a:cxn ang="0">
                    <a:pos x="166" y="171"/>
                  </a:cxn>
                  <a:cxn ang="0">
                    <a:pos x="186" y="171"/>
                  </a:cxn>
                  <a:cxn ang="0">
                    <a:pos x="196" y="174"/>
                  </a:cxn>
                  <a:cxn ang="0">
                    <a:pos x="203" y="173"/>
                  </a:cxn>
                  <a:cxn ang="0">
                    <a:pos x="212" y="164"/>
                  </a:cxn>
                  <a:cxn ang="0">
                    <a:pos x="213" y="164"/>
                  </a:cxn>
                  <a:cxn ang="0">
                    <a:pos x="213" y="154"/>
                  </a:cxn>
                  <a:cxn ang="0">
                    <a:pos x="217" y="146"/>
                  </a:cxn>
                  <a:cxn ang="0">
                    <a:pos x="222" y="137"/>
                  </a:cxn>
                  <a:cxn ang="0">
                    <a:pos x="243" y="113"/>
                  </a:cxn>
                  <a:cxn ang="0">
                    <a:pos x="244" y="73"/>
                  </a:cxn>
                  <a:cxn ang="0">
                    <a:pos x="247" y="56"/>
                  </a:cxn>
                  <a:cxn ang="0">
                    <a:pos x="246" y="49"/>
                  </a:cxn>
                  <a:cxn ang="0">
                    <a:pos x="244" y="43"/>
                  </a:cxn>
                  <a:cxn ang="0">
                    <a:pos x="239" y="32"/>
                  </a:cxn>
                </a:cxnLst>
                <a:rect l="0" t="0" r="r" b="b"/>
                <a:pathLst>
                  <a:path w="247" h="194">
                    <a:moveTo>
                      <a:pt x="237" y="29"/>
                    </a:moveTo>
                    <a:lnTo>
                      <a:pt x="237" y="29"/>
                    </a:lnTo>
                    <a:lnTo>
                      <a:pt x="237" y="8"/>
                    </a:lnTo>
                    <a:lnTo>
                      <a:pt x="224" y="15"/>
                    </a:lnTo>
                    <a:lnTo>
                      <a:pt x="224" y="15"/>
                    </a:lnTo>
                    <a:lnTo>
                      <a:pt x="222" y="12"/>
                    </a:lnTo>
                    <a:lnTo>
                      <a:pt x="213" y="5"/>
                    </a:lnTo>
                    <a:lnTo>
                      <a:pt x="213" y="5"/>
                    </a:lnTo>
                    <a:lnTo>
                      <a:pt x="207" y="2"/>
                    </a:lnTo>
                    <a:lnTo>
                      <a:pt x="199" y="0"/>
                    </a:lnTo>
                    <a:lnTo>
                      <a:pt x="190" y="0"/>
                    </a:lnTo>
                    <a:lnTo>
                      <a:pt x="121" y="43"/>
                    </a:lnTo>
                    <a:lnTo>
                      <a:pt x="92" y="67"/>
                    </a:lnTo>
                    <a:lnTo>
                      <a:pt x="92" y="67"/>
                    </a:lnTo>
                    <a:lnTo>
                      <a:pt x="82" y="70"/>
                    </a:lnTo>
                    <a:lnTo>
                      <a:pt x="67" y="74"/>
                    </a:lnTo>
                    <a:lnTo>
                      <a:pt x="67" y="74"/>
                    </a:lnTo>
                    <a:lnTo>
                      <a:pt x="65" y="76"/>
                    </a:lnTo>
                    <a:lnTo>
                      <a:pt x="65" y="76"/>
                    </a:lnTo>
                    <a:lnTo>
                      <a:pt x="65" y="100"/>
                    </a:lnTo>
                    <a:lnTo>
                      <a:pt x="65" y="113"/>
                    </a:lnTo>
                    <a:lnTo>
                      <a:pt x="64" y="119"/>
                    </a:lnTo>
                    <a:lnTo>
                      <a:pt x="64" y="119"/>
                    </a:lnTo>
                    <a:lnTo>
                      <a:pt x="61" y="124"/>
                    </a:lnTo>
                    <a:lnTo>
                      <a:pt x="59" y="130"/>
                    </a:lnTo>
                    <a:lnTo>
                      <a:pt x="59" y="130"/>
                    </a:lnTo>
                    <a:lnTo>
                      <a:pt x="55" y="134"/>
                    </a:lnTo>
                    <a:lnTo>
                      <a:pt x="52" y="136"/>
                    </a:lnTo>
                    <a:lnTo>
                      <a:pt x="49" y="137"/>
                    </a:lnTo>
                    <a:lnTo>
                      <a:pt x="49" y="137"/>
                    </a:lnTo>
                    <a:lnTo>
                      <a:pt x="37" y="138"/>
                    </a:lnTo>
                    <a:lnTo>
                      <a:pt x="30" y="140"/>
                    </a:lnTo>
                    <a:lnTo>
                      <a:pt x="24" y="140"/>
                    </a:lnTo>
                    <a:lnTo>
                      <a:pt x="24" y="140"/>
                    </a:lnTo>
                    <a:lnTo>
                      <a:pt x="20" y="140"/>
                    </a:lnTo>
                    <a:lnTo>
                      <a:pt x="15" y="141"/>
                    </a:lnTo>
                    <a:lnTo>
                      <a:pt x="11" y="144"/>
                    </a:lnTo>
                    <a:lnTo>
                      <a:pt x="11" y="144"/>
                    </a:lnTo>
                    <a:lnTo>
                      <a:pt x="1" y="144"/>
                    </a:lnTo>
                    <a:lnTo>
                      <a:pt x="1" y="144"/>
                    </a:lnTo>
                    <a:lnTo>
                      <a:pt x="0" y="150"/>
                    </a:lnTo>
                    <a:lnTo>
                      <a:pt x="1" y="153"/>
                    </a:lnTo>
                    <a:lnTo>
                      <a:pt x="1" y="153"/>
                    </a:lnTo>
                    <a:lnTo>
                      <a:pt x="3" y="157"/>
                    </a:lnTo>
                    <a:lnTo>
                      <a:pt x="4" y="160"/>
                    </a:lnTo>
                    <a:lnTo>
                      <a:pt x="5" y="163"/>
                    </a:lnTo>
                    <a:lnTo>
                      <a:pt x="5" y="163"/>
                    </a:lnTo>
                    <a:lnTo>
                      <a:pt x="11" y="165"/>
                    </a:lnTo>
                    <a:lnTo>
                      <a:pt x="12" y="168"/>
                    </a:lnTo>
                    <a:lnTo>
                      <a:pt x="14" y="171"/>
                    </a:lnTo>
                    <a:lnTo>
                      <a:pt x="14" y="171"/>
                    </a:lnTo>
                    <a:lnTo>
                      <a:pt x="14" y="175"/>
                    </a:lnTo>
                    <a:lnTo>
                      <a:pt x="15" y="177"/>
                    </a:lnTo>
                    <a:lnTo>
                      <a:pt x="17" y="177"/>
                    </a:lnTo>
                    <a:lnTo>
                      <a:pt x="17" y="177"/>
                    </a:lnTo>
                    <a:lnTo>
                      <a:pt x="18" y="177"/>
                    </a:lnTo>
                    <a:lnTo>
                      <a:pt x="20" y="180"/>
                    </a:lnTo>
                    <a:lnTo>
                      <a:pt x="21" y="181"/>
                    </a:lnTo>
                    <a:lnTo>
                      <a:pt x="22" y="183"/>
                    </a:lnTo>
                    <a:lnTo>
                      <a:pt x="22" y="183"/>
                    </a:lnTo>
                    <a:lnTo>
                      <a:pt x="25" y="183"/>
                    </a:lnTo>
                    <a:lnTo>
                      <a:pt x="28" y="183"/>
                    </a:lnTo>
                    <a:lnTo>
                      <a:pt x="30" y="181"/>
                    </a:lnTo>
                    <a:lnTo>
                      <a:pt x="31" y="181"/>
                    </a:lnTo>
                    <a:lnTo>
                      <a:pt x="31" y="181"/>
                    </a:lnTo>
                    <a:lnTo>
                      <a:pt x="31" y="187"/>
                    </a:lnTo>
                    <a:lnTo>
                      <a:pt x="31" y="190"/>
                    </a:lnTo>
                    <a:lnTo>
                      <a:pt x="32" y="190"/>
                    </a:lnTo>
                    <a:lnTo>
                      <a:pt x="32" y="190"/>
                    </a:lnTo>
                    <a:lnTo>
                      <a:pt x="34" y="191"/>
                    </a:lnTo>
                    <a:lnTo>
                      <a:pt x="38" y="192"/>
                    </a:lnTo>
                    <a:lnTo>
                      <a:pt x="38" y="192"/>
                    </a:lnTo>
                    <a:lnTo>
                      <a:pt x="38" y="190"/>
                    </a:lnTo>
                    <a:lnTo>
                      <a:pt x="40" y="187"/>
                    </a:lnTo>
                    <a:lnTo>
                      <a:pt x="41" y="185"/>
                    </a:lnTo>
                    <a:lnTo>
                      <a:pt x="44" y="185"/>
                    </a:lnTo>
                    <a:lnTo>
                      <a:pt x="44" y="185"/>
                    </a:lnTo>
                    <a:lnTo>
                      <a:pt x="47" y="187"/>
                    </a:lnTo>
                    <a:lnTo>
                      <a:pt x="47" y="190"/>
                    </a:lnTo>
                    <a:lnTo>
                      <a:pt x="47" y="191"/>
                    </a:lnTo>
                    <a:lnTo>
                      <a:pt x="49" y="194"/>
                    </a:lnTo>
                    <a:lnTo>
                      <a:pt x="49" y="194"/>
                    </a:lnTo>
                    <a:lnTo>
                      <a:pt x="52" y="194"/>
                    </a:lnTo>
                    <a:lnTo>
                      <a:pt x="54" y="194"/>
                    </a:lnTo>
                    <a:lnTo>
                      <a:pt x="55" y="192"/>
                    </a:lnTo>
                    <a:lnTo>
                      <a:pt x="57" y="191"/>
                    </a:lnTo>
                    <a:lnTo>
                      <a:pt x="57" y="191"/>
                    </a:lnTo>
                    <a:lnTo>
                      <a:pt x="57" y="187"/>
                    </a:lnTo>
                    <a:lnTo>
                      <a:pt x="59" y="184"/>
                    </a:lnTo>
                    <a:lnTo>
                      <a:pt x="64" y="180"/>
                    </a:lnTo>
                    <a:lnTo>
                      <a:pt x="64" y="180"/>
                    </a:lnTo>
                    <a:lnTo>
                      <a:pt x="64" y="173"/>
                    </a:lnTo>
                    <a:lnTo>
                      <a:pt x="65" y="170"/>
                    </a:lnTo>
                    <a:lnTo>
                      <a:pt x="67" y="167"/>
                    </a:lnTo>
                    <a:lnTo>
                      <a:pt x="67" y="167"/>
                    </a:lnTo>
                    <a:lnTo>
                      <a:pt x="69" y="165"/>
                    </a:lnTo>
                    <a:lnTo>
                      <a:pt x="74" y="165"/>
                    </a:lnTo>
                    <a:lnTo>
                      <a:pt x="82" y="167"/>
                    </a:lnTo>
                    <a:lnTo>
                      <a:pt x="82" y="167"/>
                    </a:lnTo>
                    <a:lnTo>
                      <a:pt x="84" y="165"/>
                    </a:lnTo>
                    <a:lnTo>
                      <a:pt x="86" y="164"/>
                    </a:lnTo>
                    <a:lnTo>
                      <a:pt x="88" y="163"/>
                    </a:lnTo>
                    <a:lnTo>
                      <a:pt x="91" y="163"/>
                    </a:lnTo>
                    <a:lnTo>
                      <a:pt x="91" y="163"/>
                    </a:lnTo>
                    <a:lnTo>
                      <a:pt x="94" y="164"/>
                    </a:lnTo>
                    <a:lnTo>
                      <a:pt x="98" y="165"/>
                    </a:lnTo>
                    <a:lnTo>
                      <a:pt x="101" y="165"/>
                    </a:lnTo>
                    <a:lnTo>
                      <a:pt x="104" y="167"/>
                    </a:lnTo>
                    <a:lnTo>
                      <a:pt x="104" y="167"/>
                    </a:lnTo>
                    <a:lnTo>
                      <a:pt x="108" y="174"/>
                    </a:lnTo>
                    <a:lnTo>
                      <a:pt x="109" y="175"/>
                    </a:lnTo>
                    <a:lnTo>
                      <a:pt x="111" y="175"/>
                    </a:lnTo>
                    <a:lnTo>
                      <a:pt x="113" y="175"/>
                    </a:lnTo>
                    <a:lnTo>
                      <a:pt x="113" y="175"/>
                    </a:lnTo>
                    <a:lnTo>
                      <a:pt x="121" y="173"/>
                    </a:lnTo>
                    <a:lnTo>
                      <a:pt x="126" y="171"/>
                    </a:lnTo>
                    <a:lnTo>
                      <a:pt x="126" y="171"/>
                    </a:lnTo>
                    <a:lnTo>
                      <a:pt x="129" y="173"/>
                    </a:lnTo>
                    <a:lnTo>
                      <a:pt x="132" y="174"/>
                    </a:lnTo>
                    <a:lnTo>
                      <a:pt x="139" y="178"/>
                    </a:lnTo>
                    <a:lnTo>
                      <a:pt x="139" y="178"/>
                    </a:lnTo>
                    <a:lnTo>
                      <a:pt x="146" y="180"/>
                    </a:lnTo>
                    <a:lnTo>
                      <a:pt x="150" y="180"/>
                    </a:lnTo>
                    <a:lnTo>
                      <a:pt x="155" y="178"/>
                    </a:lnTo>
                    <a:lnTo>
                      <a:pt x="155" y="178"/>
                    </a:lnTo>
                    <a:lnTo>
                      <a:pt x="159" y="174"/>
                    </a:lnTo>
                    <a:lnTo>
                      <a:pt x="163" y="171"/>
                    </a:lnTo>
                    <a:lnTo>
                      <a:pt x="166" y="171"/>
                    </a:lnTo>
                    <a:lnTo>
                      <a:pt x="166" y="171"/>
                    </a:lnTo>
                    <a:lnTo>
                      <a:pt x="176" y="170"/>
                    </a:lnTo>
                    <a:lnTo>
                      <a:pt x="183" y="170"/>
                    </a:lnTo>
                    <a:lnTo>
                      <a:pt x="186" y="171"/>
                    </a:lnTo>
                    <a:lnTo>
                      <a:pt x="186" y="171"/>
                    </a:lnTo>
                    <a:lnTo>
                      <a:pt x="192" y="174"/>
                    </a:lnTo>
                    <a:lnTo>
                      <a:pt x="196" y="174"/>
                    </a:lnTo>
                    <a:lnTo>
                      <a:pt x="200" y="174"/>
                    </a:lnTo>
                    <a:lnTo>
                      <a:pt x="200" y="174"/>
                    </a:lnTo>
                    <a:lnTo>
                      <a:pt x="203" y="173"/>
                    </a:lnTo>
                    <a:lnTo>
                      <a:pt x="206" y="168"/>
                    </a:lnTo>
                    <a:lnTo>
                      <a:pt x="209" y="165"/>
                    </a:lnTo>
                    <a:lnTo>
                      <a:pt x="212" y="164"/>
                    </a:lnTo>
                    <a:lnTo>
                      <a:pt x="212" y="164"/>
                    </a:lnTo>
                    <a:lnTo>
                      <a:pt x="213" y="164"/>
                    </a:lnTo>
                    <a:lnTo>
                      <a:pt x="213" y="164"/>
                    </a:lnTo>
                    <a:lnTo>
                      <a:pt x="213" y="158"/>
                    </a:lnTo>
                    <a:lnTo>
                      <a:pt x="213" y="158"/>
                    </a:lnTo>
                    <a:lnTo>
                      <a:pt x="213" y="154"/>
                    </a:lnTo>
                    <a:lnTo>
                      <a:pt x="215" y="151"/>
                    </a:lnTo>
                    <a:lnTo>
                      <a:pt x="216" y="150"/>
                    </a:lnTo>
                    <a:lnTo>
                      <a:pt x="217" y="146"/>
                    </a:lnTo>
                    <a:lnTo>
                      <a:pt x="217" y="146"/>
                    </a:lnTo>
                    <a:lnTo>
                      <a:pt x="219" y="141"/>
                    </a:lnTo>
                    <a:lnTo>
                      <a:pt x="222" y="137"/>
                    </a:lnTo>
                    <a:lnTo>
                      <a:pt x="229" y="126"/>
                    </a:lnTo>
                    <a:lnTo>
                      <a:pt x="243" y="113"/>
                    </a:lnTo>
                    <a:lnTo>
                      <a:pt x="243" y="113"/>
                    </a:lnTo>
                    <a:lnTo>
                      <a:pt x="243" y="107"/>
                    </a:lnTo>
                    <a:lnTo>
                      <a:pt x="244" y="94"/>
                    </a:lnTo>
                    <a:lnTo>
                      <a:pt x="244" y="73"/>
                    </a:lnTo>
                    <a:lnTo>
                      <a:pt x="244" y="73"/>
                    </a:lnTo>
                    <a:lnTo>
                      <a:pt x="244" y="64"/>
                    </a:lnTo>
                    <a:lnTo>
                      <a:pt x="247" y="56"/>
                    </a:lnTo>
                    <a:lnTo>
                      <a:pt x="247" y="56"/>
                    </a:lnTo>
                    <a:lnTo>
                      <a:pt x="247" y="52"/>
                    </a:lnTo>
                    <a:lnTo>
                      <a:pt x="246" y="49"/>
                    </a:lnTo>
                    <a:lnTo>
                      <a:pt x="244" y="47"/>
                    </a:lnTo>
                    <a:lnTo>
                      <a:pt x="244" y="43"/>
                    </a:lnTo>
                    <a:lnTo>
                      <a:pt x="244" y="43"/>
                    </a:lnTo>
                    <a:lnTo>
                      <a:pt x="243" y="39"/>
                    </a:lnTo>
                    <a:lnTo>
                      <a:pt x="242" y="35"/>
                    </a:lnTo>
                    <a:lnTo>
                      <a:pt x="239" y="32"/>
                    </a:lnTo>
                    <a:lnTo>
                      <a:pt x="237" y="29"/>
                    </a:lnTo>
                    <a:lnTo>
                      <a:pt x="237"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6" name="Mali">
                <a:extLst>
                  <a:ext uri="{FF2B5EF4-FFF2-40B4-BE49-F238E27FC236}">
                    <a16:creationId xmlns:a16="http://schemas.microsoft.com/office/drawing/2014/main" id="{1342FEAA-F189-7AB1-8A94-EE39C00D364E}"/>
                  </a:ext>
                </a:extLst>
              </p:cNvPr>
              <p:cNvSpPr>
                <a:spLocks/>
              </p:cNvSpPr>
              <p:nvPr/>
            </p:nvSpPr>
            <p:spPr bwMode="auto">
              <a:xfrm>
                <a:off x="4030399" y="3701549"/>
                <a:ext cx="395102" cy="368467"/>
              </a:xfrm>
              <a:custGeom>
                <a:avLst/>
                <a:gdLst/>
                <a:ahLst/>
                <a:cxnLst>
                  <a:cxn ang="0">
                    <a:pos x="250" y="91"/>
                  </a:cxn>
                  <a:cxn ang="0">
                    <a:pos x="239" y="84"/>
                  </a:cxn>
                  <a:cxn ang="0">
                    <a:pos x="224" y="75"/>
                  </a:cxn>
                  <a:cxn ang="0">
                    <a:pos x="118" y="0"/>
                  </a:cxn>
                  <a:cxn ang="0">
                    <a:pos x="112" y="146"/>
                  </a:cxn>
                  <a:cxn ang="0">
                    <a:pos x="109" y="159"/>
                  </a:cxn>
                  <a:cxn ang="0">
                    <a:pos x="47" y="161"/>
                  </a:cxn>
                  <a:cxn ang="0">
                    <a:pos x="30" y="162"/>
                  </a:cxn>
                  <a:cxn ang="0">
                    <a:pos x="24" y="166"/>
                  </a:cxn>
                  <a:cxn ang="0">
                    <a:pos x="12" y="161"/>
                  </a:cxn>
                  <a:cxn ang="0">
                    <a:pos x="8" y="168"/>
                  </a:cxn>
                  <a:cxn ang="0">
                    <a:pos x="0" y="173"/>
                  </a:cxn>
                  <a:cxn ang="0">
                    <a:pos x="4" y="185"/>
                  </a:cxn>
                  <a:cxn ang="0">
                    <a:pos x="11" y="196"/>
                  </a:cxn>
                  <a:cxn ang="0">
                    <a:pos x="15" y="215"/>
                  </a:cxn>
                  <a:cxn ang="0">
                    <a:pos x="20" y="219"/>
                  </a:cxn>
                  <a:cxn ang="0">
                    <a:pos x="28" y="217"/>
                  </a:cxn>
                  <a:cxn ang="0">
                    <a:pos x="34" y="216"/>
                  </a:cxn>
                  <a:cxn ang="0">
                    <a:pos x="45" y="213"/>
                  </a:cxn>
                  <a:cxn ang="0">
                    <a:pos x="52" y="212"/>
                  </a:cxn>
                  <a:cxn ang="0">
                    <a:pos x="58" y="225"/>
                  </a:cxn>
                  <a:cxn ang="0">
                    <a:pos x="62" y="229"/>
                  </a:cxn>
                  <a:cxn ang="0">
                    <a:pos x="61" y="235"/>
                  </a:cxn>
                  <a:cxn ang="0">
                    <a:pos x="65" y="239"/>
                  </a:cxn>
                  <a:cxn ang="0">
                    <a:pos x="68" y="246"/>
                  </a:cxn>
                  <a:cxn ang="0">
                    <a:pos x="74" y="245"/>
                  </a:cxn>
                  <a:cxn ang="0">
                    <a:pos x="82" y="247"/>
                  </a:cxn>
                  <a:cxn ang="0">
                    <a:pos x="91" y="243"/>
                  </a:cxn>
                  <a:cxn ang="0">
                    <a:pos x="98" y="240"/>
                  </a:cxn>
                  <a:cxn ang="0">
                    <a:pos x="99" y="246"/>
                  </a:cxn>
                  <a:cxn ang="0">
                    <a:pos x="106" y="243"/>
                  </a:cxn>
                  <a:cxn ang="0">
                    <a:pos x="113" y="230"/>
                  </a:cxn>
                  <a:cxn ang="0">
                    <a:pos x="113" y="220"/>
                  </a:cxn>
                  <a:cxn ang="0">
                    <a:pos x="126" y="215"/>
                  </a:cxn>
                  <a:cxn ang="0">
                    <a:pos x="131" y="205"/>
                  </a:cxn>
                  <a:cxn ang="0">
                    <a:pos x="136" y="193"/>
                  </a:cxn>
                  <a:cxn ang="0">
                    <a:pos x="146" y="193"/>
                  </a:cxn>
                  <a:cxn ang="0">
                    <a:pos x="152" y="188"/>
                  </a:cxn>
                  <a:cxn ang="0">
                    <a:pos x="156" y="182"/>
                  </a:cxn>
                  <a:cxn ang="0">
                    <a:pos x="166" y="181"/>
                  </a:cxn>
                  <a:cxn ang="0">
                    <a:pos x="172" y="176"/>
                  </a:cxn>
                  <a:cxn ang="0">
                    <a:pos x="187" y="168"/>
                  </a:cxn>
                  <a:cxn ang="0">
                    <a:pos x="196" y="169"/>
                  </a:cxn>
                  <a:cxn ang="0">
                    <a:pos x="217" y="166"/>
                  </a:cxn>
                  <a:cxn ang="0">
                    <a:pos x="232" y="165"/>
                  </a:cxn>
                  <a:cxn ang="0">
                    <a:pos x="254" y="161"/>
                  </a:cxn>
                  <a:cxn ang="0">
                    <a:pos x="263" y="149"/>
                  </a:cxn>
                  <a:cxn ang="0">
                    <a:pos x="267" y="125"/>
                  </a:cxn>
                  <a:cxn ang="0">
                    <a:pos x="253" y="104"/>
                  </a:cxn>
                </a:cxnLst>
                <a:rect l="0" t="0" r="r" b="b"/>
                <a:pathLst>
                  <a:path w="267" h="249">
                    <a:moveTo>
                      <a:pt x="253" y="104"/>
                    </a:moveTo>
                    <a:lnTo>
                      <a:pt x="253" y="104"/>
                    </a:lnTo>
                    <a:lnTo>
                      <a:pt x="253" y="97"/>
                    </a:lnTo>
                    <a:lnTo>
                      <a:pt x="250" y="91"/>
                    </a:lnTo>
                    <a:lnTo>
                      <a:pt x="249" y="88"/>
                    </a:lnTo>
                    <a:lnTo>
                      <a:pt x="246" y="87"/>
                    </a:lnTo>
                    <a:lnTo>
                      <a:pt x="246" y="87"/>
                    </a:lnTo>
                    <a:lnTo>
                      <a:pt x="239" y="84"/>
                    </a:lnTo>
                    <a:lnTo>
                      <a:pt x="233" y="82"/>
                    </a:lnTo>
                    <a:lnTo>
                      <a:pt x="227" y="81"/>
                    </a:lnTo>
                    <a:lnTo>
                      <a:pt x="227" y="81"/>
                    </a:lnTo>
                    <a:lnTo>
                      <a:pt x="224" y="75"/>
                    </a:lnTo>
                    <a:lnTo>
                      <a:pt x="217" y="67"/>
                    </a:lnTo>
                    <a:lnTo>
                      <a:pt x="217" y="67"/>
                    </a:lnTo>
                    <a:lnTo>
                      <a:pt x="183" y="43"/>
                    </a:lnTo>
                    <a:lnTo>
                      <a:pt x="118" y="0"/>
                    </a:lnTo>
                    <a:lnTo>
                      <a:pt x="91" y="0"/>
                    </a:lnTo>
                    <a:lnTo>
                      <a:pt x="106" y="141"/>
                    </a:lnTo>
                    <a:lnTo>
                      <a:pt x="112" y="146"/>
                    </a:lnTo>
                    <a:lnTo>
                      <a:pt x="112" y="146"/>
                    </a:lnTo>
                    <a:lnTo>
                      <a:pt x="112" y="152"/>
                    </a:lnTo>
                    <a:lnTo>
                      <a:pt x="111" y="156"/>
                    </a:lnTo>
                    <a:lnTo>
                      <a:pt x="109" y="159"/>
                    </a:lnTo>
                    <a:lnTo>
                      <a:pt x="109" y="159"/>
                    </a:lnTo>
                    <a:lnTo>
                      <a:pt x="98" y="161"/>
                    </a:lnTo>
                    <a:lnTo>
                      <a:pt x="77" y="161"/>
                    </a:lnTo>
                    <a:lnTo>
                      <a:pt x="47" y="161"/>
                    </a:lnTo>
                    <a:lnTo>
                      <a:pt x="47" y="161"/>
                    </a:lnTo>
                    <a:lnTo>
                      <a:pt x="44" y="162"/>
                    </a:lnTo>
                    <a:lnTo>
                      <a:pt x="37" y="163"/>
                    </a:lnTo>
                    <a:lnTo>
                      <a:pt x="37" y="163"/>
                    </a:lnTo>
                    <a:lnTo>
                      <a:pt x="30" y="162"/>
                    </a:lnTo>
                    <a:lnTo>
                      <a:pt x="28" y="162"/>
                    </a:lnTo>
                    <a:lnTo>
                      <a:pt x="25" y="162"/>
                    </a:lnTo>
                    <a:lnTo>
                      <a:pt x="25" y="162"/>
                    </a:lnTo>
                    <a:lnTo>
                      <a:pt x="24" y="166"/>
                    </a:lnTo>
                    <a:lnTo>
                      <a:pt x="21" y="166"/>
                    </a:lnTo>
                    <a:lnTo>
                      <a:pt x="17" y="163"/>
                    </a:lnTo>
                    <a:lnTo>
                      <a:pt x="17" y="163"/>
                    </a:lnTo>
                    <a:lnTo>
                      <a:pt x="12" y="161"/>
                    </a:lnTo>
                    <a:lnTo>
                      <a:pt x="10" y="162"/>
                    </a:lnTo>
                    <a:lnTo>
                      <a:pt x="8" y="165"/>
                    </a:lnTo>
                    <a:lnTo>
                      <a:pt x="8" y="168"/>
                    </a:lnTo>
                    <a:lnTo>
                      <a:pt x="8" y="168"/>
                    </a:lnTo>
                    <a:lnTo>
                      <a:pt x="7" y="171"/>
                    </a:lnTo>
                    <a:lnTo>
                      <a:pt x="5" y="172"/>
                    </a:lnTo>
                    <a:lnTo>
                      <a:pt x="0" y="173"/>
                    </a:lnTo>
                    <a:lnTo>
                      <a:pt x="0" y="173"/>
                    </a:lnTo>
                    <a:lnTo>
                      <a:pt x="1" y="176"/>
                    </a:lnTo>
                    <a:lnTo>
                      <a:pt x="4" y="181"/>
                    </a:lnTo>
                    <a:lnTo>
                      <a:pt x="4" y="181"/>
                    </a:lnTo>
                    <a:lnTo>
                      <a:pt x="4" y="185"/>
                    </a:lnTo>
                    <a:lnTo>
                      <a:pt x="4" y="188"/>
                    </a:lnTo>
                    <a:lnTo>
                      <a:pt x="7" y="190"/>
                    </a:lnTo>
                    <a:lnTo>
                      <a:pt x="7" y="190"/>
                    </a:lnTo>
                    <a:lnTo>
                      <a:pt x="11" y="196"/>
                    </a:lnTo>
                    <a:lnTo>
                      <a:pt x="15" y="202"/>
                    </a:lnTo>
                    <a:lnTo>
                      <a:pt x="15" y="202"/>
                    </a:lnTo>
                    <a:lnTo>
                      <a:pt x="15" y="215"/>
                    </a:lnTo>
                    <a:lnTo>
                      <a:pt x="15" y="215"/>
                    </a:lnTo>
                    <a:lnTo>
                      <a:pt x="15" y="217"/>
                    </a:lnTo>
                    <a:lnTo>
                      <a:pt x="17" y="219"/>
                    </a:lnTo>
                    <a:lnTo>
                      <a:pt x="20" y="219"/>
                    </a:lnTo>
                    <a:lnTo>
                      <a:pt x="20" y="219"/>
                    </a:lnTo>
                    <a:lnTo>
                      <a:pt x="21" y="217"/>
                    </a:lnTo>
                    <a:lnTo>
                      <a:pt x="24" y="217"/>
                    </a:lnTo>
                    <a:lnTo>
                      <a:pt x="27" y="219"/>
                    </a:lnTo>
                    <a:lnTo>
                      <a:pt x="28" y="217"/>
                    </a:lnTo>
                    <a:lnTo>
                      <a:pt x="28" y="217"/>
                    </a:lnTo>
                    <a:lnTo>
                      <a:pt x="30" y="216"/>
                    </a:lnTo>
                    <a:lnTo>
                      <a:pt x="31" y="215"/>
                    </a:lnTo>
                    <a:lnTo>
                      <a:pt x="34" y="216"/>
                    </a:lnTo>
                    <a:lnTo>
                      <a:pt x="40" y="217"/>
                    </a:lnTo>
                    <a:lnTo>
                      <a:pt x="40" y="217"/>
                    </a:lnTo>
                    <a:lnTo>
                      <a:pt x="42" y="216"/>
                    </a:lnTo>
                    <a:lnTo>
                      <a:pt x="45" y="213"/>
                    </a:lnTo>
                    <a:lnTo>
                      <a:pt x="48" y="210"/>
                    </a:lnTo>
                    <a:lnTo>
                      <a:pt x="51" y="210"/>
                    </a:lnTo>
                    <a:lnTo>
                      <a:pt x="51" y="210"/>
                    </a:lnTo>
                    <a:lnTo>
                      <a:pt x="52" y="212"/>
                    </a:lnTo>
                    <a:lnTo>
                      <a:pt x="55" y="215"/>
                    </a:lnTo>
                    <a:lnTo>
                      <a:pt x="57" y="222"/>
                    </a:lnTo>
                    <a:lnTo>
                      <a:pt x="57" y="222"/>
                    </a:lnTo>
                    <a:lnTo>
                      <a:pt x="58" y="225"/>
                    </a:lnTo>
                    <a:lnTo>
                      <a:pt x="61" y="226"/>
                    </a:lnTo>
                    <a:lnTo>
                      <a:pt x="62" y="227"/>
                    </a:lnTo>
                    <a:lnTo>
                      <a:pt x="64" y="229"/>
                    </a:lnTo>
                    <a:lnTo>
                      <a:pt x="62" y="229"/>
                    </a:lnTo>
                    <a:lnTo>
                      <a:pt x="62" y="229"/>
                    </a:lnTo>
                    <a:lnTo>
                      <a:pt x="61" y="230"/>
                    </a:lnTo>
                    <a:lnTo>
                      <a:pt x="61" y="232"/>
                    </a:lnTo>
                    <a:lnTo>
                      <a:pt x="61" y="235"/>
                    </a:lnTo>
                    <a:lnTo>
                      <a:pt x="62" y="235"/>
                    </a:lnTo>
                    <a:lnTo>
                      <a:pt x="62" y="235"/>
                    </a:lnTo>
                    <a:lnTo>
                      <a:pt x="64" y="236"/>
                    </a:lnTo>
                    <a:lnTo>
                      <a:pt x="65" y="239"/>
                    </a:lnTo>
                    <a:lnTo>
                      <a:pt x="65" y="242"/>
                    </a:lnTo>
                    <a:lnTo>
                      <a:pt x="67" y="245"/>
                    </a:lnTo>
                    <a:lnTo>
                      <a:pt x="67" y="245"/>
                    </a:lnTo>
                    <a:lnTo>
                      <a:pt x="68" y="246"/>
                    </a:lnTo>
                    <a:lnTo>
                      <a:pt x="71" y="247"/>
                    </a:lnTo>
                    <a:lnTo>
                      <a:pt x="72" y="247"/>
                    </a:lnTo>
                    <a:lnTo>
                      <a:pt x="74" y="245"/>
                    </a:lnTo>
                    <a:lnTo>
                      <a:pt x="74" y="245"/>
                    </a:lnTo>
                    <a:lnTo>
                      <a:pt x="75" y="243"/>
                    </a:lnTo>
                    <a:lnTo>
                      <a:pt x="78" y="243"/>
                    </a:lnTo>
                    <a:lnTo>
                      <a:pt x="82" y="247"/>
                    </a:lnTo>
                    <a:lnTo>
                      <a:pt x="82" y="247"/>
                    </a:lnTo>
                    <a:lnTo>
                      <a:pt x="84" y="249"/>
                    </a:lnTo>
                    <a:lnTo>
                      <a:pt x="86" y="247"/>
                    </a:lnTo>
                    <a:lnTo>
                      <a:pt x="89" y="246"/>
                    </a:lnTo>
                    <a:lnTo>
                      <a:pt x="91" y="243"/>
                    </a:lnTo>
                    <a:lnTo>
                      <a:pt x="91" y="243"/>
                    </a:lnTo>
                    <a:lnTo>
                      <a:pt x="92" y="240"/>
                    </a:lnTo>
                    <a:lnTo>
                      <a:pt x="95" y="239"/>
                    </a:lnTo>
                    <a:lnTo>
                      <a:pt x="98" y="240"/>
                    </a:lnTo>
                    <a:lnTo>
                      <a:pt x="99" y="242"/>
                    </a:lnTo>
                    <a:lnTo>
                      <a:pt x="99" y="242"/>
                    </a:lnTo>
                    <a:lnTo>
                      <a:pt x="99" y="245"/>
                    </a:lnTo>
                    <a:lnTo>
                      <a:pt x="99" y="246"/>
                    </a:lnTo>
                    <a:lnTo>
                      <a:pt x="102" y="246"/>
                    </a:lnTo>
                    <a:lnTo>
                      <a:pt x="105" y="245"/>
                    </a:lnTo>
                    <a:lnTo>
                      <a:pt x="105" y="245"/>
                    </a:lnTo>
                    <a:lnTo>
                      <a:pt x="106" y="243"/>
                    </a:lnTo>
                    <a:lnTo>
                      <a:pt x="109" y="243"/>
                    </a:lnTo>
                    <a:lnTo>
                      <a:pt x="109" y="243"/>
                    </a:lnTo>
                    <a:lnTo>
                      <a:pt x="113" y="230"/>
                    </a:lnTo>
                    <a:lnTo>
                      <a:pt x="113" y="230"/>
                    </a:lnTo>
                    <a:lnTo>
                      <a:pt x="113" y="227"/>
                    </a:lnTo>
                    <a:lnTo>
                      <a:pt x="113" y="225"/>
                    </a:lnTo>
                    <a:lnTo>
                      <a:pt x="112" y="222"/>
                    </a:lnTo>
                    <a:lnTo>
                      <a:pt x="113" y="220"/>
                    </a:lnTo>
                    <a:lnTo>
                      <a:pt x="113" y="220"/>
                    </a:lnTo>
                    <a:lnTo>
                      <a:pt x="119" y="219"/>
                    </a:lnTo>
                    <a:lnTo>
                      <a:pt x="123" y="217"/>
                    </a:lnTo>
                    <a:lnTo>
                      <a:pt x="126" y="215"/>
                    </a:lnTo>
                    <a:lnTo>
                      <a:pt x="126" y="215"/>
                    </a:lnTo>
                    <a:lnTo>
                      <a:pt x="129" y="208"/>
                    </a:lnTo>
                    <a:lnTo>
                      <a:pt x="131" y="205"/>
                    </a:lnTo>
                    <a:lnTo>
                      <a:pt x="131" y="205"/>
                    </a:lnTo>
                    <a:lnTo>
                      <a:pt x="132" y="198"/>
                    </a:lnTo>
                    <a:lnTo>
                      <a:pt x="133" y="193"/>
                    </a:lnTo>
                    <a:lnTo>
                      <a:pt x="135" y="192"/>
                    </a:lnTo>
                    <a:lnTo>
                      <a:pt x="136" y="193"/>
                    </a:lnTo>
                    <a:lnTo>
                      <a:pt x="136" y="193"/>
                    </a:lnTo>
                    <a:lnTo>
                      <a:pt x="142" y="196"/>
                    </a:lnTo>
                    <a:lnTo>
                      <a:pt x="145" y="196"/>
                    </a:lnTo>
                    <a:lnTo>
                      <a:pt x="146" y="193"/>
                    </a:lnTo>
                    <a:lnTo>
                      <a:pt x="146" y="193"/>
                    </a:lnTo>
                    <a:lnTo>
                      <a:pt x="148" y="190"/>
                    </a:lnTo>
                    <a:lnTo>
                      <a:pt x="149" y="189"/>
                    </a:lnTo>
                    <a:lnTo>
                      <a:pt x="152" y="188"/>
                    </a:lnTo>
                    <a:lnTo>
                      <a:pt x="153" y="186"/>
                    </a:lnTo>
                    <a:lnTo>
                      <a:pt x="153" y="186"/>
                    </a:lnTo>
                    <a:lnTo>
                      <a:pt x="155" y="183"/>
                    </a:lnTo>
                    <a:lnTo>
                      <a:pt x="156" y="182"/>
                    </a:lnTo>
                    <a:lnTo>
                      <a:pt x="160" y="182"/>
                    </a:lnTo>
                    <a:lnTo>
                      <a:pt x="160" y="182"/>
                    </a:lnTo>
                    <a:lnTo>
                      <a:pt x="165" y="182"/>
                    </a:lnTo>
                    <a:lnTo>
                      <a:pt x="166" y="181"/>
                    </a:lnTo>
                    <a:lnTo>
                      <a:pt x="168" y="179"/>
                    </a:lnTo>
                    <a:lnTo>
                      <a:pt x="168" y="179"/>
                    </a:lnTo>
                    <a:lnTo>
                      <a:pt x="168" y="178"/>
                    </a:lnTo>
                    <a:lnTo>
                      <a:pt x="172" y="176"/>
                    </a:lnTo>
                    <a:lnTo>
                      <a:pt x="176" y="175"/>
                    </a:lnTo>
                    <a:lnTo>
                      <a:pt x="180" y="173"/>
                    </a:lnTo>
                    <a:lnTo>
                      <a:pt x="180" y="173"/>
                    </a:lnTo>
                    <a:lnTo>
                      <a:pt x="187" y="168"/>
                    </a:lnTo>
                    <a:lnTo>
                      <a:pt x="190" y="166"/>
                    </a:lnTo>
                    <a:lnTo>
                      <a:pt x="193" y="168"/>
                    </a:lnTo>
                    <a:lnTo>
                      <a:pt x="193" y="168"/>
                    </a:lnTo>
                    <a:lnTo>
                      <a:pt x="196" y="169"/>
                    </a:lnTo>
                    <a:lnTo>
                      <a:pt x="203" y="169"/>
                    </a:lnTo>
                    <a:lnTo>
                      <a:pt x="213" y="169"/>
                    </a:lnTo>
                    <a:lnTo>
                      <a:pt x="213" y="169"/>
                    </a:lnTo>
                    <a:lnTo>
                      <a:pt x="217" y="166"/>
                    </a:lnTo>
                    <a:lnTo>
                      <a:pt x="222" y="165"/>
                    </a:lnTo>
                    <a:lnTo>
                      <a:pt x="226" y="165"/>
                    </a:lnTo>
                    <a:lnTo>
                      <a:pt x="226" y="165"/>
                    </a:lnTo>
                    <a:lnTo>
                      <a:pt x="232" y="165"/>
                    </a:lnTo>
                    <a:lnTo>
                      <a:pt x="239" y="163"/>
                    </a:lnTo>
                    <a:lnTo>
                      <a:pt x="251" y="162"/>
                    </a:lnTo>
                    <a:lnTo>
                      <a:pt x="251" y="162"/>
                    </a:lnTo>
                    <a:lnTo>
                      <a:pt x="254" y="161"/>
                    </a:lnTo>
                    <a:lnTo>
                      <a:pt x="257" y="159"/>
                    </a:lnTo>
                    <a:lnTo>
                      <a:pt x="261" y="155"/>
                    </a:lnTo>
                    <a:lnTo>
                      <a:pt x="261" y="155"/>
                    </a:lnTo>
                    <a:lnTo>
                      <a:pt x="263" y="149"/>
                    </a:lnTo>
                    <a:lnTo>
                      <a:pt x="266" y="144"/>
                    </a:lnTo>
                    <a:lnTo>
                      <a:pt x="266" y="144"/>
                    </a:lnTo>
                    <a:lnTo>
                      <a:pt x="267" y="138"/>
                    </a:lnTo>
                    <a:lnTo>
                      <a:pt x="267" y="125"/>
                    </a:lnTo>
                    <a:lnTo>
                      <a:pt x="267" y="101"/>
                    </a:lnTo>
                    <a:lnTo>
                      <a:pt x="267" y="101"/>
                    </a:lnTo>
                    <a:lnTo>
                      <a:pt x="253" y="104"/>
                    </a:lnTo>
                    <a:lnTo>
                      <a:pt x="253" y="10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7" name="Burkina Faso">
                <a:extLst>
                  <a:ext uri="{FF2B5EF4-FFF2-40B4-BE49-F238E27FC236}">
                    <a16:creationId xmlns:a16="http://schemas.microsoft.com/office/drawing/2014/main" id="{D4C75047-3A42-AD92-48B9-8FA520911587}"/>
                  </a:ext>
                </a:extLst>
              </p:cNvPr>
              <p:cNvSpPr>
                <a:spLocks/>
              </p:cNvSpPr>
              <p:nvPr/>
            </p:nvSpPr>
            <p:spPr bwMode="auto">
              <a:xfrm>
                <a:off x="4191696" y="3947193"/>
                <a:ext cx="193852" cy="133181"/>
              </a:xfrm>
              <a:custGeom>
                <a:avLst/>
                <a:gdLst/>
                <a:ahLst/>
                <a:cxnLst>
                  <a:cxn ang="0">
                    <a:pos x="127" y="50"/>
                  </a:cxn>
                  <a:cxn ang="0">
                    <a:pos x="124" y="49"/>
                  </a:cxn>
                  <a:cxn ang="0">
                    <a:pos x="124" y="40"/>
                  </a:cxn>
                  <a:cxn ang="0">
                    <a:pos x="118" y="42"/>
                  </a:cxn>
                  <a:cxn ang="0">
                    <a:pos x="114" y="40"/>
                  </a:cxn>
                  <a:cxn ang="0">
                    <a:pos x="110" y="36"/>
                  </a:cxn>
                  <a:cxn ang="0">
                    <a:pos x="107" y="34"/>
                  </a:cxn>
                  <a:cxn ang="0">
                    <a:pos x="105" y="27"/>
                  </a:cxn>
                  <a:cxn ang="0">
                    <a:pos x="98" y="22"/>
                  </a:cxn>
                  <a:cxn ang="0">
                    <a:pos x="94" y="12"/>
                  </a:cxn>
                  <a:cxn ang="0">
                    <a:pos x="94" y="3"/>
                  </a:cxn>
                  <a:cxn ang="0">
                    <a:pos x="84" y="2"/>
                  </a:cxn>
                  <a:cxn ang="0">
                    <a:pos x="78" y="2"/>
                  </a:cxn>
                  <a:cxn ang="0">
                    <a:pos x="67" y="9"/>
                  </a:cxn>
                  <a:cxn ang="0">
                    <a:pos x="59" y="13"/>
                  </a:cxn>
                  <a:cxn ang="0">
                    <a:pos x="56" y="16"/>
                  </a:cxn>
                  <a:cxn ang="0">
                    <a:pos x="47" y="16"/>
                  </a:cxn>
                  <a:cxn ang="0">
                    <a:pos x="44" y="20"/>
                  </a:cxn>
                  <a:cxn ang="0">
                    <a:pos x="39" y="24"/>
                  </a:cxn>
                  <a:cxn ang="0">
                    <a:pos x="36" y="30"/>
                  </a:cxn>
                  <a:cxn ang="0">
                    <a:pos x="27" y="27"/>
                  </a:cxn>
                  <a:cxn ang="0">
                    <a:pos x="23" y="32"/>
                  </a:cxn>
                  <a:cxn ang="0">
                    <a:pos x="20" y="42"/>
                  </a:cxn>
                  <a:cxn ang="0">
                    <a:pos x="14" y="51"/>
                  </a:cxn>
                  <a:cxn ang="0">
                    <a:pos x="4" y="54"/>
                  </a:cxn>
                  <a:cxn ang="0">
                    <a:pos x="4" y="61"/>
                  </a:cxn>
                  <a:cxn ang="0">
                    <a:pos x="0" y="77"/>
                  </a:cxn>
                  <a:cxn ang="0">
                    <a:pos x="9" y="83"/>
                  </a:cxn>
                  <a:cxn ang="0">
                    <a:pos x="14" y="88"/>
                  </a:cxn>
                  <a:cxn ang="0">
                    <a:pos x="23" y="88"/>
                  </a:cxn>
                  <a:cxn ang="0">
                    <a:pos x="33" y="84"/>
                  </a:cxn>
                  <a:cxn ang="0">
                    <a:pos x="41" y="87"/>
                  </a:cxn>
                  <a:cxn ang="0">
                    <a:pos x="46" y="87"/>
                  </a:cxn>
                  <a:cxn ang="0">
                    <a:pos x="44" y="77"/>
                  </a:cxn>
                  <a:cxn ang="0">
                    <a:pos x="44" y="69"/>
                  </a:cxn>
                  <a:cxn ang="0">
                    <a:pos x="64" y="67"/>
                  </a:cxn>
                  <a:cxn ang="0">
                    <a:pos x="84" y="70"/>
                  </a:cxn>
                  <a:cxn ang="0">
                    <a:pos x="87" y="66"/>
                  </a:cxn>
                  <a:cxn ang="0">
                    <a:pos x="98" y="67"/>
                  </a:cxn>
                  <a:cxn ang="0">
                    <a:pos x="110" y="64"/>
                  </a:cxn>
                  <a:cxn ang="0">
                    <a:pos x="114" y="61"/>
                  </a:cxn>
                  <a:cxn ang="0">
                    <a:pos x="127" y="59"/>
                  </a:cxn>
                  <a:cxn ang="0">
                    <a:pos x="131" y="54"/>
                  </a:cxn>
                  <a:cxn ang="0">
                    <a:pos x="131" y="51"/>
                  </a:cxn>
                </a:cxnLst>
                <a:rect l="0" t="0" r="r" b="b"/>
                <a:pathLst>
                  <a:path w="131" h="90">
                    <a:moveTo>
                      <a:pt x="131" y="51"/>
                    </a:moveTo>
                    <a:lnTo>
                      <a:pt x="131" y="51"/>
                    </a:lnTo>
                    <a:lnTo>
                      <a:pt x="127" y="50"/>
                    </a:lnTo>
                    <a:lnTo>
                      <a:pt x="125" y="49"/>
                    </a:lnTo>
                    <a:lnTo>
                      <a:pt x="125" y="49"/>
                    </a:lnTo>
                    <a:lnTo>
                      <a:pt x="124" y="49"/>
                    </a:lnTo>
                    <a:lnTo>
                      <a:pt x="124" y="46"/>
                    </a:lnTo>
                    <a:lnTo>
                      <a:pt x="124" y="40"/>
                    </a:lnTo>
                    <a:lnTo>
                      <a:pt x="124" y="40"/>
                    </a:lnTo>
                    <a:lnTo>
                      <a:pt x="123" y="40"/>
                    </a:lnTo>
                    <a:lnTo>
                      <a:pt x="121" y="42"/>
                    </a:lnTo>
                    <a:lnTo>
                      <a:pt x="118" y="42"/>
                    </a:lnTo>
                    <a:lnTo>
                      <a:pt x="115" y="42"/>
                    </a:lnTo>
                    <a:lnTo>
                      <a:pt x="115" y="42"/>
                    </a:lnTo>
                    <a:lnTo>
                      <a:pt x="114" y="40"/>
                    </a:lnTo>
                    <a:lnTo>
                      <a:pt x="113" y="39"/>
                    </a:lnTo>
                    <a:lnTo>
                      <a:pt x="111" y="36"/>
                    </a:lnTo>
                    <a:lnTo>
                      <a:pt x="110" y="36"/>
                    </a:lnTo>
                    <a:lnTo>
                      <a:pt x="110" y="36"/>
                    </a:lnTo>
                    <a:lnTo>
                      <a:pt x="108" y="36"/>
                    </a:lnTo>
                    <a:lnTo>
                      <a:pt x="107" y="34"/>
                    </a:lnTo>
                    <a:lnTo>
                      <a:pt x="107" y="30"/>
                    </a:lnTo>
                    <a:lnTo>
                      <a:pt x="107" y="30"/>
                    </a:lnTo>
                    <a:lnTo>
                      <a:pt x="105" y="27"/>
                    </a:lnTo>
                    <a:lnTo>
                      <a:pt x="104" y="24"/>
                    </a:lnTo>
                    <a:lnTo>
                      <a:pt x="98" y="22"/>
                    </a:lnTo>
                    <a:lnTo>
                      <a:pt x="98" y="22"/>
                    </a:lnTo>
                    <a:lnTo>
                      <a:pt x="97" y="19"/>
                    </a:lnTo>
                    <a:lnTo>
                      <a:pt x="96" y="16"/>
                    </a:lnTo>
                    <a:lnTo>
                      <a:pt x="94" y="12"/>
                    </a:lnTo>
                    <a:lnTo>
                      <a:pt x="94" y="12"/>
                    </a:lnTo>
                    <a:lnTo>
                      <a:pt x="93" y="9"/>
                    </a:lnTo>
                    <a:lnTo>
                      <a:pt x="94" y="3"/>
                    </a:lnTo>
                    <a:lnTo>
                      <a:pt x="94" y="3"/>
                    </a:lnTo>
                    <a:lnTo>
                      <a:pt x="87" y="3"/>
                    </a:lnTo>
                    <a:lnTo>
                      <a:pt x="84" y="2"/>
                    </a:lnTo>
                    <a:lnTo>
                      <a:pt x="84" y="2"/>
                    </a:lnTo>
                    <a:lnTo>
                      <a:pt x="81" y="0"/>
                    </a:lnTo>
                    <a:lnTo>
                      <a:pt x="78" y="2"/>
                    </a:lnTo>
                    <a:lnTo>
                      <a:pt x="71" y="7"/>
                    </a:lnTo>
                    <a:lnTo>
                      <a:pt x="71" y="7"/>
                    </a:lnTo>
                    <a:lnTo>
                      <a:pt x="67" y="9"/>
                    </a:lnTo>
                    <a:lnTo>
                      <a:pt x="63" y="10"/>
                    </a:lnTo>
                    <a:lnTo>
                      <a:pt x="59" y="12"/>
                    </a:lnTo>
                    <a:lnTo>
                      <a:pt x="59" y="13"/>
                    </a:lnTo>
                    <a:lnTo>
                      <a:pt x="59" y="13"/>
                    </a:lnTo>
                    <a:lnTo>
                      <a:pt x="57" y="15"/>
                    </a:lnTo>
                    <a:lnTo>
                      <a:pt x="56" y="16"/>
                    </a:lnTo>
                    <a:lnTo>
                      <a:pt x="51" y="16"/>
                    </a:lnTo>
                    <a:lnTo>
                      <a:pt x="51" y="16"/>
                    </a:lnTo>
                    <a:lnTo>
                      <a:pt x="47" y="16"/>
                    </a:lnTo>
                    <a:lnTo>
                      <a:pt x="46" y="17"/>
                    </a:lnTo>
                    <a:lnTo>
                      <a:pt x="44" y="20"/>
                    </a:lnTo>
                    <a:lnTo>
                      <a:pt x="44" y="20"/>
                    </a:lnTo>
                    <a:lnTo>
                      <a:pt x="43" y="22"/>
                    </a:lnTo>
                    <a:lnTo>
                      <a:pt x="40" y="23"/>
                    </a:lnTo>
                    <a:lnTo>
                      <a:pt x="39" y="24"/>
                    </a:lnTo>
                    <a:lnTo>
                      <a:pt x="37" y="27"/>
                    </a:lnTo>
                    <a:lnTo>
                      <a:pt x="37" y="27"/>
                    </a:lnTo>
                    <a:lnTo>
                      <a:pt x="36" y="30"/>
                    </a:lnTo>
                    <a:lnTo>
                      <a:pt x="33" y="30"/>
                    </a:lnTo>
                    <a:lnTo>
                      <a:pt x="27" y="27"/>
                    </a:lnTo>
                    <a:lnTo>
                      <a:pt x="27" y="27"/>
                    </a:lnTo>
                    <a:lnTo>
                      <a:pt x="26" y="26"/>
                    </a:lnTo>
                    <a:lnTo>
                      <a:pt x="24" y="27"/>
                    </a:lnTo>
                    <a:lnTo>
                      <a:pt x="23" y="32"/>
                    </a:lnTo>
                    <a:lnTo>
                      <a:pt x="22" y="39"/>
                    </a:lnTo>
                    <a:lnTo>
                      <a:pt x="22" y="39"/>
                    </a:lnTo>
                    <a:lnTo>
                      <a:pt x="20" y="42"/>
                    </a:lnTo>
                    <a:lnTo>
                      <a:pt x="17" y="49"/>
                    </a:lnTo>
                    <a:lnTo>
                      <a:pt x="17" y="49"/>
                    </a:lnTo>
                    <a:lnTo>
                      <a:pt x="14" y="51"/>
                    </a:lnTo>
                    <a:lnTo>
                      <a:pt x="10" y="53"/>
                    </a:lnTo>
                    <a:lnTo>
                      <a:pt x="4" y="54"/>
                    </a:lnTo>
                    <a:lnTo>
                      <a:pt x="4" y="54"/>
                    </a:lnTo>
                    <a:lnTo>
                      <a:pt x="3" y="56"/>
                    </a:lnTo>
                    <a:lnTo>
                      <a:pt x="4" y="59"/>
                    </a:lnTo>
                    <a:lnTo>
                      <a:pt x="4" y="61"/>
                    </a:lnTo>
                    <a:lnTo>
                      <a:pt x="4" y="64"/>
                    </a:lnTo>
                    <a:lnTo>
                      <a:pt x="4" y="64"/>
                    </a:lnTo>
                    <a:lnTo>
                      <a:pt x="0" y="77"/>
                    </a:lnTo>
                    <a:lnTo>
                      <a:pt x="0" y="77"/>
                    </a:lnTo>
                    <a:lnTo>
                      <a:pt x="4" y="79"/>
                    </a:lnTo>
                    <a:lnTo>
                      <a:pt x="9" y="83"/>
                    </a:lnTo>
                    <a:lnTo>
                      <a:pt x="9" y="83"/>
                    </a:lnTo>
                    <a:lnTo>
                      <a:pt x="10" y="84"/>
                    </a:lnTo>
                    <a:lnTo>
                      <a:pt x="14" y="88"/>
                    </a:lnTo>
                    <a:lnTo>
                      <a:pt x="19" y="90"/>
                    </a:lnTo>
                    <a:lnTo>
                      <a:pt x="20" y="90"/>
                    </a:lnTo>
                    <a:lnTo>
                      <a:pt x="23" y="88"/>
                    </a:lnTo>
                    <a:lnTo>
                      <a:pt x="23" y="88"/>
                    </a:lnTo>
                    <a:lnTo>
                      <a:pt x="27" y="86"/>
                    </a:lnTo>
                    <a:lnTo>
                      <a:pt x="33" y="84"/>
                    </a:lnTo>
                    <a:lnTo>
                      <a:pt x="37" y="86"/>
                    </a:lnTo>
                    <a:lnTo>
                      <a:pt x="41" y="87"/>
                    </a:lnTo>
                    <a:lnTo>
                      <a:pt x="41" y="87"/>
                    </a:lnTo>
                    <a:lnTo>
                      <a:pt x="43" y="88"/>
                    </a:lnTo>
                    <a:lnTo>
                      <a:pt x="44" y="88"/>
                    </a:lnTo>
                    <a:lnTo>
                      <a:pt x="46" y="87"/>
                    </a:lnTo>
                    <a:lnTo>
                      <a:pt x="47" y="86"/>
                    </a:lnTo>
                    <a:lnTo>
                      <a:pt x="47" y="86"/>
                    </a:lnTo>
                    <a:lnTo>
                      <a:pt x="44" y="77"/>
                    </a:lnTo>
                    <a:lnTo>
                      <a:pt x="43" y="73"/>
                    </a:lnTo>
                    <a:lnTo>
                      <a:pt x="44" y="69"/>
                    </a:lnTo>
                    <a:lnTo>
                      <a:pt x="44" y="69"/>
                    </a:lnTo>
                    <a:lnTo>
                      <a:pt x="46" y="69"/>
                    </a:lnTo>
                    <a:lnTo>
                      <a:pt x="50" y="67"/>
                    </a:lnTo>
                    <a:lnTo>
                      <a:pt x="64" y="67"/>
                    </a:lnTo>
                    <a:lnTo>
                      <a:pt x="77" y="69"/>
                    </a:lnTo>
                    <a:lnTo>
                      <a:pt x="84" y="70"/>
                    </a:lnTo>
                    <a:lnTo>
                      <a:pt x="84" y="70"/>
                    </a:lnTo>
                    <a:lnTo>
                      <a:pt x="84" y="70"/>
                    </a:lnTo>
                    <a:lnTo>
                      <a:pt x="86" y="69"/>
                    </a:lnTo>
                    <a:lnTo>
                      <a:pt x="87" y="66"/>
                    </a:lnTo>
                    <a:lnTo>
                      <a:pt x="90" y="66"/>
                    </a:lnTo>
                    <a:lnTo>
                      <a:pt x="90" y="66"/>
                    </a:lnTo>
                    <a:lnTo>
                      <a:pt x="98" y="67"/>
                    </a:lnTo>
                    <a:lnTo>
                      <a:pt x="105" y="67"/>
                    </a:lnTo>
                    <a:lnTo>
                      <a:pt x="105" y="67"/>
                    </a:lnTo>
                    <a:lnTo>
                      <a:pt x="110" y="64"/>
                    </a:lnTo>
                    <a:lnTo>
                      <a:pt x="111" y="61"/>
                    </a:lnTo>
                    <a:lnTo>
                      <a:pt x="114" y="61"/>
                    </a:lnTo>
                    <a:lnTo>
                      <a:pt x="114" y="61"/>
                    </a:lnTo>
                    <a:lnTo>
                      <a:pt x="121" y="61"/>
                    </a:lnTo>
                    <a:lnTo>
                      <a:pt x="124" y="60"/>
                    </a:lnTo>
                    <a:lnTo>
                      <a:pt x="127" y="59"/>
                    </a:lnTo>
                    <a:lnTo>
                      <a:pt x="127" y="59"/>
                    </a:lnTo>
                    <a:lnTo>
                      <a:pt x="130" y="56"/>
                    </a:lnTo>
                    <a:lnTo>
                      <a:pt x="131" y="54"/>
                    </a:lnTo>
                    <a:lnTo>
                      <a:pt x="131" y="53"/>
                    </a:lnTo>
                    <a:lnTo>
                      <a:pt x="131" y="53"/>
                    </a:lnTo>
                    <a:lnTo>
                      <a:pt x="131" y="51"/>
                    </a:lnTo>
                    <a:lnTo>
                      <a:pt x="131" y="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8" name="Chad">
                <a:extLst>
                  <a:ext uri="{FF2B5EF4-FFF2-40B4-BE49-F238E27FC236}">
                    <a16:creationId xmlns:a16="http://schemas.microsoft.com/office/drawing/2014/main" id="{3C29C952-E130-6A1D-3B4C-23E185D80C2C}"/>
                  </a:ext>
                </a:extLst>
              </p:cNvPr>
              <p:cNvSpPr>
                <a:spLocks/>
              </p:cNvSpPr>
              <p:nvPr/>
            </p:nvSpPr>
            <p:spPr bwMode="auto">
              <a:xfrm>
                <a:off x="4644510" y="3738543"/>
                <a:ext cx="238246" cy="393622"/>
              </a:xfrm>
              <a:custGeom>
                <a:avLst/>
                <a:gdLst/>
                <a:ahLst/>
                <a:cxnLst>
                  <a:cxn ang="0">
                    <a:pos x="24" y="8"/>
                  </a:cxn>
                  <a:cxn ang="0">
                    <a:pos x="24" y="29"/>
                  </a:cxn>
                  <a:cxn ang="0">
                    <a:pos x="30" y="39"/>
                  </a:cxn>
                  <a:cxn ang="0">
                    <a:pos x="31" y="47"/>
                  </a:cxn>
                  <a:cxn ang="0">
                    <a:pos x="34" y="56"/>
                  </a:cxn>
                  <a:cxn ang="0">
                    <a:pos x="31" y="73"/>
                  </a:cxn>
                  <a:cxn ang="0">
                    <a:pos x="30" y="107"/>
                  </a:cxn>
                  <a:cxn ang="0">
                    <a:pos x="16" y="126"/>
                  </a:cxn>
                  <a:cxn ang="0">
                    <a:pos x="4" y="146"/>
                  </a:cxn>
                  <a:cxn ang="0">
                    <a:pos x="2" y="151"/>
                  </a:cxn>
                  <a:cxn ang="0">
                    <a:pos x="0" y="158"/>
                  </a:cxn>
                  <a:cxn ang="0">
                    <a:pos x="4" y="167"/>
                  </a:cxn>
                  <a:cxn ang="0">
                    <a:pos x="9" y="173"/>
                  </a:cxn>
                  <a:cxn ang="0">
                    <a:pos x="14" y="175"/>
                  </a:cxn>
                  <a:cxn ang="0">
                    <a:pos x="21" y="190"/>
                  </a:cxn>
                  <a:cxn ang="0">
                    <a:pos x="21" y="195"/>
                  </a:cxn>
                  <a:cxn ang="0">
                    <a:pos x="23" y="204"/>
                  </a:cxn>
                  <a:cxn ang="0">
                    <a:pos x="27" y="221"/>
                  </a:cxn>
                  <a:cxn ang="0">
                    <a:pos x="30" y="224"/>
                  </a:cxn>
                  <a:cxn ang="0">
                    <a:pos x="23" y="225"/>
                  </a:cxn>
                  <a:cxn ang="0">
                    <a:pos x="9" y="228"/>
                  </a:cxn>
                  <a:cxn ang="0">
                    <a:pos x="10" y="235"/>
                  </a:cxn>
                  <a:cxn ang="0">
                    <a:pos x="21" y="245"/>
                  </a:cxn>
                  <a:cxn ang="0">
                    <a:pos x="26" y="252"/>
                  </a:cxn>
                  <a:cxn ang="0">
                    <a:pos x="33" y="266"/>
                  </a:cxn>
                  <a:cxn ang="0">
                    <a:pos x="38" y="265"/>
                  </a:cxn>
                  <a:cxn ang="0">
                    <a:pos x="43" y="261"/>
                  </a:cxn>
                  <a:cxn ang="0">
                    <a:pos x="48" y="264"/>
                  </a:cxn>
                  <a:cxn ang="0">
                    <a:pos x="51" y="262"/>
                  </a:cxn>
                  <a:cxn ang="0">
                    <a:pos x="70" y="257"/>
                  </a:cxn>
                  <a:cxn ang="0">
                    <a:pos x="84" y="249"/>
                  </a:cxn>
                  <a:cxn ang="0">
                    <a:pos x="83" y="245"/>
                  </a:cxn>
                  <a:cxn ang="0">
                    <a:pos x="84" y="241"/>
                  </a:cxn>
                  <a:cxn ang="0">
                    <a:pos x="103" y="239"/>
                  </a:cxn>
                  <a:cxn ang="0">
                    <a:pos x="107" y="237"/>
                  </a:cxn>
                  <a:cxn ang="0">
                    <a:pos x="122" y="220"/>
                  </a:cxn>
                  <a:cxn ang="0">
                    <a:pos x="124" y="214"/>
                  </a:cxn>
                  <a:cxn ang="0">
                    <a:pos x="132" y="208"/>
                  </a:cxn>
                  <a:cxn ang="0">
                    <a:pos x="139" y="207"/>
                  </a:cxn>
                  <a:cxn ang="0">
                    <a:pos x="141" y="207"/>
                  </a:cxn>
                  <a:cxn ang="0">
                    <a:pos x="139" y="197"/>
                  </a:cxn>
                  <a:cxn ang="0">
                    <a:pos x="135" y="190"/>
                  </a:cxn>
                  <a:cxn ang="0">
                    <a:pos x="132" y="178"/>
                  </a:cxn>
                  <a:cxn ang="0">
                    <a:pos x="128" y="175"/>
                  </a:cxn>
                  <a:cxn ang="0">
                    <a:pos x="131" y="170"/>
                  </a:cxn>
                  <a:cxn ang="0">
                    <a:pos x="130" y="163"/>
                  </a:cxn>
                  <a:cxn ang="0">
                    <a:pos x="131" y="157"/>
                  </a:cxn>
                  <a:cxn ang="0">
                    <a:pos x="135" y="156"/>
                  </a:cxn>
                  <a:cxn ang="0">
                    <a:pos x="137" y="147"/>
                  </a:cxn>
                  <a:cxn ang="0">
                    <a:pos x="141" y="144"/>
                  </a:cxn>
                  <a:cxn ang="0">
                    <a:pos x="145" y="136"/>
                  </a:cxn>
                  <a:cxn ang="0">
                    <a:pos x="151" y="130"/>
                  </a:cxn>
                  <a:cxn ang="0">
                    <a:pos x="159" y="124"/>
                  </a:cxn>
                  <a:cxn ang="0">
                    <a:pos x="161" y="66"/>
                  </a:cxn>
                </a:cxnLst>
                <a:rect l="0" t="0" r="r" b="b"/>
                <a:pathLst>
                  <a:path w="161" h="266">
                    <a:moveTo>
                      <a:pt x="161" y="66"/>
                    </a:moveTo>
                    <a:lnTo>
                      <a:pt x="38" y="0"/>
                    </a:lnTo>
                    <a:lnTo>
                      <a:pt x="24" y="8"/>
                    </a:lnTo>
                    <a:lnTo>
                      <a:pt x="24" y="8"/>
                    </a:lnTo>
                    <a:lnTo>
                      <a:pt x="24" y="29"/>
                    </a:lnTo>
                    <a:lnTo>
                      <a:pt x="24" y="29"/>
                    </a:lnTo>
                    <a:lnTo>
                      <a:pt x="26" y="32"/>
                    </a:lnTo>
                    <a:lnTo>
                      <a:pt x="29" y="35"/>
                    </a:lnTo>
                    <a:lnTo>
                      <a:pt x="30" y="39"/>
                    </a:lnTo>
                    <a:lnTo>
                      <a:pt x="31" y="43"/>
                    </a:lnTo>
                    <a:lnTo>
                      <a:pt x="31" y="43"/>
                    </a:lnTo>
                    <a:lnTo>
                      <a:pt x="31" y="47"/>
                    </a:lnTo>
                    <a:lnTo>
                      <a:pt x="33" y="49"/>
                    </a:lnTo>
                    <a:lnTo>
                      <a:pt x="34" y="52"/>
                    </a:lnTo>
                    <a:lnTo>
                      <a:pt x="34" y="56"/>
                    </a:lnTo>
                    <a:lnTo>
                      <a:pt x="34" y="56"/>
                    </a:lnTo>
                    <a:lnTo>
                      <a:pt x="31" y="64"/>
                    </a:lnTo>
                    <a:lnTo>
                      <a:pt x="31" y="73"/>
                    </a:lnTo>
                    <a:lnTo>
                      <a:pt x="31" y="73"/>
                    </a:lnTo>
                    <a:lnTo>
                      <a:pt x="31" y="94"/>
                    </a:lnTo>
                    <a:lnTo>
                      <a:pt x="30" y="107"/>
                    </a:lnTo>
                    <a:lnTo>
                      <a:pt x="30" y="113"/>
                    </a:lnTo>
                    <a:lnTo>
                      <a:pt x="30" y="113"/>
                    </a:lnTo>
                    <a:lnTo>
                      <a:pt x="16" y="126"/>
                    </a:lnTo>
                    <a:lnTo>
                      <a:pt x="9" y="137"/>
                    </a:lnTo>
                    <a:lnTo>
                      <a:pt x="6" y="141"/>
                    </a:lnTo>
                    <a:lnTo>
                      <a:pt x="4" y="146"/>
                    </a:lnTo>
                    <a:lnTo>
                      <a:pt x="4" y="146"/>
                    </a:lnTo>
                    <a:lnTo>
                      <a:pt x="3" y="150"/>
                    </a:lnTo>
                    <a:lnTo>
                      <a:pt x="2" y="151"/>
                    </a:lnTo>
                    <a:lnTo>
                      <a:pt x="0" y="154"/>
                    </a:lnTo>
                    <a:lnTo>
                      <a:pt x="0" y="158"/>
                    </a:lnTo>
                    <a:lnTo>
                      <a:pt x="0" y="158"/>
                    </a:lnTo>
                    <a:lnTo>
                      <a:pt x="0" y="164"/>
                    </a:lnTo>
                    <a:lnTo>
                      <a:pt x="0" y="164"/>
                    </a:lnTo>
                    <a:lnTo>
                      <a:pt x="4" y="167"/>
                    </a:lnTo>
                    <a:lnTo>
                      <a:pt x="4" y="167"/>
                    </a:lnTo>
                    <a:lnTo>
                      <a:pt x="6" y="171"/>
                    </a:lnTo>
                    <a:lnTo>
                      <a:pt x="9" y="173"/>
                    </a:lnTo>
                    <a:lnTo>
                      <a:pt x="11" y="174"/>
                    </a:lnTo>
                    <a:lnTo>
                      <a:pt x="11" y="174"/>
                    </a:lnTo>
                    <a:lnTo>
                      <a:pt x="14" y="175"/>
                    </a:lnTo>
                    <a:lnTo>
                      <a:pt x="17" y="180"/>
                    </a:lnTo>
                    <a:lnTo>
                      <a:pt x="20" y="185"/>
                    </a:lnTo>
                    <a:lnTo>
                      <a:pt x="21" y="190"/>
                    </a:lnTo>
                    <a:lnTo>
                      <a:pt x="21" y="190"/>
                    </a:lnTo>
                    <a:lnTo>
                      <a:pt x="21" y="192"/>
                    </a:lnTo>
                    <a:lnTo>
                      <a:pt x="21" y="195"/>
                    </a:lnTo>
                    <a:lnTo>
                      <a:pt x="23" y="198"/>
                    </a:lnTo>
                    <a:lnTo>
                      <a:pt x="23" y="204"/>
                    </a:lnTo>
                    <a:lnTo>
                      <a:pt x="23" y="204"/>
                    </a:lnTo>
                    <a:lnTo>
                      <a:pt x="23" y="210"/>
                    </a:lnTo>
                    <a:lnTo>
                      <a:pt x="24" y="215"/>
                    </a:lnTo>
                    <a:lnTo>
                      <a:pt x="27" y="221"/>
                    </a:lnTo>
                    <a:lnTo>
                      <a:pt x="30" y="224"/>
                    </a:lnTo>
                    <a:lnTo>
                      <a:pt x="30" y="224"/>
                    </a:lnTo>
                    <a:lnTo>
                      <a:pt x="30" y="224"/>
                    </a:lnTo>
                    <a:lnTo>
                      <a:pt x="29" y="225"/>
                    </a:lnTo>
                    <a:lnTo>
                      <a:pt x="23" y="225"/>
                    </a:lnTo>
                    <a:lnTo>
                      <a:pt x="23" y="225"/>
                    </a:lnTo>
                    <a:lnTo>
                      <a:pt x="14" y="225"/>
                    </a:lnTo>
                    <a:lnTo>
                      <a:pt x="10" y="227"/>
                    </a:lnTo>
                    <a:lnTo>
                      <a:pt x="9" y="228"/>
                    </a:lnTo>
                    <a:lnTo>
                      <a:pt x="9" y="228"/>
                    </a:lnTo>
                    <a:lnTo>
                      <a:pt x="9" y="232"/>
                    </a:lnTo>
                    <a:lnTo>
                      <a:pt x="10" y="235"/>
                    </a:lnTo>
                    <a:lnTo>
                      <a:pt x="13" y="239"/>
                    </a:lnTo>
                    <a:lnTo>
                      <a:pt x="13" y="239"/>
                    </a:lnTo>
                    <a:lnTo>
                      <a:pt x="21" y="245"/>
                    </a:lnTo>
                    <a:lnTo>
                      <a:pt x="24" y="248"/>
                    </a:lnTo>
                    <a:lnTo>
                      <a:pt x="26" y="252"/>
                    </a:lnTo>
                    <a:lnTo>
                      <a:pt x="26" y="252"/>
                    </a:lnTo>
                    <a:lnTo>
                      <a:pt x="29" y="261"/>
                    </a:lnTo>
                    <a:lnTo>
                      <a:pt x="33" y="266"/>
                    </a:lnTo>
                    <a:lnTo>
                      <a:pt x="33" y="266"/>
                    </a:lnTo>
                    <a:lnTo>
                      <a:pt x="34" y="266"/>
                    </a:lnTo>
                    <a:lnTo>
                      <a:pt x="36" y="266"/>
                    </a:lnTo>
                    <a:lnTo>
                      <a:pt x="38" y="265"/>
                    </a:lnTo>
                    <a:lnTo>
                      <a:pt x="41" y="262"/>
                    </a:lnTo>
                    <a:lnTo>
                      <a:pt x="41" y="262"/>
                    </a:lnTo>
                    <a:lnTo>
                      <a:pt x="43" y="261"/>
                    </a:lnTo>
                    <a:lnTo>
                      <a:pt x="44" y="261"/>
                    </a:lnTo>
                    <a:lnTo>
                      <a:pt x="47" y="262"/>
                    </a:lnTo>
                    <a:lnTo>
                      <a:pt x="48" y="264"/>
                    </a:lnTo>
                    <a:lnTo>
                      <a:pt x="50" y="264"/>
                    </a:lnTo>
                    <a:lnTo>
                      <a:pt x="51" y="262"/>
                    </a:lnTo>
                    <a:lnTo>
                      <a:pt x="51" y="262"/>
                    </a:lnTo>
                    <a:lnTo>
                      <a:pt x="56" y="259"/>
                    </a:lnTo>
                    <a:lnTo>
                      <a:pt x="60" y="258"/>
                    </a:lnTo>
                    <a:lnTo>
                      <a:pt x="70" y="257"/>
                    </a:lnTo>
                    <a:lnTo>
                      <a:pt x="70" y="257"/>
                    </a:lnTo>
                    <a:lnTo>
                      <a:pt x="77" y="254"/>
                    </a:lnTo>
                    <a:lnTo>
                      <a:pt x="84" y="249"/>
                    </a:lnTo>
                    <a:lnTo>
                      <a:pt x="84" y="249"/>
                    </a:lnTo>
                    <a:lnTo>
                      <a:pt x="84" y="248"/>
                    </a:lnTo>
                    <a:lnTo>
                      <a:pt x="83" y="245"/>
                    </a:lnTo>
                    <a:lnTo>
                      <a:pt x="83" y="242"/>
                    </a:lnTo>
                    <a:lnTo>
                      <a:pt x="84" y="241"/>
                    </a:lnTo>
                    <a:lnTo>
                      <a:pt x="84" y="241"/>
                    </a:lnTo>
                    <a:lnTo>
                      <a:pt x="88" y="239"/>
                    </a:lnTo>
                    <a:lnTo>
                      <a:pt x="95" y="239"/>
                    </a:lnTo>
                    <a:lnTo>
                      <a:pt x="103" y="239"/>
                    </a:lnTo>
                    <a:lnTo>
                      <a:pt x="105" y="238"/>
                    </a:lnTo>
                    <a:lnTo>
                      <a:pt x="107" y="237"/>
                    </a:lnTo>
                    <a:lnTo>
                      <a:pt x="107" y="237"/>
                    </a:lnTo>
                    <a:lnTo>
                      <a:pt x="115" y="227"/>
                    </a:lnTo>
                    <a:lnTo>
                      <a:pt x="122" y="220"/>
                    </a:lnTo>
                    <a:lnTo>
                      <a:pt x="122" y="220"/>
                    </a:lnTo>
                    <a:lnTo>
                      <a:pt x="124" y="218"/>
                    </a:lnTo>
                    <a:lnTo>
                      <a:pt x="124" y="217"/>
                    </a:lnTo>
                    <a:lnTo>
                      <a:pt x="124" y="214"/>
                    </a:lnTo>
                    <a:lnTo>
                      <a:pt x="127" y="212"/>
                    </a:lnTo>
                    <a:lnTo>
                      <a:pt x="127" y="212"/>
                    </a:lnTo>
                    <a:lnTo>
                      <a:pt x="132" y="208"/>
                    </a:lnTo>
                    <a:lnTo>
                      <a:pt x="137" y="207"/>
                    </a:lnTo>
                    <a:lnTo>
                      <a:pt x="139" y="207"/>
                    </a:lnTo>
                    <a:lnTo>
                      <a:pt x="139" y="207"/>
                    </a:lnTo>
                    <a:lnTo>
                      <a:pt x="142" y="208"/>
                    </a:lnTo>
                    <a:lnTo>
                      <a:pt x="142" y="208"/>
                    </a:lnTo>
                    <a:lnTo>
                      <a:pt x="141" y="207"/>
                    </a:lnTo>
                    <a:lnTo>
                      <a:pt x="144" y="200"/>
                    </a:lnTo>
                    <a:lnTo>
                      <a:pt x="144" y="200"/>
                    </a:lnTo>
                    <a:lnTo>
                      <a:pt x="139" y="197"/>
                    </a:lnTo>
                    <a:lnTo>
                      <a:pt x="137" y="194"/>
                    </a:lnTo>
                    <a:lnTo>
                      <a:pt x="135" y="190"/>
                    </a:lnTo>
                    <a:lnTo>
                      <a:pt x="135" y="190"/>
                    </a:lnTo>
                    <a:lnTo>
                      <a:pt x="137" y="183"/>
                    </a:lnTo>
                    <a:lnTo>
                      <a:pt x="135" y="180"/>
                    </a:lnTo>
                    <a:lnTo>
                      <a:pt x="132" y="178"/>
                    </a:lnTo>
                    <a:lnTo>
                      <a:pt x="132" y="178"/>
                    </a:lnTo>
                    <a:lnTo>
                      <a:pt x="130" y="178"/>
                    </a:lnTo>
                    <a:lnTo>
                      <a:pt x="128" y="175"/>
                    </a:lnTo>
                    <a:lnTo>
                      <a:pt x="128" y="173"/>
                    </a:lnTo>
                    <a:lnTo>
                      <a:pt x="131" y="170"/>
                    </a:lnTo>
                    <a:lnTo>
                      <a:pt x="131" y="170"/>
                    </a:lnTo>
                    <a:lnTo>
                      <a:pt x="131" y="168"/>
                    </a:lnTo>
                    <a:lnTo>
                      <a:pt x="131" y="165"/>
                    </a:lnTo>
                    <a:lnTo>
                      <a:pt x="130" y="163"/>
                    </a:lnTo>
                    <a:lnTo>
                      <a:pt x="130" y="158"/>
                    </a:lnTo>
                    <a:lnTo>
                      <a:pt x="130" y="158"/>
                    </a:lnTo>
                    <a:lnTo>
                      <a:pt x="131" y="157"/>
                    </a:lnTo>
                    <a:lnTo>
                      <a:pt x="131" y="157"/>
                    </a:lnTo>
                    <a:lnTo>
                      <a:pt x="134" y="157"/>
                    </a:lnTo>
                    <a:lnTo>
                      <a:pt x="135" y="156"/>
                    </a:lnTo>
                    <a:lnTo>
                      <a:pt x="135" y="153"/>
                    </a:lnTo>
                    <a:lnTo>
                      <a:pt x="137" y="148"/>
                    </a:lnTo>
                    <a:lnTo>
                      <a:pt x="137" y="147"/>
                    </a:lnTo>
                    <a:lnTo>
                      <a:pt x="138" y="146"/>
                    </a:lnTo>
                    <a:lnTo>
                      <a:pt x="138" y="146"/>
                    </a:lnTo>
                    <a:lnTo>
                      <a:pt x="141" y="144"/>
                    </a:lnTo>
                    <a:lnTo>
                      <a:pt x="144" y="143"/>
                    </a:lnTo>
                    <a:lnTo>
                      <a:pt x="145" y="136"/>
                    </a:lnTo>
                    <a:lnTo>
                      <a:pt x="145" y="136"/>
                    </a:lnTo>
                    <a:lnTo>
                      <a:pt x="145" y="134"/>
                    </a:lnTo>
                    <a:lnTo>
                      <a:pt x="147" y="133"/>
                    </a:lnTo>
                    <a:lnTo>
                      <a:pt x="151" y="130"/>
                    </a:lnTo>
                    <a:lnTo>
                      <a:pt x="158" y="127"/>
                    </a:lnTo>
                    <a:lnTo>
                      <a:pt x="158" y="127"/>
                    </a:lnTo>
                    <a:lnTo>
                      <a:pt x="159" y="124"/>
                    </a:lnTo>
                    <a:lnTo>
                      <a:pt x="161" y="119"/>
                    </a:lnTo>
                    <a:lnTo>
                      <a:pt x="161" y="110"/>
                    </a:lnTo>
                    <a:lnTo>
                      <a:pt x="161" y="6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9" name="Western Sahara">
                <a:extLst>
                  <a:ext uri="{FF2B5EF4-FFF2-40B4-BE49-F238E27FC236}">
                    <a16:creationId xmlns:a16="http://schemas.microsoft.com/office/drawing/2014/main" id="{9296337E-63F9-3939-2DD7-9F3AD9A0161D}"/>
                  </a:ext>
                </a:extLst>
              </p:cNvPr>
              <p:cNvSpPr>
                <a:spLocks/>
              </p:cNvSpPr>
              <p:nvPr/>
            </p:nvSpPr>
            <p:spPr bwMode="auto">
              <a:xfrm>
                <a:off x="3917936" y="3631999"/>
                <a:ext cx="199771" cy="161297"/>
              </a:xfrm>
              <a:custGeom>
                <a:avLst/>
                <a:gdLst/>
                <a:ahLst/>
                <a:cxnLst>
                  <a:cxn ang="0">
                    <a:pos x="63" y="84"/>
                  </a:cxn>
                  <a:cxn ang="0">
                    <a:pos x="63" y="84"/>
                  </a:cxn>
                  <a:cxn ang="0">
                    <a:pos x="64" y="82"/>
                  </a:cxn>
                  <a:cxn ang="0">
                    <a:pos x="66" y="81"/>
                  </a:cxn>
                  <a:cxn ang="0">
                    <a:pos x="71" y="78"/>
                  </a:cxn>
                  <a:cxn ang="0">
                    <a:pos x="77" y="75"/>
                  </a:cxn>
                  <a:cxn ang="0">
                    <a:pos x="80" y="74"/>
                  </a:cxn>
                  <a:cxn ang="0">
                    <a:pos x="80" y="72"/>
                  </a:cxn>
                  <a:cxn ang="0">
                    <a:pos x="80" y="72"/>
                  </a:cxn>
                  <a:cxn ang="0">
                    <a:pos x="80" y="30"/>
                  </a:cxn>
                  <a:cxn ang="0">
                    <a:pos x="80" y="30"/>
                  </a:cxn>
                  <a:cxn ang="0">
                    <a:pos x="107" y="30"/>
                  </a:cxn>
                  <a:cxn ang="0">
                    <a:pos x="134" y="30"/>
                  </a:cxn>
                  <a:cxn ang="0">
                    <a:pos x="134" y="30"/>
                  </a:cxn>
                  <a:cxn ang="0">
                    <a:pos x="135" y="21"/>
                  </a:cxn>
                  <a:cxn ang="0">
                    <a:pos x="134" y="7"/>
                  </a:cxn>
                  <a:cxn ang="0">
                    <a:pos x="134" y="7"/>
                  </a:cxn>
                  <a:cxn ang="0">
                    <a:pos x="133" y="3"/>
                  </a:cxn>
                  <a:cxn ang="0">
                    <a:pos x="130" y="1"/>
                  </a:cxn>
                  <a:cxn ang="0">
                    <a:pos x="123" y="0"/>
                  </a:cxn>
                  <a:cxn ang="0">
                    <a:pos x="123" y="0"/>
                  </a:cxn>
                  <a:cxn ang="0">
                    <a:pos x="63" y="0"/>
                  </a:cxn>
                  <a:cxn ang="0">
                    <a:pos x="63" y="0"/>
                  </a:cxn>
                  <a:cxn ang="0">
                    <a:pos x="59" y="7"/>
                  </a:cxn>
                  <a:cxn ang="0">
                    <a:pos x="54" y="16"/>
                  </a:cxn>
                  <a:cxn ang="0">
                    <a:pos x="54" y="16"/>
                  </a:cxn>
                  <a:cxn ang="0">
                    <a:pos x="50" y="21"/>
                  </a:cxn>
                  <a:cxn ang="0">
                    <a:pos x="43" y="28"/>
                  </a:cxn>
                  <a:cxn ang="0">
                    <a:pos x="36" y="37"/>
                  </a:cxn>
                  <a:cxn ang="0">
                    <a:pos x="34" y="40"/>
                  </a:cxn>
                  <a:cxn ang="0">
                    <a:pos x="33" y="44"/>
                  </a:cxn>
                  <a:cxn ang="0">
                    <a:pos x="33" y="44"/>
                  </a:cxn>
                  <a:cxn ang="0">
                    <a:pos x="33" y="48"/>
                  </a:cxn>
                  <a:cxn ang="0">
                    <a:pos x="30" y="54"/>
                  </a:cxn>
                  <a:cxn ang="0">
                    <a:pos x="23" y="65"/>
                  </a:cxn>
                  <a:cxn ang="0">
                    <a:pos x="15" y="78"/>
                  </a:cxn>
                  <a:cxn ang="0">
                    <a:pos x="5" y="94"/>
                  </a:cxn>
                  <a:cxn ang="0">
                    <a:pos x="5" y="94"/>
                  </a:cxn>
                  <a:cxn ang="0">
                    <a:pos x="2" y="102"/>
                  </a:cxn>
                  <a:cxn ang="0">
                    <a:pos x="0" y="109"/>
                  </a:cxn>
                  <a:cxn ang="0">
                    <a:pos x="63" y="109"/>
                  </a:cxn>
                  <a:cxn ang="0">
                    <a:pos x="63" y="109"/>
                  </a:cxn>
                  <a:cxn ang="0">
                    <a:pos x="63" y="84"/>
                  </a:cxn>
                  <a:cxn ang="0">
                    <a:pos x="63" y="84"/>
                  </a:cxn>
                </a:cxnLst>
                <a:rect l="0" t="0" r="r" b="b"/>
                <a:pathLst>
                  <a:path w="135" h="109">
                    <a:moveTo>
                      <a:pt x="63" y="84"/>
                    </a:moveTo>
                    <a:lnTo>
                      <a:pt x="63" y="84"/>
                    </a:lnTo>
                    <a:lnTo>
                      <a:pt x="64" y="82"/>
                    </a:lnTo>
                    <a:lnTo>
                      <a:pt x="66" y="81"/>
                    </a:lnTo>
                    <a:lnTo>
                      <a:pt x="71" y="78"/>
                    </a:lnTo>
                    <a:lnTo>
                      <a:pt x="77" y="75"/>
                    </a:lnTo>
                    <a:lnTo>
                      <a:pt x="80" y="74"/>
                    </a:lnTo>
                    <a:lnTo>
                      <a:pt x="80" y="72"/>
                    </a:lnTo>
                    <a:lnTo>
                      <a:pt x="80" y="72"/>
                    </a:lnTo>
                    <a:lnTo>
                      <a:pt x="80" y="30"/>
                    </a:lnTo>
                    <a:lnTo>
                      <a:pt x="80" y="30"/>
                    </a:lnTo>
                    <a:lnTo>
                      <a:pt x="107" y="30"/>
                    </a:lnTo>
                    <a:lnTo>
                      <a:pt x="134" y="30"/>
                    </a:lnTo>
                    <a:lnTo>
                      <a:pt x="134" y="30"/>
                    </a:lnTo>
                    <a:lnTo>
                      <a:pt x="135" y="21"/>
                    </a:lnTo>
                    <a:lnTo>
                      <a:pt x="134" y="7"/>
                    </a:lnTo>
                    <a:lnTo>
                      <a:pt x="134" y="7"/>
                    </a:lnTo>
                    <a:lnTo>
                      <a:pt x="133" y="3"/>
                    </a:lnTo>
                    <a:lnTo>
                      <a:pt x="130" y="1"/>
                    </a:lnTo>
                    <a:lnTo>
                      <a:pt x="123" y="0"/>
                    </a:lnTo>
                    <a:lnTo>
                      <a:pt x="123" y="0"/>
                    </a:lnTo>
                    <a:lnTo>
                      <a:pt x="63" y="0"/>
                    </a:lnTo>
                    <a:lnTo>
                      <a:pt x="63" y="0"/>
                    </a:lnTo>
                    <a:lnTo>
                      <a:pt x="59" y="7"/>
                    </a:lnTo>
                    <a:lnTo>
                      <a:pt x="54" y="16"/>
                    </a:lnTo>
                    <a:lnTo>
                      <a:pt x="54" y="16"/>
                    </a:lnTo>
                    <a:lnTo>
                      <a:pt x="50" y="21"/>
                    </a:lnTo>
                    <a:lnTo>
                      <a:pt x="43" y="28"/>
                    </a:lnTo>
                    <a:lnTo>
                      <a:pt x="36" y="37"/>
                    </a:lnTo>
                    <a:lnTo>
                      <a:pt x="34" y="40"/>
                    </a:lnTo>
                    <a:lnTo>
                      <a:pt x="33" y="44"/>
                    </a:lnTo>
                    <a:lnTo>
                      <a:pt x="33" y="44"/>
                    </a:lnTo>
                    <a:lnTo>
                      <a:pt x="33" y="48"/>
                    </a:lnTo>
                    <a:lnTo>
                      <a:pt x="30" y="54"/>
                    </a:lnTo>
                    <a:lnTo>
                      <a:pt x="23" y="65"/>
                    </a:lnTo>
                    <a:lnTo>
                      <a:pt x="15" y="78"/>
                    </a:lnTo>
                    <a:lnTo>
                      <a:pt x="5" y="94"/>
                    </a:lnTo>
                    <a:lnTo>
                      <a:pt x="5" y="94"/>
                    </a:lnTo>
                    <a:lnTo>
                      <a:pt x="2" y="102"/>
                    </a:lnTo>
                    <a:lnTo>
                      <a:pt x="0" y="109"/>
                    </a:lnTo>
                    <a:lnTo>
                      <a:pt x="63" y="109"/>
                    </a:lnTo>
                    <a:lnTo>
                      <a:pt x="63" y="109"/>
                    </a:lnTo>
                    <a:lnTo>
                      <a:pt x="63" y="84"/>
                    </a:lnTo>
                    <a:lnTo>
                      <a:pt x="63" y="8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0" name="Senegal">
                <a:extLst>
                  <a:ext uri="{FF2B5EF4-FFF2-40B4-BE49-F238E27FC236}">
                    <a16:creationId xmlns:a16="http://schemas.microsoft.com/office/drawing/2014/main" id="{F1BAE579-E387-AE7E-354A-5157DF57E048}"/>
                  </a:ext>
                </a:extLst>
              </p:cNvPr>
              <p:cNvSpPr>
                <a:spLocks/>
              </p:cNvSpPr>
              <p:nvPr/>
            </p:nvSpPr>
            <p:spPr bwMode="auto">
              <a:xfrm>
                <a:off x="3916456" y="3911678"/>
                <a:ext cx="136140" cy="105065"/>
              </a:xfrm>
              <a:custGeom>
                <a:avLst/>
                <a:gdLst/>
                <a:ahLst/>
                <a:cxnLst>
                  <a:cxn ang="0">
                    <a:pos x="18" y="70"/>
                  </a:cxn>
                  <a:cxn ang="0">
                    <a:pos x="24" y="68"/>
                  </a:cxn>
                  <a:cxn ang="0">
                    <a:pos x="28" y="66"/>
                  </a:cxn>
                  <a:cxn ang="0">
                    <a:pos x="51" y="64"/>
                  </a:cxn>
                  <a:cxn ang="0">
                    <a:pos x="55" y="66"/>
                  </a:cxn>
                  <a:cxn ang="0">
                    <a:pos x="55" y="64"/>
                  </a:cxn>
                  <a:cxn ang="0">
                    <a:pos x="64" y="67"/>
                  </a:cxn>
                  <a:cxn ang="0">
                    <a:pos x="67" y="68"/>
                  </a:cxn>
                  <a:cxn ang="0">
                    <a:pos x="75" y="71"/>
                  </a:cxn>
                  <a:cxn ang="0">
                    <a:pos x="89" y="70"/>
                  </a:cxn>
                  <a:cxn ang="0">
                    <a:pos x="92" y="70"/>
                  </a:cxn>
                  <a:cxn ang="0">
                    <a:pos x="92" y="60"/>
                  </a:cxn>
                  <a:cxn ang="0">
                    <a:pos x="88" y="54"/>
                  </a:cxn>
                  <a:cxn ang="0">
                    <a:pos x="84" y="48"/>
                  </a:cxn>
                  <a:cxn ang="0">
                    <a:pos x="81" y="43"/>
                  </a:cxn>
                  <a:cxn ang="0">
                    <a:pos x="78" y="34"/>
                  </a:cxn>
                  <a:cxn ang="0">
                    <a:pos x="75" y="30"/>
                  </a:cxn>
                  <a:cxn ang="0">
                    <a:pos x="68" y="23"/>
                  </a:cxn>
                  <a:cxn ang="0">
                    <a:pos x="64" y="20"/>
                  </a:cxn>
                  <a:cxn ang="0">
                    <a:pos x="58" y="9"/>
                  </a:cxn>
                  <a:cxn ang="0">
                    <a:pos x="53" y="9"/>
                  </a:cxn>
                  <a:cxn ang="0">
                    <a:pos x="43" y="0"/>
                  </a:cxn>
                  <a:cxn ang="0">
                    <a:pos x="40" y="0"/>
                  </a:cxn>
                  <a:cxn ang="0">
                    <a:pos x="30" y="2"/>
                  </a:cxn>
                  <a:cxn ang="0">
                    <a:pos x="25" y="2"/>
                  </a:cxn>
                  <a:cxn ang="0">
                    <a:pos x="16" y="2"/>
                  </a:cxn>
                  <a:cxn ang="0">
                    <a:pos x="11" y="4"/>
                  </a:cxn>
                  <a:cxn ang="0">
                    <a:pos x="7" y="10"/>
                  </a:cxn>
                  <a:cxn ang="0">
                    <a:pos x="6" y="10"/>
                  </a:cxn>
                  <a:cxn ang="0">
                    <a:pos x="4" y="17"/>
                  </a:cxn>
                  <a:cxn ang="0">
                    <a:pos x="3" y="23"/>
                  </a:cxn>
                  <a:cxn ang="0">
                    <a:pos x="0" y="29"/>
                  </a:cxn>
                  <a:cxn ang="0">
                    <a:pos x="6" y="41"/>
                  </a:cxn>
                  <a:cxn ang="0">
                    <a:pos x="8" y="46"/>
                  </a:cxn>
                  <a:cxn ang="0">
                    <a:pos x="10" y="48"/>
                  </a:cxn>
                  <a:cxn ang="0">
                    <a:pos x="30" y="46"/>
                  </a:cxn>
                  <a:cxn ang="0">
                    <a:pos x="31" y="44"/>
                  </a:cxn>
                  <a:cxn ang="0">
                    <a:pos x="37" y="47"/>
                  </a:cxn>
                  <a:cxn ang="0">
                    <a:pos x="45" y="51"/>
                  </a:cxn>
                  <a:cxn ang="0">
                    <a:pos x="54" y="53"/>
                  </a:cxn>
                  <a:cxn ang="0">
                    <a:pos x="50" y="54"/>
                  </a:cxn>
                  <a:cxn ang="0">
                    <a:pos x="44" y="56"/>
                  </a:cxn>
                  <a:cxn ang="0">
                    <a:pos x="40" y="54"/>
                  </a:cxn>
                  <a:cxn ang="0">
                    <a:pos x="33" y="51"/>
                  </a:cxn>
                  <a:cxn ang="0">
                    <a:pos x="30" y="53"/>
                  </a:cxn>
                  <a:cxn ang="0">
                    <a:pos x="21" y="56"/>
                  </a:cxn>
                  <a:cxn ang="0">
                    <a:pos x="11" y="57"/>
                  </a:cxn>
                  <a:cxn ang="0">
                    <a:pos x="7" y="58"/>
                  </a:cxn>
                  <a:cxn ang="0">
                    <a:pos x="8" y="66"/>
                  </a:cxn>
                  <a:cxn ang="0">
                    <a:pos x="10" y="67"/>
                  </a:cxn>
                  <a:cxn ang="0">
                    <a:pos x="16" y="67"/>
                  </a:cxn>
                  <a:cxn ang="0">
                    <a:pos x="17" y="68"/>
                  </a:cxn>
                  <a:cxn ang="0">
                    <a:pos x="18" y="70"/>
                  </a:cxn>
                </a:cxnLst>
                <a:rect l="0" t="0" r="r" b="b"/>
                <a:pathLst>
                  <a:path w="92" h="71">
                    <a:moveTo>
                      <a:pt x="18" y="70"/>
                    </a:moveTo>
                    <a:lnTo>
                      <a:pt x="18" y="70"/>
                    </a:lnTo>
                    <a:lnTo>
                      <a:pt x="21" y="70"/>
                    </a:lnTo>
                    <a:lnTo>
                      <a:pt x="24" y="68"/>
                    </a:lnTo>
                    <a:lnTo>
                      <a:pt x="28" y="66"/>
                    </a:lnTo>
                    <a:lnTo>
                      <a:pt x="28" y="66"/>
                    </a:lnTo>
                    <a:lnTo>
                      <a:pt x="51" y="64"/>
                    </a:lnTo>
                    <a:lnTo>
                      <a:pt x="51" y="64"/>
                    </a:lnTo>
                    <a:lnTo>
                      <a:pt x="55" y="66"/>
                    </a:lnTo>
                    <a:lnTo>
                      <a:pt x="55" y="66"/>
                    </a:lnTo>
                    <a:lnTo>
                      <a:pt x="55" y="64"/>
                    </a:lnTo>
                    <a:lnTo>
                      <a:pt x="55" y="64"/>
                    </a:lnTo>
                    <a:lnTo>
                      <a:pt x="61" y="66"/>
                    </a:lnTo>
                    <a:lnTo>
                      <a:pt x="64" y="67"/>
                    </a:lnTo>
                    <a:lnTo>
                      <a:pt x="67" y="68"/>
                    </a:lnTo>
                    <a:lnTo>
                      <a:pt x="67" y="68"/>
                    </a:lnTo>
                    <a:lnTo>
                      <a:pt x="70" y="70"/>
                    </a:lnTo>
                    <a:lnTo>
                      <a:pt x="75" y="71"/>
                    </a:lnTo>
                    <a:lnTo>
                      <a:pt x="82" y="71"/>
                    </a:lnTo>
                    <a:lnTo>
                      <a:pt x="89" y="70"/>
                    </a:lnTo>
                    <a:lnTo>
                      <a:pt x="89" y="70"/>
                    </a:lnTo>
                    <a:lnTo>
                      <a:pt x="92" y="70"/>
                    </a:lnTo>
                    <a:lnTo>
                      <a:pt x="92" y="70"/>
                    </a:lnTo>
                    <a:lnTo>
                      <a:pt x="92" y="60"/>
                    </a:lnTo>
                    <a:lnTo>
                      <a:pt x="92" y="60"/>
                    </a:lnTo>
                    <a:lnTo>
                      <a:pt x="88" y="54"/>
                    </a:lnTo>
                    <a:lnTo>
                      <a:pt x="84" y="48"/>
                    </a:lnTo>
                    <a:lnTo>
                      <a:pt x="84" y="48"/>
                    </a:lnTo>
                    <a:lnTo>
                      <a:pt x="81" y="46"/>
                    </a:lnTo>
                    <a:lnTo>
                      <a:pt x="81" y="43"/>
                    </a:lnTo>
                    <a:lnTo>
                      <a:pt x="81" y="39"/>
                    </a:lnTo>
                    <a:lnTo>
                      <a:pt x="78" y="34"/>
                    </a:lnTo>
                    <a:lnTo>
                      <a:pt x="78" y="34"/>
                    </a:lnTo>
                    <a:lnTo>
                      <a:pt x="75" y="30"/>
                    </a:lnTo>
                    <a:lnTo>
                      <a:pt x="72" y="26"/>
                    </a:lnTo>
                    <a:lnTo>
                      <a:pt x="68" y="23"/>
                    </a:lnTo>
                    <a:lnTo>
                      <a:pt x="68" y="23"/>
                    </a:lnTo>
                    <a:lnTo>
                      <a:pt x="64" y="20"/>
                    </a:lnTo>
                    <a:lnTo>
                      <a:pt x="61" y="16"/>
                    </a:lnTo>
                    <a:lnTo>
                      <a:pt x="58" y="9"/>
                    </a:lnTo>
                    <a:lnTo>
                      <a:pt x="53" y="9"/>
                    </a:lnTo>
                    <a:lnTo>
                      <a:pt x="53" y="9"/>
                    </a:lnTo>
                    <a:lnTo>
                      <a:pt x="50" y="6"/>
                    </a:lnTo>
                    <a:lnTo>
                      <a:pt x="43" y="0"/>
                    </a:lnTo>
                    <a:lnTo>
                      <a:pt x="43" y="0"/>
                    </a:lnTo>
                    <a:lnTo>
                      <a:pt x="40" y="0"/>
                    </a:lnTo>
                    <a:lnTo>
                      <a:pt x="35" y="0"/>
                    </a:lnTo>
                    <a:lnTo>
                      <a:pt x="30" y="2"/>
                    </a:lnTo>
                    <a:lnTo>
                      <a:pt x="30" y="2"/>
                    </a:lnTo>
                    <a:lnTo>
                      <a:pt x="25" y="2"/>
                    </a:lnTo>
                    <a:lnTo>
                      <a:pt x="16" y="2"/>
                    </a:lnTo>
                    <a:lnTo>
                      <a:pt x="16" y="2"/>
                    </a:lnTo>
                    <a:lnTo>
                      <a:pt x="13" y="3"/>
                    </a:lnTo>
                    <a:lnTo>
                      <a:pt x="11" y="4"/>
                    </a:lnTo>
                    <a:lnTo>
                      <a:pt x="10" y="7"/>
                    </a:lnTo>
                    <a:lnTo>
                      <a:pt x="7" y="10"/>
                    </a:lnTo>
                    <a:lnTo>
                      <a:pt x="7" y="10"/>
                    </a:lnTo>
                    <a:lnTo>
                      <a:pt x="6" y="10"/>
                    </a:lnTo>
                    <a:lnTo>
                      <a:pt x="6" y="10"/>
                    </a:lnTo>
                    <a:lnTo>
                      <a:pt x="4" y="17"/>
                    </a:lnTo>
                    <a:lnTo>
                      <a:pt x="3" y="23"/>
                    </a:lnTo>
                    <a:lnTo>
                      <a:pt x="3" y="23"/>
                    </a:lnTo>
                    <a:lnTo>
                      <a:pt x="1" y="26"/>
                    </a:lnTo>
                    <a:lnTo>
                      <a:pt x="0" y="29"/>
                    </a:lnTo>
                    <a:lnTo>
                      <a:pt x="1" y="36"/>
                    </a:lnTo>
                    <a:lnTo>
                      <a:pt x="6" y="41"/>
                    </a:lnTo>
                    <a:lnTo>
                      <a:pt x="8" y="46"/>
                    </a:lnTo>
                    <a:lnTo>
                      <a:pt x="8" y="46"/>
                    </a:lnTo>
                    <a:lnTo>
                      <a:pt x="10" y="48"/>
                    </a:lnTo>
                    <a:lnTo>
                      <a:pt x="10" y="48"/>
                    </a:lnTo>
                    <a:lnTo>
                      <a:pt x="20" y="48"/>
                    </a:lnTo>
                    <a:lnTo>
                      <a:pt x="30" y="46"/>
                    </a:lnTo>
                    <a:lnTo>
                      <a:pt x="30" y="46"/>
                    </a:lnTo>
                    <a:lnTo>
                      <a:pt x="31" y="44"/>
                    </a:lnTo>
                    <a:lnTo>
                      <a:pt x="34" y="44"/>
                    </a:lnTo>
                    <a:lnTo>
                      <a:pt x="37" y="47"/>
                    </a:lnTo>
                    <a:lnTo>
                      <a:pt x="40" y="50"/>
                    </a:lnTo>
                    <a:lnTo>
                      <a:pt x="45" y="51"/>
                    </a:lnTo>
                    <a:lnTo>
                      <a:pt x="45" y="51"/>
                    </a:lnTo>
                    <a:lnTo>
                      <a:pt x="54" y="53"/>
                    </a:lnTo>
                    <a:lnTo>
                      <a:pt x="54" y="53"/>
                    </a:lnTo>
                    <a:lnTo>
                      <a:pt x="50" y="54"/>
                    </a:lnTo>
                    <a:lnTo>
                      <a:pt x="47" y="56"/>
                    </a:lnTo>
                    <a:lnTo>
                      <a:pt x="44" y="56"/>
                    </a:lnTo>
                    <a:lnTo>
                      <a:pt x="44" y="56"/>
                    </a:lnTo>
                    <a:lnTo>
                      <a:pt x="40" y="54"/>
                    </a:lnTo>
                    <a:lnTo>
                      <a:pt x="37" y="53"/>
                    </a:lnTo>
                    <a:lnTo>
                      <a:pt x="33" y="51"/>
                    </a:lnTo>
                    <a:lnTo>
                      <a:pt x="30" y="53"/>
                    </a:lnTo>
                    <a:lnTo>
                      <a:pt x="30" y="53"/>
                    </a:lnTo>
                    <a:lnTo>
                      <a:pt x="27" y="54"/>
                    </a:lnTo>
                    <a:lnTo>
                      <a:pt x="21" y="56"/>
                    </a:lnTo>
                    <a:lnTo>
                      <a:pt x="11" y="57"/>
                    </a:lnTo>
                    <a:lnTo>
                      <a:pt x="11" y="57"/>
                    </a:lnTo>
                    <a:lnTo>
                      <a:pt x="7" y="58"/>
                    </a:lnTo>
                    <a:lnTo>
                      <a:pt x="7" y="58"/>
                    </a:lnTo>
                    <a:lnTo>
                      <a:pt x="7" y="63"/>
                    </a:lnTo>
                    <a:lnTo>
                      <a:pt x="8" y="66"/>
                    </a:lnTo>
                    <a:lnTo>
                      <a:pt x="8" y="66"/>
                    </a:lnTo>
                    <a:lnTo>
                      <a:pt x="10" y="67"/>
                    </a:lnTo>
                    <a:lnTo>
                      <a:pt x="10" y="67"/>
                    </a:lnTo>
                    <a:lnTo>
                      <a:pt x="16" y="67"/>
                    </a:lnTo>
                    <a:lnTo>
                      <a:pt x="17" y="68"/>
                    </a:lnTo>
                    <a:lnTo>
                      <a:pt x="17" y="68"/>
                    </a:lnTo>
                    <a:lnTo>
                      <a:pt x="18" y="70"/>
                    </a:lnTo>
                    <a:lnTo>
                      <a:pt x="18" y="7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1" name="Gambia">
                <a:extLst>
                  <a:ext uri="{FF2B5EF4-FFF2-40B4-BE49-F238E27FC236}">
                    <a16:creationId xmlns:a16="http://schemas.microsoft.com/office/drawing/2014/main" id="{EB5387F7-7C05-85F9-3F5B-6D273373802A}"/>
                  </a:ext>
                </a:extLst>
              </p:cNvPr>
              <p:cNvSpPr>
                <a:spLocks/>
              </p:cNvSpPr>
              <p:nvPr/>
            </p:nvSpPr>
            <p:spPr bwMode="auto">
              <a:xfrm>
                <a:off x="3926814" y="3976789"/>
                <a:ext cx="69550" cy="20717"/>
              </a:xfrm>
              <a:custGeom>
                <a:avLst/>
                <a:gdLst/>
                <a:ahLst/>
                <a:cxnLst>
                  <a:cxn ang="0">
                    <a:pos x="23" y="9"/>
                  </a:cxn>
                  <a:cxn ang="0">
                    <a:pos x="23" y="9"/>
                  </a:cxn>
                  <a:cxn ang="0">
                    <a:pos x="26" y="7"/>
                  </a:cxn>
                  <a:cxn ang="0">
                    <a:pos x="30" y="9"/>
                  </a:cxn>
                  <a:cxn ang="0">
                    <a:pos x="33" y="10"/>
                  </a:cxn>
                  <a:cxn ang="0">
                    <a:pos x="37" y="12"/>
                  </a:cxn>
                  <a:cxn ang="0">
                    <a:pos x="37" y="12"/>
                  </a:cxn>
                  <a:cxn ang="0">
                    <a:pos x="40" y="12"/>
                  </a:cxn>
                  <a:cxn ang="0">
                    <a:pos x="43" y="10"/>
                  </a:cxn>
                  <a:cxn ang="0">
                    <a:pos x="47" y="9"/>
                  </a:cxn>
                  <a:cxn ang="0">
                    <a:pos x="47" y="9"/>
                  </a:cxn>
                  <a:cxn ang="0">
                    <a:pos x="38" y="7"/>
                  </a:cxn>
                  <a:cxn ang="0">
                    <a:pos x="38" y="7"/>
                  </a:cxn>
                  <a:cxn ang="0">
                    <a:pos x="33" y="6"/>
                  </a:cxn>
                  <a:cxn ang="0">
                    <a:pos x="30" y="3"/>
                  </a:cxn>
                  <a:cxn ang="0">
                    <a:pos x="27" y="0"/>
                  </a:cxn>
                  <a:cxn ang="0">
                    <a:pos x="24" y="0"/>
                  </a:cxn>
                  <a:cxn ang="0">
                    <a:pos x="23" y="2"/>
                  </a:cxn>
                  <a:cxn ang="0">
                    <a:pos x="23" y="2"/>
                  </a:cxn>
                  <a:cxn ang="0">
                    <a:pos x="13" y="4"/>
                  </a:cxn>
                  <a:cxn ang="0">
                    <a:pos x="3" y="4"/>
                  </a:cxn>
                  <a:cxn ang="0">
                    <a:pos x="3" y="4"/>
                  </a:cxn>
                  <a:cxn ang="0">
                    <a:pos x="0" y="14"/>
                  </a:cxn>
                  <a:cxn ang="0">
                    <a:pos x="0" y="14"/>
                  </a:cxn>
                  <a:cxn ang="0">
                    <a:pos x="4" y="13"/>
                  </a:cxn>
                  <a:cxn ang="0">
                    <a:pos x="4" y="13"/>
                  </a:cxn>
                  <a:cxn ang="0">
                    <a:pos x="14" y="12"/>
                  </a:cxn>
                  <a:cxn ang="0">
                    <a:pos x="20" y="10"/>
                  </a:cxn>
                  <a:cxn ang="0">
                    <a:pos x="23" y="9"/>
                  </a:cxn>
                  <a:cxn ang="0">
                    <a:pos x="23" y="9"/>
                  </a:cxn>
                </a:cxnLst>
                <a:rect l="0" t="0" r="r" b="b"/>
                <a:pathLst>
                  <a:path w="47" h="14">
                    <a:moveTo>
                      <a:pt x="23" y="9"/>
                    </a:moveTo>
                    <a:lnTo>
                      <a:pt x="23" y="9"/>
                    </a:lnTo>
                    <a:lnTo>
                      <a:pt x="26" y="7"/>
                    </a:lnTo>
                    <a:lnTo>
                      <a:pt x="30" y="9"/>
                    </a:lnTo>
                    <a:lnTo>
                      <a:pt x="33" y="10"/>
                    </a:lnTo>
                    <a:lnTo>
                      <a:pt x="37" y="12"/>
                    </a:lnTo>
                    <a:lnTo>
                      <a:pt x="37" y="12"/>
                    </a:lnTo>
                    <a:lnTo>
                      <a:pt x="40" y="12"/>
                    </a:lnTo>
                    <a:lnTo>
                      <a:pt x="43" y="10"/>
                    </a:lnTo>
                    <a:lnTo>
                      <a:pt x="47" y="9"/>
                    </a:lnTo>
                    <a:lnTo>
                      <a:pt x="47" y="9"/>
                    </a:lnTo>
                    <a:lnTo>
                      <a:pt x="38" y="7"/>
                    </a:lnTo>
                    <a:lnTo>
                      <a:pt x="38" y="7"/>
                    </a:lnTo>
                    <a:lnTo>
                      <a:pt x="33" y="6"/>
                    </a:lnTo>
                    <a:lnTo>
                      <a:pt x="30" y="3"/>
                    </a:lnTo>
                    <a:lnTo>
                      <a:pt x="27" y="0"/>
                    </a:lnTo>
                    <a:lnTo>
                      <a:pt x="24" y="0"/>
                    </a:lnTo>
                    <a:lnTo>
                      <a:pt x="23" y="2"/>
                    </a:lnTo>
                    <a:lnTo>
                      <a:pt x="23" y="2"/>
                    </a:lnTo>
                    <a:lnTo>
                      <a:pt x="13" y="4"/>
                    </a:lnTo>
                    <a:lnTo>
                      <a:pt x="3" y="4"/>
                    </a:lnTo>
                    <a:lnTo>
                      <a:pt x="3" y="4"/>
                    </a:lnTo>
                    <a:lnTo>
                      <a:pt x="0" y="14"/>
                    </a:lnTo>
                    <a:lnTo>
                      <a:pt x="0" y="14"/>
                    </a:lnTo>
                    <a:lnTo>
                      <a:pt x="4" y="13"/>
                    </a:lnTo>
                    <a:lnTo>
                      <a:pt x="4" y="13"/>
                    </a:lnTo>
                    <a:lnTo>
                      <a:pt x="14" y="12"/>
                    </a:lnTo>
                    <a:lnTo>
                      <a:pt x="20" y="10"/>
                    </a:lnTo>
                    <a:lnTo>
                      <a:pt x="23" y="9"/>
                    </a:lnTo>
                    <a:lnTo>
                      <a:pt x="23"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2" name="Guinea-Bissau">
                <a:extLst>
                  <a:ext uri="{FF2B5EF4-FFF2-40B4-BE49-F238E27FC236}">
                    <a16:creationId xmlns:a16="http://schemas.microsoft.com/office/drawing/2014/main" id="{F640C8F9-E57C-C89C-808D-54260BD8766A}"/>
                  </a:ext>
                </a:extLst>
              </p:cNvPr>
              <p:cNvSpPr>
                <a:spLocks/>
              </p:cNvSpPr>
              <p:nvPr/>
            </p:nvSpPr>
            <p:spPr bwMode="auto">
              <a:xfrm>
                <a:off x="3931254" y="4006384"/>
                <a:ext cx="66591" cy="39954"/>
              </a:xfrm>
              <a:custGeom>
                <a:avLst/>
                <a:gdLst/>
                <a:ahLst/>
                <a:cxnLst>
                  <a:cxn ang="0">
                    <a:pos x="24" y="26"/>
                  </a:cxn>
                  <a:cxn ang="0">
                    <a:pos x="24" y="26"/>
                  </a:cxn>
                  <a:cxn ang="0">
                    <a:pos x="31" y="20"/>
                  </a:cxn>
                  <a:cxn ang="0">
                    <a:pos x="34" y="17"/>
                  </a:cxn>
                  <a:cxn ang="0">
                    <a:pos x="37" y="17"/>
                  </a:cxn>
                  <a:cxn ang="0">
                    <a:pos x="37" y="17"/>
                  </a:cxn>
                  <a:cxn ang="0">
                    <a:pos x="38" y="17"/>
                  </a:cxn>
                  <a:cxn ang="0">
                    <a:pos x="41" y="17"/>
                  </a:cxn>
                  <a:cxn ang="0">
                    <a:pos x="43" y="14"/>
                  </a:cxn>
                  <a:cxn ang="0">
                    <a:pos x="43" y="14"/>
                  </a:cxn>
                  <a:cxn ang="0">
                    <a:pos x="41" y="11"/>
                  </a:cxn>
                  <a:cxn ang="0">
                    <a:pos x="40" y="9"/>
                  </a:cxn>
                  <a:cxn ang="0">
                    <a:pos x="41" y="7"/>
                  </a:cxn>
                  <a:cxn ang="0">
                    <a:pos x="41" y="7"/>
                  </a:cxn>
                  <a:cxn ang="0">
                    <a:pos x="44" y="6"/>
                  </a:cxn>
                  <a:cxn ang="0">
                    <a:pos x="44" y="4"/>
                  </a:cxn>
                  <a:cxn ang="0">
                    <a:pos x="45" y="2"/>
                  </a:cxn>
                  <a:cxn ang="0">
                    <a:pos x="45" y="2"/>
                  </a:cxn>
                  <a:cxn ang="0">
                    <a:pos x="41" y="0"/>
                  </a:cxn>
                  <a:cxn ang="0">
                    <a:pos x="41" y="0"/>
                  </a:cxn>
                  <a:cxn ang="0">
                    <a:pos x="18" y="2"/>
                  </a:cxn>
                  <a:cxn ang="0">
                    <a:pos x="18" y="2"/>
                  </a:cxn>
                  <a:cxn ang="0">
                    <a:pos x="14" y="4"/>
                  </a:cxn>
                  <a:cxn ang="0">
                    <a:pos x="11" y="6"/>
                  </a:cxn>
                  <a:cxn ang="0">
                    <a:pos x="8" y="6"/>
                  </a:cxn>
                  <a:cxn ang="0">
                    <a:pos x="8" y="6"/>
                  </a:cxn>
                  <a:cxn ang="0">
                    <a:pos x="7" y="4"/>
                  </a:cxn>
                  <a:cxn ang="0">
                    <a:pos x="7" y="4"/>
                  </a:cxn>
                  <a:cxn ang="0">
                    <a:pos x="6" y="3"/>
                  </a:cxn>
                  <a:cxn ang="0">
                    <a:pos x="0" y="3"/>
                  </a:cxn>
                  <a:cxn ang="0">
                    <a:pos x="0" y="3"/>
                  </a:cxn>
                  <a:cxn ang="0">
                    <a:pos x="6" y="10"/>
                  </a:cxn>
                  <a:cxn ang="0">
                    <a:pos x="8" y="11"/>
                  </a:cxn>
                  <a:cxn ang="0">
                    <a:pos x="14" y="13"/>
                  </a:cxn>
                  <a:cxn ang="0">
                    <a:pos x="14" y="13"/>
                  </a:cxn>
                  <a:cxn ang="0">
                    <a:pos x="15" y="14"/>
                  </a:cxn>
                  <a:cxn ang="0">
                    <a:pos x="17" y="16"/>
                  </a:cxn>
                  <a:cxn ang="0">
                    <a:pos x="17" y="19"/>
                  </a:cxn>
                  <a:cxn ang="0">
                    <a:pos x="17" y="21"/>
                  </a:cxn>
                  <a:cxn ang="0">
                    <a:pos x="18" y="24"/>
                  </a:cxn>
                  <a:cxn ang="0">
                    <a:pos x="20" y="26"/>
                  </a:cxn>
                  <a:cxn ang="0">
                    <a:pos x="20" y="26"/>
                  </a:cxn>
                  <a:cxn ang="0">
                    <a:pos x="23" y="27"/>
                  </a:cxn>
                  <a:cxn ang="0">
                    <a:pos x="23" y="27"/>
                  </a:cxn>
                  <a:cxn ang="0">
                    <a:pos x="24" y="26"/>
                  </a:cxn>
                  <a:cxn ang="0">
                    <a:pos x="24" y="26"/>
                  </a:cxn>
                </a:cxnLst>
                <a:rect l="0" t="0" r="r" b="b"/>
                <a:pathLst>
                  <a:path w="45" h="27">
                    <a:moveTo>
                      <a:pt x="24" y="26"/>
                    </a:moveTo>
                    <a:lnTo>
                      <a:pt x="24" y="26"/>
                    </a:lnTo>
                    <a:lnTo>
                      <a:pt x="31" y="20"/>
                    </a:lnTo>
                    <a:lnTo>
                      <a:pt x="34" y="17"/>
                    </a:lnTo>
                    <a:lnTo>
                      <a:pt x="37" y="17"/>
                    </a:lnTo>
                    <a:lnTo>
                      <a:pt x="37" y="17"/>
                    </a:lnTo>
                    <a:lnTo>
                      <a:pt x="38" y="17"/>
                    </a:lnTo>
                    <a:lnTo>
                      <a:pt x="41" y="17"/>
                    </a:lnTo>
                    <a:lnTo>
                      <a:pt x="43" y="14"/>
                    </a:lnTo>
                    <a:lnTo>
                      <a:pt x="43" y="14"/>
                    </a:lnTo>
                    <a:lnTo>
                      <a:pt x="41" y="11"/>
                    </a:lnTo>
                    <a:lnTo>
                      <a:pt x="40" y="9"/>
                    </a:lnTo>
                    <a:lnTo>
                      <a:pt x="41" y="7"/>
                    </a:lnTo>
                    <a:lnTo>
                      <a:pt x="41" y="7"/>
                    </a:lnTo>
                    <a:lnTo>
                      <a:pt x="44" y="6"/>
                    </a:lnTo>
                    <a:lnTo>
                      <a:pt x="44" y="4"/>
                    </a:lnTo>
                    <a:lnTo>
                      <a:pt x="45" y="2"/>
                    </a:lnTo>
                    <a:lnTo>
                      <a:pt x="45" y="2"/>
                    </a:lnTo>
                    <a:lnTo>
                      <a:pt x="41" y="0"/>
                    </a:lnTo>
                    <a:lnTo>
                      <a:pt x="41" y="0"/>
                    </a:lnTo>
                    <a:lnTo>
                      <a:pt x="18" y="2"/>
                    </a:lnTo>
                    <a:lnTo>
                      <a:pt x="18" y="2"/>
                    </a:lnTo>
                    <a:lnTo>
                      <a:pt x="14" y="4"/>
                    </a:lnTo>
                    <a:lnTo>
                      <a:pt x="11" y="6"/>
                    </a:lnTo>
                    <a:lnTo>
                      <a:pt x="8" y="6"/>
                    </a:lnTo>
                    <a:lnTo>
                      <a:pt x="8" y="6"/>
                    </a:lnTo>
                    <a:lnTo>
                      <a:pt x="7" y="4"/>
                    </a:lnTo>
                    <a:lnTo>
                      <a:pt x="7" y="4"/>
                    </a:lnTo>
                    <a:lnTo>
                      <a:pt x="6" y="3"/>
                    </a:lnTo>
                    <a:lnTo>
                      <a:pt x="0" y="3"/>
                    </a:lnTo>
                    <a:lnTo>
                      <a:pt x="0" y="3"/>
                    </a:lnTo>
                    <a:lnTo>
                      <a:pt x="6" y="10"/>
                    </a:lnTo>
                    <a:lnTo>
                      <a:pt x="8" y="11"/>
                    </a:lnTo>
                    <a:lnTo>
                      <a:pt x="14" y="13"/>
                    </a:lnTo>
                    <a:lnTo>
                      <a:pt x="14" y="13"/>
                    </a:lnTo>
                    <a:lnTo>
                      <a:pt x="15" y="14"/>
                    </a:lnTo>
                    <a:lnTo>
                      <a:pt x="17" y="16"/>
                    </a:lnTo>
                    <a:lnTo>
                      <a:pt x="17" y="19"/>
                    </a:lnTo>
                    <a:lnTo>
                      <a:pt x="17" y="21"/>
                    </a:lnTo>
                    <a:lnTo>
                      <a:pt x="18" y="24"/>
                    </a:lnTo>
                    <a:lnTo>
                      <a:pt x="20" y="26"/>
                    </a:lnTo>
                    <a:lnTo>
                      <a:pt x="20" y="26"/>
                    </a:lnTo>
                    <a:lnTo>
                      <a:pt x="23" y="27"/>
                    </a:lnTo>
                    <a:lnTo>
                      <a:pt x="23" y="27"/>
                    </a:lnTo>
                    <a:lnTo>
                      <a:pt x="24" y="26"/>
                    </a:lnTo>
                    <a:lnTo>
                      <a:pt x="24"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3" name="Guinea">
                <a:extLst>
                  <a:ext uri="{FF2B5EF4-FFF2-40B4-BE49-F238E27FC236}">
                    <a16:creationId xmlns:a16="http://schemas.microsoft.com/office/drawing/2014/main" id="{4BC0E4BC-3714-F7FB-75E7-40021190D504}"/>
                  </a:ext>
                </a:extLst>
              </p:cNvPr>
              <p:cNvSpPr>
                <a:spLocks/>
              </p:cNvSpPr>
              <p:nvPr/>
            </p:nvSpPr>
            <p:spPr bwMode="auto">
              <a:xfrm>
                <a:off x="3965288" y="4006384"/>
                <a:ext cx="176094" cy="133181"/>
              </a:xfrm>
              <a:custGeom>
                <a:avLst/>
                <a:gdLst/>
                <a:ahLst/>
                <a:cxnLst>
                  <a:cxn ang="0">
                    <a:pos x="41" y="47"/>
                  </a:cxn>
                  <a:cxn ang="0">
                    <a:pos x="47" y="47"/>
                  </a:cxn>
                  <a:cxn ang="0">
                    <a:pos x="59" y="44"/>
                  </a:cxn>
                  <a:cxn ang="0">
                    <a:pos x="66" y="51"/>
                  </a:cxn>
                  <a:cxn ang="0">
                    <a:pos x="72" y="60"/>
                  </a:cxn>
                  <a:cxn ang="0">
                    <a:pos x="74" y="70"/>
                  </a:cxn>
                  <a:cxn ang="0">
                    <a:pos x="86" y="70"/>
                  </a:cxn>
                  <a:cxn ang="0">
                    <a:pos x="89" y="74"/>
                  </a:cxn>
                  <a:cxn ang="0">
                    <a:pos x="91" y="83"/>
                  </a:cxn>
                  <a:cxn ang="0">
                    <a:pos x="96" y="90"/>
                  </a:cxn>
                  <a:cxn ang="0">
                    <a:pos x="102" y="84"/>
                  </a:cxn>
                  <a:cxn ang="0">
                    <a:pos x="105" y="84"/>
                  </a:cxn>
                  <a:cxn ang="0">
                    <a:pos x="108" y="85"/>
                  </a:cxn>
                  <a:cxn ang="0">
                    <a:pos x="112" y="81"/>
                  </a:cxn>
                  <a:cxn ang="0">
                    <a:pos x="111" y="74"/>
                  </a:cxn>
                  <a:cxn ang="0">
                    <a:pos x="112" y="70"/>
                  </a:cxn>
                  <a:cxn ang="0">
                    <a:pos x="118" y="70"/>
                  </a:cxn>
                  <a:cxn ang="0">
                    <a:pos x="118" y="66"/>
                  </a:cxn>
                  <a:cxn ang="0">
                    <a:pos x="115" y="60"/>
                  </a:cxn>
                  <a:cxn ang="0">
                    <a:pos x="112" y="53"/>
                  </a:cxn>
                  <a:cxn ang="0">
                    <a:pos x="111" y="48"/>
                  </a:cxn>
                  <a:cxn ang="0">
                    <a:pos x="111" y="39"/>
                  </a:cxn>
                  <a:cxn ang="0">
                    <a:pos x="109" y="33"/>
                  </a:cxn>
                  <a:cxn ang="0">
                    <a:pos x="106" y="29"/>
                  </a:cxn>
                  <a:cxn ang="0">
                    <a:pos x="105" y="24"/>
                  </a:cxn>
                  <a:cxn ang="0">
                    <a:pos x="108" y="23"/>
                  </a:cxn>
                  <a:cxn ang="0">
                    <a:pos x="102" y="19"/>
                  </a:cxn>
                  <a:cxn ang="0">
                    <a:pos x="99" y="9"/>
                  </a:cxn>
                  <a:cxn ang="0">
                    <a:pos x="95" y="4"/>
                  </a:cxn>
                  <a:cxn ang="0">
                    <a:pos x="86" y="10"/>
                  </a:cxn>
                  <a:cxn ang="0">
                    <a:pos x="78" y="10"/>
                  </a:cxn>
                  <a:cxn ang="0">
                    <a:pos x="72" y="11"/>
                  </a:cxn>
                  <a:cxn ang="0">
                    <a:pos x="68" y="11"/>
                  </a:cxn>
                  <a:cxn ang="0">
                    <a:pos x="64" y="13"/>
                  </a:cxn>
                  <a:cxn ang="0">
                    <a:pos x="59" y="9"/>
                  </a:cxn>
                  <a:cxn ang="0">
                    <a:pos x="59" y="6"/>
                  </a:cxn>
                  <a:cxn ang="0">
                    <a:pos x="49" y="7"/>
                  </a:cxn>
                  <a:cxn ang="0">
                    <a:pos x="34" y="4"/>
                  </a:cxn>
                  <a:cxn ang="0">
                    <a:pos x="28" y="2"/>
                  </a:cxn>
                  <a:cxn ang="0">
                    <a:pos x="22" y="3"/>
                  </a:cxn>
                  <a:cxn ang="0">
                    <a:pos x="18" y="7"/>
                  </a:cxn>
                  <a:cxn ang="0">
                    <a:pos x="20" y="14"/>
                  </a:cxn>
                  <a:cxn ang="0">
                    <a:pos x="15" y="17"/>
                  </a:cxn>
                  <a:cxn ang="0">
                    <a:pos x="11" y="17"/>
                  </a:cxn>
                  <a:cxn ang="0">
                    <a:pos x="1" y="26"/>
                  </a:cxn>
                  <a:cxn ang="0">
                    <a:pos x="2" y="30"/>
                  </a:cxn>
                  <a:cxn ang="0">
                    <a:pos x="11" y="41"/>
                  </a:cxn>
                  <a:cxn ang="0">
                    <a:pos x="25" y="54"/>
                  </a:cxn>
                  <a:cxn ang="0">
                    <a:pos x="35" y="54"/>
                  </a:cxn>
                  <a:cxn ang="0">
                    <a:pos x="39" y="48"/>
                  </a:cxn>
                </a:cxnLst>
                <a:rect l="0" t="0" r="r" b="b"/>
                <a:pathLst>
                  <a:path w="119" h="90">
                    <a:moveTo>
                      <a:pt x="39" y="48"/>
                    </a:moveTo>
                    <a:lnTo>
                      <a:pt x="39" y="48"/>
                    </a:lnTo>
                    <a:lnTo>
                      <a:pt x="41" y="47"/>
                    </a:lnTo>
                    <a:lnTo>
                      <a:pt x="42" y="46"/>
                    </a:lnTo>
                    <a:lnTo>
                      <a:pt x="47" y="47"/>
                    </a:lnTo>
                    <a:lnTo>
                      <a:pt x="47" y="47"/>
                    </a:lnTo>
                    <a:lnTo>
                      <a:pt x="49" y="47"/>
                    </a:lnTo>
                    <a:lnTo>
                      <a:pt x="54" y="46"/>
                    </a:lnTo>
                    <a:lnTo>
                      <a:pt x="59" y="44"/>
                    </a:lnTo>
                    <a:lnTo>
                      <a:pt x="59" y="44"/>
                    </a:lnTo>
                    <a:lnTo>
                      <a:pt x="62" y="47"/>
                    </a:lnTo>
                    <a:lnTo>
                      <a:pt x="66" y="51"/>
                    </a:lnTo>
                    <a:lnTo>
                      <a:pt x="71" y="57"/>
                    </a:lnTo>
                    <a:lnTo>
                      <a:pt x="72" y="60"/>
                    </a:lnTo>
                    <a:lnTo>
                      <a:pt x="72" y="60"/>
                    </a:lnTo>
                    <a:lnTo>
                      <a:pt x="72" y="66"/>
                    </a:lnTo>
                    <a:lnTo>
                      <a:pt x="74" y="70"/>
                    </a:lnTo>
                    <a:lnTo>
                      <a:pt x="74" y="70"/>
                    </a:lnTo>
                    <a:lnTo>
                      <a:pt x="75" y="71"/>
                    </a:lnTo>
                    <a:lnTo>
                      <a:pt x="75" y="71"/>
                    </a:lnTo>
                    <a:lnTo>
                      <a:pt x="86" y="70"/>
                    </a:lnTo>
                    <a:lnTo>
                      <a:pt x="86" y="70"/>
                    </a:lnTo>
                    <a:lnTo>
                      <a:pt x="88" y="71"/>
                    </a:lnTo>
                    <a:lnTo>
                      <a:pt x="89" y="74"/>
                    </a:lnTo>
                    <a:lnTo>
                      <a:pt x="91" y="78"/>
                    </a:lnTo>
                    <a:lnTo>
                      <a:pt x="91" y="83"/>
                    </a:lnTo>
                    <a:lnTo>
                      <a:pt x="91" y="83"/>
                    </a:lnTo>
                    <a:lnTo>
                      <a:pt x="91" y="87"/>
                    </a:lnTo>
                    <a:lnTo>
                      <a:pt x="93" y="88"/>
                    </a:lnTo>
                    <a:lnTo>
                      <a:pt x="96" y="90"/>
                    </a:lnTo>
                    <a:lnTo>
                      <a:pt x="98" y="88"/>
                    </a:lnTo>
                    <a:lnTo>
                      <a:pt x="98" y="88"/>
                    </a:lnTo>
                    <a:lnTo>
                      <a:pt x="102" y="84"/>
                    </a:lnTo>
                    <a:lnTo>
                      <a:pt x="103" y="83"/>
                    </a:lnTo>
                    <a:lnTo>
                      <a:pt x="105" y="84"/>
                    </a:lnTo>
                    <a:lnTo>
                      <a:pt x="105" y="84"/>
                    </a:lnTo>
                    <a:lnTo>
                      <a:pt x="106" y="85"/>
                    </a:lnTo>
                    <a:lnTo>
                      <a:pt x="108" y="85"/>
                    </a:lnTo>
                    <a:lnTo>
                      <a:pt x="108" y="85"/>
                    </a:lnTo>
                    <a:lnTo>
                      <a:pt x="109" y="84"/>
                    </a:lnTo>
                    <a:lnTo>
                      <a:pt x="112" y="81"/>
                    </a:lnTo>
                    <a:lnTo>
                      <a:pt x="112" y="81"/>
                    </a:lnTo>
                    <a:lnTo>
                      <a:pt x="112" y="78"/>
                    </a:lnTo>
                    <a:lnTo>
                      <a:pt x="112" y="77"/>
                    </a:lnTo>
                    <a:lnTo>
                      <a:pt x="111" y="74"/>
                    </a:lnTo>
                    <a:lnTo>
                      <a:pt x="111" y="71"/>
                    </a:lnTo>
                    <a:lnTo>
                      <a:pt x="111" y="71"/>
                    </a:lnTo>
                    <a:lnTo>
                      <a:pt x="112" y="70"/>
                    </a:lnTo>
                    <a:lnTo>
                      <a:pt x="115" y="71"/>
                    </a:lnTo>
                    <a:lnTo>
                      <a:pt x="116" y="71"/>
                    </a:lnTo>
                    <a:lnTo>
                      <a:pt x="118" y="70"/>
                    </a:lnTo>
                    <a:lnTo>
                      <a:pt x="118" y="70"/>
                    </a:lnTo>
                    <a:lnTo>
                      <a:pt x="119" y="68"/>
                    </a:lnTo>
                    <a:lnTo>
                      <a:pt x="118" y="66"/>
                    </a:lnTo>
                    <a:lnTo>
                      <a:pt x="116" y="63"/>
                    </a:lnTo>
                    <a:lnTo>
                      <a:pt x="115" y="60"/>
                    </a:lnTo>
                    <a:lnTo>
                      <a:pt x="115" y="60"/>
                    </a:lnTo>
                    <a:lnTo>
                      <a:pt x="115" y="57"/>
                    </a:lnTo>
                    <a:lnTo>
                      <a:pt x="115" y="54"/>
                    </a:lnTo>
                    <a:lnTo>
                      <a:pt x="112" y="53"/>
                    </a:lnTo>
                    <a:lnTo>
                      <a:pt x="112" y="53"/>
                    </a:lnTo>
                    <a:lnTo>
                      <a:pt x="111" y="51"/>
                    </a:lnTo>
                    <a:lnTo>
                      <a:pt x="111" y="48"/>
                    </a:lnTo>
                    <a:lnTo>
                      <a:pt x="112" y="40"/>
                    </a:lnTo>
                    <a:lnTo>
                      <a:pt x="112" y="40"/>
                    </a:lnTo>
                    <a:lnTo>
                      <a:pt x="111" y="39"/>
                    </a:lnTo>
                    <a:lnTo>
                      <a:pt x="111" y="39"/>
                    </a:lnTo>
                    <a:lnTo>
                      <a:pt x="109" y="36"/>
                    </a:lnTo>
                    <a:lnTo>
                      <a:pt x="109" y="33"/>
                    </a:lnTo>
                    <a:lnTo>
                      <a:pt x="108" y="30"/>
                    </a:lnTo>
                    <a:lnTo>
                      <a:pt x="106" y="29"/>
                    </a:lnTo>
                    <a:lnTo>
                      <a:pt x="106" y="29"/>
                    </a:lnTo>
                    <a:lnTo>
                      <a:pt x="105" y="29"/>
                    </a:lnTo>
                    <a:lnTo>
                      <a:pt x="105" y="26"/>
                    </a:lnTo>
                    <a:lnTo>
                      <a:pt x="105" y="24"/>
                    </a:lnTo>
                    <a:lnTo>
                      <a:pt x="106" y="23"/>
                    </a:lnTo>
                    <a:lnTo>
                      <a:pt x="106" y="23"/>
                    </a:lnTo>
                    <a:lnTo>
                      <a:pt x="108" y="23"/>
                    </a:lnTo>
                    <a:lnTo>
                      <a:pt x="106" y="21"/>
                    </a:lnTo>
                    <a:lnTo>
                      <a:pt x="105" y="20"/>
                    </a:lnTo>
                    <a:lnTo>
                      <a:pt x="102" y="19"/>
                    </a:lnTo>
                    <a:lnTo>
                      <a:pt x="101" y="16"/>
                    </a:lnTo>
                    <a:lnTo>
                      <a:pt x="101" y="16"/>
                    </a:lnTo>
                    <a:lnTo>
                      <a:pt x="99" y="9"/>
                    </a:lnTo>
                    <a:lnTo>
                      <a:pt x="96" y="6"/>
                    </a:lnTo>
                    <a:lnTo>
                      <a:pt x="95" y="4"/>
                    </a:lnTo>
                    <a:lnTo>
                      <a:pt x="95" y="4"/>
                    </a:lnTo>
                    <a:lnTo>
                      <a:pt x="92" y="4"/>
                    </a:lnTo>
                    <a:lnTo>
                      <a:pt x="89" y="7"/>
                    </a:lnTo>
                    <a:lnTo>
                      <a:pt x="86" y="10"/>
                    </a:lnTo>
                    <a:lnTo>
                      <a:pt x="84" y="11"/>
                    </a:lnTo>
                    <a:lnTo>
                      <a:pt x="84" y="11"/>
                    </a:lnTo>
                    <a:lnTo>
                      <a:pt x="78" y="10"/>
                    </a:lnTo>
                    <a:lnTo>
                      <a:pt x="75" y="9"/>
                    </a:lnTo>
                    <a:lnTo>
                      <a:pt x="74" y="10"/>
                    </a:lnTo>
                    <a:lnTo>
                      <a:pt x="72" y="11"/>
                    </a:lnTo>
                    <a:lnTo>
                      <a:pt x="72" y="11"/>
                    </a:lnTo>
                    <a:lnTo>
                      <a:pt x="71" y="13"/>
                    </a:lnTo>
                    <a:lnTo>
                      <a:pt x="68" y="11"/>
                    </a:lnTo>
                    <a:lnTo>
                      <a:pt x="65" y="11"/>
                    </a:lnTo>
                    <a:lnTo>
                      <a:pt x="64" y="13"/>
                    </a:lnTo>
                    <a:lnTo>
                      <a:pt x="64" y="13"/>
                    </a:lnTo>
                    <a:lnTo>
                      <a:pt x="61" y="13"/>
                    </a:lnTo>
                    <a:lnTo>
                      <a:pt x="59" y="11"/>
                    </a:lnTo>
                    <a:lnTo>
                      <a:pt x="59" y="9"/>
                    </a:lnTo>
                    <a:lnTo>
                      <a:pt x="59" y="9"/>
                    </a:lnTo>
                    <a:lnTo>
                      <a:pt x="59" y="6"/>
                    </a:lnTo>
                    <a:lnTo>
                      <a:pt x="59" y="6"/>
                    </a:lnTo>
                    <a:lnTo>
                      <a:pt x="56" y="6"/>
                    </a:lnTo>
                    <a:lnTo>
                      <a:pt x="56" y="6"/>
                    </a:lnTo>
                    <a:lnTo>
                      <a:pt x="49" y="7"/>
                    </a:lnTo>
                    <a:lnTo>
                      <a:pt x="42" y="7"/>
                    </a:lnTo>
                    <a:lnTo>
                      <a:pt x="37" y="6"/>
                    </a:lnTo>
                    <a:lnTo>
                      <a:pt x="34" y="4"/>
                    </a:lnTo>
                    <a:lnTo>
                      <a:pt x="34" y="4"/>
                    </a:lnTo>
                    <a:lnTo>
                      <a:pt x="31" y="3"/>
                    </a:lnTo>
                    <a:lnTo>
                      <a:pt x="28" y="2"/>
                    </a:lnTo>
                    <a:lnTo>
                      <a:pt x="22" y="0"/>
                    </a:lnTo>
                    <a:lnTo>
                      <a:pt x="22" y="0"/>
                    </a:lnTo>
                    <a:lnTo>
                      <a:pt x="22" y="3"/>
                    </a:lnTo>
                    <a:lnTo>
                      <a:pt x="21" y="6"/>
                    </a:lnTo>
                    <a:lnTo>
                      <a:pt x="18" y="7"/>
                    </a:lnTo>
                    <a:lnTo>
                      <a:pt x="18" y="7"/>
                    </a:lnTo>
                    <a:lnTo>
                      <a:pt x="17" y="9"/>
                    </a:lnTo>
                    <a:lnTo>
                      <a:pt x="18" y="11"/>
                    </a:lnTo>
                    <a:lnTo>
                      <a:pt x="20" y="14"/>
                    </a:lnTo>
                    <a:lnTo>
                      <a:pt x="20" y="14"/>
                    </a:lnTo>
                    <a:lnTo>
                      <a:pt x="18" y="17"/>
                    </a:lnTo>
                    <a:lnTo>
                      <a:pt x="15" y="17"/>
                    </a:lnTo>
                    <a:lnTo>
                      <a:pt x="14" y="17"/>
                    </a:lnTo>
                    <a:lnTo>
                      <a:pt x="14" y="17"/>
                    </a:lnTo>
                    <a:lnTo>
                      <a:pt x="11" y="17"/>
                    </a:lnTo>
                    <a:lnTo>
                      <a:pt x="8" y="20"/>
                    </a:lnTo>
                    <a:lnTo>
                      <a:pt x="1" y="26"/>
                    </a:lnTo>
                    <a:lnTo>
                      <a:pt x="1" y="26"/>
                    </a:lnTo>
                    <a:lnTo>
                      <a:pt x="0" y="27"/>
                    </a:lnTo>
                    <a:lnTo>
                      <a:pt x="0" y="27"/>
                    </a:lnTo>
                    <a:lnTo>
                      <a:pt x="2" y="30"/>
                    </a:lnTo>
                    <a:lnTo>
                      <a:pt x="4" y="34"/>
                    </a:lnTo>
                    <a:lnTo>
                      <a:pt x="7" y="37"/>
                    </a:lnTo>
                    <a:lnTo>
                      <a:pt x="11" y="41"/>
                    </a:lnTo>
                    <a:lnTo>
                      <a:pt x="11" y="41"/>
                    </a:lnTo>
                    <a:lnTo>
                      <a:pt x="20" y="48"/>
                    </a:lnTo>
                    <a:lnTo>
                      <a:pt x="25" y="54"/>
                    </a:lnTo>
                    <a:lnTo>
                      <a:pt x="28" y="61"/>
                    </a:lnTo>
                    <a:lnTo>
                      <a:pt x="28" y="61"/>
                    </a:lnTo>
                    <a:lnTo>
                      <a:pt x="35" y="54"/>
                    </a:lnTo>
                    <a:lnTo>
                      <a:pt x="38" y="51"/>
                    </a:lnTo>
                    <a:lnTo>
                      <a:pt x="39" y="48"/>
                    </a:lnTo>
                    <a:lnTo>
                      <a:pt x="39" y="4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4" name="Sierra Leone">
                <a:extLst>
                  <a:ext uri="{FF2B5EF4-FFF2-40B4-BE49-F238E27FC236}">
                    <a16:creationId xmlns:a16="http://schemas.microsoft.com/office/drawing/2014/main" id="{9B6216B5-4ADF-8156-BD11-B2703F59CEAB}"/>
                  </a:ext>
                </a:extLst>
              </p:cNvPr>
              <p:cNvSpPr>
                <a:spLocks/>
              </p:cNvSpPr>
              <p:nvPr/>
            </p:nvSpPr>
            <p:spPr bwMode="auto">
              <a:xfrm>
                <a:off x="4006723" y="4071495"/>
                <a:ext cx="69550" cy="75470"/>
              </a:xfrm>
              <a:custGeom>
                <a:avLst/>
                <a:gdLst/>
                <a:ahLst/>
                <a:cxnLst>
                  <a:cxn ang="0">
                    <a:pos x="46" y="36"/>
                  </a:cxn>
                  <a:cxn ang="0">
                    <a:pos x="46" y="36"/>
                  </a:cxn>
                  <a:cxn ang="0">
                    <a:pos x="47" y="30"/>
                  </a:cxn>
                  <a:cxn ang="0">
                    <a:pos x="47" y="29"/>
                  </a:cxn>
                  <a:cxn ang="0">
                    <a:pos x="46" y="26"/>
                  </a:cxn>
                  <a:cxn ang="0">
                    <a:pos x="46" y="26"/>
                  </a:cxn>
                  <a:cxn ang="0">
                    <a:pos x="44" y="22"/>
                  </a:cxn>
                  <a:cxn ang="0">
                    <a:pos x="44" y="16"/>
                  </a:cxn>
                  <a:cxn ang="0">
                    <a:pos x="44" y="16"/>
                  </a:cxn>
                  <a:cxn ang="0">
                    <a:pos x="43" y="13"/>
                  </a:cxn>
                  <a:cxn ang="0">
                    <a:pos x="38" y="7"/>
                  </a:cxn>
                  <a:cxn ang="0">
                    <a:pos x="34" y="3"/>
                  </a:cxn>
                  <a:cxn ang="0">
                    <a:pos x="31" y="0"/>
                  </a:cxn>
                  <a:cxn ang="0">
                    <a:pos x="31" y="0"/>
                  </a:cxn>
                  <a:cxn ang="0">
                    <a:pos x="26" y="2"/>
                  </a:cxn>
                  <a:cxn ang="0">
                    <a:pos x="21" y="3"/>
                  </a:cxn>
                  <a:cxn ang="0">
                    <a:pos x="19" y="3"/>
                  </a:cxn>
                  <a:cxn ang="0">
                    <a:pos x="19" y="3"/>
                  </a:cxn>
                  <a:cxn ang="0">
                    <a:pos x="14" y="2"/>
                  </a:cxn>
                  <a:cxn ang="0">
                    <a:pos x="13" y="3"/>
                  </a:cxn>
                  <a:cxn ang="0">
                    <a:pos x="11" y="4"/>
                  </a:cxn>
                  <a:cxn ang="0">
                    <a:pos x="11" y="4"/>
                  </a:cxn>
                  <a:cxn ang="0">
                    <a:pos x="10" y="7"/>
                  </a:cxn>
                  <a:cxn ang="0">
                    <a:pos x="7" y="10"/>
                  </a:cxn>
                  <a:cxn ang="0">
                    <a:pos x="0" y="17"/>
                  </a:cxn>
                  <a:cxn ang="0">
                    <a:pos x="0" y="17"/>
                  </a:cxn>
                  <a:cxn ang="0">
                    <a:pos x="3" y="23"/>
                  </a:cxn>
                  <a:cxn ang="0">
                    <a:pos x="3" y="23"/>
                  </a:cxn>
                  <a:cxn ang="0">
                    <a:pos x="6" y="30"/>
                  </a:cxn>
                  <a:cxn ang="0">
                    <a:pos x="9" y="36"/>
                  </a:cxn>
                  <a:cxn ang="0">
                    <a:pos x="11" y="40"/>
                  </a:cxn>
                  <a:cxn ang="0">
                    <a:pos x="16" y="43"/>
                  </a:cxn>
                  <a:cxn ang="0">
                    <a:pos x="16" y="43"/>
                  </a:cxn>
                  <a:cxn ang="0">
                    <a:pos x="28" y="51"/>
                  </a:cxn>
                  <a:cxn ang="0">
                    <a:pos x="28" y="51"/>
                  </a:cxn>
                  <a:cxn ang="0">
                    <a:pos x="33" y="46"/>
                  </a:cxn>
                  <a:cxn ang="0">
                    <a:pos x="33" y="46"/>
                  </a:cxn>
                  <a:cxn ang="0">
                    <a:pos x="40" y="41"/>
                  </a:cxn>
                  <a:cxn ang="0">
                    <a:pos x="43" y="39"/>
                  </a:cxn>
                  <a:cxn ang="0">
                    <a:pos x="46" y="36"/>
                  </a:cxn>
                  <a:cxn ang="0">
                    <a:pos x="46" y="36"/>
                  </a:cxn>
                </a:cxnLst>
                <a:rect l="0" t="0" r="r" b="b"/>
                <a:pathLst>
                  <a:path w="47" h="51">
                    <a:moveTo>
                      <a:pt x="46" y="36"/>
                    </a:moveTo>
                    <a:lnTo>
                      <a:pt x="46" y="36"/>
                    </a:lnTo>
                    <a:lnTo>
                      <a:pt x="47" y="30"/>
                    </a:lnTo>
                    <a:lnTo>
                      <a:pt x="47" y="29"/>
                    </a:lnTo>
                    <a:lnTo>
                      <a:pt x="46" y="26"/>
                    </a:lnTo>
                    <a:lnTo>
                      <a:pt x="46" y="26"/>
                    </a:lnTo>
                    <a:lnTo>
                      <a:pt x="44" y="22"/>
                    </a:lnTo>
                    <a:lnTo>
                      <a:pt x="44" y="16"/>
                    </a:lnTo>
                    <a:lnTo>
                      <a:pt x="44" y="16"/>
                    </a:lnTo>
                    <a:lnTo>
                      <a:pt x="43" y="13"/>
                    </a:lnTo>
                    <a:lnTo>
                      <a:pt x="38" y="7"/>
                    </a:lnTo>
                    <a:lnTo>
                      <a:pt x="34" y="3"/>
                    </a:lnTo>
                    <a:lnTo>
                      <a:pt x="31" y="0"/>
                    </a:lnTo>
                    <a:lnTo>
                      <a:pt x="31" y="0"/>
                    </a:lnTo>
                    <a:lnTo>
                      <a:pt x="26" y="2"/>
                    </a:lnTo>
                    <a:lnTo>
                      <a:pt x="21" y="3"/>
                    </a:lnTo>
                    <a:lnTo>
                      <a:pt x="19" y="3"/>
                    </a:lnTo>
                    <a:lnTo>
                      <a:pt x="19" y="3"/>
                    </a:lnTo>
                    <a:lnTo>
                      <a:pt x="14" y="2"/>
                    </a:lnTo>
                    <a:lnTo>
                      <a:pt x="13" y="3"/>
                    </a:lnTo>
                    <a:lnTo>
                      <a:pt x="11" y="4"/>
                    </a:lnTo>
                    <a:lnTo>
                      <a:pt x="11" y="4"/>
                    </a:lnTo>
                    <a:lnTo>
                      <a:pt x="10" y="7"/>
                    </a:lnTo>
                    <a:lnTo>
                      <a:pt x="7" y="10"/>
                    </a:lnTo>
                    <a:lnTo>
                      <a:pt x="0" y="17"/>
                    </a:lnTo>
                    <a:lnTo>
                      <a:pt x="0" y="17"/>
                    </a:lnTo>
                    <a:lnTo>
                      <a:pt x="3" y="23"/>
                    </a:lnTo>
                    <a:lnTo>
                      <a:pt x="3" y="23"/>
                    </a:lnTo>
                    <a:lnTo>
                      <a:pt x="6" y="30"/>
                    </a:lnTo>
                    <a:lnTo>
                      <a:pt x="9" y="36"/>
                    </a:lnTo>
                    <a:lnTo>
                      <a:pt x="11" y="40"/>
                    </a:lnTo>
                    <a:lnTo>
                      <a:pt x="16" y="43"/>
                    </a:lnTo>
                    <a:lnTo>
                      <a:pt x="16" y="43"/>
                    </a:lnTo>
                    <a:lnTo>
                      <a:pt x="28" y="51"/>
                    </a:lnTo>
                    <a:lnTo>
                      <a:pt x="28" y="51"/>
                    </a:lnTo>
                    <a:lnTo>
                      <a:pt x="33" y="46"/>
                    </a:lnTo>
                    <a:lnTo>
                      <a:pt x="33" y="46"/>
                    </a:lnTo>
                    <a:lnTo>
                      <a:pt x="40" y="41"/>
                    </a:lnTo>
                    <a:lnTo>
                      <a:pt x="43" y="39"/>
                    </a:lnTo>
                    <a:lnTo>
                      <a:pt x="46" y="36"/>
                    </a:lnTo>
                    <a:lnTo>
                      <a:pt x="46" y="3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5" name="Sudan">
                <a:extLst>
                  <a:ext uri="{FF2B5EF4-FFF2-40B4-BE49-F238E27FC236}">
                    <a16:creationId xmlns:a16="http://schemas.microsoft.com/office/drawing/2014/main" id="{80448B7A-2E30-2F07-2C4E-DCEA02325646}"/>
                  </a:ext>
                </a:extLst>
              </p:cNvPr>
              <p:cNvSpPr>
                <a:spLocks/>
              </p:cNvSpPr>
              <p:nvPr/>
            </p:nvSpPr>
            <p:spPr bwMode="auto">
              <a:xfrm>
                <a:off x="4833922" y="3741502"/>
                <a:ext cx="389184" cy="483890"/>
              </a:xfrm>
              <a:custGeom>
                <a:avLst/>
                <a:gdLst/>
                <a:ahLst/>
                <a:cxnLst>
                  <a:cxn ang="0">
                    <a:pos x="204" y="13"/>
                  </a:cxn>
                  <a:cxn ang="0">
                    <a:pos x="194" y="20"/>
                  </a:cxn>
                  <a:cxn ang="0">
                    <a:pos x="185" y="25"/>
                  </a:cxn>
                  <a:cxn ang="0">
                    <a:pos x="155" y="18"/>
                  </a:cxn>
                  <a:cxn ang="0">
                    <a:pos x="47" y="23"/>
                  </a:cxn>
                  <a:cxn ang="0">
                    <a:pos x="33" y="108"/>
                  </a:cxn>
                  <a:cxn ang="0">
                    <a:pos x="23" y="128"/>
                  </a:cxn>
                  <a:cxn ang="0">
                    <a:pos x="16" y="141"/>
                  </a:cxn>
                  <a:cxn ang="0">
                    <a:pos x="9" y="146"/>
                  </a:cxn>
                  <a:cxn ang="0">
                    <a:pos x="3" y="155"/>
                  </a:cxn>
                  <a:cxn ang="0">
                    <a:pos x="3" y="166"/>
                  </a:cxn>
                  <a:cxn ang="0">
                    <a:pos x="2" y="176"/>
                  </a:cxn>
                  <a:cxn ang="0">
                    <a:pos x="7" y="188"/>
                  </a:cxn>
                  <a:cxn ang="0">
                    <a:pos x="13" y="205"/>
                  </a:cxn>
                  <a:cxn ang="0">
                    <a:pos x="29" y="227"/>
                  </a:cxn>
                  <a:cxn ang="0">
                    <a:pos x="24" y="237"/>
                  </a:cxn>
                  <a:cxn ang="0">
                    <a:pos x="33" y="246"/>
                  </a:cxn>
                  <a:cxn ang="0">
                    <a:pos x="51" y="259"/>
                  </a:cxn>
                  <a:cxn ang="0">
                    <a:pos x="56" y="266"/>
                  </a:cxn>
                  <a:cxn ang="0">
                    <a:pos x="68" y="282"/>
                  </a:cxn>
                  <a:cxn ang="0">
                    <a:pos x="84" y="300"/>
                  </a:cxn>
                  <a:cxn ang="0">
                    <a:pos x="90" y="307"/>
                  </a:cxn>
                  <a:cxn ang="0">
                    <a:pos x="101" y="313"/>
                  </a:cxn>
                  <a:cxn ang="0">
                    <a:pos x="114" y="313"/>
                  </a:cxn>
                  <a:cxn ang="0">
                    <a:pos x="121" y="310"/>
                  </a:cxn>
                  <a:cxn ang="0">
                    <a:pos x="152" y="323"/>
                  </a:cxn>
                  <a:cxn ang="0">
                    <a:pos x="162" y="326"/>
                  </a:cxn>
                  <a:cxn ang="0">
                    <a:pos x="179" y="323"/>
                  </a:cxn>
                  <a:cxn ang="0">
                    <a:pos x="189" y="317"/>
                  </a:cxn>
                  <a:cxn ang="0">
                    <a:pos x="196" y="309"/>
                  </a:cxn>
                  <a:cxn ang="0">
                    <a:pos x="213" y="306"/>
                  </a:cxn>
                  <a:cxn ang="0">
                    <a:pos x="219" y="296"/>
                  </a:cxn>
                  <a:cxn ang="0">
                    <a:pos x="206" y="289"/>
                  </a:cxn>
                  <a:cxn ang="0">
                    <a:pos x="191" y="269"/>
                  </a:cxn>
                  <a:cxn ang="0">
                    <a:pos x="177" y="259"/>
                  </a:cxn>
                  <a:cxn ang="0">
                    <a:pos x="177" y="252"/>
                  </a:cxn>
                  <a:cxn ang="0">
                    <a:pos x="184" y="245"/>
                  </a:cxn>
                  <a:cxn ang="0">
                    <a:pos x="192" y="227"/>
                  </a:cxn>
                  <a:cxn ang="0">
                    <a:pos x="196" y="212"/>
                  </a:cxn>
                  <a:cxn ang="0">
                    <a:pos x="204" y="205"/>
                  </a:cxn>
                  <a:cxn ang="0">
                    <a:pos x="209" y="189"/>
                  </a:cxn>
                  <a:cxn ang="0">
                    <a:pos x="221" y="178"/>
                  </a:cxn>
                  <a:cxn ang="0">
                    <a:pos x="226" y="166"/>
                  </a:cxn>
                  <a:cxn ang="0">
                    <a:pos x="229" y="139"/>
                  </a:cxn>
                  <a:cxn ang="0">
                    <a:pos x="239" y="117"/>
                  </a:cxn>
                  <a:cxn ang="0">
                    <a:pos x="248" y="104"/>
                  </a:cxn>
                  <a:cxn ang="0">
                    <a:pos x="263" y="89"/>
                  </a:cxn>
                  <a:cxn ang="0">
                    <a:pos x="246" y="72"/>
                  </a:cxn>
                  <a:cxn ang="0">
                    <a:pos x="242" y="40"/>
                  </a:cxn>
                  <a:cxn ang="0">
                    <a:pos x="231" y="17"/>
                  </a:cxn>
                  <a:cxn ang="0">
                    <a:pos x="218" y="4"/>
                  </a:cxn>
                  <a:cxn ang="0">
                    <a:pos x="212" y="7"/>
                  </a:cxn>
                </a:cxnLst>
                <a:rect l="0" t="0" r="r" b="b"/>
                <a:pathLst>
                  <a:path w="263" h="327">
                    <a:moveTo>
                      <a:pt x="208" y="7"/>
                    </a:moveTo>
                    <a:lnTo>
                      <a:pt x="208" y="7"/>
                    </a:lnTo>
                    <a:lnTo>
                      <a:pt x="206" y="7"/>
                    </a:lnTo>
                    <a:lnTo>
                      <a:pt x="205" y="8"/>
                    </a:lnTo>
                    <a:lnTo>
                      <a:pt x="204" y="13"/>
                    </a:lnTo>
                    <a:lnTo>
                      <a:pt x="201" y="17"/>
                    </a:lnTo>
                    <a:lnTo>
                      <a:pt x="199" y="18"/>
                    </a:lnTo>
                    <a:lnTo>
                      <a:pt x="198" y="18"/>
                    </a:lnTo>
                    <a:lnTo>
                      <a:pt x="198" y="18"/>
                    </a:lnTo>
                    <a:lnTo>
                      <a:pt x="194" y="20"/>
                    </a:lnTo>
                    <a:lnTo>
                      <a:pt x="191" y="23"/>
                    </a:lnTo>
                    <a:lnTo>
                      <a:pt x="191" y="24"/>
                    </a:lnTo>
                    <a:lnTo>
                      <a:pt x="188" y="25"/>
                    </a:lnTo>
                    <a:lnTo>
                      <a:pt x="188" y="25"/>
                    </a:lnTo>
                    <a:lnTo>
                      <a:pt x="185" y="25"/>
                    </a:lnTo>
                    <a:lnTo>
                      <a:pt x="182" y="24"/>
                    </a:lnTo>
                    <a:lnTo>
                      <a:pt x="179" y="21"/>
                    </a:lnTo>
                    <a:lnTo>
                      <a:pt x="158" y="21"/>
                    </a:lnTo>
                    <a:lnTo>
                      <a:pt x="158" y="21"/>
                    </a:lnTo>
                    <a:lnTo>
                      <a:pt x="155" y="18"/>
                    </a:lnTo>
                    <a:lnTo>
                      <a:pt x="154" y="18"/>
                    </a:lnTo>
                    <a:lnTo>
                      <a:pt x="151" y="18"/>
                    </a:lnTo>
                    <a:lnTo>
                      <a:pt x="151" y="18"/>
                    </a:lnTo>
                    <a:lnTo>
                      <a:pt x="145" y="23"/>
                    </a:lnTo>
                    <a:lnTo>
                      <a:pt x="47" y="23"/>
                    </a:lnTo>
                    <a:lnTo>
                      <a:pt x="47" y="23"/>
                    </a:lnTo>
                    <a:lnTo>
                      <a:pt x="47" y="55"/>
                    </a:lnTo>
                    <a:lnTo>
                      <a:pt x="33" y="55"/>
                    </a:lnTo>
                    <a:lnTo>
                      <a:pt x="33" y="108"/>
                    </a:lnTo>
                    <a:lnTo>
                      <a:pt x="33" y="108"/>
                    </a:lnTo>
                    <a:lnTo>
                      <a:pt x="33" y="117"/>
                    </a:lnTo>
                    <a:lnTo>
                      <a:pt x="31" y="122"/>
                    </a:lnTo>
                    <a:lnTo>
                      <a:pt x="30" y="125"/>
                    </a:lnTo>
                    <a:lnTo>
                      <a:pt x="30" y="125"/>
                    </a:lnTo>
                    <a:lnTo>
                      <a:pt x="23" y="128"/>
                    </a:lnTo>
                    <a:lnTo>
                      <a:pt x="19" y="131"/>
                    </a:lnTo>
                    <a:lnTo>
                      <a:pt x="17" y="132"/>
                    </a:lnTo>
                    <a:lnTo>
                      <a:pt x="17" y="134"/>
                    </a:lnTo>
                    <a:lnTo>
                      <a:pt x="17" y="134"/>
                    </a:lnTo>
                    <a:lnTo>
                      <a:pt x="16" y="141"/>
                    </a:lnTo>
                    <a:lnTo>
                      <a:pt x="13" y="142"/>
                    </a:lnTo>
                    <a:lnTo>
                      <a:pt x="10" y="144"/>
                    </a:lnTo>
                    <a:lnTo>
                      <a:pt x="10" y="144"/>
                    </a:lnTo>
                    <a:lnTo>
                      <a:pt x="9" y="145"/>
                    </a:lnTo>
                    <a:lnTo>
                      <a:pt x="9" y="146"/>
                    </a:lnTo>
                    <a:lnTo>
                      <a:pt x="7" y="151"/>
                    </a:lnTo>
                    <a:lnTo>
                      <a:pt x="7" y="154"/>
                    </a:lnTo>
                    <a:lnTo>
                      <a:pt x="6" y="155"/>
                    </a:lnTo>
                    <a:lnTo>
                      <a:pt x="3" y="155"/>
                    </a:lnTo>
                    <a:lnTo>
                      <a:pt x="3" y="155"/>
                    </a:lnTo>
                    <a:lnTo>
                      <a:pt x="2" y="156"/>
                    </a:lnTo>
                    <a:lnTo>
                      <a:pt x="2" y="156"/>
                    </a:lnTo>
                    <a:lnTo>
                      <a:pt x="2" y="161"/>
                    </a:lnTo>
                    <a:lnTo>
                      <a:pt x="3" y="163"/>
                    </a:lnTo>
                    <a:lnTo>
                      <a:pt x="3" y="166"/>
                    </a:lnTo>
                    <a:lnTo>
                      <a:pt x="3" y="168"/>
                    </a:lnTo>
                    <a:lnTo>
                      <a:pt x="3" y="168"/>
                    </a:lnTo>
                    <a:lnTo>
                      <a:pt x="0" y="171"/>
                    </a:lnTo>
                    <a:lnTo>
                      <a:pt x="0" y="173"/>
                    </a:lnTo>
                    <a:lnTo>
                      <a:pt x="2" y="176"/>
                    </a:lnTo>
                    <a:lnTo>
                      <a:pt x="4" y="176"/>
                    </a:lnTo>
                    <a:lnTo>
                      <a:pt x="4" y="176"/>
                    </a:lnTo>
                    <a:lnTo>
                      <a:pt x="7" y="178"/>
                    </a:lnTo>
                    <a:lnTo>
                      <a:pt x="9" y="181"/>
                    </a:lnTo>
                    <a:lnTo>
                      <a:pt x="7" y="188"/>
                    </a:lnTo>
                    <a:lnTo>
                      <a:pt x="7" y="188"/>
                    </a:lnTo>
                    <a:lnTo>
                      <a:pt x="9" y="192"/>
                    </a:lnTo>
                    <a:lnTo>
                      <a:pt x="11" y="195"/>
                    </a:lnTo>
                    <a:lnTo>
                      <a:pt x="16" y="198"/>
                    </a:lnTo>
                    <a:lnTo>
                      <a:pt x="13" y="205"/>
                    </a:lnTo>
                    <a:lnTo>
                      <a:pt x="13" y="205"/>
                    </a:lnTo>
                    <a:lnTo>
                      <a:pt x="19" y="212"/>
                    </a:lnTo>
                    <a:lnTo>
                      <a:pt x="26" y="220"/>
                    </a:lnTo>
                    <a:lnTo>
                      <a:pt x="26" y="220"/>
                    </a:lnTo>
                    <a:lnTo>
                      <a:pt x="29" y="227"/>
                    </a:lnTo>
                    <a:lnTo>
                      <a:pt x="29" y="232"/>
                    </a:lnTo>
                    <a:lnTo>
                      <a:pt x="29" y="233"/>
                    </a:lnTo>
                    <a:lnTo>
                      <a:pt x="26" y="235"/>
                    </a:lnTo>
                    <a:lnTo>
                      <a:pt x="26" y="235"/>
                    </a:lnTo>
                    <a:lnTo>
                      <a:pt x="24" y="237"/>
                    </a:lnTo>
                    <a:lnTo>
                      <a:pt x="23" y="239"/>
                    </a:lnTo>
                    <a:lnTo>
                      <a:pt x="24" y="240"/>
                    </a:lnTo>
                    <a:lnTo>
                      <a:pt x="31" y="242"/>
                    </a:lnTo>
                    <a:lnTo>
                      <a:pt x="33" y="246"/>
                    </a:lnTo>
                    <a:lnTo>
                      <a:pt x="33" y="246"/>
                    </a:lnTo>
                    <a:lnTo>
                      <a:pt x="39" y="247"/>
                    </a:lnTo>
                    <a:lnTo>
                      <a:pt x="43" y="249"/>
                    </a:lnTo>
                    <a:lnTo>
                      <a:pt x="46" y="253"/>
                    </a:lnTo>
                    <a:lnTo>
                      <a:pt x="46" y="253"/>
                    </a:lnTo>
                    <a:lnTo>
                      <a:pt x="51" y="259"/>
                    </a:lnTo>
                    <a:lnTo>
                      <a:pt x="53" y="260"/>
                    </a:lnTo>
                    <a:lnTo>
                      <a:pt x="53" y="263"/>
                    </a:lnTo>
                    <a:lnTo>
                      <a:pt x="53" y="263"/>
                    </a:lnTo>
                    <a:lnTo>
                      <a:pt x="54" y="264"/>
                    </a:lnTo>
                    <a:lnTo>
                      <a:pt x="56" y="266"/>
                    </a:lnTo>
                    <a:lnTo>
                      <a:pt x="63" y="272"/>
                    </a:lnTo>
                    <a:lnTo>
                      <a:pt x="63" y="272"/>
                    </a:lnTo>
                    <a:lnTo>
                      <a:pt x="67" y="274"/>
                    </a:lnTo>
                    <a:lnTo>
                      <a:pt x="68" y="277"/>
                    </a:lnTo>
                    <a:lnTo>
                      <a:pt x="68" y="282"/>
                    </a:lnTo>
                    <a:lnTo>
                      <a:pt x="68" y="282"/>
                    </a:lnTo>
                    <a:lnTo>
                      <a:pt x="71" y="284"/>
                    </a:lnTo>
                    <a:lnTo>
                      <a:pt x="74" y="287"/>
                    </a:lnTo>
                    <a:lnTo>
                      <a:pt x="80" y="290"/>
                    </a:lnTo>
                    <a:lnTo>
                      <a:pt x="84" y="300"/>
                    </a:lnTo>
                    <a:lnTo>
                      <a:pt x="84" y="300"/>
                    </a:lnTo>
                    <a:lnTo>
                      <a:pt x="85" y="301"/>
                    </a:lnTo>
                    <a:lnTo>
                      <a:pt x="88" y="303"/>
                    </a:lnTo>
                    <a:lnTo>
                      <a:pt x="88" y="303"/>
                    </a:lnTo>
                    <a:lnTo>
                      <a:pt x="90" y="307"/>
                    </a:lnTo>
                    <a:lnTo>
                      <a:pt x="93" y="310"/>
                    </a:lnTo>
                    <a:lnTo>
                      <a:pt x="94" y="311"/>
                    </a:lnTo>
                    <a:lnTo>
                      <a:pt x="94" y="311"/>
                    </a:lnTo>
                    <a:lnTo>
                      <a:pt x="98" y="313"/>
                    </a:lnTo>
                    <a:lnTo>
                      <a:pt x="101" y="313"/>
                    </a:lnTo>
                    <a:lnTo>
                      <a:pt x="104" y="311"/>
                    </a:lnTo>
                    <a:lnTo>
                      <a:pt x="104" y="311"/>
                    </a:lnTo>
                    <a:lnTo>
                      <a:pt x="108" y="310"/>
                    </a:lnTo>
                    <a:lnTo>
                      <a:pt x="111" y="310"/>
                    </a:lnTo>
                    <a:lnTo>
                      <a:pt x="114" y="313"/>
                    </a:lnTo>
                    <a:lnTo>
                      <a:pt x="114" y="313"/>
                    </a:lnTo>
                    <a:lnTo>
                      <a:pt x="117" y="311"/>
                    </a:lnTo>
                    <a:lnTo>
                      <a:pt x="118" y="310"/>
                    </a:lnTo>
                    <a:lnTo>
                      <a:pt x="121" y="310"/>
                    </a:lnTo>
                    <a:lnTo>
                      <a:pt x="121" y="310"/>
                    </a:lnTo>
                    <a:lnTo>
                      <a:pt x="140" y="326"/>
                    </a:lnTo>
                    <a:lnTo>
                      <a:pt x="140" y="326"/>
                    </a:lnTo>
                    <a:lnTo>
                      <a:pt x="145" y="324"/>
                    </a:lnTo>
                    <a:lnTo>
                      <a:pt x="152" y="323"/>
                    </a:lnTo>
                    <a:lnTo>
                      <a:pt x="152" y="323"/>
                    </a:lnTo>
                    <a:lnTo>
                      <a:pt x="155" y="323"/>
                    </a:lnTo>
                    <a:lnTo>
                      <a:pt x="158" y="326"/>
                    </a:lnTo>
                    <a:lnTo>
                      <a:pt x="159" y="327"/>
                    </a:lnTo>
                    <a:lnTo>
                      <a:pt x="162" y="326"/>
                    </a:lnTo>
                    <a:lnTo>
                      <a:pt x="162" y="326"/>
                    </a:lnTo>
                    <a:lnTo>
                      <a:pt x="167" y="323"/>
                    </a:lnTo>
                    <a:lnTo>
                      <a:pt x="171" y="321"/>
                    </a:lnTo>
                    <a:lnTo>
                      <a:pt x="174" y="323"/>
                    </a:lnTo>
                    <a:lnTo>
                      <a:pt x="174" y="323"/>
                    </a:lnTo>
                    <a:lnTo>
                      <a:pt x="179" y="323"/>
                    </a:lnTo>
                    <a:lnTo>
                      <a:pt x="182" y="323"/>
                    </a:lnTo>
                    <a:lnTo>
                      <a:pt x="184" y="321"/>
                    </a:lnTo>
                    <a:lnTo>
                      <a:pt x="184" y="321"/>
                    </a:lnTo>
                    <a:lnTo>
                      <a:pt x="185" y="319"/>
                    </a:lnTo>
                    <a:lnTo>
                      <a:pt x="189" y="317"/>
                    </a:lnTo>
                    <a:lnTo>
                      <a:pt x="189" y="317"/>
                    </a:lnTo>
                    <a:lnTo>
                      <a:pt x="191" y="314"/>
                    </a:lnTo>
                    <a:lnTo>
                      <a:pt x="191" y="314"/>
                    </a:lnTo>
                    <a:lnTo>
                      <a:pt x="192" y="311"/>
                    </a:lnTo>
                    <a:lnTo>
                      <a:pt x="196" y="309"/>
                    </a:lnTo>
                    <a:lnTo>
                      <a:pt x="204" y="306"/>
                    </a:lnTo>
                    <a:lnTo>
                      <a:pt x="204" y="306"/>
                    </a:lnTo>
                    <a:lnTo>
                      <a:pt x="209" y="304"/>
                    </a:lnTo>
                    <a:lnTo>
                      <a:pt x="212" y="306"/>
                    </a:lnTo>
                    <a:lnTo>
                      <a:pt x="213" y="306"/>
                    </a:lnTo>
                    <a:lnTo>
                      <a:pt x="213" y="306"/>
                    </a:lnTo>
                    <a:lnTo>
                      <a:pt x="218" y="309"/>
                    </a:lnTo>
                    <a:lnTo>
                      <a:pt x="218" y="309"/>
                    </a:lnTo>
                    <a:lnTo>
                      <a:pt x="219" y="299"/>
                    </a:lnTo>
                    <a:lnTo>
                      <a:pt x="219" y="296"/>
                    </a:lnTo>
                    <a:lnTo>
                      <a:pt x="218" y="294"/>
                    </a:lnTo>
                    <a:lnTo>
                      <a:pt x="218" y="294"/>
                    </a:lnTo>
                    <a:lnTo>
                      <a:pt x="213" y="294"/>
                    </a:lnTo>
                    <a:lnTo>
                      <a:pt x="209" y="292"/>
                    </a:lnTo>
                    <a:lnTo>
                      <a:pt x="206" y="289"/>
                    </a:lnTo>
                    <a:lnTo>
                      <a:pt x="202" y="283"/>
                    </a:lnTo>
                    <a:lnTo>
                      <a:pt x="202" y="283"/>
                    </a:lnTo>
                    <a:lnTo>
                      <a:pt x="199" y="277"/>
                    </a:lnTo>
                    <a:lnTo>
                      <a:pt x="195" y="273"/>
                    </a:lnTo>
                    <a:lnTo>
                      <a:pt x="191" y="269"/>
                    </a:lnTo>
                    <a:lnTo>
                      <a:pt x="189" y="264"/>
                    </a:lnTo>
                    <a:lnTo>
                      <a:pt x="189" y="264"/>
                    </a:lnTo>
                    <a:lnTo>
                      <a:pt x="186" y="262"/>
                    </a:lnTo>
                    <a:lnTo>
                      <a:pt x="181" y="260"/>
                    </a:lnTo>
                    <a:lnTo>
                      <a:pt x="177" y="259"/>
                    </a:lnTo>
                    <a:lnTo>
                      <a:pt x="174" y="257"/>
                    </a:lnTo>
                    <a:lnTo>
                      <a:pt x="174" y="257"/>
                    </a:lnTo>
                    <a:lnTo>
                      <a:pt x="174" y="255"/>
                    </a:lnTo>
                    <a:lnTo>
                      <a:pt x="175" y="253"/>
                    </a:lnTo>
                    <a:lnTo>
                      <a:pt x="177" y="252"/>
                    </a:lnTo>
                    <a:lnTo>
                      <a:pt x="177" y="247"/>
                    </a:lnTo>
                    <a:lnTo>
                      <a:pt x="177" y="247"/>
                    </a:lnTo>
                    <a:lnTo>
                      <a:pt x="178" y="246"/>
                    </a:lnTo>
                    <a:lnTo>
                      <a:pt x="179" y="246"/>
                    </a:lnTo>
                    <a:lnTo>
                      <a:pt x="184" y="245"/>
                    </a:lnTo>
                    <a:lnTo>
                      <a:pt x="189" y="245"/>
                    </a:lnTo>
                    <a:lnTo>
                      <a:pt x="189" y="245"/>
                    </a:lnTo>
                    <a:lnTo>
                      <a:pt x="191" y="237"/>
                    </a:lnTo>
                    <a:lnTo>
                      <a:pt x="192" y="227"/>
                    </a:lnTo>
                    <a:lnTo>
                      <a:pt x="192" y="227"/>
                    </a:lnTo>
                    <a:lnTo>
                      <a:pt x="194" y="223"/>
                    </a:lnTo>
                    <a:lnTo>
                      <a:pt x="195" y="219"/>
                    </a:lnTo>
                    <a:lnTo>
                      <a:pt x="198" y="215"/>
                    </a:lnTo>
                    <a:lnTo>
                      <a:pt x="198" y="213"/>
                    </a:lnTo>
                    <a:lnTo>
                      <a:pt x="196" y="212"/>
                    </a:lnTo>
                    <a:lnTo>
                      <a:pt x="196" y="212"/>
                    </a:lnTo>
                    <a:lnTo>
                      <a:pt x="196" y="210"/>
                    </a:lnTo>
                    <a:lnTo>
                      <a:pt x="198" y="209"/>
                    </a:lnTo>
                    <a:lnTo>
                      <a:pt x="204" y="205"/>
                    </a:lnTo>
                    <a:lnTo>
                      <a:pt x="204" y="205"/>
                    </a:lnTo>
                    <a:lnTo>
                      <a:pt x="205" y="202"/>
                    </a:lnTo>
                    <a:lnTo>
                      <a:pt x="206" y="198"/>
                    </a:lnTo>
                    <a:lnTo>
                      <a:pt x="206" y="193"/>
                    </a:lnTo>
                    <a:lnTo>
                      <a:pt x="209" y="189"/>
                    </a:lnTo>
                    <a:lnTo>
                      <a:pt x="209" y="189"/>
                    </a:lnTo>
                    <a:lnTo>
                      <a:pt x="213" y="182"/>
                    </a:lnTo>
                    <a:lnTo>
                      <a:pt x="216" y="179"/>
                    </a:lnTo>
                    <a:lnTo>
                      <a:pt x="219" y="178"/>
                    </a:lnTo>
                    <a:lnTo>
                      <a:pt x="219" y="178"/>
                    </a:lnTo>
                    <a:lnTo>
                      <a:pt x="221" y="178"/>
                    </a:lnTo>
                    <a:lnTo>
                      <a:pt x="223" y="175"/>
                    </a:lnTo>
                    <a:lnTo>
                      <a:pt x="225" y="172"/>
                    </a:lnTo>
                    <a:lnTo>
                      <a:pt x="225" y="169"/>
                    </a:lnTo>
                    <a:lnTo>
                      <a:pt x="225" y="169"/>
                    </a:lnTo>
                    <a:lnTo>
                      <a:pt x="226" y="166"/>
                    </a:lnTo>
                    <a:lnTo>
                      <a:pt x="229" y="162"/>
                    </a:lnTo>
                    <a:lnTo>
                      <a:pt x="231" y="156"/>
                    </a:lnTo>
                    <a:lnTo>
                      <a:pt x="232" y="151"/>
                    </a:lnTo>
                    <a:lnTo>
                      <a:pt x="232" y="151"/>
                    </a:lnTo>
                    <a:lnTo>
                      <a:pt x="229" y="139"/>
                    </a:lnTo>
                    <a:lnTo>
                      <a:pt x="231" y="134"/>
                    </a:lnTo>
                    <a:lnTo>
                      <a:pt x="232" y="129"/>
                    </a:lnTo>
                    <a:lnTo>
                      <a:pt x="232" y="129"/>
                    </a:lnTo>
                    <a:lnTo>
                      <a:pt x="238" y="121"/>
                    </a:lnTo>
                    <a:lnTo>
                      <a:pt x="239" y="117"/>
                    </a:lnTo>
                    <a:lnTo>
                      <a:pt x="238" y="114"/>
                    </a:lnTo>
                    <a:lnTo>
                      <a:pt x="238" y="114"/>
                    </a:lnTo>
                    <a:lnTo>
                      <a:pt x="239" y="111"/>
                    </a:lnTo>
                    <a:lnTo>
                      <a:pt x="242" y="108"/>
                    </a:lnTo>
                    <a:lnTo>
                      <a:pt x="248" y="104"/>
                    </a:lnTo>
                    <a:lnTo>
                      <a:pt x="248" y="104"/>
                    </a:lnTo>
                    <a:lnTo>
                      <a:pt x="253" y="99"/>
                    </a:lnTo>
                    <a:lnTo>
                      <a:pt x="258" y="95"/>
                    </a:lnTo>
                    <a:lnTo>
                      <a:pt x="263" y="89"/>
                    </a:lnTo>
                    <a:lnTo>
                      <a:pt x="263" y="89"/>
                    </a:lnTo>
                    <a:lnTo>
                      <a:pt x="258" y="84"/>
                    </a:lnTo>
                    <a:lnTo>
                      <a:pt x="253" y="81"/>
                    </a:lnTo>
                    <a:lnTo>
                      <a:pt x="253" y="81"/>
                    </a:lnTo>
                    <a:lnTo>
                      <a:pt x="249" y="78"/>
                    </a:lnTo>
                    <a:lnTo>
                      <a:pt x="246" y="72"/>
                    </a:lnTo>
                    <a:lnTo>
                      <a:pt x="243" y="64"/>
                    </a:lnTo>
                    <a:lnTo>
                      <a:pt x="243" y="55"/>
                    </a:lnTo>
                    <a:lnTo>
                      <a:pt x="243" y="55"/>
                    </a:lnTo>
                    <a:lnTo>
                      <a:pt x="243" y="47"/>
                    </a:lnTo>
                    <a:lnTo>
                      <a:pt x="242" y="40"/>
                    </a:lnTo>
                    <a:lnTo>
                      <a:pt x="239" y="30"/>
                    </a:lnTo>
                    <a:lnTo>
                      <a:pt x="239" y="30"/>
                    </a:lnTo>
                    <a:lnTo>
                      <a:pt x="238" y="25"/>
                    </a:lnTo>
                    <a:lnTo>
                      <a:pt x="235" y="21"/>
                    </a:lnTo>
                    <a:lnTo>
                      <a:pt x="231" y="17"/>
                    </a:lnTo>
                    <a:lnTo>
                      <a:pt x="226" y="13"/>
                    </a:lnTo>
                    <a:lnTo>
                      <a:pt x="226" y="13"/>
                    </a:lnTo>
                    <a:lnTo>
                      <a:pt x="222" y="10"/>
                    </a:lnTo>
                    <a:lnTo>
                      <a:pt x="219" y="7"/>
                    </a:lnTo>
                    <a:lnTo>
                      <a:pt x="218" y="4"/>
                    </a:lnTo>
                    <a:lnTo>
                      <a:pt x="216" y="0"/>
                    </a:lnTo>
                    <a:lnTo>
                      <a:pt x="216" y="0"/>
                    </a:lnTo>
                    <a:lnTo>
                      <a:pt x="216" y="1"/>
                    </a:lnTo>
                    <a:lnTo>
                      <a:pt x="216" y="1"/>
                    </a:lnTo>
                    <a:lnTo>
                      <a:pt x="212" y="7"/>
                    </a:lnTo>
                    <a:lnTo>
                      <a:pt x="208" y="7"/>
                    </a:lnTo>
                    <a:lnTo>
                      <a:pt x="208"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6" name="Libya">
                <a:extLst>
                  <a:ext uri="{FF2B5EF4-FFF2-40B4-BE49-F238E27FC236}">
                    <a16:creationId xmlns:a16="http://schemas.microsoft.com/office/drawing/2014/main" id="{ABB8C0B7-EE03-E0A5-6C8F-EDDD36844112}"/>
                  </a:ext>
                </a:extLst>
              </p:cNvPr>
              <p:cNvSpPr>
                <a:spLocks/>
              </p:cNvSpPr>
              <p:nvPr/>
            </p:nvSpPr>
            <p:spPr bwMode="auto">
              <a:xfrm>
                <a:off x="4549804" y="3491420"/>
                <a:ext cx="359588" cy="344790"/>
              </a:xfrm>
              <a:custGeom>
                <a:avLst/>
                <a:gdLst/>
                <a:ahLst/>
                <a:cxnLst>
                  <a:cxn ang="0">
                    <a:pos x="21" y="18"/>
                  </a:cxn>
                  <a:cxn ang="0">
                    <a:pos x="13" y="28"/>
                  </a:cxn>
                  <a:cxn ang="0">
                    <a:pos x="13" y="37"/>
                  </a:cxn>
                  <a:cxn ang="0">
                    <a:pos x="7" y="47"/>
                  </a:cxn>
                  <a:cxn ang="0">
                    <a:pos x="0" y="54"/>
                  </a:cxn>
                  <a:cxn ang="0">
                    <a:pos x="3" y="59"/>
                  </a:cxn>
                  <a:cxn ang="0">
                    <a:pos x="9" y="74"/>
                  </a:cxn>
                  <a:cxn ang="0">
                    <a:pos x="7" y="85"/>
                  </a:cxn>
                  <a:cxn ang="0">
                    <a:pos x="9" y="92"/>
                  </a:cxn>
                  <a:cxn ang="0">
                    <a:pos x="4" y="98"/>
                  </a:cxn>
                  <a:cxn ang="0">
                    <a:pos x="6" y="106"/>
                  </a:cxn>
                  <a:cxn ang="0">
                    <a:pos x="9" y="113"/>
                  </a:cxn>
                  <a:cxn ang="0">
                    <a:pos x="1" y="119"/>
                  </a:cxn>
                  <a:cxn ang="0">
                    <a:pos x="1" y="123"/>
                  </a:cxn>
                  <a:cxn ang="0">
                    <a:pos x="9" y="132"/>
                  </a:cxn>
                  <a:cxn ang="0">
                    <a:pos x="10" y="143"/>
                  </a:cxn>
                  <a:cxn ang="0">
                    <a:pos x="14" y="149"/>
                  </a:cxn>
                  <a:cxn ang="0">
                    <a:pos x="21" y="150"/>
                  </a:cxn>
                  <a:cxn ang="0">
                    <a:pos x="30" y="153"/>
                  </a:cxn>
                  <a:cxn ang="0">
                    <a:pos x="36" y="155"/>
                  </a:cxn>
                  <a:cxn ang="0">
                    <a:pos x="41" y="167"/>
                  </a:cxn>
                  <a:cxn ang="0">
                    <a:pos x="64" y="172"/>
                  </a:cxn>
                  <a:cxn ang="0">
                    <a:pos x="75" y="182"/>
                  </a:cxn>
                  <a:cxn ang="0">
                    <a:pos x="225" y="224"/>
                  </a:cxn>
                  <a:cxn ang="0">
                    <a:pos x="239" y="68"/>
                  </a:cxn>
                  <a:cxn ang="0">
                    <a:pos x="238" y="54"/>
                  </a:cxn>
                  <a:cxn ang="0">
                    <a:pos x="239" y="44"/>
                  </a:cxn>
                  <a:cxn ang="0">
                    <a:pos x="240" y="31"/>
                  </a:cxn>
                  <a:cxn ang="0">
                    <a:pos x="243" y="20"/>
                  </a:cxn>
                  <a:cxn ang="0">
                    <a:pos x="242" y="20"/>
                  </a:cxn>
                  <a:cxn ang="0">
                    <a:pos x="221" y="14"/>
                  </a:cxn>
                  <a:cxn ang="0">
                    <a:pos x="213" y="11"/>
                  </a:cxn>
                  <a:cxn ang="0">
                    <a:pos x="201" y="2"/>
                  </a:cxn>
                  <a:cxn ang="0">
                    <a:pos x="191" y="1"/>
                  </a:cxn>
                  <a:cxn ang="0">
                    <a:pos x="164" y="14"/>
                  </a:cxn>
                  <a:cxn ang="0">
                    <a:pos x="161" y="20"/>
                  </a:cxn>
                  <a:cxn ang="0">
                    <a:pos x="164" y="35"/>
                  </a:cxn>
                  <a:cxn ang="0">
                    <a:pos x="162" y="41"/>
                  </a:cxn>
                  <a:cxn ang="0">
                    <a:pos x="144" y="45"/>
                  </a:cxn>
                  <a:cxn ang="0">
                    <a:pos x="131" y="35"/>
                  </a:cxn>
                  <a:cxn ang="0">
                    <a:pos x="108" y="29"/>
                  </a:cxn>
                  <a:cxn ang="0">
                    <a:pos x="97" y="27"/>
                  </a:cxn>
                  <a:cxn ang="0">
                    <a:pos x="93" y="18"/>
                  </a:cxn>
                  <a:cxn ang="0">
                    <a:pos x="87" y="11"/>
                  </a:cxn>
                  <a:cxn ang="0">
                    <a:pos x="75" y="7"/>
                  </a:cxn>
                  <a:cxn ang="0">
                    <a:pos x="53" y="4"/>
                  </a:cxn>
                  <a:cxn ang="0">
                    <a:pos x="43" y="2"/>
                  </a:cxn>
                  <a:cxn ang="0">
                    <a:pos x="34" y="8"/>
                  </a:cxn>
                  <a:cxn ang="0">
                    <a:pos x="31" y="12"/>
                  </a:cxn>
                </a:cxnLst>
                <a:rect l="0" t="0" r="r" b="b"/>
                <a:pathLst>
                  <a:path w="243" h="233">
                    <a:moveTo>
                      <a:pt x="27" y="12"/>
                    </a:moveTo>
                    <a:lnTo>
                      <a:pt x="27" y="12"/>
                    </a:lnTo>
                    <a:lnTo>
                      <a:pt x="21" y="18"/>
                    </a:lnTo>
                    <a:lnTo>
                      <a:pt x="14" y="24"/>
                    </a:lnTo>
                    <a:lnTo>
                      <a:pt x="14" y="24"/>
                    </a:lnTo>
                    <a:lnTo>
                      <a:pt x="13" y="28"/>
                    </a:lnTo>
                    <a:lnTo>
                      <a:pt x="13" y="31"/>
                    </a:lnTo>
                    <a:lnTo>
                      <a:pt x="13" y="31"/>
                    </a:lnTo>
                    <a:lnTo>
                      <a:pt x="13" y="37"/>
                    </a:lnTo>
                    <a:lnTo>
                      <a:pt x="10" y="44"/>
                    </a:lnTo>
                    <a:lnTo>
                      <a:pt x="10" y="44"/>
                    </a:lnTo>
                    <a:lnTo>
                      <a:pt x="7" y="47"/>
                    </a:lnTo>
                    <a:lnTo>
                      <a:pt x="4" y="49"/>
                    </a:lnTo>
                    <a:lnTo>
                      <a:pt x="1" y="52"/>
                    </a:lnTo>
                    <a:lnTo>
                      <a:pt x="0" y="54"/>
                    </a:lnTo>
                    <a:lnTo>
                      <a:pt x="0" y="54"/>
                    </a:lnTo>
                    <a:lnTo>
                      <a:pt x="0" y="56"/>
                    </a:lnTo>
                    <a:lnTo>
                      <a:pt x="3" y="59"/>
                    </a:lnTo>
                    <a:lnTo>
                      <a:pt x="7" y="68"/>
                    </a:lnTo>
                    <a:lnTo>
                      <a:pt x="7" y="68"/>
                    </a:lnTo>
                    <a:lnTo>
                      <a:pt x="9" y="74"/>
                    </a:lnTo>
                    <a:lnTo>
                      <a:pt x="7" y="78"/>
                    </a:lnTo>
                    <a:lnTo>
                      <a:pt x="6" y="81"/>
                    </a:lnTo>
                    <a:lnTo>
                      <a:pt x="7" y="85"/>
                    </a:lnTo>
                    <a:lnTo>
                      <a:pt x="7" y="85"/>
                    </a:lnTo>
                    <a:lnTo>
                      <a:pt x="9" y="89"/>
                    </a:lnTo>
                    <a:lnTo>
                      <a:pt x="9" y="92"/>
                    </a:lnTo>
                    <a:lnTo>
                      <a:pt x="6" y="96"/>
                    </a:lnTo>
                    <a:lnTo>
                      <a:pt x="6" y="96"/>
                    </a:lnTo>
                    <a:lnTo>
                      <a:pt x="4" y="98"/>
                    </a:lnTo>
                    <a:lnTo>
                      <a:pt x="4" y="101"/>
                    </a:lnTo>
                    <a:lnTo>
                      <a:pt x="6" y="106"/>
                    </a:lnTo>
                    <a:lnTo>
                      <a:pt x="6" y="106"/>
                    </a:lnTo>
                    <a:lnTo>
                      <a:pt x="7" y="111"/>
                    </a:lnTo>
                    <a:lnTo>
                      <a:pt x="9" y="112"/>
                    </a:lnTo>
                    <a:lnTo>
                      <a:pt x="9" y="113"/>
                    </a:lnTo>
                    <a:lnTo>
                      <a:pt x="9" y="113"/>
                    </a:lnTo>
                    <a:lnTo>
                      <a:pt x="4" y="116"/>
                    </a:lnTo>
                    <a:lnTo>
                      <a:pt x="1" y="119"/>
                    </a:lnTo>
                    <a:lnTo>
                      <a:pt x="1" y="121"/>
                    </a:lnTo>
                    <a:lnTo>
                      <a:pt x="1" y="121"/>
                    </a:lnTo>
                    <a:lnTo>
                      <a:pt x="1" y="123"/>
                    </a:lnTo>
                    <a:lnTo>
                      <a:pt x="3" y="125"/>
                    </a:lnTo>
                    <a:lnTo>
                      <a:pt x="9" y="132"/>
                    </a:lnTo>
                    <a:lnTo>
                      <a:pt x="9" y="132"/>
                    </a:lnTo>
                    <a:lnTo>
                      <a:pt x="10" y="135"/>
                    </a:lnTo>
                    <a:lnTo>
                      <a:pt x="10" y="138"/>
                    </a:lnTo>
                    <a:lnTo>
                      <a:pt x="10" y="143"/>
                    </a:lnTo>
                    <a:lnTo>
                      <a:pt x="10" y="143"/>
                    </a:lnTo>
                    <a:lnTo>
                      <a:pt x="11" y="146"/>
                    </a:lnTo>
                    <a:lnTo>
                      <a:pt x="14" y="149"/>
                    </a:lnTo>
                    <a:lnTo>
                      <a:pt x="17" y="150"/>
                    </a:lnTo>
                    <a:lnTo>
                      <a:pt x="21" y="150"/>
                    </a:lnTo>
                    <a:lnTo>
                      <a:pt x="21" y="150"/>
                    </a:lnTo>
                    <a:lnTo>
                      <a:pt x="24" y="150"/>
                    </a:lnTo>
                    <a:lnTo>
                      <a:pt x="27" y="152"/>
                    </a:lnTo>
                    <a:lnTo>
                      <a:pt x="30" y="153"/>
                    </a:lnTo>
                    <a:lnTo>
                      <a:pt x="33" y="153"/>
                    </a:lnTo>
                    <a:lnTo>
                      <a:pt x="33" y="153"/>
                    </a:lnTo>
                    <a:lnTo>
                      <a:pt x="36" y="155"/>
                    </a:lnTo>
                    <a:lnTo>
                      <a:pt x="37" y="157"/>
                    </a:lnTo>
                    <a:lnTo>
                      <a:pt x="41" y="167"/>
                    </a:lnTo>
                    <a:lnTo>
                      <a:pt x="41" y="167"/>
                    </a:lnTo>
                    <a:lnTo>
                      <a:pt x="51" y="167"/>
                    </a:lnTo>
                    <a:lnTo>
                      <a:pt x="58" y="169"/>
                    </a:lnTo>
                    <a:lnTo>
                      <a:pt x="64" y="172"/>
                    </a:lnTo>
                    <a:lnTo>
                      <a:pt x="64" y="172"/>
                    </a:lnTo>
                    <a:lnTo>
                      <a:pt x="73" y="179"/>
                    </a:lnTo>
                    <a:lnTo>
                      <a:pt x="75" y="182"/>
                    </a:lnTo>
                    <a:lnTo>
                      <a:pt x="102" y="167"/>
                    </a:lnTo>
                    <a:lnTo>
                      <a:pt x="225" y="233"/>
                    </a:lnTo>
                    <a:lnTo>
                      <a:pt x="225" y="224"/>
                    </a:lnTo>
                    <a:lnTo>
                      <a:pt x="239" y="224"/>
                    </a:lnTo>
                    <a:lnTo>
                      <a:pt x="239" y="224"/>
                    </a:lnTo>
                    <a:lnTo>
                      <a:pt x="239" y="68"/>
                    </a:lnTo>
                    <a:lnTo>
                      <a:pt x="239" y="68"/>
                    </a:lnTo>
                    <a:lnTo>
                      <a:pt x="239" y="59"/>
                    </a:lnTo>
                    <a:lnTo>
                      <a:pt x="238" y="54"/>
                    </a:lnTo>
                    <a:lnTo>
                      <a:pt x="238" y="48"/>
                    </a:lnTo>
                    <a:lnTo>
                      <a:pt x="239" y="44"/>
                    </a:lnTo>
                    <a:lnTo>
                      <a:pt x="239" y="44"/>
                    </a:lnTo>
                    <a:lnTo>
                      <a:pt x="240" y="39"/>
                    </a:lnTo>
                    <a:lnTo>
                      <a:pt x="240" y="35"/>
                    </a:lnTo>
                    <a:lnTo>
                      <a:pt x="240" y="31"/>
                    </a:lnTo>
                    <a:lnTo>
                      <a:pt x="240" y="24"/>
                    </a:lnTo>
                    <a:lnTo>
                      <a:pt x="240" y="24"/>
                    </a:lnTo>
                    <a:lnTo>
                      <a:pt x="243" y="20"/>
                    </a:lnTo>
                    <a:lnTo>
                      <a:pt x="243" y="20"/>
                    </a:lnTo>
                    <a:lnTo>
                      <a:pt x="242" y="20"/>
                    </a:lnTo>
                    <a:lnTo>
                      <a:pt x="242" y="20"/>
                    </a:lnTo>
                    <a:lnTo>
                      <a:pt x="240" y="18"/>
                    </a:lnTo>
                    <a:lnTo>
                      <a:pt x="236" y="17"/>
                    </a:lnTo>
                    <a:lnTo>
                      <a:pt x="221" y="14"/>
                    </a:lnTo>
                    <a:lnTo>
                      <a:pt x="221" y="14"/>
                    </a:lnTo>
                    <a:lnTo>
                      <a:pt x="216" y="12"/>
                    </a:lnTo>
                    <a:lnTo>
                      <a:pt x="213" y="11"/>
                    </a:lnTo>
                    <a:lnTo>
                      <a:pt x="209" y="7"/>
                    </a:lnTo>
                    <a:lnTo>
                      <a:pt x="205" y="4"/>
                    </a:lnTo>
                    <a:lnTo>
                      <a:pt x="201" y="2"/>
                    </a:lnTo>
                    <a:lnTo>
                      <a:pt x="196" y="1"/>
                    </a:lnTo>
                    <a:lnTo>
                      <a:pt x="196" y="1"/>
                    </a:lnTo>
                    <a:lnTo>
                      <a:pt x="191" y="1"/>
                    </a:lnTo>
                    <a:lnTo>
                      <a:pt x="184" y="2"/>
                    </a:lnTo>
                    <a:lnTo>
                      <a:pt x="172" y="7"/>
                    </a:lnTo>
                    <a:lnTo>
                      <a:pt x="164" y="14"/>
                    </a:lnTo>
                    <a:lnTo>
                      <a:pt x="161" y="17"/>
                    </a:lnTo>
                    <a:lnTo>
                      <a:pt x="161" y="20"/>
                    </a:lnTo>
                    <a:lnTo>
                      <a:pt x="161" y="20"/>
                    </a:lnTo>
                    <a:lnTo>
                      <a:pt x="161" y="24"/>
                    </a:lnTo>
                    <a:lnTo>
                      <a:pt x="164" y="29"/>
                    </a:lnTo>
                    <a:lnTo>
                      <a:pt x="164" y="35"/>
                    </a:lnTo>
                    <a:lnTo>
                      <a:pt x="164" y="38"/>
                    </a:lnTo>
                    <a:lnTo>
                      <a:pt x="162" y="41"/>
                    </a:lnTo>
                    <a:lnTo>
                      <a:pt x="162" y="41"/>
                    </a:lnTo>
                    <a:lnTo>
                      <a:pt x="158" y="44"/>
                    </a:lnTo>
                    <a:lnTo>
                      <a:pt x="151" y="45"/>
                    </a:lnTo>
                    <a:lnTo>
                      <a:pt x="144" y="45"/>
                    </a:lnTo>
                    <a:lnTo>
                      <a:pt x="138" y="41"/>
                    </a:lnTo>
                    <a:lnTo>
                      <a:pt x="138" y="41"/>
                    </a:lnTo>
                    <a:lnTo>
                      <a:pt x="131" y="35"/>
                    </a:lnTo>
                    <a:lnTo>
                      <a:pt x="124" y="32"/>
                    </a:lnTo>
                    <a:lnTo>
                      <a:pt x="115" y="31"/>
                    </a:lnTo>
                    <a:lnTo>
                      <a:pt x="108" y="29"/>
                    </a:lnTo>
                    <a:lnTo>
                      <a:pt x="108" y="29"/>
                    </a:lnTo>
                    <a:lnTo>
                      <a:pt x="101" y="29"/>
                    </a:lnTo>
                    <a:lnTo>
                      <a:pt x="97" y="27"/>
                    </a:lnTo>
                    <a:lnTo>
                      <a:pt x="93" y="22"/>
                    </a:lnTo>
                    <a:lnTo>
                      <a:pt x="93" y="18"/>
                    </a:lnTo>
                    <a:lnTo>
                      <a:pt x="93" y="18"/>
                    </a:lnTo>
                    <a:lnTo>
                      <a:pt x="93" y="15"/>
                    </a:lnTo>
                    <a:lnTo>
                      <a:pt x="90" y="12"/>
                    </a:lnTo>
                    <a:lnTo>
                      <a:pt x="87" y="11"/>
                    </a:lnTo>
                    <a:lnTo>
                      <a:pt x="83" y="10"/>
                    </a:lnTo>
                    <a:lnTo>
                      <a:pt x="83" y="10"/>
                    </a:lnTo>
                    <a:lnTo>
                      <a:pt x="75" y="7"/>
                    </a:lnTo>
                    <a:lnTo>
                      <a:pt x="70" y="5"/>
                    </a:lnTo>
                    <a:lnTo>
                      <a:pt x="63" y="2"/>
                    </a:lnTo>
                    <a:lnTo>
                      <a:pt x="53" y="4"/>
                    </a:lnTo>
                    <a:lnTo>
                      <a:pt x="53" y="4"/>
                    </a:lnTo>
                    <a:lnTo>
                      <a:pt x="47" y="4"/>
                    </a:lnTo>
                    <a:lnTo>
                      <a:pt x="43" y="2"/>
                    </a:lnTo>
                    <a:lnTo>
                      <a:pt x="34" y="0"/>
                    </a:lnTo>
                    <a:lnTo>
                      <a:pt x="34" y="0"/>
                    </a:lnTo>
                    <a:lnTo>
                      <a:pt x="34" y="8"/>
                    </a:lnTo>
                    <a:lnTo>
                      <a:pt x="34" y="8"/>
                    </a:lnTo>
                    <a:lnTo>
                      <a:pt x="33" y="11"/>
                    </a:lnTo>
                    <a:lnTo>
                      <a:pt x="31" y="12"/>
                    </a:lnTo>
                    <a:lnTo>
                      <a:pt x="27" y="12"/>
                    </a:lnTo>
                    <a:lnTo>
                      <a:pt x="2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7" name="Eritrea">
                <a:extLst>
                  <a:ext uri="{FF2B5EF4-FFF2-40B4-BE49-F238E27FC236}">
                    <a16:creationId xmlns:a16="http://schemas.microsoft.com/office/drawing/2014/main" id="{B4065934-9579-0819-2CAA-CE413D376934}"/>
                  </a:ext>
                </a:extLst>
              </p:cNvPr>
              <p:cNvSpPr>
                <a:spLocks/>
              </p:cNvSpPr>
              <p:nvPr/>
            </p:nvSpPr>
            <p:spPr bwMode="auto">
              <a:xfrm>
                <a:off x="5172792" y="3873204"/>
                <a:ext cx="158338" cy="137620"/>
              </a:xfrm>
              <a:custGeom>
                <a:avLst/>
                <a:gdLst/>
                <a:ahLst/>
                <a:cxnLst>
                  <a:cxn ang="0">
                    <a:pos x="19" y="15"/>
                  </a:cxn>
                  <a:cxn ang="0">
                    <a:pos x="10" y="22"/>
                  </a:cxn>
                  <a:cxn ang="0">
                    <a:pos x="9" y="25"/>
                  </a:cxn>
                  <a:cxn ang="0">
                    <a:pos x="9" y="32"/>
                  </a:cxn>
                  <a:cxn ang="0">
                    <a:pos x="3" y="40"/>
                  </a:cxn>
                  <a:cxn ang="0">
                    <a:pos x="0" y="50"/>
                  </a:cxn>
                  <a:cxn ang="0">
                    <a:pos x="3" y="62"/>
                  </a:cxn>
                  <a:cxn ang="0">
                    <a:pos x="16" y="63"/>
                  </a:cxn>
                  <a:cxn ang="0">
                    <a:pos x="17" y="63"/>
                  </a:cxn>
                  <a:cxn ang="0">
                    <a:pos x="21" y="57"/>
                  </a:cxn>
                  <a:cxn ang="0">
                    <a:pos x="23" y="55"/>
                  </a:cxn>
                  <a:cxn ang="0">
                    <a:pos x="26" y="55"/>
                  </a:cxn>
                  <a:cxn ang="0">
                    <a:pos x="29" y="56"/>
                  </a:cxn>
                  <a:cxn ang="0">
                    <a:pos x="36" y="60"/>
                  </a:cxn>
                  <a:cxn ang="0">
                    <a:pos x="39" y="59"/>
                  </a:cxn>
                  <a:cxn ang="0">
                    <a:pos x="46" y="59"/>
                  </a:cxn>
                  <a:cxn ang="0">
                    <a:pos x="53" y="60"/>
                  </a:cxn>
                  <a:cxn ang="0">
                    <a:pos x="61" y="59"/>
                  </a:cxn>
                  <a:cxn ang="0">
                    <a:pos x="80" y="76"/>
                  </a:cxn>
                  <a:cxn ang="0">
                    <a:pos x="95" y="93"/>
                  </a:cxn>
                  <a:cxn ang="0">
                    <a:pos x="95" y="93"/>
                  </a:cxn>
                  <a:cxn ang="0">
                    <a:pos x="103" y="93"/>
                  </a:cxn>
                  <a:cxn ang="0">
                    <a:pos x="107" y="89"/>
                  </a:cxn>
                  <a:cxn ang="0">
                    <a:pos x="100" y="82"/>
                  </a:cxn>
                  <a:cxn ang="0">
                    <a:pos x="90" y="70"/>
                  </a:cxn>
                  <a:cxn ang="0">
                    <a:pos x="76" y="57"/>
                  </a:cxn>
                  <a:cxn ang="0">
                    <a:pos x="64" y="53"/>
                  </a:cxn>
                  <a:cxn ang="0">
                    <a:pos x="63" y="52"/>
                  </a:cxn>
                  <a:cxn ang="0">
                    <a:pos x="58" y="47"/>
                  </a:cxn>
                  <a:cxn ang="0">
                    <a:pos x="54" y="42"/>
                  </a:cxn>
                  <a:cxn ang="0">
                    <a:pos x="51" y="40"/>
                  </a:cxn>
                  <a:cxn ang="0">
                    <a:pos x="44" y="26"/>
                  </a:cxn>
                  <a:cxn ang="0">
                    <a:pos x="43" y="19"/>
                  </a:cxn>
                  <a:cxn ang="0">
                    <a:pos x="40" y="10"/>
                  </a:cxn>
                  <a:cxn ang="0">
                    <a:pos x="34" y="0"/>
                  </a:cxn>
                  <a:cxn ang="0">
                    <a:pos x="24" y="10"/>
                  </a:cxn>
                  <a:cxn ang="0">
                    <a:pos x="19" y="15"/>
                  </a:cxn>
                </a:cxnLst>
                <a:rect l="0" t="0" r="r" b="b"/>
                <a:pathLst>
                  <a:path w="107" h="93">
                    <a:moveTo>
                      <a:pt x="19" y="15"/>
                    </a:moveTo>
                    <a:lnTo>
                      <a:pt x="19" y="15"/>
                    </a:lnTo>
                    <a:lnTo>
                      <a:pt x="13" y="19"/>
                    </a:lnTo>
                    <a:lnTo>
                      <a:pt x="10" y="22"/>
                    </a:lnTo>
                    <a:lnTo>
                      <a:pt x="9" y="25"/>
                    </a:lnTo>
                    <a:lnTo>
                      <a:pt x="9" y="25"/>
                    </a:lnTo>
                    <a:lnTo>
                      <a:pt x="10" y="28"/>
                    </a:lnTo>
                    <a:lnTo>
                      <a:pt x="9" y="32"/>
                    </a:lnTo>
                    <a:lnTo>
                      <a:pt x="3" y="40"/>
                    </a:lnTo>
                    <a:lnTo>
                      <a:pt x="3" y="40"/>
                    </a:lnTo>
                    <a:lnTo>
                      <a:pt x="2" y="45"/>
                    </a:lnTo>
                    <a:lnTo>
                      <a:pt x="0" y="50"/>
                    </a:lnTo>
                    <a:lnTo>
                      <a:pt x="3" y="62"/>
                    </a:lnTo>
                    <a:lnTo>
                      <a:pt x="3" y="62"/>
                    </a:lnTo>
                    <a:lnTo>
                      <a:pt x="12" y="62"/>
                    </a:lnTo>
                    <a:lnTo>
                      <a:pt x="16" y="63"/>
                    </a:lnTo>
                    <a:lnTo>
                      <a:pt x="16" y="63"/>
                    </a:lnTo>
                    <a:lnTo>
                      <a:pt x="17" y="63"/>
                    </a:lnTo>
                    <a:lnTo>
                      <a:pt x="19" y="63"/>
                    </a:lnTo>
                    <a:lnTo>
                      <a:pt x="21" y="57"/>
                    </a:lnTo>
                    <a:lnTo>
                      <a:pt x="21" y="57"/>
                    </a:lnTo>
                    <a:lnTo>
                      <a:pt x="23" y="55"/>
                    </a:lnTo>
                    <a:lnTo>
                      <a:pt x="24" y="53"/>
                    </a:lnTo>
                    <a:lnTo>
                      <a:pt x="26" y="55"/>
                    </a:lnTo>
                    <a:lnTo>
                      <a:pt x="29" y="56"/>
                    </a:lnTo>
                    <a:lnTo>
                      <a:pt x="29" y="56"/>
                    </a:lnTo>
                    <a:lnTo>
                      <a:pt x="33" y="59"/>
                    </a:lnTo>
                    <a:lnTo>
                      <a:pt x="36" y="60"/>
                    </a:lnTo>
                    <a:lnTo>
                      <a:pt x="39" y="59"/>
                    </a:lnTo>
                    <a:lnTo>
                      <a:pt x="39" y="59"/>
                    </a:lnTo>
                    <a:lnTo>
                      <a:pt x="43" y="59"/>
                    </a:lnTo>
                    <a:lnTo>
                      <a:pt x="46" y="59"/>
                    </a:lnTo>
                    <a:lnTo>
                      <a:pt x="46" y="59"/>
                    </a:lnTo>
                    <a:lnTo>
                      <a:pt x="53" y="60"/>
                    </a:lnTo>
                    <a:lnTo>
                      <a:pt x="61" y="59"/>
                    </a:lnTo>
                    <a:lnTo>
                      <a:pt x="61" y="59"/>
                    </a:lnTo>
                    <a:lnTo>
                      <a:pt x="68" y="65"/>
                    </a:lnTo>
                    <a:lnTo>
                      <a:pt x="80" y="76"/>
                    </a:lnTo>
                    <a:lnTo>
                      <a:pt x="95" y="93"/>
                    </a:lnTo>
                    <a:lnTo>
                      <a:pt x="95" y="93"/>
                    </a:lnTo>
                    <a:lnTo>
                      <a:pt x="95" y="93"/>
                    </a:lnTo>
                    <a:lnTo>
                      <a:pt x="95" y="93"/>
                    </a:lnTo>
                    <a:lnTo>
                      <a:pt x="100" y="93"/>
                    </a:lnTo>
                    <a:lnTo>
                      <a:pt x="103" y="93"/>
                    </a:lnTo>
                    <a:lnTo>
                      <a:pt x="103" y="93"/>
                    </a:lnTo>
                    <a:lnTo>
                      <a:pt x="107" y="89"/>
                    </a:lnTo>
                    <a:lnTo>
                      <a:pt x="107" y="89"/>
                    </a:lnTo>
                    <a:lnTo>
                      <a:pt x="100" y="82"/>
                    </a:lnTo>
                    <a:lnTo>
                      <a:pt x="90" y="70"/>
                    </a:lnTo>
                    <a:lnTo>
                      <a:pt x="90" y="70"/>
                    </a:lnTo>
                    <a:lnTo>
                      <a:pt x="83" y="63"/>
                    </a:lnTo>
                    <a:lnTo>
                      <a:pt x="76" y="57"/>
                    </a:lnTo>
                    <a:lnTo>
                      <a:pt x="70" y="53"/>
                    </a:lnTo>
                    <a:lnTo>
                      <a:pt x="64" y="53"/>
                    </a:lnTo>
                    <a:lnTo>
                      <a:pt x="64" y="53"/>
                    </a:lnTo>
                    <a:lnTo>
                      <a:pt x="63" y="52"/>
                    </a:lnTo>
                    <a:lnTo>
                      <a:pt x="61" y="52"/>
                    </a:lnTo>
                    <a:lnTo>
                      <a:pt x="58" y="47"/>
                    </a:lnTo>
                    <a:lnTo>
                      <a:pt x="57" y="45"/>
                    </a:lnTo>
                    <a:lnTo>
                      <a:pt x="54" y="42"/>
                    </a:lnTo>
                    <a:lnTo>
                      <a:pt x="54" y="42"/>
                    </a:lnTo>
                    <a:lnTo>
                      <a:pt x="51" y="40"/>
                    </a:lnTo>
                    <a:lnTo>
                      <a:pt x="47" y="33"/>
                    </a:lnTo>
                    <a:lnTo>
                      <a:pt x="44" y="26"/>
                    </a:lnTo>
                    <a:lnTo>
                      <a:pt x="43" y="19"/>
                    </a:lnTo>
                    <a:lnTo>
                      <a:pt x="43" y="19"/>
                    </a:lnTo>
                    <a:lnTo>
                      <a:pt x="41" y="15"/>
                    </a:lnTo>
                    <a:lnTo>
                      <a:pt x="40" y="10"/>
                    </a:lnTo>
                    <a:lnTo>
                      <a:pt x="34" y="0"/>
                    </a:lnTo>
                    <a:lnTo>
                      <a:pt x="34" y="0"/>
                    </a:lnTo>
                    <a:lnTo>
                      <a:pt x="29" y="6"/>
                    </a:lnTo>
                    <a:lnTo>
                      <a:pt x="24" y="10"/>
                    </a:lnTo>
                    <a:lnTo>
                      <a:pt x="19" y="15"/>
                    </a:lnTo>
                    <a:lnTo>
                      <a:pt x="19"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sp>
          <p:nvSpPr>
            <p:cNvPr id="6" name="China (Aksai Chin)">
              <a:extLst>
                <a:ext uri="{FF2B5EF4-FFF2-40B4-BE49-F238E27FC236}">
                  <a16:creationId xmlns:a16="http://schemas.microsoft.com/office/drawing/2014/main" id="{45C680F2-DA58-616E-0048-EBEDA49D2163}"/>
                </a:ext>
              </a:extLst>
            </p:cNvPr>
            <p:cNvSpPr>
              <a:spLocks/>
            </p:cNvSpPr>
            <p:nvPr/>
          </p:nvSpPr>
          <p:spPr bwMode="auto">
            <a:xfrm>
              <a:off x="9158757" y="2537878"/>
              <a:ext cx="56894" cy="52279"/>
            </a:xfrm>
            <a:custGeom>
              <a:avLst/>
              <a:gdLst/>
              <a:ahLst/>
              <a:cxnLst>
                <a:cxn ang="0">
                  <a:pos x="19" y="0"/>
                </a:cxn>
                <a:cxn ang="0">
                  <a:pos x="19" y="0"/>
                </a:cxn>
                <a:cxn ang="0">
                  <a:pos x="13" y="0"/>
                </a:cxn>
                <a:cxn ang="0">
                  <a:pos x="7" y="3"/>
                </a:cxn>
                <a:cxn ang="0">
                  <a:pos x="3" y="5"/>
                </a:cxn>
                <a:cxn ang="0">
                  <a:pos x="0" y="10"/>
                </a:cxn>
                <a:cxn ang="0">
                  <a:pos x="0" y="10"/>
                </a:cxn>
                <a:cxn ang="0">
                  <a:pos x="3" y="14"/>
                </a:cxn>
                <a:cxn ang="0">
                  <a:pos x="3" y="14"/>
                </a:cxn>
                <a:cxn ang="0">
                  <a:pos x="5" y="17"/>
                </a:cxn>
                <a:cxn ang="0">
                  <a:pos x="6" y="20"/>
                </a:cxn>
                <a:cxn ang="0">
                  <a:pos x="13" y="25"/>
                </a:cxn>
                <a:cxn ang="0">
                  <a:pos x="13" y="25"/>
                </a:cxn>
                <a:cxn ang="0">
                  <a:pos x="15" y="27"/>
                </a:cxn>
                <a:cxn ang="0">
                  <a:pos x="15" y="28"/>
                </a:cxn>
                <a:cxn ang="0">
                  <a:pos x="15" y="34"/>
                </a:cxn>
                <a:cxn ang="0">
                  <a:pos x="15" y="34"/>
                </a:cxn>
                <a:cxn ang="0">
                  <a:pos x="22" y="34"/>
                </a:cxn>
                <a:cxn ang="0">
                  <a:pos x="22" y="34"/>
                </a:cxn>
                <a:cxn ang="0">
                  <a:pos x="26" y="31"/>
                </a:cxn>
                <a:cxn ang="0">
                  <a:pos x="30" y="25"/>
                </a:cxn>
                <a:cxn ang="0">
                  <a:pos x="37" y="14"/>
                </a:cxn>
                <a:cxn ang="0">
                  <a:pos x="37" y="14"/>
                </a:cxn>
                <a:cxn ang="0">
                  <a:pos x="37" y="13"/>
                </a:cxn>
                <a:cxn ang="0">
                  <a:pos x="36" y="11"/>
                </a:cxn>
                <a:cxn ang="0">
                  <a:pos x="30" y="5"/>
                </a:cxn>
                <a:cxn ang="0">
                  <a:pos x="24" y="1"/>
                </a:cxn>
                <a:cxn ang="0">
                  <a:pos x="19" y="0"/>
                </a:cxn>
                <a:cxn ang="0">
                  <a:pos x="19" y="0"/>
                </a:cxn>
              </a:cxnLst>
              <a:rect l="0" t="0" r="r" b="b"/>
              <a:pathLst>
                <a:path w="37" h="34">
                  <a:moveTo>
                    <a:pt x="19" y="0"/>
                  </a:moveTo>
                  <a:lnTo>
                    <a:pt x="19" y="0"/>
                  </a:lnTo>
                  <a:lnTo>
                    <a:pt x="13" y="0"/>
                  </a:lnTo>
                  <a:lnTo>
                    <a:pt x="7" y="3"/>
                  </a:lnTo>
                  <a:lnTo>
                    <a:pt x="3" y="5"/>
                  </a:lnTo>
                  <a:lnTo>
                    <a:pt x="0" y="10"/>
                  </a:lnTo>
                  <a:lnTo>
                    <a:pt x="0" y="10"/>
                  </a:lnTo>
                  <a:lnTo>
                    <a:pt x="3" y="14"/>
                  </a:lnTo>
                  <a:lnTo>
                    <a:pt x="3" y="14"/>
                  </a:lnTo>
                  <a:lnTo>
                    <a:pt x="5" y="17"/>
                  </a:lnTo>
                  <a:lnTo>
                    <a:pt x="6" y="20"/>
                  </a:lnTo>
                  <a:lnTo>
                    <a:pt x="13" y="25"/>
                  </a:lnTo>
                  <a:lnTo>
                    <a:pt x="13" y="25"/>
                  </a:lnTo>
                  <a:lnTo>
                    <a:pt x="15" y="27"/>
                  </a:lnTo>
                  <a:lnTo>
                    <a:pt x="15" y="28"/>
                  </a:lnTo>
                  <a:lnTo>
                    <a:pt x="15" y="34"/>
                  </a:lnTo>
                  <a:lnTo>
                    <a:pt x="15" y="34"/>
                  </a:lnTo>
                  <a:lnTo>
                    <a:pt x="22" y="34"/>
                  </a:lnTo>
                  <a:lnTo>
                    <a:pt x="22" y="34"/>
                  </a:lnTo>
                  <a:lnTo>
                    <a:pt x="26" y="31"/>
                  </a:lnTo>
                  <a:lnTo>
                    <a:pt x="30" y="25"/>
                  </a:lnTo>
                  <a:lnTo>
                    <a:pt x="37" y="14"/>
                  </a:lnTo>
                  <a:lnTo>
                    <a:pt x="37" y="14"/>
                  </a:lnTo>
                  <a:lnTo>
                    <a:pt x="37" y="13"/>
                  </a:lnTo>
                  <a:lnTo>
                    <a:pt x="36" y="11"/>
                  </a:lnTo>
                  <a:lnTo>
                    <a:pt x="30" y="5"/>
                  </a:lnTo>
                  <a:lnTo>
                    <a:pt x="24" y="1"/>
                  </a:lnTo>
                  <a:lnTo>
                    <a:pt x="19" y="0"/>
                  </a:ln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 name="Papua New Guinea">
              <a:extLst>
                <a:ext uri="{FF2B5EF4-FFF2-40B4-BE49-F238E27FC236}">
                  <a16:creationId xmlns:a16="http://schemas.microsoft.com/office/drawing/2014/main" id="{66B4E7CE-D05F-D550-B0A9-5B6EEF25ABD6}"/>
                </a:ext>
              </a:extLst>
            </p:cNvPr>
            <p:cNvSpPr>
              <a:spLocks noEditPoints="1"/>
            </p:cNvSpPr>
            <p:nvPr/>
          </p:nvSpPr>
          <p:spPr bwMode="auto">
            <a:xfrm>
              <a:off x="10685627" y="3538898"/>
              <a:ext cx="305992" cy="199894"/>
            </a:xfrm>
            <a:custGeom>
              <a:avLst/>
              <a:gdLst/>
              <a:ahLst/>
              <a:cxnLst>
                <a:cxn ang="0">
                  <a:pos x="140" y="116"/>
                </a:cxn>
                <a:cxn ang="0">
                  <a:pos x="135" y="110"/>
                </a:cxn>
                <a:cxn ang="0">
                  <a:pos x="130" y="106"/>
                </a:cxn>
                <a:cxn ang="0">
                  <a:pos x="120" y="101"/>
                </a:cxn>
                <a:cxn ang="0">
                  <a:pos x="114" y="91"/>
                </a:cxn>
                <a:cxn ang="0">
                  <a:pos x="108" y="80"/>
                </a:cxn>
                <a:cxn ang="0">
                  <a:pos x="100" y="73"/>
                </a:cxn>
                <a:cxn ang="0">
                  <a:pos x="101" y="67"/>
                </a:cxn>
                <a:cxn ang="0">
                  <a:pos x="108" y="67"/>
                </a:cxn>
                <a:cxn ang="0">
                  <a:pos x="107" y="57"/>
                </a:cxn>
                <a:cxn ang="0">
                  <a:pos x="100" y="53"/>
                </a:cxn>
                <a:cxn ang="0">
                  <a:pos x="77" y="42"/>
                </a:cxn>
                <a:cxn ang="0">
                  <a:pos x="73" y="36"/>
                </a:cxn>
                <a:cxn ang="0">
                  <a:pos x="30" y="10"/>
                </a:cxn>
                <a:cxn ang="0">
                  <a:pos x="0" y="0"/>
                </a:cxn>
                <a:cxn ang="0">
                  <a:pos x="7" y="106"/>
                </a:cxn>
                <a:cxn ang="0">
                  <a:pos x="24" y="107"/>
                </a:cxn>
                <a:cxn ang="0">
                  <a:pos x="34" y="103"/>
                </a:cxn>
                <a:cxn ang="0">
                  <a:pos x="37" y="97"/>
                </a:cxn>
                <a:cxn ang="0">
                  <a:pos x="42" y="93"/>
                </a:cxn>
                <a:cxn ang="0">
                  <a:pos x="49" y="84"/>
                </a:cxn>
                <a:cxn ang="0">
                  <a:pos x="71" y="87"/>
                </a:cxn>
                <a:cxn ang="0">
                  <a:pos x="88" y="101"/>
                </a:cxn>
                <a:cxn ang="0">
                  <a:pos x="111" y="124"/>
                </a:cxn>
                <a:cxn ang="0">
                  <a:pos x="120" y="124"/>
                </a:cxn>
                <a:cxn ang="0">
                  <a:pos x="141" y="128"/>
                </a:cxn>
                <a:cxn ang="0">
                  <a:pos x="152" y="130"/>
                </a:cxn>
                <a:cxn ang="0">
                  <a:pos x="152" y="126"/>
                </a:cxn>
                <a:cxn ang="0">
                  <a:pos x="147" y="120"/>
                </a:cxn>
                <a:cxn ang="0">
                  <a:pos x="172" y="39"/>
                </a:cxn>
                <a:cxn ang="0">
                  <a:pos x="154" y="47"/>
                </a:cxn>
                <a:cxn ang="0">
                  <a:pos x="133" y="47"/>
                </a:cxn>
                <a:cxn ang="0">
                  <a:pos x="120" y="49"/>
                </a:cxn>
                <a:cxn ang="0">
                  <a:pos x="123" y="52"/>
                </a:cxn>
                <a:cxn ang="0">
                  <a:pos x="147" y="60"/>
                </a:cxn>
                <a:cxn ang="0">
                  <a:pos x="157" y="59"/>
                </a:cxn>
                <a:cxn ang="0">
                  <a:pos x="178" y="46"/>
                </a:cxn>
                <a:cxn ang="0">
                  <a:pos x="181" y="40"/>
                </a:cxn>
                <a:cxn ang="0">
                  <a:pos x="185" y="32"/>
                </a:cxn>
                <a:cxn ang="0">
                  <a:pos x="181" y="29"/>
                </a:cxn>
                <a:cxn ang="0">
                  <a:pos x="174" y="36"/>
                </a:cxn>
                <a:cxn ang="0">
                  <a:pos x="189" y="17"/>
                </a:cxn>
                <a:cxn ang="0">
                  <a:pos x="181" y="15"/>
                </a:cxn>
                <a:cxn ang="0">
                  <a:pos x="189" y="25"/>
                </a:cxn>
                <a:cxn ang="0">
                  <a:pos x="194" y="34"/>
                </a:cxn>
                <a:cxn ang="0">
                  <a:pos x="198" y="33"/>
                </a:cxn>
                <a:cxn ang="0">
                  <a:pos x="198" y="27"/>
                </a:cxn>
                <a:cxn ang="0">
                  <a:pos x="189" y="17"/>
                </a:cxn>
              </a:cxnLst>
              <a:rect l="0" t="0" r="r" b="b"/>
              <a:pathLst>
                <a:path w="199" h="130">
                  <a:moveTo>
                    <a:pt x="147" y="120"/>
                  </a:moveTo>
                  <a:lnTo>
                    <a:pt x="147" y="120"/>
                  </a:lnTo>
                  <a:lnTo>
                    <a:pt x="140" y="116"/>
                  </a:lnTo>
                  <a:lnTo>
                    <a:pt x="137" y="113"/>
                  </a:lnTo>
                  <a:lnTo>
                    <a:pt x="135" y="110"/>
                  </a:lnTo>
                  <a:lnTo>
                    <a:pt x="135" y="110"/>
                  </a:lnTo>
                  <a:lnTo>
                    <a:pt x="135" y="108"/>
                  </a:lnTo>
                  <a:lnTo>
                    <a:pt x="134" y="107"/>
                  </a:lnTo>
                  <a:lnTo>
                    <a:pt x="130" y="106"/>
                  </a:lnTo>
                  <a:lnTo>
                    <a:pt x="124" y="104"/>
                  </a:lnTo>
                  <a:lnTo>
                    <a:pt x="120" y="101"/>
                  </a:lnTo>
                  <a:lnTo>
                    <a:pt x="120" y="101"/>
                  </a:lnTo>
                  <a:lnTo>
                    <a:pt x="117" y="100"/>
                  </a:lnTo>
                  <a:lnTo>
                    <a:pt x="115" y="97"/>
                  </a:lnTo>
                  <a:lnTo>
                    <a:pt x="114" y="91"/>
                  </a:lnTo>
                  <a:lnTo>
                    <a:pt x="111" y="84"/>
                  </a:lnTo>
                  <a:lnTo>
                    <a:pt x="110" y="81"/>
                  </a:lnTo>
                  <a:lnTo>
                    <a:pt x="108" y="80"/>
                  </a:lnTo>
                  <a:lnTo>
                    <a:pt x="108" y="80"/>
                  </a:lnTo>
                  <a:lnTo>
                    <a:pt x="103" y="77"/>
                  </a:lnTo>
                  <a:lnTo>
                    <a:pt x="100" y="73"/>
                  </a:lnTo>
                  <a:lnTo>
                    <a:pt x="100" y="70"/>
                  </a:lnTo>
                  <a:lnTo>
                    <a:pt x="100" y="69"/>
                  </a:lnTo>
                  <a:lnTo>
                    <a:pt x="101" y="67"/>
                  </a:lnTo>
                  <a:lnTo>
                    <a:pt x="104" y="67"/>
                  </a:lnTo>
                  <a:lnTo>
                    <a:pt x="104" y="67"/>
                  </a:lnTo>
                  <a:lnTo>
                    <a:pt x="108" y="67"/>
                  </a:lnTo>
                  <a:lnTo>
                    <a:pt x="111" y="64"/>
                  </a:lnTo>
                  <a:lnTo>
                    <a:pt x="111" y="62"/>
                  </a:lnTo>
                  <a:lnTo>
                    <a:pt x="107" y="57"/>
                  </a:lnTo>
                  <a:lnTo>
                    <a:pt x="107" y="57"/>
                  </a:lnTo>
                  <a:lnTo>
                    <a:pt x="104" y="54"/>
                  </a:lnTo>
                  <a:lnTo>
                    <a:pt x="100" y="53"/>
                  </a:lnTo>
                  <a:lnTo>
                    <a:pt x="90" y="49"/>
                  </a:lnTo>
                  <a:lnTo>
                    <a:pt x="80" y="44"/>
                  </a:lnTo>
                  <a:lnTo>
                    <a:pt x="77" y="42"/>
                  </a:lnTo>
                  <a:lnTo>
                    <a:pt x="76" y="39"/>
                  </a:lnTo>
                  <a:lnTo>
                    <a:pt x="76" y="39"/>
                  </a:lnTo>
                  <a:lnTo>
                    <a:pt x="73" y="36"/>
                  </a:lnTo>
                  <a:lnTo>
                    <a:pt x="69" y="30"/>
                  </a:lnTo>
                  <a:lnTo>
                    <a:pt x="50" y="20"/>
                  </a:lnTo>
                  <a:lnTo>
                    <a:pt x="30" y="10"/>
                  </a:lnTo>
                  <a:lnTo>
                    <a:pt x="13" y="5"/>
                  </a:lnTo>
                  <a:lnTo>
                    <a:pt x="13" y="5"/>
                  </a:lnTo>
                  <a:lnTo>
                    <a:pt x="0" y="0"/>
                  </a:lnTo>
                  <a:lnTo>
                    <a:pt x="0" y="103"/>
                  </a:lnTo>
                  <a:lnTo>
                    <a:pt x="0" y="103"/>
                  </a:lnTo>
                  <a:lnTo>
                    <a:pt x="7" y="106"/>
                  </a:lnTo>
                  <a:lnTo>
                    <a:pt x="17" y="108"/>
                  </a:lnTo>
                  <a:lnTo>
                    <a:pt x="17" y="108"/>
                  </a:lnTo>
                  <a:lnTo>
                    <a:pt x="24" y="107"/>
                  </a:lnTo>
                  <a:lnTo>
                    <a:pt x="29" y="107"/>
                  </a:lnTo>
                  <a:lnTo>
                    <a:pt x="32" y="104"/>
                  </a:lnTo>
                  <a:lnTo>
                    <a:pt x="34" y="103"/>
                  </a:lnTo>
                  <a:lnTo>
                    <a:pt x="36" y="98"/>
                  </a:lnTo>
                  <a:lnTo>
                    <a:pt x="36" y="97"/>
                  </a:lnTo>
                  <a:lnTo>
                    <a:pt x="37" y="97"/>
                  </a:lnTo>
                  <a:lnTo>
                    <a:pt x="37" y="97"/>
                  </a:lnTo>
                  <a:lnTo>
                    <a:pt x="40" y="96"/>
                  </a:lnTo>
                  <a:lnTo>
                    <a:pt x="42" y="93"/>
                  </a:lnTo>
                  <a:lnTo>
                    <a:pt x="47" y="86"/>
                  </a:lnTo>
                  <a:lnTo>
                    <a:pt x="47" y="86"/>
                  </a:lnTo>
                  <a:lnTo>
                    <a:pt x="49" y="84"/>
                  </a:lnTo>
                  <a:lnTo>
                    <a:pt x="51" y="83"/>
                  </a:lnTo>
                  <a:lnTo>
                    <a:pt x="61" y="84"/>
                  </a:lnTo>
                  <a:lnTo>
                    <a:pt x="71" y="87"/>
                  </a:lnTo>
                  <a:lnTo>
                    <a:pt x="80" y="93"/>
                  </a:lnTo>
                  <a:lnTo>
                    <a:pt x="80" y="93"/>
                  </a:lnTo>
                  <a:lnTo>
                    <a:pt x="88" y="101"/>
                  </a:lnTo>
                  <a:lnTo>
                    <a:pt x="97" y="113"/>
                  </a:lnTo>
                  <a:lnTo>
                    <a:pt x="107" y="121"/>
                  </a:lnTo>
                  <a:lnTo>
                    <a:pt x="111" y="124"/>
                  </a:lnTo>
                  <a:lnTo>
                    <a:pt x="115" y="124"/>
                  </a:lnTo>
                  <a:lnTo>
                    <a:pt x="115" y="124"/>
                  </a:lnTo>
                  <a:lnTo>
                    <a:pt x="120" y="124"/>
                  </a:lnTo>
                  <a:lnTo>
                    <a:pt x="124" y="124"/>
                  </a:lnTo>
                  <a:lnTo>
                    <a:pt x="133" y="127"/>
                  </a:lnTo>
                  <a:lnTo>
                    <a:pt x="141" y="128"/>
                  </a:lnTo>
                  <a:lnTo>
                    <a:pt x="150" y="130"/>
                  </a:lnTo>
                  <a:lnTo>
                    <a:pt x="150" y="130"/>
                  </a:lnTo>
                  <a:lnTo>
                    <a:pt x="152" y="130"/>
                  </a:lnTo>
                  <a:lnTo>
                    <a:pt x="154" y="128"/>
                  </a:lnTo>
                  <a:lnTo>
                    <a:pt x="154" y="127"/>
                  </a:lnTo>
                  <a:lnTo>
                    <a:pt x="152" y="126"/>
                  </a:lnTo>
                  <a:lnTo>
                    <a:pt x="150" y="123"/>
                  </a:lnTo>
                  <a:lnTo>
                    <a:pt x="147" y="120"/>
                  </a:lnTo>
                  <a:lnTo>
                    <a:pt x="147" y="120"/>
                  </a:lnTo>
                  <a:close/>
                  <a:moveTo>
                    <a:pt x="174" y="36"/>
                  </a:moveTo>
                  <a:lnTo>
                    <a:pt x="174" y="36"/>
                  </a:lnTo>
                  <a:lnTo>
                    <a:pt x="172" y="39"/>
                  </a:lnTo>
                  <a:lnTo>
                    <a:pt x="168" y="42"/>
                  </a:lnTo>
                  <a:lnTo>
                    <a:pt x="154" y="47"/>
                  </a:lnTo>
                  <a:lnTo>
                    <a:pt x="154" y="47"/>
                  </a:lnTo>
                  <a:lnTo>
                    <a:pt x="150" y="49"/>
                  </a:lnTo>
                  <a:lnTo>
                    <a:pt x="144" y="49"/>
                  </a:lnTo>
                  <a:lnTo>
                    <a:pt x="133" y="47"/>
                  </a:lnTo>
                  <a:lnTo>
                    <a:pt x="124" y="46"/>
                  </a:lnTo>
                  <a:lnTo>
                    <a:pt x="121" y="47"/>
                  </a:lnTo>
                  <a:lnTo>
                    <a:pt x="120" y="49"/>
                  </a:lnTo>
                  <a:lnTo>
                    <a:pt x="120" y="49"/>
                  </a:lnTo>
                  <a:lnTo>
                    <a:pt x="121" y="50"/>
                  </a:lnTo>
                  <a:lnTo>
                    <a:pt x="123" y="52"/>
                  </a:lnTo>
                  <a:lnTo>
                    <a:pt x="128" y="56"/>
                  </a:lnTo>
                  <a:lnTo>
                    <a:pt x="137" y="59"/>
                  </a:lnTo>
                  <a:lnTo>
                    <a:pt x="147" y="60"/>
                  </a:lnTo>
                  <a:lnTo>
                    <a:pt x="147" y="60"/>
                  </a:lnTo>
                  <a:lnTo>
                    <a:pt x="151" y="60"/>
                  </a:lnTo>
                  <a:lnTo>
                    <a:pt x="157" y="59"/>
                  </a:lnTo>
                  <a:lnTo>
                    <a:pt x="168" y="53"/>
                  </a:lnTo>
                  <a:lnTo>
                    <a:pt x="175" y="49"/>
                  </a:lnTo>
                  <a:lnTo>
                    <a:pt x="178" y="46"/>
                  </a:lnTo>
                  <a:lnTo>
                    <a:pt x="179" y="44"/>
                  </a:lnTo>
                  <a:lnTo>
                    <a:pt x="179" y="44"/>
                  </a:lnTo>
                  <a:lnTo>
                    <a:pt x="181" y="40"/>
                  </a:lnTo>
                  <a:lnTo>
                    <a:pt x="182" y="37"/>
                  </a:lnTo>
                  <a:lnTo>
                    <a:pt x="185" y="33"/>
                  </a:lnTo>
                  <a:lnTo>
                    <a:pt x="185" y="32"/>
                  </a:lnTo>
                  <a:lnTo>
                    <a:pt x="184" y="30"/>
                  </a:lnTo>
                  <a:lnTo>
                    <a:pt x="184" y="30"/>
                  </a:lnTo>
                  <a:lnTo>
                    <a:pt x="181" y="29"/>
                  </a:lnTo>
                  <a:lnTo>
                    <a:pt x="178" y="30"/>
                  </a:lnTo>
                  <a:lnTo>
                    <a:pt x="175" y="33"/>
                  </a:lnTo>
                  <a:lnTo>
                    <a:pt x="174" y="36"/>
                  </a:lnTo>
                  <a:lnTo>
                    <a:pt x="174" y="36"/>
                  </a:lnTo>
                  <a:close/>
                  <a:moveTo>
                    <a:pt x="189" y="17"/>
                  </a:moveTo>
                  <a:lnTo>
                    <a:pt x="189" y="17"/>
                  </a:lnTo>
                  <a:lnTo>
                    <a:pt x="181" y="13"/>
                  </a:lnTo>
                  <a:lnTo>
                    <a:pt x="181" y="13"/>
                  </a:lnTo>
                  <a:lnTo>
                    <a:pt x="181" y="15"/>
                  </a:lnTo>
                  <a:lnTo>
                    <a:pt x="185" y="19"/>
                  </a:lnTo>
                  <a:lnTo>
                    <a:pt x="185" y="19"/>
                  </a:lnTo>
                  <a:lnTo>
                    <a:pt x="189" y="25"/>
                  </a:lnTo>
                  <a:lnTo>
                    <a:pt x="191" y="30"/>
                  </a:lnTo>
                  <a:lnTo>
                    <a:pt x="192" y="33"/>
                  </a:lnTo>
                  <a:lnTo>
                    <a:pt x="194" y="34"/>
                  </a:lnTo>
                  <a:lnTo>
                    <a:pt x="195" y="34"/>
                  </a:lnTo>
                  <a:lnTo>
                    <a:pt x="195" y="34"/>
                  </a:lnTo>
                  <a:lnTo>
                    <a:pt x="198" y="33"/>
                  </a:lnTo>
                  <a:lnTo>
                    <a:pt x="199" y="32"/>
                  </a:lnTo>
                  <a:lnTo>
                    <a:pt x="199" y="29"/>
                  </a:lnTo>
                  <a:lnTo>
                    <a:pt x="198" y="27"/>
                  </a:lnTo>
                  <a:lnTo>
                    <a:pt x="195" y="22"/>
                  </a:lnTo>
                  <a:lnTo>
                    <a:pt x="189" y="17"/>
                  </a:lnTo>
                  <a:lnTo>
                    <a:pt x="189" y="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8" name="North Korea">
              <a:extLst>
                <a:ext uri="{FF2B5EF4-FFF2-40B4-BE49-F238E27FC236}">
                  <a16:creationId xmlns:a16="http://schemas.microsoft.com/office/drawing/2014/main" id="{88B7C7E8-A36E-15F5-860B-020CF910A058}"/>
                </a:ext>
              </a:extLst>
            </p:cNvPr>
            <p:cNvSpPr>
              <a:spLocks/>
            </p:cNvSpPr>
            <p:nvPr/>
          </p:nvSpPr>
          <p:spPr bwMode="auto">
            <a:xfrm>
              <a:off x="10272004" y="2331847"/>
              <a:ext cx="170679" cy="158378"/>
            </a:xfrm>
            <a:custGeom>
              <a:avLst/>
              <a:gdLst/>
              <a:ahLst/>
              <a:cxnLst>
                <a:cxn ang="0">
                  <a:pos x="106" y="4"/>
                </a:cxn>
                <a:cxn ang="0">
                  <a:pos x="99" y="3"/>
                </a:cxn>
                <a:cxn ang="0">
                  <a:pos x="93" y="0"/>
                </a:cxn>
                <a:cxn ang="0">
                  <a:pos x="91" y="0"/>
                </a:cxn>
                <a:cxn ang="0">
                  <a:pos x="89" y="6"/>
                </a:cxn>
                <a:cxn ang="0">
                  <a:pos x="86" y="11"/>
                </a:cxn>
                <a:cxn ang="0">
                  <a:pos x="83" y="11"/>
                </a:cxn>
                <a:cxn ang="0">
                  <a:pos x="79" y="16"/>
                </a:cxn>
                <a:cxn ang="0">
                  <a:pos x="73" y="20"/>
                </a:cxn>
                <a:cxn ang="0">
                  <a:pos x="66" y="21"/>
                </a:cxn>
                <a:cxn ang="0">
                  <a:pos x="66" y="27"/>
                </a:cxn>
                <a:cxn ang="0">
                  <a:pos x="67" y="29"/>
                </a:cxn>
                <a:cxn ang="0">
                  <a:pos x="56" y="30"/>
                </a:cxn>
                <a:cxn ang="0">
                  <a:pos x="52" y="29"/>
                </a:cxn>
                <a:cxn ang="0">
                  <a:pos x="47" y="26"/>
                </a:cxn>
                <a:cxn ang="0">
                  <a:pos x="46" y="26"/>
                </a:cxn>
                <a:cxn ang="0">
                  <a:pos x="40" y="30"/>
                </a:cxn>
                <a:cxn ang="0">
                  <a:pos x="35" y="37"/>
                </a:cxn>
                <a:cxn ang="0">
                  <a:pos x="22" y="46"/>
                </a:cxn>
                <a:cxn ang="0">
                  <a:pos x="5" y="53"/>
                </a:cxn>
                <a:cxn ang="0">
                  <a:pos x="0" y="60"/>
                </a:cxn>
                <a:cxn ang="0">
                  <a:pos x="6" y="61"/>
                </a:cxn>
                <a:cxn ang="0">
                  <a:pos x="16" y="67"/>
                </a:cxn>
                <a:cxn ang="0">
                  <a:pos x="19" y="70"/>
                </a:cxn>
                <a:cxn ang="0">
                  <a:pos x="20" y="74"/>
                </a:cxn>
                <a:cxn ang="0">
                  <a:pos x="9" y="87"/>
                </a:cxn>
                <a:cxn ang="0">
                  <a:pos x="7" y="90"/>
                </a:cxn>
                <a:cxn ang="0">
                  <a:pos x="12" y="94"/>
                </a:cxn>
                <a:cxn ang="0">
                  <a:pos x="12" y="97"/>
                </a:cxn>
                <a:cxn ang="0">
                  <a:pos x="16" y="101"/>
                </a:cxn>
                <a:cxn ang="0">
                  <a:pos x="20" y="101"/>
                </a:cxn>
                <a:cxn ang="0">
                  <a:pos x="22" y="98"/>
                </a:cxn>
                <a:cxn ang="0">
                  <a:pos x="33" y="98"/>
                </a:cxn>
                <a:cxn ang="0">
                  <a:pos x="35" y="98"/>
                </a:cxn>
                <a:cxn ang="0">
                  <a:pos x="36" y="100"/>
                </a:cxn>
                <a:cxn ang="0">
                  <a:pos x="46" y="93"/>
                </a:cxn>
                <a:cxn ang="0">
                  <a:pos x="52" y="91"/>
                </a:cxn>
                <a:cxn ang="0">
                  <a:pos x="60" y="90"/>
                </a:cxn>
                <a:cxn ang="0">
                  <a:pos x="69" y="87"/>
                </a:cxn>
                <a:cxn ang="0">
                  <a:pos x="60" y="78"/>
                </a:cxn>
                <a:cxn ang="0">
                  <a:pos x="54" y="74"/>
                </a:cxn>
                <a:cxn ang="0">
                  <a:pos x="52" y="70"/>
                </a:cxn>
                <a:cxn ang="0">
                  <a:pos x="54" y="61"/>
                </a:cxn>
                <a:cxn ang="0">
                  <a:pos x="59" y="60"/>
                </a:cxn>
                <a:cxn ang="0">
                  <a:pos x="74" y="51"/>
                </a:cxn>
                <a:cxn ang="0">
                  <a:pos x="87" y="43"/>
                </a:cxn>
                <a:cxn ang="0">
                  <a:pos x="90" y="34"/>
                </a:cxn>
                <a:cxn ang="0">
                  <a:pos x="93" y="23"/>
                </a:cxn>
                <a:cxn ang="0">
                  <a:pos x="100" y="14"/>
                </a:cxn>
                <a:cxn ang="0">
                  <a:pos x="111" y="6"/>
                </a:cxn>
                <a:cxn ang="0">
                  <a:pos x="106" y="4"/>
                </a:cxn>
              </a:cxnLst>
              <a:rect l="0" t="0" r="r" b="b"/>
              <a:pathLst>
                <a:path w="111" h="103">
                  <a:moveTo>
                    <a:pt x="106" y="4"/>
                  </a:moveTo>
                  <a:lnTo>
                    <a:pt x="106" y="4"/>
                  </a:lnTo>
                  <a:lnTo>
                    <a:pt x="103" y="4"/>
                  </a:lnTo>
                  <a:lnTo>
                    <a:pt x="99" y="3"/>
                  </a:lnTo>
                  <a:lnTo>
                    <a:pt x="96" y="0"/>
                  </a:lnTo>
                  <a:lnTo>
                    <a:pt x="93" y="0"/>
                  </a:lnTo>
                  <a:lnTo>
                    <a:pt x="93" y="0"/>
                  </a:lnTo>
                  <a:lnTo>
                    <a:pt x="91" y="0"/>
                  </a:lnTo>
                  <a:lnTo>
                    <a:pt x="90" y="1"/>
                  </a:lnTo>
                  <a:lnTo>
                    <a:pt x="89" y="6"/>
                  </a:lnTo>
                  <a:lnTo>
                    <a:pt x="87" y="10"/>
                  </a:lnTo>
                  <a:lnTo>
                    <a:pt x="86" y="11"/>
                  </a:lnTo>
                  <a:lnTo>
                    <a:pt x="83" y="11"/>
                  </a:lnTo>
                  <a:lnTo>
                    <a:pt x="83" y="11"/>
                  </a:lnTo>
                  <a:lnTo>
                    <a:pt x="80" y="13"/>
                  </a:lnTo>
                  <a:lnTo>
                    <a:pt x="79" y="16"/>
                  </a:lnTo>
                  <a:lnTo>
                    <a:pt x="76" y="19"/>
                  </a:lnTo>
                  <a:lnTo>
                    <a:pt x="73" y="20"/>
                  </a:lnTo>
                  <a:lnTo>
                    <a:pt x="73" y="20"/>
                  </a:lnTo>
                  <a:lnTo>
                    <a:pt x="66" y="21"/>
                  </a:lnTo>
                  <a:lnTo>
                    <a:pt x="64" y="23"/>
                  </a:lnTo>
                  <a:lnTo>
                    <a:pt x="66" y="27"/>
                  </a:lnTo>
                  <a:lnTo>
                    <a:pt x="66" y="27"/>
                  </a:lnTo>
                  <a:lnTo>
                    <a:pt x="67" y="29"/>
                  </a:lnTo>
                  <a:lnTo>
                    <a:pt x="64" y="30"/>
                  </a:lnTo>
                  <a:lnTo>
                    <a:pt x="56" y="30"/>
                  </a:lnTo>
                  <a:lnTo>
                    <a:pt x="56" y="30"/>
                  </a:lnTo>
                  <a:lnTo>
                    <a:pt x="52" y="29"/>
                  </a:lnTo>
                  <a:lnTo>
                    <a:pt x="50" y="27"/>
                  </a:lnTo>
                  <a:lnTo>
                    <a:pt x="47" y="26"/>
                  </a:lnTo>
                  <a:lnTo>
                    <a:pt x="46" y="26"/>
                  </a:lnTo>
                  <a:lnTo>
                    <a:pt x="46" y="26"/>
                  </a:lnTo>
                  <a:lnTo>
                    <a:pt x="43" y="27"/>
                  </a:lnTo>
                  <a:lnTo>
                    <a:pt x="40" y="30"/>
                  </a:lnTo>
                  <a:lnTo>
                    <a:pt x="35" y="37"/>
                  </a:lnTo>
                  <a:lnTo>
                    <a:pt x="35" y="37"/>
                  </a:lnTo>
                  <a:lnTo>
                    <a:pt x="30" y="41"/>
                  </a:lnTo>
                  <a:lnTo>
                    <a:pt x="22" y="46"/>
                  </a:lnTo>
                  <a:lnTo>
                    <a:pt x="5" y="53"/>
                  </a:lnTo>
                  <a:lnTo>
                    <a:pt x="5" y="53"/>
                  </a:lnTo>
                  <a:lnTo>
                    <a:pt x="3" y="56"/>
                  </a:lnTo>
                  <a:lnTo>
                    <a:pt x="0" y="60"/>
                  </a:lnTo>
                  <a:lnTo>
                    <a:pt x="0" y="60"/>
                  </a:lnTo>
                  <a:lnTo>
                    <a:pt x="6" y="61"/>
                  </a:lnTo>
                  <a:lnTo>
                    <a:pt x="12" y="64"/>
                  </a:lnTo>
                  <a:lnTo>
                    <a:pt x="16" y="67"/>
                  </a:lnTo>
                  <a:lnTo>
                    <a:pt x="19" y="70"/>
                  </a:lnTo>
                  <a:lnTo>
                    <a:pt x="19" y="70"/>
                  </a:lnTo>
                  <a:lnTo>
                    <a:pt x="20" y="71"/>
                  </a:lnTo>
                  <a:lnTo>
                    <a:pt x="20" y="74"/>
                  </a:lnTo>
                  <a:lnTo>
                    <a:pt x="17" y="78"/>
                  </a:lnTo>
                  <a:lnTo>
                    <a:pt x="9" y="87"/>
                  </a:lnTo>
                  <a:lnTo>
                    <a:pt x="9" y="87"/>
                  </a:lnTo>
                  <a:lnTo>
                    <a:pt x="7" y="90"/>
                  </a:lnTo>
                  <a:lnTo>
                    <a:pt x="9" y="93"/>
                  </a:lnTo>
                  <a:lnTo>
                    <a:pt x="12" y="94"/>
                  </a:lnTo>
                  <a:lnTo>
                    <a:pt x="12" y="97"/>
                  </a:lnTo>
                  <a:lnTo>
                    <a:pt x="12" y="97"/>
                  </a:lnTo>
                  <a:lnTo>
                    <a:pt x="13" y="100"/>
                  </a:lnTo>
                  <a:lnTo>
                    <a:pt x="16" y="101"/>
                  </a:lnTo>
                  <a:lnTo>
                    <a:pt x="19" y="103"/>
                  </a:lnTo>
                  <a:lnTo>
                    <a:pt x="20" y="101"/>
                  </a:lnTo>
                  <a:lnTo>
                    <a:pt x="20" y="101"/>
                  </a:lnTo>
                  <a:lnTo>
                    <a:pt x="22" y="98"/>
                  </a:lnTo>
                  <a:lnTo>
                    <a:pt x="25" y="98"/>
                  </a:lnTo>
                  <a:lnTo>
                    <a:pt x="33" y="98"/>
                  </a:lnTo>
                  <a:lnTo>
                    <a:pt x="33" y="98"/>
                  </a:lnTo>
                  <a:lnTo>
                    <a:pt x="35" y="98"/>
                  </a:lnTo>
                  <a:lnTo>
                    <a:pt x="36" y="100"/>
                  </a:lnTo>
                  <a:lnTo>
                    <a:pt x="36" y="100"/>
                  </a:lnTo>
                  <a:lnTo>
                    <a:pt x="46" y="93"/>
                  </a:lnTo>
                  <a:lnTo>
                    <a:pt x="46" y="93"/>
                  </a:lnTo>
                  <a:lnTo>
                    <a:pt x="49" y="91"/>
                  </a:lnTo>
                  <a:lnTo>
                    <a:pt x="52" y="91"/>
                  </a:lnTo>
                  <a:lnTo>
                    <a:pt x="60" y="90"/>
                  </a:lnTo>
                  <a:lnTo>
                    <a:pt x="60" y="90"/>
                  </a:lnTo>
                  <a:lnTo>
                    <a:pt x="64" y="90"/>
                  </a:lnTo>
                  <a:lnTo>
                    <a:pt x="69" y="87"/>
                  </a:lnTo>
                  <a:lnTo>
                    <a:pt x="69" y="87"/>
                  </a:lnTo>
                  <a:lnTo>
                    <a:pt x="60" y="78"/>
                  </a:lnTo>
                  <a:lnTo>
                    <a:pt x="54" y="74"/>
                  </a:lnTo>
                  <a:lnTo>
                    <a:pt x="54" y="74"/>
                  </a:lnTo>
                  <a:lnTo>
                    <a:pt x="53" y="73"/>
                  </a:lnTo>
                  <a:lnTo>
                    <a:pt x="52" y="70"/>
                  </a:lnTo>
                  <a:lnTo>
                    <a:pt x="53" y="66"/>
                  </a:lnTo>
                  <a:lnTo>
                    <a:pt x="54" y="61"/>
                  </a:lnTo>
                  <a:lnTo>
                    <a:pt x="59" y="60"/>
                  </a:lnTo>
                  <a:lnTo>
                    <a:pt x="59" y="60"/>
                  </a:lnTo>
                  <a:lnTo>
                    <a:pt x="66" y="57"/>
                  </a:lnTo>
                  <a:lnTo>
                    <a:pt x="74" y="51"/>
                  </a:lnTo>
                  <a:lnTo>
                    <a:pt x="87" y="43"/>
                  </a:lnTo>
                  <a:lnTo>
                    <a:pt x="87" y="43"/>
                  </a:lnTo>
                  <a:lnTo>
                    <a:pt x="90" y="38"/>
                  </a:lnTo>
                  <a:lnTo>
                    <a:pt x="90" y="34"/>
                  </a:lnTo>
                  <a:lnTo>
                    <a:pt x="91" y="29"/>
                  </a:lnTo>
                  <a:lnTo>
                    <a:pt x="93" y="23"/>
                  </a:lnTo>
                  <a:lnTo>
                    <a:pt x="93" y="23"/>
                  </a:lnTo>
                  <a:lnTo>
                    <a:pt x="100" y="14"/>
                  </a:lnTo>
                  <a:lnTo>
                    <a:pt x="111" y="6"/>
                  </a:lnTo>
                  <a:lnTo>
                    <a:pt x="111" y="6"/>
                  </a:lnTo>
                  <a:lnTo>
                    <a:pt x="106" y="4"/>
                  </a:lnTo>
                  <a:lnTo>
                    <a:pt x="10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 name="Nepal">
              <a:extLst>
                <a:ext uri="{FF2B5EF4-FFF2-40B4-BE49-F238E27FC236}">
                  <a16:creationId xmlns:a16="http://schemas.microsoft.com/office/drawing/2014/main" id="{C17B9F14-1BD3-3A4D-A07B-13B9E046A8FA}"/>
                </a:ext>
              </a:extLst>
            </p:cNvPr>
            <p:cNvSpPr>
              <a:spLocks/>
            </p:cNvSpPr>
            <p:nvPr/>
          </p:nvSpPr>
          <p:spPr bwMode="auto">
            <a:xfrm>
              <a:off x="9211029" y="2693192"/>
              <a:ext cx="186056" cy="104561"/>
            </a:xfrm>
            <a:custGeom>
              <a:avLst/>
              <a:gdLst/>
              <a:ahLst/>
              <a:cxnLst>
                <a:cxn ang="0">
                  <a:pos x="121" y="44"/>
                </a:cxn>
                <a:cxn ang="0">
                  <a:pos x="117" y="44"/>
                </a:cxn>
                <a:cxn ang="0">
                  <a:pos x="106" y="42"/>
                </a:cxn>
                <a:cxn ang="0">
                  <a:pos x="96" y="40"/>
                </a:cxn>
                <a:cxn ang="0">
                  <a:pos x="90" y="38"/>
                </a:cxn>
                <a:cxn ang="0">
                  <a:pos x="73" y="33"/>
                </a:cxn>
                <a:cxn ang="0">
                  <a:pos x="66" y="27"/>
                </a:cxn>
                <a:cxn ang="0">
                  <a:pos x="33" y="4"/>
                </a:cxn>
                <a:cxn ang="0">
                  <a:pos x="29" y="1"/>
                </a:cxn>
                <a:cxn ang="0">
                  <a:pos x="22" y="0"/>
                </a:cxn>
                <a:cxn ang="0">
                  <a:pos x="20" y="1"/>
                </a:cxn>
                <a:cxn ang="0">
                  <a:pos x="16" y="3"/>
                </a:cxn>
                <a:cxn ang="0">
                  <a:pos x="10" y="4"/>
                </a:cxn>
                <a:cxn ang="0">
                  <a:pos x="3" y="11"/>
                </a:cxn>
                <a:cxn ang="0">
                  <a:pos x="3" y="13"/>
                </a:cxn>
                <a:cxn ang="0">
                  <a:pos x="0" y="25"/>
                </a:cxn>
                <a:cxn ang="0">
                  <a:pos x="0" y="27"/>
                </a:cxn>
                <a:cxn ang="0">
                  <a:pos x="6" y="30"/>
                </a:cxn>
                <a:cxn ang="0">
                  <a:pos x="9" y="31"/>
                </a:cxn>
                <a:cxn ang="0">
                  <a:pos x="15" y="35"/>
                </a:cxn>
                <a:cxn ang="0">
                  <a:pos x="20" y="38"/>
                </a:cxn>
                <a:cxn ang="0">
                  <a:pos x="23" y="40"/>
                </a:cxn>
                <a:cxn ang="0">
                  <a:pos x="33" y="44"/>
                </a:cxn>
                <a:cxn ang="0">
                  <a:pos x="36" y="45"/>
                </a:cxn>
                <a:cxn ang="0">
                  <a:pos x="46" y="52"/>
                </a:cxn>
                <a:cxn ang="0">
                  <a:pos x="49" y="52"/>
                </a:cxn>
                <a:cxn ang="0">
                  <a:pos x="62" y="50"/>
                </a:cxn>
                <a:cxn ang="0">
                  <a:pos x="64" y="51"/>
                </a:cxn>
                <a:cxn ang="0">
                  <a:pos x="70" y="58"/>
                </a:cxn>
                <a:cxn ang="0">
                  <a:pos x="73" y="61"/>
                </a:cxn>
                <a:cxn ang="0">
                  <a:pos x="87" y="64"/>
                </a:cxn>
                <a:cxn ang="0">
                  <a:pos x="91" y="67"/>
                </a:cxn>
                <a:cxn ang="0">
                  <a:pos x="106" y="68"/>
                </a:cxn>
                <a:cxn ang="0">
                  <a:pos x="119" y="64"/>
                </a:cxn>
                <a:cxn ang="0">
                  <a:pos x="121" y="61"/>
                </a:cxn>
                <a:cxn ang="0">
                  <a:pos x="120" y="48"/>
                </a:cxn>
                <a:cxn ang="0">
                  <a:pos x="121" y="44"/>
                </a:cxn>
              </a:cxnLst>
              <a:rect l="0" t="0" r="r" b="b"/>
              <a:pathLst>
                <a:path w="121" h="68">
                  <a:moveTo>
                    <a:pt x="121" y="44"/>
                  </a:moveTo>
                  <a:lnTo>
                    <a:pt x="121" y="44"/>
                  </a:lnTo>
                  <a:lnTo>
                    <a:pt x="117" y="44"/>
                  </a:lnTo>
                  <a:lnTo>
                    <a:pt x="117" y="44"/>
                  </a:lnTo>
                  <a:lnTo>
                    <a:pt x="111" y="44"/>
                  </a:lnTo>
                  <a:lnTo>
                    <a:pt x="106" y="42"/>
                  </a:lnTo>
                  <a:lnTo>
                    <a:pt x="101" y="41"/>
                  </a:lnTo>
                  <a:lnTo>
                    <a:pt x="96" y="40"/>
                  </a:lnTo>
                  <a:lnTo>
                    <a:pt x="96" y="40"/>
                  </a:lnTo>
                  <a:lnTo>
                    <a:pt x="90" y="38"/>
                  </a:lnTo>
                  <a:lnTo>
                    <a:pt x="82" y="35"/>
                  </a:lnTo>
                  <a:lnTo>
                    <a:pt x="73" y="33"/>
                  </a:lnTo>
                  <a:lnTo>
                    <a:pt x="66" y="27"/>
                  </a:lnTo>
                  <a:lnTo>
                    <a:pt x="66" y="27"/>
                  </a:lnTo>
                  <a:lnTo>
                    <a:pt x="47" y="15"/>
                  </a:lnTo>
                  <a:lnTo>
                    <a:pt x="33" y="4"/>
                  </a:lnTo>
                  <a:lnTo>
                    <a:pt x="33" y="4"/>
                  </a:lnTo>
                  <a:lnTo>
                    <a:pt x="29" y="1"/>
                  </a:lnTo>
                  <a:lnTo>
                    <a:pt x="25" y="0"/>
                  </a:lnTo>
                  <a:lnTo>
                    <a:pt x="22" y="0"/>
                  </a:lnTo>
                  <a:lnTo>
                    <a:pt x="20" y="1"/>
                  </a:lnTo>
                  <a:lnTo>
                    <a:pt x="20" y="1"/>
                  </a:lnTo>
                  <a:lnTo>
                    <a:pt x="19" y="3"/>
                  </a:lnTo>
                  <a:lnTo>
                    <a:pt x="16" y="3"/>
                  </a:lnTo>
                  <a:lnTo>
                    <a:pt x="10" y="4"/>
                  </a:lnTo>
                  <a:lnTo>
                    <a:pt x="10" y="4"/>
                  </a:lnTo>
                  <a:lnTo>
                    <a:pt x="6" y="8"/>
                  </a:lnTo>
                  <a:lnTo>
                    <a:pt x="3" y="11"/>
                  </a:lnTo>
                  <a:lnTo>
                    <a:pt x="3" y="13"/>
                  </a:lnTo>
                  <a:lnTo>
                    <a:pt x="3" y="13"/>
                  </a:lnTo>
                  <a:lnTo>
                    <a:pt x="2" y="20"/>
                  </a:lnTo>
                  <a:lnTo>
                    <a:pt x="0" y="25"/>
                  </a:lnTo>
                  <a:lnTo>
                    <a:pt x="0" y="25"/>
                  </a:lnTo>
                  <a:lnTo>
                    <a:pt x="0" y="27"/>
                  </a:lnTo>
                  <a:lnTo>
                    <a:pt x="3" y="28"/>
                  </a:lnTo>
                  <a:lnTo>
                    <a:pt x="6" y="30"/>
                  </a:lnTo>
                  <a:lnTo>
                    <a:pt x="9" y="31"/>
                  </a:lnTo>
                  <a:lnTo>
                    <a:pt x="9" y="31"/>
                  </a:lnTo>
                  <a:lnTo>
                    <a:pt x="10" y="34"/>
                  </a:lnTo>
                  <a:lnTo>
                    <a:pt x="15" y="35"/>
                  </a:lnTo>
                  <a:lnTo>
                    <a:pt x="19" y="37"/>
                  </a:lnTo>
                  <a:lnTo>
                    <a:pt x="20" y="38"/>
                  </a:lnTo>
                  <a:lnTo>
                    <a:pt x="20" y="38"/>
                  </a:lnTo>
                  <a:lnTo>
                    <a:pt x="23" y="40"/>
                  </a:lnTo>
                  <a:lnTo>
                    <a:pt x="26" y="42"/>
                  </a:lnTo>
                  <a:lnTo>
                    <a:pt x="33" y="44"/>
                  </a:lnTo>
                  <a:lnTo>
                    <a:pt x="33" y="44"/>
                  </a:lnTo>
                  <a:lnTo>
                    <a:pt x="36" y="45"/>
                  </a:lnTo>
                  <a:lnTo>
                    <a:pt x="40" y="48"/>
                  </a:lnTo>
                  <a:lnTo>
                    <a:pt x="46" y="52"/>
                  </a:lnTo>
                  <a:lnTo>
                    <a:pt x="46" y="52"/>
                  </a:lnTo>
                  <a:lnTo>
                    <a:pt x="49" y="52"/>
                  </a:lnTo>
                  <a:lnTo>
                    <a:pt x="53" y="51"/>
                  </a:lnTo>
                  <a:lnTo>
                    <a:pt x="62" y="50"/>
                  </a:lnTo>
                  <a:lnTo>
                    <a:pt x="62" y="50"/>
                  </a:lnTo>
                  <a:lnTo>
                    <a:pt x="64" y="51"/>
                  </a:lnTo>
                  <a:lnTo>
                    <a:pt x="67" y="52"/>
                  </a:lnTo>
                  <a:lnTo>
                    <a:pt x="70" y="58"/>
                  </a:lnTo>
                  <a:lnTo>
                    <a:pt x="70" y="58"/>
                  </a:lnTo>
                  <a:lnTo>
                    <a:pt x="73" y="61"/>
                  </a:lnTo>
                  <a:lnTo>
                    <a:pt x="80" y="62"/>
                  </a:lnTo>
                  <a:lnTo>
                    <a:pt x="87" y="64"/>
                  </a:lnTo>
                  <a:lnTo>
                    <a:pt x="91" y="67"/>
                  </a:lnTo>
                  <a:lnTo>
                    <a:pt x="91" y="67"/>
                  </a:lnTo>
                  <a:lnTo>
                    <a:pt x="97" y="68"/>
                  </a:lnTo>
                  <a:lnTo>
                    <a:pt x="106" y="68"/>
                  </a:lnTo>
                  <a:lnTo>
                    <a:pt x="114" y="67"/>
                  </a:lnTo>
                  <a:lnTo>
                    <a:pt x="119" y="64"/>
                  </a:lnTo>
                  <a:lnTo>
                    <a:pt x="119" y="64"/>
                  </a:lnTo>
                  <a:lnTo>
                    <a:pt x="121" y="61"/>
                  </a:lnTo>
                  <a:lnTo>
                    <a:pt x="121" y="57"/>
                  </a:lnTo>
                  <a:lnTo>
                    <a:pt x="120" y="48"/>
                  </a:lnTo>
                  <a:lnTo>
                    <a:pt x="120" y="48"/>
                  </a:lnTo>
                  <a:lnTo>
                    <a:pt x="121" y="44"/>
                  </a:lnTo>
                  <a:lnTo>
                    <a:pt x="121" y="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 name="Myanmar">
              <a:extLst>
                <a:ext uri="{FF2B5EF4-FFF2-40B4-BE49-F238E27FC236}">
                  <a16:creationId xmlns:a16="http://schemas.microsoft.com/office/drawing/2014/main" id="{AADEFD89-0DE1-A85E-DF14-BAB62B97E467}"/>
                </a:ext>
              </a:extLst>
            </p:cNvPr>
            <p:cNvSpPr>
              <a:spLocks/>
            </p:cNvSpPr>
            <p:nvPr/>
          </p:nvSpPr>
          <p:spPr bwMode="auto">
            <a:xfrm>
              <a:off x="9484730" y="2743936"/>
              <a:ext cx="212195" cy="461293"/>
            </a:xfrm>
            <a:custGeom>
              <a:avLst/>
              <a:gdLst/>
              <a:ahLst/>
              <a:cxnLst>
                <a:cxn ang="0">
                  <a:pos x="108" y="267"/>
                </a:cxn>
                <a:cxn ang="0">
                  <a:pos x="106" y="251"/>
                </a:cxn>
                <a:cxn ang="0">
                  <a:pos x="96" y="237"/>
                </a:cxn>
                <a:cxn ang="0">
                  <a:pos x="94" y="224"/>
                </a:cxn>
                <a:cxn ang="0">
                  <a:pos x="97" y="213"/>
                </a:cxn>
                <a:cxn ang="0">
                  <a:pos x="100" y="207"/>
                </a:cxn>
                <a:cxn ang="0">
                  <a:pos x="96" y="200"/>
                </a:cxn>
                <a:cxn ang="0">
                  <a:pos x="91" y="193"/>
                </a:cxn>
                <a:cxn ang="0">
                  <a:pos x="83" y="180"/>
                </a:cxn>
                <a:cxn ang="0">
                  <a:pos x="90" y="150"/>
                </a:cxn>
                <a:cxn ang="0">
                  <a:pos x="104" y="149"/>
                </a:cxn>
                <a:cxn ang="0">
                  <a:pos x="114" y="142"/>
                </a:cxn>
                <a:cxn ang="0">
                  <a:pos x="123" y="136"/>
                </a:cxn>
                <a:cxn ang="0">
                  <a:pos x="130" y="130"/>
                </a:cxn>
                <a:cxn ang="0">
                  <a:pos x="137" y="118"/>
                </a:cxn>
                <a:cxn ang="0">
                  <a:pos x="135" y="118"/>
                </a:cxn>
                <a:cxn ang="0">
                  <a:pos x="123" y="119"/>
                </a:cxn>
                <a:cxn ang="0">
                  <a:pos x="120" y="112"/>
                </a:cxn>
                <a:cxn ang="0">
                  <a:pos x="110" y="109"/>
                </a:cxn>
                <a:cxn ang="0">
                  <a:pos x="113" y="96"/>
                </a:cxn>
                <a:cxn ang="0">
                  <a:pos x="106" y="92"/>
                </a:cxn>
                <a:cxn ang="0">
                  <a:pos x="101" y="79"/>
                </a:cxn>
                <a:cxn ang="0">
                  <a:pos x="96" y="75"/>
                </a:cxn>
                <a:cxn ang="0">
                  <a:pos x="84" y="76"/>
                </a:cxn>
                <a:cxn ang="0">
                  <a:pos x="83" y="68"/>
                </a:cxn>
                <a:cxn ang="0">
                  <a:pos x="97" y="45"/>
                </a:cxn>
                <a:cxn ang="0">
                  <a:pos x="100" y="22"/>
                </a:cxn>
                <a:cxn ang="0">
                  <a:pos x="96" y="14"/>
                </a:cxn>
                <a:cxn ang="0">
                  <a:pos x="91" y="11"/>
                </a:cxn>
                <a:cxn ang="0">
                  <a:pos x="87" y="1"/>
                </a:cxn>
                <a:cxn ang="0">
                  <a:pos x="77" y="2"/>
                </a:cxn>
                <a:cxn ang="0">
                  <a:pos x="76" y="5"/>
                </a:cxn>
                <a:cxn ang="0">
                  <a:pos x="71" y="11"/>
                </a:cxn>
                <a:cxn ang="0">
                  <a:pos x="74" y="21"/>
                </a:cxn>
                <a:cxn ang="0">
                  <a:pos x="70" y="22"/>
                </a:cxn>
                <a:cxn ang="0">
                  <a:pos x="66" y="19"/>
                </a:cxn>
                <a:cxn ang="0">
                  <a:pos x="47" y="32"/>
                </a:cxn>
                <a:cxn ang="0">
                  <a:pos x="43" y="45"/>
                </a:cxn>
                <a:cxn ang="0">
                  <a:pos x="39" y="59"/>
                </a:cxn>
                <a:cxn ang="0">
                  <a:pos x="33" y="78"/>
                </a:cxn>
                <a:cxn ang="0">
                  <a:pos x="29" y="79"/>
                </a:cxn>
                <a:cxn ang="0">
                  <a:pos x="20" y="85"/>
                </a:cxn>
                <a:cxn ang="0">
                  <a:pos x="16" y="98"/>
                </a:cxn>
                <a:cxn ang="0">
                  <a:pos x="13" y="110"/>
                </a:cxn>
                <a:cxn ang="0">
                  <a:pos x="6" y="123"/>
                </a:cxn>
                <a:cxn ang="0">
                  <a:pos x="7" y="138"/>
                </a:cxn>
                <a:cxn ang="0">
                  <a:pos x="19" y="146"/>
                </a:cxn>
                <a:cxn ang="0">
                  <a:pos x="34" y="176"/>
                </a:cxn>
                <a:cxn ang="0">
                  <a:pos x="34" y="197"/>
                </a:cxn>
                <a:cxn ang="0">
                  <a:pos x="32" y="207"/>
                </a:cxn>
                <a:cxn ang="0">
                  <a:pos x="47" y="213"/>
                </a:cxn>
                <a:cxn ang="0">
                  <a:pos x="57" y="204"/>
                </a:cxn>
                <a:cxn ang="0">
                  <a:pos x="67" y="193"/>
                </a:cxn>
                <a:cxn ang="0">
                  <a:pos x="76" y="199"/>
                </a:cxn>
                <a:cxn ang="0">
                  <a:pos x="83" y="217"/>
                </a:cxn>
                <a:cxn ang="0">
                  <a:pos x="88" y="248"/>
                </a:cxn>
                <a:cxn ang="0">
                  <a:pos x="97" y="264"/>
                </a:cxn>
                <a:cxn ang="0">
                  <a:pos x="96" y="281"/>
                </a:cxn>
                <a:cxn ang="0">
                  <a:pos x="98" y="295"/>
                </a:cxn>
                <a:cxn ang="0">
                  <a:pos x="103" y="297"/>
                </a:cxn>
              </a:cxnLst>
              <a:rect l="0" t="0" r="r" b="b"/>
              <a:pathLst>
                <a:path w="138" h="300">
                  <a:moveTo>
                    <a:pt x="111" y="274"/>
                  </a:moveTo>
                  <a:lnTo>
                    <a:pt x="111" y="274"/>
                  </a:lnTo>
                  <a:lnTo>
                    <a:pt x="111" y="270"/>
                  </a:lnTo>
                  <a:lnTo>
                    <a:pt x="108" y="267"/>
                  </a:lnTo>
                  <a:lnTo>
                    <a:pt x="107" y="264"/>
                  </a:lnTo>
                  <a:lnTo>
                    <a:pt x="107" y="261"/>
                  </a:lnTo>
                  <a:lnTo>
                    <a:pt x="107" y="261"/>
                  </a:lnTo>
                  <a:lnTo>
                    <a:pt x="106" y="251"/>
                  </a:lnTo>
                  <a:lnTo>
                    <a:pt x="104" y="247"/>
                  </a:lnTo>
                  <a:lnTo>
                    <a:pt x="100" y="241"/>
                  </a:lnTo>
                  <a:lnTo>
                    <a:pt x="100" y="241"/>
                  </a:lnTo>
                  <a:lnTo>
                    <a:pt x="96" y="237"/>
                  </a:lnTo>
                  <a:lnTo>
                    <a:pt x="94" y="233"/>
                  </a:lnTo>
                  <a:lnTo>
                    <a:pt x="93" y="229"/>
                  </a:lnTo>
                  <a:lnTo>
                    <a:pt x="94" y="224"/>
                  </a:lnTo>
                  <a:lnTo>
                    <a:pt x="94" y="224"/>
                  </a:lnTo>
                  <a:lnTo>
                    <a:pt x="96" y="221"/>
                  </a:lnTo>
                  <a:lnTo>
                    <a:pt x="97" y="217"/>
                  </a:lnTo>
                  <a:lnTo>
                    <a:pt x="96" y="214"/>
                  </a:lnTo>
                  <a:lnTo>
                    <a:pt x="97" y="213"/>
                  </a:lnTo>
                  <a:lnTo>
                    <a:pt x="97" y="213"/>
                  </a:lnTo>
                  <a:lnTo>
                    <a:pt x="98" y="213"/>
                  </a:lnTo>
                  <a:lnTo>
                    <a:pt x="100" y="210"/>
                  </a:lnTo>
                  <a:lnTo>
                    <a:pt x="100" y="207"/>
                  </a:lnTo>
                  <a:lnTo>
                    <a:pt x="97" y="206"/>
                  </a:lnTo>
                  <a:lnTo>
                    <a:pt x="97" y="206"/>
                  </a:lnTo>
                  <a:lnTo>
                    <a:pt x="96" y="203"/>
                  </a:lnTo>
                  <a:lnTo>
                    <a:pt x="96" y="200"/>
                  </a:lnTo>
                  <a:lnTo>
                    <a:pt x="96" y="197"/>
                  </a:lnTo>
                  <a:lnTo>
                    <a:pt x="94" y="194"/>
                  </a:lnTo>
                  <a:lnTo>
                    <a:pt x="94" y="194"/>
                  </a:lnTo>
                  <a:lnTo>
                    <a:pt x="91" y="193"/>
                  </a:lnTo>
                  <a:lnTo>
                    <a:pt x="87" y="189"/>
                  </a:lnTo>
                  <a:lnTo>
                    <a:pt x="84" y="184"/>
                  </a:lnTo>
                  <a:lnTo>
                    <a:pt x="83" y="180"/>
                  </a:lnTo>
                  <a:lnTo>
                    <a:pt x="83" y="180"/>
                  </a:lnTo>
                  <a:lnTo>
                    <a:pt x="86" y="155"/>
                  </a:lnTo>
                  <a:lnTo>
                    <a:pt x="86" y="155"/>
                  </a:lnTo>
                  <a:lnTo>
                    <a:pt x="87" y="152"/>
                  </a:lnTo>
                  <a:lnTo>
                    <a:pt x="90" y="150"/>
                  </a:lnTo>
                  <a:lnTo>
                    <a:pt x="94" y="150"/>
                  </a:lnTo>
                  <a:lnTo>
                    <a:pt x="94" y="150"/>
                  </a:lnTo>
                  <a:lnTo>
                    <a:pt x="100" y="150"/>
                  </a:lnTo>
                  <a:lnTo>
                    <a:pt x="104" y="149"/>
                  </a:lnTo>
                  <a:lnTo>
                    <a:pt x="107" y="146"/>
                  </a:lnTo>
                  <a:lnTo>
                    <a:pt x="107" y="146"/>
                  </a:lnTo>
                  <a:lnTo>
                    <a:pt x="110" y="143"/>
                  </a:lnTo>
                  <a:lnTo>
                    <a:pt x="114" y="142"/>
                  </a:lnTo>
                  <a:lnTo>
                    <a:pt x="118" y="140"/>
                  </a:lnTo>
                  <a:lnTo>
                    <a:pt x="121" y="138"/>
                  </a:lnTo>
                  <a:lnTo>
                    <a:pt x="121" y="138"/>
                  </a:lnTo>
                  <a:lnTo>
                    <a:pt x="123" y="136"/>
                  </a:lnTo>
                  <a:lnTo>
                    <a:pt x="125" y="135"/>
                  </a:lnTo>
                  <a:lnTo>
                    <a:pt x="128" y="133"/>
                  </a:lnTo>
                  <a:lnTo>
                    <a:pt x="130" y="130"/>
                  </a:lnTo>
                  <a:lnTo>
                    <a:pt x="130" y="130"/>
                  </a:lnTo>
                  <a:lnTo>
                    <a:pt x="131" y="128"/>
                  </a:lnTo>
                  <a:lnTo>
                    <a:pt x="134" y="123"/>
                  </a:lnTo>
                  <a:lnTo>
                    <a:pt x="137" y="118"/>
                  </a:lnTo>
                  <a:lnTo>
                    <a:pt x="137" y="118"/>
                  </a:lnTo>
                  <a:lnTo>
                    <a:pt x="138" y="118"/>
                  </a:lnTo>
                  <a:lnTo>
                    <a:pt x="138" y="118"/>
                  </a:lnTo>
                  <a:lnTo>
                    <a:pt x="137" y="118"/>
                  </a:lnTo>
                  <a:lnTo>
                    <a:pt x="135" y="118"/>
                  </a:lnTo>
                  <a:lnTo>
                    <a:pt x="131" y="119"/>
                  </a:lnTo>
                  <a:lnTo>
                    <a:pt x="131" y="119"/>
                  </a:lnTo>
                  <a:lnTo>
                    <a:pt x="125" y="120"/>
                  </a:lnTo>
                  <a:lnTo>
                    <a:pt x="123" y="119"/>
                  </a:lnTo>
                  <a:lnTo>
                    <a:pt x="121" y="118"/>
                  </a:lnTo>
                  <a:lnTo>
                    <a:pt x="121" y="113"/>
                  </a:lnTo>
                  <a:lnTo>
                    <a:pt x="121" y="113"/>
                  </a:lnTo>
                  <a:lnTo>
                    <a:pt x="120" y="112"/>
                  </a:lnTo>
                  <a:lnTo>
                    <a:pt x="118" y="110"/>
                  </a:lnTo>
                  <a:lnTo>
                    <a:pt x="111" y="109"/>
                  </a:lnTo>
                  <a:lnTo>
                    <a:pt x="111" y="109"/>
                  </a:lnTo>
                  <a:lnTo>
                    <a:pt x="110" y="109"/>
                  </a:lnTo>
                  <a:lnTo>
                    <a:pt x="110" y="106"/>
                  </a:lnTo>
                  <a:lnTo>
                    <a:pt x="111" y="99"/>
                  </a:lnTo>
                  <a:lnTo>
                    <a:pt x="111" y="99"/>
                  </a:lnTo>
                  <a:lnTo>
                    <a:pt x="113" y="96"/>
                  </a:lnTo>
                  <a:lnTo>
                    <a:pt x="111" y="93"/>
                  </a:lnTo>
                  <a:lnTo>
                    <a:pt x="108" y="92"/>
                  </a:lnTo>
                  <a:lnTo>
                    <a:pt x="106" y="92"/>
                  </a:lnTo>
                  <a:lnTo>
                    <a:pt x="106" y="92"/>
                  </a:lnTo>
                  <a:lnTo>
                    <a:pt x="103" y="91"/>
                  </a:lnTo>
                  <a:lnTo>
                    <a:pt x="101" y="86"/>
                  </a:lnTo>
                  <a:lnTo>
                    <a:pt x="100" y="82"/>
                  </a:lnTo>
                  <a:lnTo>
                    <a:pt x="101" y="79"/>
                  </a:lnTo>
                  <a:lnTo>
                    <a:pt x="101" y="79"/>
                  </a:lnTo>
                  <a:lnTo>
                    <a:pt x="101" y="78"/>
                  </a:lnTo>
                  <a:lnTo>
                    <a:pt x="100" y="76"/>
                  </a:lnTo>
                  <a:lnTo>
                    <a:pt x="96" y="75"/>
                  </a:lnTo>
                  <a:lnTo>
                    <a:pt x="91" y="75"/>
                  </a:lnTo>
                  <a:lnTo>
                    <a:pt x="86" y="76"/>
                  </a:lnTo>
                  <a:lnTo>
                    <a:pt x="86" y="76"/>
                  </a:lnTo>
                  <a:lnTo>
                    <a:pt x="84" y="76"/>
                  </a:lnTo>
                  <a:lnTo>
                    <a:pt x="83" y="75"/>
                  </a:lnTo>
                  <a:lnTo>
                    <a:pt x="84" y="71"/>
                  </a:lnTo>
                  <a:lnTo>
                    <a:pt x="83" y="68"/>
                  </a:lnTo>
                  <a:lnTo>
                    <a:pt x="83" y="68"/>
                  </a:lnTo>
                  <a:lnTo>
                    <a:pt x="84" y="64"/>
                  </a:lnTo>
                  <a:lnTo>
                    <a:pt x="87" y="58"/>
                  </a:lnTo>
                  <a:lnTo>
                    <a:pt x="91" y="52"/>
                  </a:lnTo>
                  <a:lnTo>
                    <a:pt x="97" y="45"/>
                  </a:lnTo>
                  <a:lnTo>
                    <a:pt x="97" y="45"/>
                  </a:lnTo>
                  <a:lnTo>
                    <a:pt x="100" y="41"/>
                  </a:lnTo>
                  <a:lnTo>
                    <a:pt x="101" y="34"/>
                  </a:lnTo>
                  <a:lnTo>
                    <a:pt x="100" y="22"/>
                  </a:lnTo>
                  <a:lnTo>
                    <a:pt x="100" y="22"/>
                  </a:lnTo>
                  <a:lnTo>
                    <a:pt x="100" y="18"/>
                  </a:lnTo>
                  <a:lnTo>
                    <a:pt x="98" y="15"/>
                  </a:lnTo>
                  <a:lnTo>
                    <a:pt x="96" y="14"/>
                  </a:lnTo>
                  <a:lnTo>
                    <a:pt x="94" y="14"/>
                  </a:lnTo>
                  <a:lnTo>
                    <a:pt x="94" y="14"/>
                  </a:lnTo>
                  <a:lnTo>
                    <a:pt x="93" y="14"/>
                  </a:lnTo>
                  <a:lnTo>
                    <a:pt x="91" y="11"/>
                  </a:lnTo>
                  <a:lnTo>
                    <a:pt x="90" y="5"/>
                  </a:lnTo>
                  <a:lnTo>
                    <a:pt x="90" y="5"/>
                  </a:lnTo>
                  <a:lnTo>
                    <a:pt x="90" y="2"/>
                  </a:lnTo>
                  <a:lnTo>
                    <a:pt x="87" y="1"/>
                  </a:lnTo>
                  <a:lnTo>
                    <a:pt x="83" y="0"/>
                  </a:lnTo>
                  <a:lnTo>
                    <a:pt x="80" y="1"/>
                  </a:lnTo>
                  <a:lnTo>
                    <a:pt x="80" y="1"/>
                  </a:lnTo>
                  <a:lnTo>
                    <a:pt x="77" y="2"/>
                  </a:lnTo>
                  <a:lnTo>
                    <a:pt x="77" y="2"/>
                  </a:lnTo>
                  <a:lnTo>
                    <a:pt x="77" y="2"/>
                  </a:lnTo>
                  <a:lnTo>
                    <a:pt x="77" y="2"/>
                  </a:lnTo>
                  <a:lnTo>
                    <a:pt x="76" y="5"/>
                  </a:lnTo>
                  <a:lnTo>
                    <a:pt x="76" y="8"/>
                  </a:lnTo>
                  <a:lnTo>
                    <a:pt x="73" y="9"/>
                  </a:lnTo>
                  <a:lnTo>
                    <a:pt x="73" y="9"/>
                  </a:lnTo>
                  <a:lnTo>
                    <a:pt x="71" y="11"/>
                  </a:lnTo>
                  <a:lnTo>
                    <a:pt x="71" y="14"/>
                  </a:lnTo>
                  <a:lnTo>
                    <a:pt x="73" y="17"/>
                  </a:lnTo>
                  <a:lnTo>
                    <a:pt x="74" y="21"/>
                  </a:lnTo>
                  <a:lnTo>
                    <a:pt x="74" y="21"/>
                  </a:lnTo>
                  <a:lnTo>
                    <a:pt x="76" y="22"/>
                  </a:lnTo>
                  <a:lnTo>
                    <a:pt x="76" y="24"/>
                  </a:lnTo>
                  <a:lnTo>
                    <a:pt x="73" y="24"/>
                  </a:lnTo>
                  <a:lnTo>
                    <a:pt x="70" y="22"/>
                  </a:lnTo>
                  <a:lnTo>
                    <a:pt x="67" y="21"/>
                  </a:lnTo>
                  <a:lnTo>
                    <a:pt x="67" y="21"/>
                  </a:lnTo>
                  <a:lnTo>
                    <a:pt x="67" y="19"/>
                  </a:lnTo>
                  <a:lnTo>
                    <a:pt x="66" y="19"/>
                  </a:lnTo>
                  <a:lnTo>
                    <a:pt x="63" y="21"/>
                  </a:lnTo>
                  <a:lnTo>
                    <a:pt x="54" y="27"/>
                  </a:lnTo>
                  <a:lnTo>
                    <a:pt x="54" y="27"/>
                  </a:lnTo>
                  <a:lnTo>
                    <a:pt x="47" y="32"/>
                  </a:lnTo>
                  <a:lnTo>
                    <a:pt x="44" y="35"/>
                  </a:lnTo>
                  <a:lnTo>
                    <a:pt x="44" y="39"/>
                  </a:lnTo>
                  <a:lnTo>
                    <a:pt x="44" y="39"/>
                  </a:lnTo>
                  <a:lnTo>
                    <a:pt x="43" y="45"/>
                  </a:lnTo>
                  <a:lnTo>
                    <a:pt x="42" y="49"/>
                  </a:lnTo>
                  <a:lnTo>
                    <a:pt x="40" y="55"/>
                  </a:lnTo>
                  <a:lnTo>
                    <a:pt x="39" y="59"/>
                  </a:lnTo>
                  <a:lnTo>
                    <a:pt x="39" y="59"/>
                  </a:lnTo>
                  <a:lnTo>
                    <a:pt x="39" y="64"/>
                  </a:lnTo>
                  <a:lnTo>
                    <a:pt x="37" y="69"/>
                  </a:lnTo>
                  <a:lnTo>
                    <a:pt x="34" y="75"/>
                  </a:lnTo>
                  <a:lnTo>
                    <a:pt x="33" y="78"/>
                  </a:lnTo>
                  <a:lnTo>
                    <a:pt x="33" y="78"/>
                  </a:lnTo>
                  <a:lnTo>
                    <a:pt x="33" y="79"/>
                  </a:lnTo>
                  <a:lnTo>
                    <a:pt x="32" y="79"/>
                  </a:lnTo>
                  <a:lnTo>
                    <a:pt x="29" y="79"/>
                  </a:lnTo>
                  <a:lnTo>
                    <a:pt x="22" y="78"/>
                  </a:lnTo>
                  <a:lnTo>
                    <a:pt x="22" y="78"/>
                  </a:lnTo>
                  <a:lnTo>
                    <a:pt x="20" y="79"/>
                  </a:lnTo>
                  <a:lnTo>
                    <a:pt x="20" y="85"/>
                  </a:lnTo>
                  <a:lnTo>
                    <a:pt x="19" y="89"/>
                  </a:lnTo>
                  <a:lnTo>
                    <a:pt x="17" y="93"/>
                  </a:lnTo>
                  <a:lnTo>
                    <a:pt x="17" y="93"/>
                  </a:lnTo>
                  <a:lnTo>
                    <a:pt x="16" y="98"/>
                  </a:lnTo>
                  <a:lnTo>
                    <a:pt x="16" y="103"/>
                  </a:lnTo>
                  <a:lnTo>
                    <a:pt x="16" y="109"/>
                  </a:lnTo>
                  <a:lnTo>
                    <a:pt x="14" y="110"/>
                  </a:lnTo>
                  <a:lnTo>
                    <a:pt x="13" y="110"/>
                  </a:lnTo>
                  <a:lnTo>
                    <a:pt x="13" y="110"/>
                  </a:lnTo>
                  <a:lnTo>
                    <a:pt x="10" y="113"/>
                  </a:lnTo>
                  <a:lnTo>
                    <a:pt x="9" y="116"/>
                  </a:lnTo>
                  <a:lnTo>
                    <a:pt x="6" y="123"/>
                  </a:lnTo>
                  <a:lnTo>
                    <a:pt x="6" y="123"/>
                  </a:lnTo>
                  <a:lnTo>
                    <a:pt x="0" y="128"/>
                  </a:lnTo>
                  <a:lnTo>
                    <a:pt x="0" y="128"/>
                  </a:lnTo>
                  <a:lnTo>
                    <a:pt x="7" y="138"/>
                  </a:lnTo>
                  <a:lnTo>
                    <a:pt x="12" y="140"/>
                  </a:lnTo>
                  <a:lnTo>
                    <a:pt x="16" y="143"/>
                  </a:lnTo>
                  <a:lnTo>
                    <a:pt x="16" y="143"/>
                  </a:lnTo>
                  <a:lnTo>
                    <a:pt x="19" y="146"/>
                  </a:lnTo>
                  <a:lnTo>
                    <a:pt x="22" y="149"/>
                  </a:lnTo>
                  <a:lnTo>
                    <a:pt x="27" y="157"/>
                  </a:lnTo>
                  <a:lnTo>
                    <a:pt x="32" y="167"/>
                  </a:lnTo>
                  <a:lnTo>
                    <a:pt x="34" y="176"/>
                  </a:lnTo>
                  <a:lnTo>
                    <a:pt x="34" y="176"/>
                  </a:lnTo>
                  <a:lnTo>
                    <a:pt x="36" y="183"/>
                  </a:lnTo>
                  <a:lnTo>
                    <a:pt x="34" y="190"/>
                  </a:lnTo>
                  <a:lnTo>
                    <a:pt x="34" y="197"/>
                  </a:lnTo>
                  <a:lnTo>
                    <a:pt x="32" y="202"/>
                  </a:lnTo>
                  <a:lnTo>
                    <a:pt x="32" y="202"/>
                  </a:lnTo>
                  <a:lnTo>
                    <a:pt x="30" y="204"/>
                  </a:lnTo>
                  <a:lnTo>
                    <a:pt x="32" y="207"/>
                  </a:lnTo>
                  <a:lnTo>
                    <a:pt x="39" y="210"/>
                  </a:lnTo>
                  <a:lnTo>
                    <a:pt x="39" y="210"/>
                  </a:lnTo>
                  <a:lnTo>
                    <a:pt x="43" y="211"/>
                  </a:lnTo>
                  <a:lnTo>
                    <a:pt x="47" y="213"/>
                  </a:lnTo>
                  <a:lnTo>
                    <a:pt x="50" y="211"/>
                  </a:lnTo>
                  <a:lnTo>
                    <a:pt x="54" y="209"/>
                  </a:lnTo>
                  <a:lnTo>
                    <a:pt x="54" y="209"/>
                  </a:lnTo>
                  <a:lnTo>
                    <a:pt x="57" y="204"/>
                  </a:lnTo>
                  <a:lnTo>
                    <a:pt x="61" y="200"/>
                  </a:lnTo>
                  <a:lnTo>
                    <a:pt x="66" y="197"/>
                  </a:lnTo>
                  <a:lnTo>
                    <a:pt x="67" y="193"/>
                  </a:lnTo>
                  <a:lnTo>
                    <a:pt x="67" y="193"/>
                  </a:lnTo>
                  <a:lnTo>
                    <a:pt x="69" y="190"/>
                  </a:lnTo>
                  <a:lnTo>
                    <a:pt x="69" y="190"/>
                  </a:lnTo>
                  <a:lnTo>
                    <a:pt x="71" y="192"/>
                  </a:lnTo>
                  <a:lnTo>
                    <a:pt x="76" y="199"/>
                  </a:lnTo>
                  <a:lnTo>
                    <a:pt x="76" y="199"/>
                  </a:lnTo>
                  <a:lnTo>
                    <a:pt x="78" y="202"/>
                  </a:lnTo>
                  <a:lnTo>
                    <a:pt x="80" y="206"/>
                  </a:lnTo>
                  <a:lnTo>
                    <a:pt x="83" y="217"/>
                  </a:lnTo>
                  <a:lnTo>
                    <a:pt x="83" y="217"/>
                  </a:lnTo>
                  <a:lnTo>
                    <a:pt x="84" y="234"/>
                  </a:lnTo>
                  <a:lnTo>
                    <a:pt x="86" y="244"/>
                  </a:lnTo>
                  <a:lnTo>
                    <a:pt x="88" y="248"/>
                  </a:lnTo>
                  <a:lnTo>
                    <a:pt x="90" y="251"/>
                  </a:lnTo>
                  <a:lnTo>
                    <a:pt x="90" y="251"/>
                  </a:lnTo>
                  <a:lnTo>
                    <a:pt x="94" y="257"/>
                  </a:lnTo>
                  <a:lnTo>
                    <a:pt x="97" y="264"/>
                  </a:lnTo>
                  <a:lnTo>
                    <a:pt x="97" y="271"/>
                  </a:lnTo>
                  <a:lnTo>
                    <a:pt x="97" y="277"/>
                  </a:lnTo>
                  <a:lnTo>
                    <a:pt x="97" y="277"/>
                  </a:lnTo>
                  <a:lnTo>
                    <a:pt x="96" y="281"/>
                  </a:lnTo>
                  <a:lnTo>
                    <a:pt x="97" y="285"/>
                  </a:lnTo>
                  <a:lnTo>
                    <a:pt x="98" y="291"/>
                  </a:lnTo>
                  <a:lnTo>
                    <a:pt x="98" y="295"/>
                  </a:lnTo>
                  <a:lnTo>
                    <a:pt x="98" y="295"/>
                  </a:lnTo>
                  <a:lnTo>
                    <a:pt x="98" y="300"/>
                  </a:lnTo>
                  <a:lnTo>
                    <a:pt x="98" y="300"/>
                  </a:lnTo>
                  <a:lnTo>
                    <a:pt x="100" y="300"/>
                  </a:lnTo>
                  <a:lnTo>
                    <a:pt x="103" y="297"/>
                  </a:lnTo>
                  <a:lnTo>
                    <a:pt x="107" y="287"/>
                  </a:lnTo>
                  <a:lnTo>
                    <a:pt x="111" y="274"/>
                  </a:lnTo>
                  <a:lnTo>
                    <a:pt x="111" y="27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 name="Bhutan">
              <a:extLst>
                <a:ext uri="{FF2B5EF4-FFF2-40B4-BE49-F238E27FC236}">
                  <a16:creationId xmlns:a16="http://schemas.microsoft.com/office/drawing/2014/main" id="{AB078E99-7BAA-3A0E-5B49-B68E76FF1B78}"/>
                </a:ext>
              </a:extLst>
            </p:cNvPr>
            <p:cNvSpPr>
              <a:spLocks/>
            </p:cNvSpPr>
            <p:nvPr/>
          </p:nvSpPr>
          <p:spPr bwMode="auto">
            <a:xfrm>
              <a:off x="9415535" y="2750087"/>
              <a:ext cx="69195" cy="41516"/>
            </a:xfrm>
            <a:custGeom>
              <a:avLst/>
              <a:gdLst/>
              <a:ahLst/>
              <a:cxnLst>
                <a:cxn ang="0">
                  <a:pos x="45" y="8"/>
                </a:cxn>
                <a:cxn ang="0">
                  <a:pos x="45" y="8"/>
                </a:cxn>
                <a:cxn ang="0">
                  <a:pos x="40" y="4"/>
                </a:cxn>
                <a:cxn ang="0">
                  <a:pos x="35" y="4"/>
                </a:cxn>
                <a:cxn ang="0">
                  <a:pos x="31" y="4"/>
                </a:cxn>
                <a:cxn ang="0">
                  <a:pos x="27" y="4"/>
                </a:cxn>
                <a:cxn ang="0">
                  <a:pos x="27" y="4"/>
                </a:cxn>
                <a:cxn ang="0">
                  <a:pos x="20" y="0"/>
                </a:cxn>
                <a:cxn ang="0">
                  <a:pos x="17" y="0"/>
                </a:cxn>
                <a:cxn ang="0">
                  <a:pos x="14" y="1"/>
                </a:cxn>
                <a:cxn ang="0">
                  <a:pos x="14" y="1"/>
                </a:cxn>
                <a:cxn ang="0">
                  <a:pos x="8" y="4"/>
                </a:cxn>
                <a:cxn ang="0">
                  <a:pos x="5" y="7"/>
                </a:cxn>
                <a:cxn ang="0">
                  <a:pos x="3" y="11"/>
                </a:cxn>
                <a:cxn ang="0">
                  <a:pos x="3" y="11"/>
                </a:cxn>
                <a:cxn ang="0">
                  <a:pos x="0" y="18"/>
                </a:cxn>
                <a:cxn ang="0">
                  <a:pos x="0" y="18"/>
                </a:cxn>
                <a:cxn ang="0">
                  <a:pos x="1" y="21"/>
                </a:cxn>
                <a:cxn ang="0">
                  <a:pos x="3" y="23"/>
                </a:cxn>
                <a:cxn ang="0">
                  <a:pos x="3" y="23"/>
                </a:cxn>
                <a:cxn ang="0">
                  <a:pos x="5" y="23"/>
                </a:cxn>
                <a:cxn ang="0">
                  <a:pos x="8" y="24"/>
                </a:cxn>
                <a:cxn ang="0">
                  <a:pos x="11" y="24"/>
                </a:cxn>
                <a:cxn ang="0">
                  <a:pos x="14" y="24"/>
                </a:cxn>
                <a:cxn ang="0">
                  <a:pos x="14" y="24"/>
                </a:cxn>
                <a:cxn ang="0">
                  <a:pos x="18" y="24"/>
                </a:cxn>
                <a:cxn ang="0">
                  <a:pos x="21" y="25"/>
                </a:cxn>
                <a:cxn ang="0">
                  <a:pos x="24" y="27"/>
                </a:cxn>
                <a:cxn ang="0">
                  <a:pos x="30" y="25"/>
                </a:cxn>
                <a:cxn ang="0">
                  <a:pos x="30" y="25"/>
                </a:cxn>
                <a:cxn ang="0">
                  <a:pos x="34" y="25"/>
                </a:cxn>
                <a:cxn ang="0">
                  <a:pos x="38" y="25"/>
                </a:cxn>
                <a:cxn ang="0">
                  <a:pos x="42" y="25"/>
                </a:cxn>
                <a:cxn ang="0">
                  <a:pos x="45" y="24"/>
                </a:cxn>
                <a:cxn ang="0">
                  <a:pos x="45" y="24"/>
                </a:cxn>
                <a:cxn ang="0">
                  <a:pos x="45" y="20"/>
                </a:cxn>
                <a:cxn ang="0">
                  <a:pos x="45" y="15"/>
                </a:cxn>
                <a:cxn ang="0">
                  <a:pos x="44" y="10"/>
                </a:cxn>
                <a:cxn ang="0">
                  <a:pos x="44" y="10"/>
                </a:cxn>
                <a:cxn ang="0">
                  <a:pos x="45" y="8"/>
                </a:cxn>
                <a:cxn ang="0">
                  <a:pos x="45" y="8"/>
                </a:cxn>
              </a:cxnLst>
              <a:rect l="0" t="0" r="r" b="b"/>
              <a:pathLst>
                <a:path w="45" h="27">
                  <a:moveTo>
                    <a:pt x="45" y="8"/>
                  </a:moveTo>
                  <a:lnTo>
                    <a:pt x="45" y="8"/>
                  </a:lnTo>
                  <a:lnTo>
                    <a:pt x="40" y="4"/>
                  </a:lnTo>
                  <a:lnTo>
                    <a:pt x="35" y="4"/>
                  </a:lnTo>
                  <a:lnTo>
                    <a:pt x="31" y="4"/>
                  </a:lnTo>
                  <a:lnTo>
                    <a:pt x="27" y="4"/>
                  </a:lnTo>
                  <a:lnTo>
                    <a:pt x="27" y="4"/>
                  </a:lnTo>
                  <a:lnTo>
                    <a:pt x="20" y="0"/>
                  </a:lnTo>
                  <a:lnTo>
                    <a:pt x="17" y="0"/>
                  </a:lnTo>
                  <a:lnTo>
                    <a:pt x="14" y="1"/>
                  </a:lnTo>
                  <a:lnTo>
                    <a:pt x="14" y="1"/>
                  </a:lnTo>
                  <a:lnTo>
                    <a:pt x="8" y="4"/>
                  </a:lnTo>
                  <a:lnTo>
                    <a:pt x="5" y="7"/>
                  </a:lnTo>
                  <a:lnTo>
                    <a:pt x="3" y="11"/>
                  </a:lnTo>
                  <a:lnTo>
                    <a:pt x="3" y="11"/>
                  </a:lnTo>
                  <a:lnTo>
                    <a:pt x="0" y="18"/>
                  </a:lnTo>
                  <a:lnTo>
                    <a:pt x="0" y="18"/>
                  </a:lnTo>
                  <a:lnTo>
                    <a:pt x="1" y="21"/>
                  </a:lnTo>
                  <a:lnTo>
                    <a:pt x="3" y="23"/>
                  </a:lnTo>
                  <a:lnTo>
                    <a:pt x="3" y="23"/>
                  </a:lnTo>
                  <a:lnTo>
                    <a:pt x="5" y="23"/>
                  </a:lnTo>
                  <a:lnTo>
                    <a:pt x="8" y="24"/>
                  </a:lnTo>
                  <a:lnTo>
                    <a:pt x="11" y="24"/>
                  </a:lnTo>
                  <a:lnTo>
                    <a:pt x="14" y="24"/>
                  </a:lnTo>
                  <a:lnTo>
                    <a:pt x="14" y="24"/>
                  </a:lnTo>
                  <a:lnTo>
                    <a:pt x="18" y="24"/>
                  </a:lnTo>
                  <a:lnTo>
                    <a:pt x="21" y="25"/>
                  </a:lnTo>
                  <a:lnTo>
                    <a:pt x="24" y="27"/>
                  </a:lnTo>
                  <a:lnTo>
                    <a:pt x="30" y="25"/>
                  </a:lnTo>
                  <a:lnTo>
                    <a:pt x="30" y="25"/>
                  </a:lnTo>
                  <a:lnTo>
                    <a:pt x="34" y="25"/>
                  </a:lnTo>
                  <a:lnTo>
                    <a:pt x="38" y="25"/>
                  </a:lnTo>
                  <a:lnTo>
                    <a:pt x="42" y="25"/>
                  </a:lnTo>
                  <a:lnTo>
                    <a:pt x="45" y="24"/>
                  </a:lnTo>
                  <a:lnTo>
                    <a:pt x="45" y="24"/>
                  </a:lnTo>
                  <a:lnTo>
                    <a:pt x="45" y="20"/>
                  </a:lnTo>
                  <a:lnTo>
                    <a:pt x="45" y="15"/>
                  </a:lnTo>
                  <a:lnTo>
                    <a:pt x="44" y="10"/>
                  </a:lnTo>
                  <a:lnTo>
                    <a:pt x="44" y="10"/>
                  </a:lnTo>
                  <a:lnTo>
                    <a:pt x="45" y="8"/>
                  </a:lnTo>
                  <a:lnTo>
                    <a:pt x="45"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2" name="Cambodia">
              <a:extLst>
                <a:ext uri="{FF2B5EF4-FFF2-40B4-BE49-F238E27FC236}">
                  <a16:creationId xmlns:a16="http://schemas.microsoft.com/office/drawing/2014/main" id="{56DFB5DF-FA26-9779-B7BF-8F4ECC1564C5}"/>
                </a:ext>
              </a:extLst>
            </p:cNvPr>
            <p:cNvSpPr>
              <a:spLocks/>
            </p:cNvSpPr>
            <p:nvPr/>
          </p:nvSpPr>
          <p:spPr bwMode="auto">
            <a:xfrm>
              <a:off x="9727677" y="3106821"/>
              <a:ext cx="138389" cy="106098"/>
            </a:xfrm>
            <a:custGeom>
              <a:avLst/>
              <a:gdLst/>
              <a:ahLst/>
              <a:cxnLst>
                <a:cxn ang="0">
                  <a:pos x="44" y="61"/>
                </a:cxn>
                <a:cxn ang="0">
                  <a:pos x="47" y="61"/>
                </a:cxn>
                <a:cxn ang="0">
                  <a:pos x="60" y="62"/>
                </a:cxn>
                <a:cxn ang="0">
                  <a:pos x="63" y="61"/>
                </a:cxn>
                <a:cxn ang="0">
                  <a:pos x="63" y="59"/>
                </a:cxn>
                <a:cxn ang="0">
                  <a:pos x="58" y="51"/>
                </a:cxn>
                <a:cxn ang="0">
                  <a:pos x="58" y="48"/>
                </a:cxn>
                <a:cxn ang="0">
                  <a:pos x="63" y="47"/>
                </a:cxn>
                <a:cxn ang="0">
                  <a:pos x="70" y="48"/>
                </a:cxn>
                <a:cxn ang="0">
                  <a:pos x="73" y="45"/>
                </a:cxn>
                <a:cxn ang="0">
                  <a:pos x="77" y="38"/>
                </a:cxn>
                <a:cxn ang="0">
                  <a:pos x="81" y="34"/>
                </a:cxn>
                <a:cxn ang="0">
                  <a:pos x="88" y="28"/>
                </a:cxn>
                <a:cxn ang="0">
                  <a:pos x="90" y="22"/>
                </a:cxn>
                <a:cxn ang="0">
                  <a:pos x="88" y="20"/>
                </a:cxn>
                <a:cxn ang="0">
                  <a:pos x="84" y="10"/>
                </a:cxn>
                <a:cxn ang="0">
                  <a:pos x="83" y="0"/>
                </a:cxn>
                <a:cxn ang="0">
                  <a:pos x="77" y="3"/>
                </a:cxn>
                <a:cxn ang="0">
                  <a:pos x="71" y="3"/>
                </a:cxn>
                <a:cxn ang="0">
                  <a:pos x="64" y="1"/>
                </a:cxn>
                <a:cxn ang="0">
                  <a:pos x="60" y="5"/>
                </a:cxn>
                <a:cxn ang="0">
                  <a:pos x="60" y="8"/>
                </a:cxn>
                <a:cxn ang="0">
                  <a:pos x="56" y="11"/>
                </a:cxn>
                <a:cxn ang="0">
                  <a:pos x="56" y="10"/>
                </a:cxn>
                <a:cxn ang="0">
                  <a:pos x="53" y="7"/>
                </a:cxn>
                <a:cxn ang="0">
                  <a:pos x="47" y="4"/>
                </a:cxn>
                <a:cxn ang="0">
                  <a:pos x="46" y="3"/>
                </a:cxn>
                <a:cxn ang="0">
                  <a:pos x="37" y="3"/>
                </a:cxn>
                <a:cxn ang="0">
                  <a:pos x="24" y="3"/>
                </a:cxn>
                <a:cxn ang="0">
                  <a:pos x="20" y="3"/>
                </a:cxn>
                <a:cxn ang="0">
                  <a:pos x="9" y="8"/>
                </a:cxn>
                <a:cxn ang="0">
                  <a:pos x="3" y="14"/>
                </a:cxn>
                <a:cxn ang="0">
                  <a:pos x="2" y="21"/>
                </a:cxn>
                <a:cxn ang="0">
                  <a:pos x="3" y="28"/>
                </a:cxn>
                <a:cxn ang="0">
                  <a:pos x="4" y="32"/>
                </a:cxn>
                <a:cxn ang="0">
                  <a:pos x="6" y="37"/>
                </a:cxn>
                <a:cxn ang="0">
                  <a:pos x="6" y="41"/>
                </a:cxn>
                <a:cxn ang="0">
                  <a:pos x="6" y="41"/>
                </a:cxn>
                <a:cxn ang="0">
                  <a:pos x="10" y="48"/>
                </a:cxn>
                <a:cxn ang="0">
                  <a:pos x="10" y="55"/>
                </a:cxn>
                <a:cxn ang="0">
                  <a:pos x="14" y="58"/>
                </a:cxn>
                <a:cxn ang="0">
                  <a:pos x="20" y="57"/>
                </a:cxn>
                <a:cxn ang="0">
                  <a:pos x="20" y="59"/>
                </a:cxn>
                <a:cxn ang="0">
                  <a:pos x="20" y="65"/>
                </a:cxn>
                <a:cxn ang="0">
                  <a:pos x="23" y="67"/>
                </a:cxn>
                <a:cxn ang="0">
                  <a:pos x="31" y="65"/>
                </a:cxn>
                <a:cxn ang="0">
                  <a:pos x="33" y="67"/>
                </a:cxn>
                <a:cxn ang="0">
                  <a:pos x="34" y="69"/>
                </a:cxn>
                <a:cxn ang="0">
                  <a:pos x="41" y="65"/>
                </a:cxn>
                <a:cxn ang="0">
                  <a:pos x="44" y="61"/>
                </a:cxn>
              </a:cxnLst>
              <a:rect l="0" t="0" r="r" b="b"/>
              <a:pathLst>
                <a:path w="90" h="69">
                  <a:moveTo>
                    <a:pt x="44" y="61"/>
                  </a:moveTo>
                  <a:lnTo>
                    <a:pt x="44" y="61"/>
                  </a:lnTo>
                  <a:lnTo>
                    <a:pt x="46" y="61"/>
                  </a:lnTo>
                  <a:lnTo>
                    <a:pt x="47" y="61"/>
                  </a:lnTo>
                  <a:lnTo>
                    <a:pt x="53" y="61"/>
                  </a:lnTo>
                  <a:lnTo>
                    <a:pt x="60" y="62"/>
                  </a:lnTo>
                  <a:lnTo>
                    <a:pt x="61" y="62"/>
                  </a:lnTo>
                  <a:lnTo>
                    <a:pt x="63" y="61"/>
                  </a:lnTo>
                  <a:lnTo>
                    <a:pt x="63" y="61"/>
                  </a:lnTo>
                  <a:lnTo>
                    <a:pt x="63" y="59"/>
                  </a:lnTo>
                  <a:lnTo>
                    <a:pt x="63" y="57"/>
                  </a:lnTo>
                  <a:lnTo>
                    <a:pt x="58" y="51"/>
                  </a:lnTo>
                  <a:lnTo>
                    <a:pt x="58" y="49"/>
                  </a:lnTo>
                  <a:lnTo>
                    <a:pt x="58" y="48"/>
                  </a:lnTo>
                  <a:lnTo>
                    <a:pt x="60" y="47"/>
                  </a:lnTo>
                  <a:lnTo>
                    <a:pt x="63" y="47"/>
                  </a:lnTo>
                  <a:lnTo>
                    <a:pt x="63" y="47"/>
                  </a:lnTo>
                  <a:lnTo>
                    <a:pt x="70" y="48"/>
                  </a:lnTo>
                  <a:lnTo>
                    <a:pt x="71" y="47"/>
                  </a:lnTo>
                  <a:lnTo>
                    <a:pt x="73" y="45"/>
                  </a:lnTo>
                  <a:lnTo>
                    <a:pt x="76" y="42"/>
                  </a:lnTo>
                  <a:lnTo>
                    <a:pt x="77" y="38"/>
                  </a:lnTo>
                  <a:lnTo>
                    <a:pt x="77" y="38"/>
                  </a:lnTo>
                  <a:lnTo>
                    <a:pt x="81" y="34"/>
                  </a:lnTo>
                  <a:lnTo>
                    <a:pt x="87" y="31"/>
                  </a:lnTo>
                  <a:lnTo>
                    <a:pt x="88" y="28"/>
                  </a:lnTo>
                  <a:lnTo>
                    <a:pt x="90" y="25"/>
                  </a:lnTo>
                  <a:lnTo>
                    <a:pt x="90" y="22"/>
                  </a:lnTo>
                  <a:lnTo>
                    <a:pt x="88" y="20"/>
                  </a:lnTo>
                  <a:lnTo>
                    <a:pt x="88" y="20"/>
                  </a:lnTo>
                  <a:lnTo>
                    <a:pt x="86" y="15"/>
                  </a:lnTo>
                  <a:lnTo>
                    <a:pt x="84" y="10"/>
                  </a:lnTo>
                  <a:lnTo>
                    <a:pt x="83" y="0"/>
                  </a:lnTo>
                  <a:lnTo>
                    <a:pt x="83" y="0"/>
                  </a:lnTo>
                  <a:lnTo>
                    <a:pt x="80" y="1"/>
                  </a:lnTo>
                  <a:lnTo>
                    <a:pt x="77" y="3"/>
                  </a:lnTo>
                  <a:lnTo>
                    <a:pt x="71" y="3"/>
                  </a:lnTo>
                  <a:lnTo>
                    <a:pt x="71" y="3"/>
                  </a:lnTo>
                  <a:lnTo>
                    <a:pt x="68" y="1"/>
                  </a:lnTo>
                  <a:lnTo>
                    <a:pt x="64" y="1"/>
                  </a:lnTo>
                  <a:lnTo>
                    <a:pt x="61" y="3"/>
                  </a:lnTo>
                  <a:lnTo>
                    <a:pt x="60" y="5"/>
                  </a:lnTo>
                  <a:lnTo>
                    <a:pt x="60" y="5"/>
                  </a:lnTo>
                  <a:lnTo>
                    <a:pt x="60" y="8"/>
                  </a:lnTo>
                  <a:lnTo>
                    <a:pt x="58" y="11"/>
                  </a:lnTo>
                  <a:lnTo>
                    <a:pt x="56" y="11"/>
                  </a:lnTo>
                  <a:lnTo>
                    <a:pt x="56" y="10"/>
                  </a:lnTo>
                  <a:lnTo>
                    <a:pt x="56" y="10"/>
                  </a:lnTo>
                  <a:lnTo>
                    <a:pt x="56" y="8"/>
                  </a:lnTo>
                  <a:lnTo>
                    <a:pt x="53" y="7"/>
                  </a:lnTo>
                  <a:lnTo>
                    <a:pt x="50" y="5"/>
                  </a:lnTo>
                  <a:lnTo>
                    <a:pt x="47" y="4"/>
                  </a:lnTo>
                  <a:lnTo>
                    <a:pt x="47" y="4"/>
                  </a:lnTo>
                  <a:lnTo>
                    <a:pt x="46" y="3"/>
                  </a:lnTo>
                  <a:lnTo>
                    <a:pt x="43" y="3"/>
                  </a:lnTo>
                  <a:lnTo>
                    <a:pt x="37" y="3"/>
                  </a:lnTo>
                  <a:lnTo>
                    <a:pt x="30" y="3"/>
                  </a:lnTo>
                  <a:lnTo>
                    <a:pt x="24" y="3"/>
                  </a:lnTo>
                  <a:lnTo>
                    <a:pt x="24" y="3"/>
                  </a:lnTo>
                  <a:lnTo>
                    <a:pt x="20" y="3"/>
                  </a:lnTo>
                  <a:lnTo>
                    <a:pt x="14" y="4"/>
                  </a:lnTo>
                  <a:lnTo>
                    <a:pt x="9" y="8"/>
                  </a:lnTo>
                  <a:lnTo>
                    <a:pt x="3" y="14"/>
                  </a:lnTo>
                  <a:lnTo>
                    <a:pt x="3" y="14"/>
                  </a:lnTo>
                  <a:lnTo>
                    <a:pt x="0" y="18"/>
                  </a:lnTo>
                  <a:lnTo>
                    <a:pt x="2" y="21"/>
                  </a:lnTo>
                  <a:lnTo>
                    <a:pt x="3" y="24"/>
                  </a:lnTo>
                  <a:lnTo>
                    <a:pt x="3" y="28"/>
                  </a:lnTo>
                  <a:lnTo>
                    <a:pt x="3" y="28"/>
                  </a:lnTo>
                  <a:lnTo>
                    <a:pt x="4" y="32"/>
                  </a:lnTo>
                  <a:lnTo>
                    <a:pt x="6" y="35"/>
                  </a:lnTo>
                  <a:lnTo>
                    <a:pt x="6" y="37"/>
                  </a:lnTo>
                  <a:lnTo>
                    <a:pt x="6" y="41"/>
                  </a:lnTo>
                  <a:lnTo>
                    <a:pt x="6" y="41"/>
                  </a:lnTo>
                  <a:lnTo>
                    <a:pt x="6" y="41"/>
                  </a:lnTo>
                  <a:lnTo>
                    <a:pt x="6" y="41"/>
                  </a:lnTo>
                  <a:lnTo>
                    <a:pt x="9" y="44"/>
                  </a:lnTo>
                  <a:lnTo>
                    <a:pt x="10" y="48"/>
                  </a:lnTo>
                  <a:lnTo>
                    <a:pt x="10" y="55"/>
                  </a:lnTo>
                  <a:lnTo>
                    <a:pt x="10" y="55"/>
                  </a:lnTo>
                  <a:lnTo>
                    <a:pt x="12" y="58"/>
                  </a:lnTo>
                  <a:lnTo>
                    <a:pt x="14" y="58"/>
                  </a:lnTo>
                  <a:lnTo>
                    <a:pt x="20" y="57"/>
                  </a:lnTo>
                  <a:lnTo>
                    <a:pt x="20" y="57"/>
                  </a:lnTo>
                  <a:lnTo>
                    <a:pt x="21" y="58"/>
                  </a:lnTo>
                  <a:lnTo>
                    <a:pt x="20" y="59"/>
                  </a:lnTo>
                  <a:lnTo>
                    <a:pt x="20" y="62"/>
                  </a:lnTo>
                  <a:lnTo>
                    <a:pt x="20" y="65"/>
                  </a:lnTo>
                  <a:lnTo>
                    <a:pt x="20" y="65"/>
                  </a:lnTo>
                  <a:lnTo>
                    <a:pt x="23" y="67"/>
                  </a:lnTo>
                  <a:lnTo>
                    <a:pt x="27" y="65"/>
                  </a:lnTo>
                  <a:lnTo>
                    <a:pt x="31" y="65"/>
                  </a:lnTo>
                  <a:lnTo>
                    <a:pt x="33" y="65"/>
                  </a:lnTo>
                  <a:lnTo>
                    <a:pt x="33" y="67"/>
                  </a:lnTo>
                  <a:lnTo>
                    <a:pt x="33" y="67"/>
                  </a:lnTo>
                  <a:lnTo>
                    <a:pt x="34" y="69"/>
                  </a:lnTo>
                  <a:lnTo>
                    <a:pt x="34" y="69"/>
                  </a:lnTo>
                  <a:lnTo>
                    <a:pt x="41" y="65"/>
                  </a:lnTo>
                  <a:lnTo>
                    <a:pt x="44" y="64"/>
                  </a:lnTo>
                  <a:lnTo>
                    <a:pt x="44" y="61"/>
                  </a:lnTo>
                  <a:lnTo>
                    <a:pt x="44"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3" name="Laos">
              <a:extLst>
                <a:ext uri="{FF2B5EF4-FFF2-40B4-BE49-F238E27FC236}">
                  <a16:creationId xmlns:a16="http://schemas.microsoft.com/office/drawing/2014/main" id="{6C584C2B-568A-17F1-A360-5658F85DDBD3}"/>
                </a:ext>
              </a:extLst>
            </p:cNvPr>
            <p:cNvSpPr>
              <a:spLocks/>
            </p:cNvSpPr>
            <p:nvPr/>
          </p:nvSpPr>
          <p:spPr bwMode="auto">
            <a:xfrm>
              <a:off x="9675398" y="2902312"/>
              <a:ext cx="179905" cy="221421"/>
            </a:xfrm>
            <a:custGeom>
              <a:avLst/>
              <a:gdLst/>
              <a:ahLst/>
              <a:cxnLst>
                <a:cxn ang="0">
                  <a:pos x="78" y="64"/>
                </a:cxn>
                <a:cxn ang="0">
                  <a:pos x="64" y="54"/>
                </a:cxn>
                <a:cxn ang="0">
                  <a:pos x="63" y="52"/>
                </a:cxn>
                <a:cxn ang="0">
                  <a:pos x="70" y="47"/>
                </a:cxn>
                <a:cxn ang="0">
                  <a:pos x="74" y="44"/>
                </a:cxn>
                <a:cxn ang="0">
                  <a:pos x="73" y="39"/>
                </a:cxn>
                <a:cxn ang="0">
                  <a:pos x="70" y="32"/>
                </a:cxn>
                <a:cxn ang="0">
                  <a:pos x="61" y="27"/>
                </a:cxn>
                <a:cxn ang="0">
                  <a:pos x="55" y="29"/>
                </a:cxn>
                <a:cxn ang="0">
                  <a:pos x="46" y="22"/>
                </a:cxn>
                <a:cxn ang="0">
                  <a:pos x="41" y="15"/>
                </a:cxn>
                <a:cxn ang="0">
                  <a:pos x="37" y="9"/>
                </a:cxn>
                <a:cxn ang="0">
                  <a:pos x="31" y="0"/>
                </a:cxn>
                <a:cxn ang="0">
                  <a:pos x="24" y="2"/>
                </a:cxn>
                <a:cxn ang="0">
                  <a:pos x="21" y="7"/>
                </a:cxn>
                <a:cxn ang="0">
                  <a:pos x="24" y="13"/>
                </a:cxn>
                <a:cxn ang="0">
                  <a:pos x="23" y="22"/>
                </a:cxn>
                <a:cxn ang="0">
                  <a:pos x="19" y="20"/>
                </a:cxn>
                <a:cxn ang="0">
                  <a:pos x="13" y="15"/>
                </a:cxn>
                <a:cxn ang="0">
                  <a:pos x="7" y="25"/>
                </a:cxn>
                <a:cxn ang="0">
                  <a:pos x="4" y="30"/>
                </a:cxn>
                <a:cxn ang="0">
                  <a:pos x="0" y="33"/>
                </a:cxn>
                <a:cxn ang="0">
                  <a:pos x="3" y="37"/>
                </a:cxn>
                <a:cxn ang="0">
                  <a:pos x="4" y="49"/>
                </a:cxn>
                <a:cxn ang="0">
                  <a:pos x="6" y="50"/>
                </a:cxn>
                <a:cxn ang="0">
                  <a:pos x="14" y="50"/>
                </a:cxn>
                <a:cxn ang="0">
                  <a:pos x="16" y="57"/>
                </a:cxn>
                <a:cxn ang="0">
                  <a:pos x="14" y="69"/>
                </a:cxn>
                <a:cxn ang="0">
                  <a:pos x="11" y="76"/>
                </a:cxn>
                <a:cxn ang="0">
                  <a:pos x="10" y="81"/>
                </a:cxn>
                <a:cxn ang="0">
                  <a:pos x="16" y="83"/>
                </a:cxn>
                <a:cxn ang="0">
                  <a:pos x="28" y="74"/>
                </a:cxn>
                <a:cxn ang="0">
                  <a:pos x="36" y="76"/>
                </a:cxn>
                <a:cxn ang="0">
                  <a:pos x="41" y="76"/>
                </a:cxn>
                <a:cxn ang="0">
                  <a:pos x="46" y="73"/>
                </a:cxn>
                <a:cxn ang="0">
                  <a:pos x="57" y="70"/>
                </a:cxn>
                <a:cxn ang="0">
                  <a:pos x="67" y="79"/>
                </a:cxn>
                <a:cxn ang="0">
                  <a:pos x="74" y="86"/>
                </a:cxn>
                <a:cxn ang="0">
                  <a:pos x="73" y="100"/>
                </a:cxn>
                <a:cxn ang="0">
                  <a:pos x="74" y="103"/>
                </a:cxn>
                <a:cxn ang="0">
                  <a:pos x="84" y="114"/>
                </a:cxn>
                <a:cxn ang="0">
                  <a:pos x="85" y="126"/>
                </a:cxn>
                <a:cxn ang="0">
                  <a:pos x="83" y="138"/>
                </a:cxn>
                <a:cxn ang="0">
                  <a:pos x="90" y="141"/>
                </a:cxn>
                <a:cxn ang="0">
                  <a:pos x="90" y="144"/>
                </a:cxn>
                <a:cxn ang="0">
                  <a:pos x="94" y="138"/>
                </a:cxn>
                <a:cxn ang="0">
                  <a:pos x="98" y="134"/>
                </a:cxn>
                <a:cxn ang="0">
                  <a:pos x="105" y="136"/>
                </a:cxn>
                <a:cxn ang="0">
                  <a:pos x="117" y="133"/>
                </a:cxn>
                <a:cxn ang="0">
                  <a:pos x="117" y="127"/>
                </a:cxn>
                <a:cxn ang="0">
                  <a:pos x="114" y="110"/>
                </a:cxn>
                <a:cxn ang="0">
                  <a:pos x="104" y="101"/>
                </a:cxn>
                <a:cxn ang="0">
                  <a:pos x="98" y="93"/>
                </a:cxn>
                <a:cxn ang="0">
                  <a:pos x="88" y="80"/>
                </a:cxn>
                <a:cxn ang="0">
                  <a:pos x="81" y="70"/>
                </a:cxn>
              </a:cxnLst>
              <a:rect l="0" t="0" r="r" b="b"/>
              <a:pathLst>
                <a:path w="117" h="144">
                  <a:moveTo>
                    <a:pt x="80" y="66"/>
                  </a:moveTo>
                  <a:lnTo>
                    <a:pt x="80" y="66"/>
                  </a:lnTo>
                  <a:lnTo>
                    <a:pt x="78" y="64"/>
                  </a:lnTo>
                  <a:lnTo>
                    <a:pt x="77" y="63"/>
                  </a:lnTo>
                  <a:lnTo>
                    <a:pt x="70" y="59"/>
                  </a:lnTo>
                  <a:lnTo>
                    <a:pt x="64" y="54"/>
                  </a:lnTo>
                  <a:lnTo>
                    <a:pt x="63" y="53"/>
                  </a:lnTo>
                  <a:lnTo>
                    <a:pt x="63" y="52"/>
                  </a:lnTo>
                  <a:lnTo>
                    <a:pt x="63" y="52"/>
                  </a:lnTo>
                  <a:lnTo>
                    <a:pt x="64" y="50"/>
                  </a:lnTo>
                  <a:lnTo>
                    <a:pt x="65" y="49"/>
                  </a:lnTo>
                  <a:lnTo>
                    <a:pt x="70" y="47"/>
                  </a:lnTo>
                  <a:lnTo>
                    <a:pt x="73" y="46"/>
                  </a:lnTo>
                  <a:lnTo>
                    <a:pt x="74" y="46"/>
                  </a:lnTo>
                  <a:lnTo>
                    <a:pt x="74" y="44"/>
                  </a:lnTo>
                  <a:lnTo>
                    <a:pt x="74" y="44"/>
                  </a:lnTo>
                  <a:lnTo>
                    <a:pt x="74" y="42"/>
                  </a:lnTo>
                  <a:lnTo>
                    <a:pt x="73" y="39"/>
                  </a:lnTo>
                  <a:lnTo>
                    <a:pt x="71" y="36"/>
                  </a:lnTo>
                  <a:lnTo>
                    <a:pt x="70" y="32"/>
                  </a:lnTo>
                  <a:lnTo>
                    <a:pt x="70" y="32"/>
                  </a:lnTo>
                  <a:lnTo>
                    <a:pt x="68" y="27"/>
                  </a:lnTo>
                  <a:lnTo>
                    <a:pt x="64" y="27"/>
                  </a:lnTo>
                  <a:lnTo>
                    <a:pt x="61" y="27"/>
                  </a:lnTo>
                  <a:lnTo>
                    <a:pt x="58" y="29"/>
                  </a:lnTo>
                  <a:lnTo>
                    <a:pt x="58" y="29"/>
                  </a:lnTo>
                  <a:lnTo>
                    <a:pt x="55" y="29"/>
                  </a:lnTo>
                  <a:lnTo>
                    <a:pt x="51" y="27"/>
                  </a:lnTo>
                  <a:lnTo>
                    <a:pt x="47" y="25"/>
                  </a:lnTo>
                  <a:lnTo>
                    <a:pt x="46" y="22"/>
                  </a:lnTo>
                  <a:lnTo>
                    <a:pt x="46" y="22"/>
                  </a:lnTo>
                  <a:lnTo>
                    <a:pt x="44" y="19"/>
                  </a:lnTo>
                  <a:lnTo>
                    <a:pt x="41" y="15"/>
                  </a:lnTo>
                  <a:lnTo>
                    <a:pt x="38" y="12"/>
                  </a:lnTo>
                  <a:lnTo>
                    <a:pt x="37" y="9"/>
                  </a:lnTo>
                  <a:lnTo>
                    <a:pt x="37" y="9"/>
                  </a:lnTo>
                  <a:lnTo>
                    <a:pt x="36" y="6"/>
                  </a:lnTo>
                  <a:lnTo>
                    <a:pt x="31" y="0"/>
                  </a:lnTo>
                  <a:lnTo>
                    <a:pt x="31" y="0"/>
                  </a:lnTo>
                  <a:lnTo>
                    <a:pt x="27" y="2"/>
                  </a:lnTo>
                  <a:lnTo>
                    <a:pt x="24" y="2"/>
                  </a:lnTo>
                  <a:lnTo>
                    <a:pt x="24" y="2"/>
                  </a:lnTo>
                  <a:lnTo>
                    <a:pt x="23" y="2"/>
                  </a:lnTo>
                  <a:lnTo>
                    <a:pt x="23" y="5"/>
                  </a:lnTo>
                  <a:lnTo>
                    <a:pt x="21" y="7"/>
                  </a:lnTo>
                  <a:lnTo>
                    <a:pt x="23" y="10"/>
                  </a:lnTo>
                  <a:lnTo>
                    <a:pt x="23" y="10"/>
                  </a:lnTo>
                  <a:lnTo>
                    <a:pt x="24" y="13"/>
                  </a:lnTo>
                  <a:lnTo>
                    <a:pt x="24" y="17"/>
                  </a:lnTo>
                  <a:lnTo>
                    <a:pt x="24" y="22"/>
                  </a:lnTo>
                  <a:lnTo>
                    <a:pt x="23" y="22"/>
                  </a:lnTo>
                  <a:lnTo>
                    <a:pt x="21" y="22"/>
                  </a:lnTo>
                  <a:lnTo>
                    <a:pt x="21" y="22"/>
                  </a:lnTo>
                  <a:lnTo>
                    <a:pt x="19" y="20"/>
                  </a:lnTo>
                  <a:lnTo>
                    <a:pt x="17" y="17"/>
                  </a:lnTo>
                  <a:lnTo>
                    <a:pt x="16" y="16"/>
                  </a:lnTo>
                  <a:lnTo>
                    <a:pt x="13" y="15"/>
                  </a:lnTo>
                  <a:lnTo>
                    <a:pt x="13" y="15"/>
                  </a:lnTo>
                  <a:lnTo>
                    <a:pt x="10" y="20"/>
                  </a:lnTo>
                  <a:lnTo>
                    <a:pt x="7" y="25"/>
                  </a:lnTo>
                  <a:lnTo>
                    <a:pt x="6" y="27"/>
                  </a:lnTo>
                  <a:lnTo>
                    <a:pt x="6" y="27"/>
                  </a:lnTo>
                  <a:lnTo>
                    <a:pt x="4" y="30"/>
                  </a:lnTo>
                  <a:lnTo>
                    <a:pt x="3" y="30"/>
                  </a:lnTo>
                  <a:lnTo>
                    <a:pt x="0" y="33"/>
                  </a:lnTo>
                  <a:lnTo>
                    <a:pt x="0" y="33"/>
                  </a:lnTo>
                  <a:lnTo>
                    <a:pt x="3" y="36"/>
                  </a:lnTo>
                  <a:lnTo>
                    <a:pt x="3" y="36"/>
                  </a:lnTo>
                  <a:lnTo>
                    <a:pt x="3" y="37"/>
                  </a:lnTo>
                  <a:lnTo>
                    <a:pt x="3" y="40"/>
                  </a:lnTo>
                  <a:lnTo>
                    <a:pt x="3" y="44"/>
                  </a:lnTo>
                  <a:lnTo>
                    <a:pt x="4" y="49"/>
                  </a:lnTo>
                  <a:lnTo>
                    <a:pt x="4" y="49"/>
                  </a:lnTo>
                  <a:lnTo>
                    <a:pt x="6" y="49"/>
                  </a:lnTo>
                  <a:lnTo>
                    <a:pt x="6" y="50"/>
                  </a:lnTo>
                  <a:lnTo>
                    <a:pt x="10" y="49"/>
                  </a:lnTo>
                  <a:lnTo>
                    <a:pt x="13" y="49"/>
                  </a:lnTo>
                  <a:lnTo>
                    <a:pt x="14" y="50"/>
                  </a:lnTo>
                  <a:lnTo>
                    <a:pt x="16" y="52"/>
                  </a:lnTo>
                  <a:lnTo>
                    <a:pt x="16" y="52"/>
                  </a:lnTo>
                  <a:lnTo>
                    <a:pt x="16" y="57"/>
                  </a:lnTo>
                  <a:lnTo>
                    <a:pt x="16" y="60"/>
                  </a:lnTo>
                  <a:lnTo>
                    <a:pt x="14" y="64"/>
                  </a:lnTo>
                  <a:lnTo>
                    <a:pt x="14" y="69"/>
                  </a:lnTo>
                  <a:lnTo>
                    <a:pt x="14" y="69"/>
                  </a:lnTo>
                  <a:lnTo>
                    <a:pt x="13" y="73"/>
                  </a:lnTo>
                  <a:lnTo>
                    <a:pt x="11" y="76"/>
                  </a:lnTo>
                  <a:lnTo>
                    <a:pt x="10" y="79"/>
                  </a:lnTo>
                  <a:lnTo>
                    <a:pt x="10" y="81"/>
                  </a:lnTo>
                  <a:lnTo>
                    <a:pt x="10" y="81"/>
                  </a:lnTo>
                  <a:lnTo>
                    <a:pt x="10" y="83"/>
                  </a:lnTo>
                  <a:lnTo>
                    <a:pt x="11" y="84"/>
                  </a:lnTo>
                  <a:lnTo>
                    <a:pt x="16" y="83"/>
                  </a:lnTo>
                  <a:lnTo>
                    <a:pt x="24" y="76"/>
                  </a:lnTo>
                  <a:lnTo>
                    <a:pt x="24" y="76"/>
                  </a:lnTo>
                  <a:lnTo>
                    <a:pt x="28" y="74"/>
                  </a:lnTo>
                  <a:lnTo>
                    <a:pt x="31" y="73"/>
                  </a:lnTo>
                  <a:lnTo>
                    <a:pt x="34" y="74"/>
                  </a:lnTo>
                  <a:lnTo>
                    <a:pt x="36" y="76"/>
                  </a:lnTo>
                  <a:lnTo>
                    <a:pt x="36" y="76"/>
                  </a:lnTo>
                  <a:lnTo>
                    <a:pt x="38" y="77"/>
                  </a:lnTo>
                  <a:lnTo>
                    <a:pt x="41" y="76"/>
                  </a:lnTo>
                  <a:lnTo>
                    <a:pt x="44" y="74"/>
                  </a:lnTo>
                  <a:lnTo>
                    <a:pt x="46" y="73"/>
                  </a:lnTo>
                  <a:lnTo>
                    <a:pt x="46" y="73"/>
                  </a:lnTo>
                  <a:lnTo>
                    <a:pt x="48" y="70"/>
                  </a:lnTo>
                  <a:lnTo>
                    <a:pt x="53" y="70"/>
                  </a:lnTo>
                  <a:lnTo>
                    <a:pt x="57" y="70"/>
                  </a:lnTo>
                  <a:lnTo>
                    <a:pt x="61" y="71"/>
                  </a:lnTo>
                  <a:lnTo>
                    <a:pt x="61" y="71"/>
                  </a:lnTo>
                  <a:lnTo>
                    <a:pt x="67" y="79"/>
                  </a:lnTo>
                  <a:lnTo>
                    <a:pt x="73" y="84"/>
                  </a:lnTo>
                  <a:lnTo>
                    <a:pt x="73" y="84"/>
                  </a:lnTo>
                  <a:lnTo>
                    <a:pt x="74" y="86"/>
                  </a:lnTo>
                  <a:lnTo>
                    <a:pt x="74" y="87"/>
                  </a:lnTo>
                  <a:lnTo>
                    <a:pt x="73" y="94"/>
                  </a:lnTo>
                  <a:lnTo>
                    <a:pt x="73" y="100"/>
                  </a:lnTo>
                  <a:lnTo>
                    <a:pt x="73" y="101"/>
                  </a:lnTo>
                  <a:lnTo>
                    <a:pt x="74" y="103"/>
                  </a:lnTo>
                  <a:lnTo>
                    <a:pt x="74" y="103"/>
                  </a:lnTo>
                  <a:lnTo>
                    <a:pt x="78" y="106"/>
                  </a:lnTo>
                  <a:lnTo>
                    <a:pt x="81" y="108"/>
                  </a:lnTo>
                  <a:lnTo>
                    <a:pt x="84" y="114"/>
                  </a:lnTo>
                  <a:lnTo>
                    <a:pt x="85" y="120"/>
                  </a:lnTo>
                  <a:lnTo>
                    <a:pt x="85" y="120"/>
                  </a:lnTo>
                  <a:lnTo>
                    <a:pt x="85" y="126"/>
                  </a:lnTo>
                  <a:lnTo>
                    <a:pt x="85" y="130"/>
                  </a:lnTo>
                  <a:lnTo>
                    <a:pt x="85" y="134"/>
                  </a:lnTo>
                  <a:lnTo>
                    <a:pt x="83" y="138"/>
                  </a:lnTo>
                  <a:lnTo>
                    <a:pt x="83" y="138"/>
                  </a:lnTo>
                  <a:lnTo>
                    <a:pt x="88" y="140"/>
                  </a:lnTo>
                  <a:lnTo>
                    <a:pt x="90" y="141"/>
                  </a:lnTo>
                  <a:lnTo>
                    <a:pt x="90" y="143"/>
                  </a:lnTo>
                  <a:lnTo>
                    <a:pt x="90" y="143"/>
                  </a:lnTo>
                  <a:lnTo>
                    <a:pt x="90" y="144"/>
                  </a:lnTo>
                  <a:lnTo>
                    <a:pt x="92" y="144"/>
                  </a:lnTo>
                  <a:lnTo>
                    <a:pt x="94" y="141"/>
                  </a:lnTo>
                  <a:lnTo>
                    <a:pt x="94" y="138"/>
                  </a:lnTo>
                  <a:lnTo>
                    <a:pt x="94" y="138"/>
                  </a:lnTo>
                  <a:lnTo>
                    <a:pt x="95" y="136"/>
                  </a:lnTo>
                  <a:lnTo>
                    <a:pt x="98" y="134"/>
                  </a:lnTo>
                  <a:lnTo>
                    <a:pt x="102" y="134"/>
                  </a:lnTo>
                  <a:lnTo>
                    <a:pt x="105" y="136"/>
                  </a:lnTo>
                  <a:lnTo>
                    <a:pt x="105" y="136"/>
                  </a:lnTo>
                  <a:lnTo>
                    <a:pt x="111" y="136"/>
                  </a:lnTo>
                  <a:lnTo>
                    <a:pt x="114" y="134"/>
                  </a:lnTo>
                  <a:lnTo>
                    <a:pt x="117" y="133"/>
                  </a:lnTo>
                  <a:lnTo>
                    <a:pt x="117" y="133"/>
                  </a:lnTo>
                  <a:lnTo>
                    <a:pt x="117" y="127"/>
                  </a:lnTo>
                  <a:lnTo>
                    <a:pt x="117" y="127"/>
                  </a:lnTo>
                  <a:lnTo>
                    <a:pt x="117" y="117"/>
                  </a:lnTo>
                  <a:lnTo>
                    <a:pt x="117" y="113"/>
                  </a:lnTo>
                  <a:lnTo>
                    <a:pt x="114" y="110"/>
                  </a:lnTo>
                  <a:lnTo>
                    <a:pt x="114" y="110"/>
                  </a:lnTo>
                  <a:lnTo>
                    <a:pt x="107" y="106"/>
                  </a:lnTo>
                  <a:lnTo>
                    <a:pt x="104" y="101"/>
                  </a:lnTo>
                  <a:lnTo>
                    <a:pt x="101" y="99"/>
                  </a:lnTo>
                  <a:lnTo>
                    <a:pt x="101" y="99"/>
                  </a:lnTo>
                  <a:lnTo>
                    <a:pt x="98" y="93"/>
                  </a:lnTo>
                  <a:lnTo>
                    <a:pt x="94" y="89"/>
                  </a:lnTo>
                  <a:lnTo>
                    <a:pt x="91" y="84"/>
                  </a:lnTo>
                  <a:lnTo>
                    <a:pt x="88" y="80"/>
                  </a:lnTo>
                  <a:lnTo>
                    <a:pt x="88" y="80"/>
                  </a:lnTo>
                  <a:lnTo>
                    <a:pt x="83" y="73"/>
                  </a:lnTo>
                  <a:lnTo>
                    <a:pt x="81" y="70"/>
                  </a:lnTo>
                  <a:lnTo>
                    <a:pt x="80" y="66"/>
                  </a:lnTo>
                  <a:lnTo>
                    <a:pt x="80" y="6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4" name="Bangladesh">
              <a:extLst>
                <a:ext uri="{FF2B5EF4-FFF2-40B4-BE49-F238E27FC236}">
                  <a16:creationId xmlns:a16="http://schemas.microsoft.com/office/drawing/2014/main" id="{A22D3691-0FFA-67E5-278C-577DABE6FD7C}"/>
                </a:ext>
              </a:extLst>
            </p:cNvPr>
            <p:cNvSpPr>
              <a:spLocks/>
            </p:cNvSpPr>
            <p:nvPr/>
          </p:nvSpPr>
          <p:spPr bwMode="auto">
            <a:xfrm>
              <a:off x="9394008" y="2806931"/>
              <a:ext cx="106098" cy="138388"/>
            </a:xfrm>
            <a:custGeom>
              <a:avLst/>
              <a:gdLst/>
              <a:ahLst/>
              <a:cxnLst>
                <a:cxn ang="0">
                  <a:pos x="69" y="74"/>
                </a:cxn>
                <a:cxn ang="0">
                  <a:pos x="63" y="45"/>
                </a:cxn>
                <a:cxn ang="0">
                  <a:pos x="62" y="43"/>
                </a:cxn>
                <a:cxn ang="0">
                  <a:pos x="56" y="50"/>
                </a:cxn>
                <a:cxn ang="0">
                  <a:pos x="52" y="55"/>
                </a:cxn>
                <a:cxn ang="0">
                  <a:pos x="50" y="55"/>
                </a:cxn>
                <a:cxn ang="0">
                  <a:pos x="47" y="53"/>
                </a:cxn>
                <a:cxn ang="0">
                  <a:pos x="47" y="41"/>
                </a:cxn>
                <a:cxn ang="0">
                  <a:pos x="52" y="38"/>
                </a:cxn>
                <a:cxn ang="0">
                  <a:pos x="53" y="38"/>
                </a:cxn>
                <a:cxn ang="0">
                  <a:pos x="59" y="31"/>
                </a:cxn>
                <a:cxn ang="0">
                  <a:pos x="63" y="23"/>
                </a:cxn>
                <a:cxn ang="0">
                  <a:pos x="63" y="20"/>
                </a:cxn>
                <a:cxn ang="0">
                  <a:pos x="52" y="18"/>
                </a:cxn>
                <a:cxn ang="0">
                  <a:pos x="33" y="20"/>
                </a:cxn>
                <a:cxn ang="0">
                  <a:pos x="30" y="17"/>
                </a:cxn>
                <a:cxn ang="0">
                  <a:pos x="26" y="11"/>
                </a:cxn>
                <a:cxn ang="0">
                  <a:pos x="26" y="8"/>
                </a:cxn>
                <a:cxn ang="0">
                  <a:pos x="20" y="4"/>
                </a:cxn>
                <a:cxn ang="0">
                  <a:pos x="16" y="3"/>
                </a:cxn>
                <a:cxn ang="0">
                  <a:pos x="7" y="0"/>
                </a:cxn>
                <a:cxn ang="0">
                  <a:pos x="2" y="3"/>
                </a:cxn>
                <a:cxn ang="0">
                  <a:pos x="0" y="6"/>
                </a:cxn>
                <a:cxn ang="0">
                  <a:pos x="6" y="10"/>
                </a:cxn>
                <a:cxn ang="0">
                  <a:pos x="12" y="14"/>
                </a:cxn>
                <a:cxn ang="0">
                  <a:pos x="13" y="17"/>
                </a:cxn>
                <a:cxn ang="0">
                  <a:pos x="7" y="20"/>
                </a:cxn>
                <a:cxn ang="0">
                  <a:pos x="3" y="23"/>
                </a:cxn>
                <a:cxn ang="0">
                  <a:pos x="3" y="28"/>
                </a:cxn>
                <a:cxn ang="0">
                  <a:pos x="7" y="47"/>
                </a:cxn>
                <a:cxn ang="0">
                  <a:pos x="12" y="60"/>
                </a:cxn>
                <a:cxn ang="0">
                  <a:pos x="13" y="77"/>
                </a:cxn>
                <a:cxn ang="0">
                  <a:pos x="19" y="75"/>
                </a:cxn>
                <a:cxn ang="0">
                  <a:pos x="25" y="74"/>
                </a:cxn>
                <a:cxn ang="0">
                  <a:pos x="36" y="71"/>
                </a:cxn>
                <a:cxn ang="0">
                  <a:pos x="37" y="67"/>
                </a:cxn>
                <a:cxn ang="0">
                  <a:pos x="40" y="61"/>
                </a:cxn>
                <a:cxn ang="0">
                  <a:pos x="47" y="60"/>
                </a:cxn>
                <a:cxn ang="0">
                  <a:pos x="49" y="63"/>
                </a:cxn>
                <a:cxn ang="0">
                  <a:pos x="54" y="75"/>
                </a:cxn>
                <a:cxn ang="0">
                  <a:pos x="56" y="81"/>
                </a:cxn>
                <a:cxn ang="0">
                  <a:pos x="57" y="90"/>
                </a:cxn>
                <a:cxn ang="0">
                  <a:pos x="63" y="85"/>
                </a:cxn>
                <a:cxn ang="0">
                  <a:pos x="64" y="81"/>
                </a:cxn>
                <a:cxn ang="0">
                  <a:pos x="69" y="74"/>
                </a:cxn>
              </a:cxnLst>
              <a:rect l="0" t="0" r="r" b="b"/>
              <a:pathLst>
                <a:path w="69" h="90">
                  <a:moveTo>
                    <a:pt x="69" y="74"/>
                  </a:moveTo>
                  <a:lnTo>
                    <a:pt x="69" y="74"/>
                  </a:lnTo>
                  <a:lnTo>
                    <a:pt x="64" y="53"/>
                  </a:lnTo>
                  <a:lnTo>
                    <a:pt x="63" y="45"/>
                  </a:lnTo>
                  <a:lnTo>
                    <a:pt x="62" y="43"/>
                  </a:lnTo>
                  <a:lnTo>
                    <a:pt x="62" y="43"/>
                  </a:lnTo>
                  <a:lnTo>
                    <a:pt x="59" y="45"/>
                  </a:lnTo>
                  <a:lnTo>
                    <a:pt x="56" y="50"/>
                  </a:lnTo>
                  <a:lnTo>
                    <a:pt x="53" y="54"/>
                  </a:lnTo>
                  <a:lnTo>
                    <a:pt x="52" y="55"/>
                  </a:lnTo>
                  <a:lnTo>
                    <a:pt x="50" y="55"/>
                  </a:lnTo>
                  <a:lnTo>
                    <a:pt x="50" y="55"/>
                  </a:lnTo>
                  <a:lnTo>
                    <a:pt x="49" y="55"/>
                  </a:lnTo>
                  <a:lnTo>
                    <a:pt x="47" y="53"/>
                  </a:lnTo>
                  <a:lnTo>
                    <a:pt x="46" y="47"/>
                  </a:lnTo>
                  <a:lnTo>
                    <a:pt x="47" y="41"/>
                  </a:lnTo>
                  <a:lnTo>
                    <a:pt x="49" y="40"/>
                  </a:lnTo>
                  <a:lnTo>
                    <a:pt x="52" y="38"/>
                  </a:lnTo>
                  <a:lnTo>
                    <a:pt x="52" y="38"/>
                  </a:lnTo>
                  <a:lnTo>
                    <a:pt x="53" y="38"/>
                  </a:lnTo>
                  <a:lnTo>
                    <a:pt x="56" y="37"/>
                  </a:lnTo>
                  <a:lnTo>
                    <a:pt x="59" y="31"/>
                  </a:lnTo>
                  <a:lnTo>
                    <a:pt x="63" y="27"/>
                  </a:lnTo>
                  <a:lnTo>
                    <a:pt x="63" y="23"/>
                  </a:lnTo>
                  <a:lnTo>
                    <a:pt x="63" y="23"/>
                  </a:lnTo>
                  <a:lnTo>
                    <a:pt x="63" y="20"/>
                  </a:lnTo>
                  <a:lnTo>
                    <a:pt x="60" y="18"/>
                  </a:lnTo>
                  <a:lnTo>
                    <a:pt x="52" y="18"/>
                  </a:lnTo>
                  <a:lnTo>
                    <a:pt x="52" y="18"/>
                  </a:lnTo>
                  <a:lnTo>
                    <a:pt x="33" y="20"/>
                  </a:lnTo>
                  <a:lnTo>
                    <a:pt x="33" y="20"/>
                  </a:lnTo>
                  <a:lnTo>
                    <a:pt x="30" y="17"/>
                  </a:lnTo>
                  <a:lnTo>
                    <a:pt x="27" y="14"/>
                  </a:lnTo>
                  <a:lnTo>
                    <a:pt x="26" y="11"/>
                  </a:lnTo>
                  <a:lnTo>
                    <a:pt x="26" y="11"/>
                  </a:lnTo>
                  <a:lnTo>
                    <a:pt x="26" y="8"/>
                  </a:lnTo>
                  <a:lnTo>
                    <a:pt x="23" y="6"/>
                  </a:lnTo>
                  <a:lnTo>
                    <a:pt x="20" y="4"/>
                  </a:lnTo>
                  <a:lnTo>
                    <a:pt x="16" y="3"/>
                  </a:lnTo>
                  <a:lnTo>
                    <a:pt x="16" y="3"/>
                  </a:lnTo>
                  <a:lnTo>
                    <a:pt x="10" y="1"/>
                  </a:lnTo>
                  <a:lnTo>
                    <a:pt x="7" y="0"/>
                  </a:lnTo>
                  <a:lnTo>
                    <a:pt x="6" y="0"/>
                  </a:lnTo>
                  <a:lnTo>
                    <a:pt x="2" y="3"/>
                  </a:lnTo>
                  <a:lnTo>
                    <a:pt x="2" y="3"/>
                  </a:lnTo>
                  <a:lnTo>
                    <a:pt x="0" y="6"/>
                  </a:lnTo>
                  <a:lnTo>
                    <a:pt x="2" y="7"/>
                  </a:lnTo>
                  <a:lnTo>
                    <a:pt x="6" y="10"/>
                  </a:lnTo>
                  <a:lnTo>
                    <a:pt x="10" y="13"/>
                  </a:lnTo>
                  <a:lnTo>
                    <a:pt x="12" y="14"/>
                  </a:lnTo>
                  <a:lnTo>
                    <a:pt x="13" y="17"/>
                  </a:lnTo>
                  <a:lnTo>
                    <a:pt x="13" y="17"/>
                  </a:lnTo>
                  <a:lnTo>
                    <a:pt x="10" y="20"/>
                  </a:lnTo>
                  <a:lnTo>
                    <a:pt x="7" y="20"/>
                  </a:lnTo>
                  <a:lnTo>
                    <a:pt x="6" y="21"/>
                  </a:lnTo>
                  <a:lnTo>
                    <a:pt x="3" y="23"/>
                  </a:lnTo>
                  <a:lnTo>
                    <a:pt x="3" y="23"/>
                  </a:lnTo>
                  <a:lnTo>
                    <a:pt x="3" y="28"/>
                  </a:lnTo>
                  <a:lnTo>
                    <a:pt x="5" y="34"/>
                  </a:lnTo>
                  <a:lnTo>
                    <a:pt x="7" y="47"/>
                  </a:lnTo>
                  <a:lnTo>
                    <a:pt x="7" y="47"/>
                  </a:lnTo>
                  <a:lnTo>
                    <a:pt x="12" y="60"/>
                  </a:lnTo>
                  <a:lnTo>
                    <a:pt x="13" y="68"/>
                  </a:lnTo>
                  <a:lnTo>
                    <a:pt x="13" y="77"/>
                  </a:lnTo>
                  <a:lnTo>
                    <a:pt x="13" y="77"/>
                  </a:lnTo>
                  <a:lnTo>
                    <a:pt x="19" y="75"/>
                  </a:lnTo>
                  <a:lnTo>
                    <a:pt x="25" y="74"/>
                  </a:lnTo>
                  <a:lnTo>
                    <a:pt x="25" y="74"/>
                  </a:lnTo>
                  <a:lnTo>
                    <a:pt x="32" y="72"/>
                  </a:lnTo>
                  <a:lnTo>
                    <a:pt x="36" y="71"/>
                  </a:lnTo>
                  <a:lnTo>
                    <a:pt x="37" y="67"/>
                  </a:lnTo>
                  <a:lnTo>
                    <a:pt x="37" y="67"/>
                  </a:lnTo>
                  <a:lnTo>
                    <a:pt x="39" y="64"/>
                  </a:lnTo>
                  <a:lnTo>
                    <a:pt x="40" y="61"/>
                  </a:lnTo>
                  <a:lnTo>
                    <a:pt x="44" y="60"/>
                  </a:lnTo>
                  <a:lnTo>
                    <a:pt x="47" y="60"/>
                  </a:lnTo>
                  <a:lnTo>
                    <a:pt x="47" y="60"/>
                  </a:lnTo>
                  <a:lnTo>
                    <a:pt x="49" y="63"/>
                  </a:lnTo>
                  <a:lnTo>
                    <a:pt x="52" y="68"/>
                  </a:lnTo>
                  <a:lnTo>
                    <a:pt x="54" y="75"/>
                  </a:lnTo>
                  <a:lnTo>
                    <a:pt x="56" y="81"/>
                  </a:lnTo>
                  <a:lnTo>
                    <a:pt x="56" y="81"/>
                  </a:lnTo>
                  <a:lnTo>
                    <a:pt x="56" y="85"/>
                  </a:lnTo>
                  <a:lnTo>
                    <a:pt x="57" y="90"/>
                  </a:lnTo>
                  <a:lnTo>
                    <a:pt x="57" y="90"/>
                  </a:lnTo>
                  <a:lnTo>
                    <a:pt x="63" y="85"/>
                  </a:lnTo>
                  <a:lnTo>
                    <a:pt x="63" y="85"/>
                  </a:lnTo>
                  <a:lnTo>
                    <a:pt x="64" y="81"/>
                  </a:lnTo>
                  <a:lnTo>
                    <a:pt x="69" y="74"/>
                  </a:lnTo>
                  <a:lnTo>
                    <a:pt x="69" y="7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5" name="Solomon Islands">
              <a:extLst>
                <a:ext uri="{FF2B5EF4-FFF2-40B4-BE49-F238E27FC236}">
                  <a16:creationId xmlns:a16="http://schemas.microsoft.com/office/drawing/2014/main" id="{2E9BC407-99E7-A922-1046-736ECA1D8CA7}"/>
                </a:ext>
              </a:extLst>
            </p:cNvPr>
            <p:cNvSpPr>
              <a:spLocks noEditPoints="1"/>
            </p:cNvSpPr>
            <p:nvPr/>
          </p:nvSpPr>
          <p:spPr bwMode="auto">
            <a:xfrm>
              <a:off x="11030061" y="3611167"/>
              <a:ext cx="192206" cy="133775"/>
            </a:xfrm>
            <a:custGeom>
              <a:avLst/>
              <a:gdLst/>
              <a:ahLst/>
              <a:cxnLst>
                <a:cxn ang="0">
                  <a:pos x="0" y="0"/>
                </a:cxn>
                <a:cxn ang="0">
                  <a:pos x="7" y="15"/>
                </a:cxn>
                <a:cxn ang="0">
                  <a:pos x="17" y="23"/>
                </a:cxn>
                <a:cxn ang="0">
                  <a:pos x="20" y="23"/>
                </a:cxn>
                <a:cxn ang="0">
                  <a:pos x="21" y="20"/>
                </a:cxn>
                <a:cxn ang="0">
                  <a:pos x="17" y="12"/>
                </a:cxn>
                <a:cxn ang="0">
                  <a:pos x="4" y="2"/>
                </a:cxn>
                <a:cxn ang="0">
                  <a:pos x="0" y="0"/>
                </a:cxn>
                <a:cxn ang="0">
                  <a:pos x="29" y="20"/>
                </a:cxn>
                <a:cxn ang="0">
                  <a:pos x="31" y="23"/>
                </a:cxn>
                <a:cxn ang="0">
                  <a:pos x="39" y="30"/>
                </a:cxn>
                <a:cxn ang="0">
                  <a:pos x="42" y="32"/>
                </a:cxn>
                <a:cxn ang="0">
                  <a:pos x="42" y="30"/>
                </a:cxn>
                <a:cxn ang="0">
                  <a:pos x="37" y="23"/>
                </a:cxn>
                <a:cxn ang="0">
                  <a:pos x="29" y="20"/>
                </a:cxn>
                <a:cxn ang="0">
                  <a:pos x="29" y="20"/>
                </a:cxn>
                <a:cxn ang="0">
                  <a:pos x="82" y="49"/>
                </a:cxn>
                <a:cxn ang="0">
                  <a:pos x="81" y="44"/>
                </a:cxn>
                <a:cxn ang="0">
                  <a:pos x="65" y="36"/>
                </a:cxn>
                <a:cxn ang="0">
                  <a:pos x="61" y="36"/>
                </a:cxn>
                <a:cxn ang="0">
                  <a:pos x="61" y="39"/>
                </a:cxn>
                <a:cxn ang="0">
                  <a:pos x="69" y="44"/>
                </a:cxn>
                <a:cxn ang="0">
                  <a:pos x="81" y="49"/>
                </a:cxn>
                <a:cxn ang="0">
                  <a:pos x="82" y="49"/>
                </a:cxn>
                <a:cxn ang="0">
                  <a:pos x="79" y="64"/>
                </a:cxn>
                <a:cxn ang="0">
                  <a:pos x="86" y="71"/>
                </a:cxn>
                <a:cxn ang="0">
                  <a:pos x="96" y="73"/>
                </a:cxn>
                <a:cxn ang="0">
                  <a:pos x="96" y="71"/>
                </a:cxn>
                <a:cxn ang="0">
                  <a:pos x="89" y="64"/>
                </a:cxn>
                <a:cxn ang="0">
                  <a:pos x="81" y="61"/>
                </a:cxn>
                <a:cxn ang="0">
                  <a:pos x="79" y="64"/>
                </a:cxn>
                <a:cxn ang="0">
                  <a:pos x="109" y="80"/>
                </a:cxn>
                <a:cxn ang="0">
                  <a:pos x="115" y="84"/>
                </a:cxn>
                <a:cxn ang="0">
                  <a:pos x="122" y="87"/>
                </a:cxn>
                <a:cxn ang="0">
                  <a:pos x="123" y="87"/>
                </a:cxn>
                <a:cxn ang="0">
                  <a:pos x="123" y="84"/>
                </a:cxn>
                <a:cxn ang="0">
                  <a:pos x="112" y="79"/>
                </a:cxn>
                <a:cxn ang="0">
                  <a:pos x="109" y="80"/>
                </a:cxn>
                <a:cxn ang="0">
                  <a:pos x="96" y="47"/>
                </a:cxn>
                <a:cxn ang="0">
                  <a:pos x="96" y="51"/>
                </a:cxn>
                <a:cxn ang="0">
                  <a:pos x="101" y="61"/>
                </a:cxn>
                <a:cxn ang="0">
                  <a:pos x="109" y="70"/>
                </a:cxn>
                <a:cxn ang="0">
                  <a:pos x="109" y="66"/>
                </a:cxn>
                <a:cxn ang="0">
                  <a:pos x="101" y="49"/>
                </a:cxn>
                <a:cxn ang="0">
                  <a:pos x="96" y="47"/>
                </a:cxn>
              </a:cxnLst>
              <a:rect l="0" t="0" r="r" b="b"/>
              <a:pathLst>
                <a:path w="125" h="87">
                  <a:moveTo>
                    <a:pt x="0" y="0"/>
                  </a:moveTo>
                  <a:lnTo>
                    <a:pt x="0" y="0"/>
                  </a:lnTo>
                  <a:lnTo>
                    <a:pt x="1" y="6"/>
                  </a:lnTo>
                  <a:lnTo>
                    <a:pt x="7" y="15"/>
                  </a:lnTo>
                  <a:lnTo>
                    <a:pt x="14" y="22"/>
                  </a:lnTo>
                  <a:lnTo>
                    <a:pt x="17" y="23"/>
                  </a:lnTo>
                  <a:lnTo>
                    <a:pt x="20" y="23"/>
                  </a:lnTo>
                  <a:lnTo>
                    <a:pt x="20" y="23"/>
                  </a:lnTo>
                  <a:lnTo>
                    <a:pt x="21" y="22"/>
                  </a:lnTo>
                  <a:lnTo>
                    <a:pt x="21" y="20"/>
                  </a:lnTo>
                  <a:lnTo>
                    <a:pt x="21" y="16"/>
                  </a:lnTo>
                  <a:lnTo>
                    <a:pt x="17" y="12"/>
                  </a:lnTo>
                  <a:lnTo>
                    <a:pt x="14" y="7"/>
                  </a:lnTo>
                  <a:lnTo>
                    <a:pt x="4" y="2"/>
                  </a:lnTo>
                  <a:lnTo>
                    <a:pt x="1" y="0"/>
                  </a:lnTo>
                  <a:lnTo>
                    <a:pt x="0" y="0"/>
                  </a:lnTo>
                  <a:lnTo>
                    <a:pt x="0" y="0"/>
                  </a:lnTo>
                  <a:close/>
                  <a:moveTo>
                    <a:pt x="29" y="20"/>
                  </a:moveTo>
                  <a:lnTo>
                    <a:pt x="29" y="20"/>
                  </a:lnTo>
                  <a:lnTo>
                    <a:pt x="31" y="23"/>
                  </a:lnTo>
                  <a:lnTo>
                    <a:pt x="35" y="27"/>
                  </a:lnTo>
                  <a:lnTo>
                    <a:pt x="39" y="30"/>
                  </a:lnTo>
                  <a:lnTo>
                    <a:pt x="41" y="32"/>
                  </a:lnTo>
                  <a:lnTo>
                    <a:pt x="42" y="32"/>
                  </a:lnTo>
                  <a:lnTo>
                    <a:pt x="42" y="32"/>
                  </a:lnTo>
                  <a:lnTo>
                    <a:pt x="42" y="30"/>
                  </a:lnTo>
                  <a:lnTo>
                    <a:pt x="42" y="29"/>
                  </a:lnTo>
                  <a:lnTo>
                    <a:pt x="37" y="23"/>
                  </a:lnTo>
                  <a:lnTo>
                    <a:pt x="32" y="20"/>
                  </a:lnTo>
                  <a:lnTo>
                    <a:pt x="29" y="20"/>
                  </a:lnTo>
                  <a:lnTo>
                    <a:pt x="29" y="20"/>
                  </a:lnTo>
                  <a:lnTo>
                    <a:pt x="29" y="20"/>
                  </a:lnTo>
                  <a:close/>
                  <a:moveTo>
                    <a:pt x="82" y="49"/>
                  </a:moveTo>
                  <a:lnTo>
                    <a:pt x="82" y="49"/>
                  </a:lnTo>
                  <a:lnTo>
                    <a:pt x="82" y="47"/>
                  </a:lnTo>
                  <a:lnTo>
                    <a:pt x="81" y="44"/>
                  </a:lnTo>
                  <a:lnTo>
                    <a:pt x="74" y="40"/>
                  </a:lnTo>
                  <a:lnTo>
                    <a:pt x="65" y="36"/>
                  </a:lnTo>
                  <a:lnTo>
                    <a:pt x="61" y="36"/>
                  </a:lnTo>
                  <a:lnTo>
                    <a:pt x="61" y="36"/>
                  </a:lnTo>
                  <a:lnTo>
                    <a:pt x="61" y="36"/>
                  </a:lnTo>
                  <a:lnTo>
                    <a:pt x="61" y="39"/>
                  </a:lnTo>
                  <a:lnTo>
                    <a:pt x="64" y="40"/>
                  </a:lnTo>
                  <a:lnTo>
                    <a:pt x="69" y="44"/>
                  </a:lnTo>
                  <a:lnTo>
                    <a:pt x="78" y="49"/>
                  </a:lnTo>
                  <a:lnTo>
                    <a:pt x="81" y="49"/>
                  </a:lnTo>
                  <a:lnTo>
                    <a:pt x="82" y="49"/>
                  </a:lnTo>
                  <a:lnTo>
                    <a:pt x="82" y="49"/>
                  </a:lnTo>
                  <a:close/>
                  <a:moveTo>
                    <a:pt x="79" y="64"/>
                  </a:moveTo>
                  <a:lnTo>
                    <a:pt x="79" y="64"/>
                  </a:lnTo>
                  <a:lnTo>
                    <a:pt x="82" y="69"/>
                  </a:lnTo>
                  <a:lnTo>
                    <a:pt x="86" y="71"/>
                  </a:lnTo>
                  <a:lnTo>
                    <a:pt x="92" y="73"/>
                  </a:lnTo>
                  <a:lnTo>
                    <a:pt x="96" y="73"/>
                  </a:lnTo>
                  <a:lnTo>
                    <a:pt x="96" y="73"/>
                  </a:lnTo>
                  <a:lnTo>
                    <a:pt x="96" y="71"/>
                  </a:lnTo>
                  <a:lnTo>
                    <a:pt x="95" y="69"/>
                  </a:lnTo>
                  <a:lnTo>
                    <a:pt x="89" y="64"/>
                  </a:lnTo>
                  <a:lnTo>
                    <a:pt x="82" y="61"/>
                  </a:lnTo>
                  <a:lnTo>
                    <a:pt x="81" y="61"/>
                  </a:lnTo>
                  <a:lnTo>
                    <a:pt x="79" y="64"/>
                  </a:lnTo>
                  <a:lnTo>
                    <a:pt x="79" y="64"/>
                  </a:lnTo>
                  <a:close/>
                  <a:moveTo>
                    <a:pt x="109" y="80"/>
                  </a:moveTo>
                  <a:lnTo>
                    <a:pt x="109" y="80"/>
                  </a:lnTo>
                  <a:lnTo>
                    <a:pt x="111" y="81"/>
                  </a:lnTo>
                  <a:lnTo>
                    <a:pt x="115" y="84"/>
                  </a:lnTo>
                  <a:lnTo>
                    <a:pt x="119" y="87"/>
                  </a:lnTo>
                  <a:lnTo>
                    <a:pt x="122" y="87"/>
                  </a:lnTo>
                  <a:lnTo>
                    <a:pt x="123" y="87"/>
                  </a:lnTo>
                  <a:lnTo>
                    <a:pt x="123" y="87"/>
                  </a:lnTo>
                  <a:lnTo>
                    <a:pt x="125" y="86"/>
                  </a:lnTo>
                  <a:lnTo>
                    <a:pt x="123" y="84"/>
                  </a:lnTo>
                  <a:lnTo>
                    <a:pt x="118" y="81"/>
                  </a:lnTo>
                  <a:lnTo>
                    <a:pt x="112" y="79"/>
                  </a:lnTo>
                  <a:lnTo>
                    <a:pt x="109" y="79"/>
                  </a:lnTo>
                  <a:lnTo>
                    <a:pt x="109" y="80"/>
                  </a:lnTo>
                  <a:lnTo>
                    <a:pt x="109" y="80"/>
                  </a:lnTo>
                  <a:close/>
                  <a:moveTo>
                    <a:pt x="96" y="47"/>
                  </a:moveTo>
                  <a:lnTo>
                    <a:pt x="96" y="47"/>
                  </a:lnTo>
                  <a:lnTo>
                    <a:pt x="96" y="51"/>
                  </a:lnTo>
                  <a:lnTo>
                    <a:pt x="96" y="54"/>
                  </a:lnTo>
                  <a:lnTo>
                    <a:pt x="101" y="61"/>
                  </a:lnTo>
                  <a:lnTo>
                    <a:pt x="106" y="67"/>
                  </a:lnTo>
                  <a:lnTo>
                    <a:pt x="109" y="70"/>
                  </a:lnTo>
                  <a:lnTo>
                    <a:pt x="109" y="70"/>
                  </a:lnTo>
                  <a:lnTo>
                    <a:pt x="109" y="66"/>
                  </a:lnTo>
                  <a:lnTo>
                    <a:pt x="105" y="57"/>
                  </a:lnTo>
                  <a:lnTo>
                    <a:pt x="101" y="49"/>
                  </a:lnTo>
                  <a:lnTo>
                    <a:pt x="98" y="47"/>
                  </a:lnTo>
                  <a:lnTo>
                    <a:pt x="96" y="47"/>
                  </a:lnTo>
                  <a:lnTo>
                    <a:pt x="96" y="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6" name="Mongolia">
              <a:extLst>
                <a:ext uri="{FF2B5EF4-FFF2-40B4-BE49-F238E27FC236}">
                  <a16:creationId xmlns:a16="http://schemas.microsoft.com/office/drawing/2014/main" id="{681047AC-9560-1E34-9734-0073795FEC2F}"/>
                </a:ext>
              </a:extLst>
            </p:cNvPr>
            <p:cNvSpPr>
              <a:spLocks/>
            </p:cNvSpPr>
            <p:nvPr/>
          </p:nvSpPr>
          <p:spPr bwMode="auto">
            <a:xfrm>
              <a:off x="9394005" y="2042773"/>
              <a:ext cx="773436" cy="330594"/>
            </a:xfrm>
            <a:custGeom>
              <a:avLst/>
              <a:gdLst/>
              <a:ahLst/>
              <a:cxnLst>
                <a:cxn ang="0">
                  <a:pos x="466" y="93"/>
                </a:cxn>
                <a:cxn ang="0">
                  <a:pos x="450" y="90"/>
                </a:cxn>
                <a:cxn ang="0">
                  <a:pos x="435" y="90"/>
                </a:cxn>
                <a:cxn ang="0">
                  <a:pos x="450" y="47"/>
                </a:cxn>
                <a:cxn ang="0">
                  <a:pos x="428" y="46"/>
                </a:cxn>
                <a:cxn ang="0">
                  <a:pos x="405" y="43"/>
                </a:cxn>
                <a:cxn ang="0">
                  <a:pos x="391" y="53"/>
                </a:cxn>
                <a:cxn ang="0">
                  <a:pos x="368" y="59"/>
                </a:cxn>
                <a:cxn ang="0">
                  <a:pos x="342" y="61"/>
                </a:cxn>
                <a:cxn ang="0">
                  <a:pos x="318" y="59"/>
                </a:cxn>
                <a:cxn ang="0">
                  <a:pos x="308" y="49"/>
                </a:cxn>
                <a:cxn ang="0">
                  <a:pos x="295" y="42"/>
                </a:cxn>
                <a:cxn ang="0">
                  <a:pos x="280" y="39"/>
                </a:cxn>
                <a:cxn ang="0">
                  <a:pos x="254" y="37"/>
                </a:cxn>
                <a:cxn ang="0">
                  <a:pos x="234" y="40"/>
                </a:cxn>
                <a:cxn ang="0">
                  <a:pos x="219" y="32"/>
                </a:cxn>
                <a:cxn ang="0">
                  <a:pos x="216" y="17"/>
                </a:cxn>
                <a:cxn ang="0">
                  <a:pos x="189" y="7"/>
                </a:cxn>
                <a:cxn ang="0">
                  <a:pos x="167" y="0"/>
                </a:cxn>
                <a:cxn ang="0">
                  <a:pos x="156" y="9"/>
                </a:cxn>
                <a:cxn ang="0">
                  <a:pos x="146" y="17"/>
                </a:cxn>
                <a:cxn ang="0">
                  <a:pos x="153" y="34"/>
                </a:cxn>
                <a:cxn ang="0">
                  <a:pos x="140" y="47"/>
                </a:cxn>
                <a:cxn ang="0">
                  <a:pos x="126" y="46"/>
                </a:cxn>
                <a:cxn ang="0">
                  <a:pos x="108" y="44"/>
                </a:cxn>
                <a:cxn ang="0">
                  <a:pos x="95" y="33"/>
                </a:cxn>
                <a:cxn ang="0">
                  <a:pos x="64" y="29"/>
                </a:cxn>
                <a:cxn ang="0">
                  <a:pos x="51" y="36"/>
                </a:cxn>
                <a:cxn ang="0">
                  <a:pos x="38" y="44"/>
                </a:cxn>
                <a:cxn ang="0">
                  <a:pos x="21" y="54"/>
                </a:cxn>
                <a:cxn ang="0">
                  <a:pos x="2" y="60"/>
                </a:cxn>
                <a:cxn ang="0">
                  <a:pos x="2" y="70"/>
                </a:cxn>
                <a:cxn ang="0">
                  <a:pos x="25" y="86"/>
                </a:cxn>
                <a:cxn ang="0">
                  <a:pos x="39" y="97"/>
                </a:cxn>
                <a:cxn ang="0">
                  <a:pos x="49" y="116"/>
                </a:cxn>
                <a:cxn ang="0">
                  <a:pos x="44" y="138"/>
                </a:cxn>
                <a:cxn ang="0">
                  <a:pos x="79" y="147"/>
                </a:cxn>
                <a:cxn ang="0">
                  <a:pos x="92" y="154"/>
                </a:cxn>
                <a:cxn ang="0">
                  <a:pos x="106" y="162"/>
                </a:cxn>
                <a:cxn ang="0">
                  <a:pos x="119" y="185"/>
                </a:cxn>
                <a:cxn ang="0">
                  <a:pos x="132" y="194"/>
                </a:cxn>
                <a:cxn ang="0">
                  <a:pos x="196" y="197"/>
                </a:cxn>
                <a:cxn ang="0">
                  <a:pos x="226" y="204"/>
                </a:cxn>
                <a:cxn ang="0">
                  <a:pos x="246" y="209"/>
                </a:cxn>
                <a:cxn ang="0">
                  <a:pos x="263" y="215"/>
                </a:cxn>
                <a:cxn ang="0">
                  <a:pos x="295" y="198"/>
                </a:cxn>
                <a:cxn ang="0">
                  <a:pos x="344" y="194"/>
                </a:cxn>
                <a:cxn ang="0">
                  <a:pos x="369" y="175"/>
                </a:cxn>
                <a:cxn ang="0">
                  <a:pos x="365" y="155"/>
                </a:cxn>
                <a:cxn ang="0">
                  <a:pos x="382" y="150"/>
                </a:cxn>
                <a:cxn ang="0">
                  <a:pos x="408" y="147"/>
                </a:cxn>
                <a:cxn ang="0">
                  <a:pos x="441" y="135"/>
                </a:cxn>
                <a:cxn ang="0">
                  <a:pos x="460" y="118"/>
                </a:cxn>
                <a:cxn ang="0">
                  <a:pos x="486" y="114"/>
                </a:cxn>
                <a:cxn ang="0">
                  <a:pos x="503" y="113"/>
                </a:cxn>
                <a:cxn ang="0">
                  <a:pos x="482" y="90"/>
                </a:cxn>
              </a:cxnLst>
              <a:rect l="0" t="0" r="r" b="b"/>
              <a:pathLst>
                <a:path w="503" h="215">
                  <a:moveTo>
                    <a:pt x="482" y="90"/>
                  </a:moveTo>
                  <a:lnTo>
                    <a:pt x="482" y="90"/>
                  </a:lnTo>
                  <a:lnTo>
                    <a:pt x="477" y="87"/>
                  </a:lnTo>
                  <a:lnTo>
                    <a:pt x="473" y="87"/>
                  </a:lnTo>
                  <a:lnTo>
                    <a:pt x="469" y="88"/>
                  </a:lnTo>
                  <a:lnTo>
                    <a:pt x="466" y="93"/>
                  </a:lnTo>
                  <a:lnTo>
                    <a:pt x="466" y="93"/>
                  </a:lnTo>
                  <a:lnTo>
                    <a:pt x="466" y="94"/>
                  </a:lnTo>
                  <a:lnTo>
                    <a:pt x="465" y="94"/>
                  </a:lnTo>
                  <a:lnTo>
                    <a:pt x="462" y="94"/>
                  </a:lnTo>
                  <a:lnTo>
                    <a:pt x="458" y="91"/>
                  </a:lnTo>
                  <a:lnTo>
                    <a:pt x="450" y="90"/>
                  </a:lnTo>
                  <a:lnTo>
                    <a:pt x="450" y="90"/>
                  </a:lnTo>
                  <a:lnTo>
                    <a:pt x="445" y="91"/>
                  </a:lnTo>
                  <a:lnTo>
                    <a:pt x="442" y="93"/>
                  </a:lnTo>
                  <a:lnTo>
                    <a:pt x="439" y="93"/>
                  </a:lnTo>
                  <a:lnTo>
                    <a:pt x="435" y="90"/>
                  </a:lnTo>
                  <a:lnTo>
                    <a:pt x="435" y="90"/>
                  </a:lnTo>
                  <a:lnTo>
                    <a:pt x="432" y="86"/>
                  </a:lnTo>
                  <a:lnTo>
                    <a:pt x="433" y="83"/>
                  </a:lnTo>
                  <a:lnTo>
                    <a:pt x="436" y="81"/>
                  </a:lnTo>
                  <a:lnTo>
                    <a:pt x="438" y="73"/>
                  </a:lnTo>
                  <a:lnTo>
                    <a:pt x="450" y="47"/>
                  </a:lnTo>
                  <a:lnTo>
                    <a:pt x="450" y="47"/>
                  </a:lnTo>
                  <a:lnTo>
                    <a:pt x="445" y="46"/>
                  </a:lnTo>
                  <a:lnTo>
                    <a:pt x="439" y="46"/>
                  </a:lnTo>
                  <a:lnTo>
                    <a:pt x="439" y="46"/>
                  </a:lnTo>
                  <a:lnTo>
                    <a:pt x="435" y="47"/>
                  </a:lnTo>
                  <a:lnTo>
                    <a:pt x="431" y="47"/>
                  </a:lnTo>
                  <a:lnTo>
                    <a:pt x="428" y="46"/>
                  </a:lnTo>
                  <a:lnTo>
                    <a:pt x="425" y="43"/>
                  </a:lnTo>
                  <a:lnTo>
                    <a:pt x="425" y="43"/>
                  </a:lnTo>
                  <a:lnTo>
                    <a:pt x="422" y="42"/>
                  </a:lnTo>
                  <a:lnTo>
                    <a:pt x="416" y="40"/>
                  </a:lnTo>
                  <a:lnTo>
                    <a:pt x="409" y="42"/>
                  </a:lnTo>
                  <a:lnTo>
                    <a:pt x="405" y="43"/>
                  </a:lnTo>
                  <a:lnTo>
                    <a:pt x="405" y="43"/>
                  </a:lnTo>
                  <a:lnTo>
                    <a:pt x="398" y="46"/>
                  </a:lnTo>
                  <a:lnTo>
                    <a:pt x="394" y="49"/>
                  </a:lnTo>
                  <a:lnTo>
                    <a:pt x="392" y="52"/>
                  </a:lnTo>
                  <a:lnTo>
                    <a:pt x="392" y="52"/>
                  </a:lnTo>
                  <a:lnTo>
                    <a:pt x="391" y="53"/>
                  </a:lnTo>
                  <a:lnTo>
                    <a:pt x="386" y="54"/>
                  </a:lnTo>
                  <a:lnTo>
                    <a:pt x="384" y="54"/>
                  </a:lnTo>
                  <a:lnTo>
                    <a:pt x="379" y="56"/>
                  </a:lnTo>
                  <a:lnTo>
                    <a:pt x="379" y="56"/>
                  </a:lnTo>
                  <a:lnTo>
                    <a:pt x="375" y="57"/>
                  </a:lnTo>
                  <a:lnTo>
                    <a:pt x="368" y="59"/>
                  </a:lnTo>
                  <a:lnTo>
                    <a:pt x="362" y="60"/>
                  </a:lnTo>
                  <a:lnTo>
                    <a:pt x="359" y="61"/>
                  </a:lnTo>
                  <a:lnTo>
                    <a:pt x="359" y="61"/>
                  </a:lnTo>
                  <a:lnTo>
                    <a:pt x="355" y="61"/>
                  </a:lnTo>
                  <a:lnTo>
                    <a:pt x="349" y="63"/>
                  </a:lnTo>
                  <a:lnTo>
                    <a:pt x="342" y="61"/>
                  </a:lnTo>
                  <a:lnTo>
                    <a:pt x="338" y="61"/>
                  </a:lnTo>
                  <a:lnTo>
                    <a:pt x="338" y="61"/>
                  </a:lnTo>
                  <a:lnTo>
                    <a:pt x="334" y="60"/>
                  </a:lnTo>
                  <a:lnTo>
                    <a:pt x="327" y="60"/>
                  </a:lnTo>
                  <a:lnTo>
                    <a:pt x="321" y="59"/>
                  </a:lnTo>
                  <a:lnTo>
                    <a:pt x="318" y="59"/>
                  </a:lnTo>
                  <a:lnTo>
                    <a:pt x="317" y="57"/>
                  </a:lnTo>
                  <a:lnTo>
                    <a:pt x="317" y="57"/>
                  </a:lnTo>
                  <a:lnTo>
                    <a:pt x="315" y="54"/>
                  </a:lnTo>
                  <a:lnTo>
                    <a:pt x="312" y="53"/>
                  </a:lnTo>
                  <a:lnTo>
                    <a:pt x="310" y="50"/>
                  </a:lnTo>
                  <a:lnTo>
                    <a:pt x="308" y="49"/>
                  </a:lnTo>
                  <a:lnTo>
                    <a:pt x="308" y="49"/>
                  </a:lnTo>
                  <a:lnTo>
                    <a:pt x="308" y="47"/>
                  </a:lnTo>
                  <a:lnTo>
                    <a:pt x="307" y="46"/>
                  </a:lnTo>
                  <a:lnTo>
                    <a:pt x="303" y="44"/>
                  </a:lnTo>
                  <a:lnTo>
                    <a:pt x="298" y="43"/>
                  </a:lnTo>
                  <a:lnTo>
                    <a:pt x="295" y="42"/>
                  </a:lnTo>
                  <a:lnTo>
                    <a:pt x="295" y="42"/>
                  </a:lnTo>
                  <a:lnTo>
                    <a:pt x="293" y="40"/>
                  </a:lnTo>
                  <a:lnTo>
                    <a:pt x="290" y="39"/>
                  </a:lnTo>
                  <a:lnTo>
                    <a:pt x="283" y="39"/>
                  </a:lnTo>
                  <a:lnTo>
                    <a:pt x="283" y="39"/>
                  </a:lnTo>
                  <a:lnTo>
                    <a:pt x="280" y="39"/>
                  </a:lnTo>
                  <a:lnTo>
                    <a:pt x="275" y="37"/>
                  </a:lnTo>
                  <a:lnTo>
                    <a:pt x="268" y="36"/>
                  </a:lnTo>
                  <a:lnTo>
                    <a:pt x="268" y="36"/>
                  </a:lnTo>
                  <a:lnTo>
                    <a:pt x="261" y="36"/>
                  </a:lnTo>
                  <a:lnTo>
                    <a:pt x="254" y="37"/>
                  </a:lnTo>
                  <a:lnTo>
                    <a:pt x="254" y="37"/>
                  </a:lnTo>
                  <a:lnTo>
                    <a:pt x="251" y="37"/>
                  </a:lnTo>
                  <a:lnTo>
                    <a:pt x="248" y="40"/>
                  </a:lnTo>
                  <a:lnTo>
                    <a:pt x="243" y="43"/>
                  </a:lnTo>
                  <a:lnTo>
                    <a:pt x="243" y="43"/>
                  </a:lnTo>
                  <a:lnTo>
                    <a:pt x="238" y="42"/>
                  </a:lnTo>
                  <a:lnTo>
                    <a:pt x="234" y="40"/>
                  </a:lnTo>
                  <a:lnTo>
                    <a:pt x="230" y="39"/>
                  </a:lnTo>
                  <a:lnTo>
                    <a:pt x="229" y="39"/>
                  </a:lnTo>
                  <a:lnTo>
                    <a:pt x="229" y="39"/>
                  </a:lnTo>
                  <a:lnTo>
                    <a:pt x="226" y="39"/>
                  </a:lnTo>
                  <a:lnTo>
                    <a:pt x="223" y="36"/>
                  </a:lnTo>
                  <a:lnTo>
                    <a:pt x="219" y="32"/>
                  </a:lnTo>
                  <a:lnTo>
                    <a:pt x="219" y="32"/>
                  </a:lnTo>
                  <a:lnTo>
                    <a:pt x="217" y="29"/>
                  </a:lnTo>
                  <a:lnTo>
                    <a:pt x="217" y="24"/>
                  </a:lnTo>
                  <a:lnTo>
                    <a:pt x="217" y="20"/>
                  </a:lnTo>
                  <a:lnTo>
                    <a:pt x="216" y="17"/>
                  </a:lnTo>
                  <a:lnTo>
                    <a:pt x="216" y="17"/>
                  </a:lnTo>
                  <a:lnTo>
                    <a:pt x="213" y="16"/>
                  </a:lnTo>
                  <a:lnTo>
                    <a:pt x="209" y="15"/>
                  </a:lnTo>
                  <a:lnTo>
                    <a:pt x="200" y="13"/>
                  </a:lnTo>
                  <a:lnTo>
                    <a:pt x="200" y="13"/>
                  </a:lnTo>
                  <a:lnTo>
                    <a:pt x="194" y="9"/>
                  </a:lnTo>
                  <a:lnTo>
                    <a:pt x="189" y="7"/>
                  </a:lnTo>
                  <a:lnTo>
                    <a:pt x="189" y="7"/>
                  </a:lnTo>
                  <a:lnTo>
                    <a:pt x="183" y="7"/>
                  </a:lnTo>
                  <a:lnTo>
                    <a:pt x="179" y="6"/>
                  </a:lnTo>
                  <a:lnTo>
                    <a:pt x="179" y="6"/>
                  </a:lnTo>
                  <a:lnTo>
                    <a:pt x="173" y="3"/>
                  </a:lnTo>
                  <a:lnTo>
                    <a:pt x="167" y="0"/>
                  </a:lnTo>
                  <a:lnTo>
                    <a:pt x="167" y="0"/>
                  </a:lnTo>
                  <a:lnTo>
                    <a:pt x="165" y="0"/>
                  </a:lnTo>
                  <a:lnTo>
                    <a:pt x="163" y="2"/>
                  </a:lnTo>
                  <a:lnTo>
                    <a:pt x="162" y="6"/>
                  </a:lnTo>
                  <a:lnTo>
                    <a:pt x="162" y="6"/>
                  </a:lnTo>
                  <a:lnTo>
                    <a:pt x="156" y="9"/>
                  </a:lnTo>
                  <a:lnTo>
                    <a:pt x="155" y="9"/>
                  </a:lnTo>
                  <a:lnTo>
                    <a:pt x="153" y="12"/>
                  </a:lnTo>
                  <a:lnTo>
                    <a:pt x="153" y="12"/>
                  </a:lnTo>
                  <a:lnTo>
                    <a:pt x="150" y="13"/>
                  </a:lnTo>
                  <a:lnTo>
                    <a:pt x="149" y="16"/>
                  </a:lnTo>
                  <a:lnTo>
                    <a:pt x="146" y="17"/>
                  </a:lnTo>
                  <a:lnTo>
                    <a:pt x="146" y="20"/>
                  </a:lnTo>
                  <a:lnTo>
                    <a:pt x="146" y="20"/>
                  </a:lnTo>
                  <a:lnTo>
                    <a:pt x="147" y="27"/>
                  </a:lnTo>
                  <a:lnTo>
                    <a:pt x="152" y="33"/>
                  </a:lnTo>
                  <a:lnTo>
                    <a:pt x="152" y="33"/>
                  </a:lnTo>
                  <a:lnTo>
                    <a:pt x="153" y="34"/>
                  </a:lnTo>
                  <a:lnTo>
                    <a:pt x="153" y="37"/>
                  </a:lnTo>
                  <a:lnTo>
                    <a:pt x="152" y="43"/>
                  </a:lnTo>
                  <a:lnTo>
                    <a:pt x="152" y="43"/>
                  </a:lnTo>
                  <a:lnTo>
                    <a:pt x="149" y="44"/>
                  </a:lnTo>
                  <a:lnTo>
                    <a:pt x="145" y="46"/>
                  </a:lnTo>
                  <a:lnTo>
                    <a:pt x="140" y="47"/>
                  </a:lnTo>
                  <a:lnTo>
                    <a:pt x="137" y="49"/>
                  </a:lnTo>
                  <a:lnTo>
                    <a:pt x="137" y="49"/>
                  </a:lnTo>
                  <a:lnTo>
                    <a:pt x="136" y="50"/>
                  </a:lnTo>
                  <a:lnTo>
                    <a:pt x="133" y="50"/>
                  </a:lnTo>
                  <a:lnTo>
                    <a:pt x="126" y="46"/>
                  </a:lnTo>
                  <a:lnTo>
                    <a:pt x="126" y="46"/>
                  </a:lnTo>
                  <a:lnTo>
                    <a:pt x="123" y="44"/>
                  </a:lnTo>
                  <a:lnTo>
                    <a:pt x="119" y="44"/>
                  </a:lnTo>
                  <a:lnTo>
                    <a:pt x="113" y="47"/>
                  </a:lnTo>
                  <a:lnTo>
                    <a:pt x="113" y="47"/>
                  </a:lnTo>
                  <a:lnTo>
                    <a:pt x="110" y="47"/>
                  </a:lnTo>
                  <a:lnTo>
                    <a:pt x="108" y="44"/>
                  </a:lnTo>
                  <a:lnTo>
                    <a:pt x="101" y="42"/>
                  </a:lnTo>
                  <a:lnTo>
                    <a:pt x="101" y="42"/>
                  </a:lnTo>
                  <a:lnTo>
                    <a:pt x="99" y="40"/>
                  </a:lnTo>
                  <a:lnTo>
                    <a:pt x="98" y="37"/>
                  </a:lnTo>
                  <a:lnTo>
                    <a:pt x="96" y="33"/>
                  </a:lnTo>
                  <a:lnTo>
                    <a:pt x="95" y="33"/>
                  </a:lnTo>
                  <a:lnTo>
                    <a:pt x="95" y="33"/>
                  </a:lnTo>
                  <a:lnTo>
                    <a:pt x="85" y="32"/>
                  </a:lnTo>
                  <a:lnTo>
                    <a:pt x="73" y="29"/>
                  </a:lnTo>
                  <a:lnTo>
                    <a:pt x="73" y="29"/>
                  </a:lnTo>
                  <a:lnTo>
                    <a:pt x="66" y="29"/>
                  </a:lnTo>
                  <a:lnTo>
                    <a:pt x="64" y="29"/>
                  </a:lnTo>
                  <a:lnTo>
                    <a:pt x="62" y="30"/>
                  </a:lnTo>
                  <a:lnTo>
                    <a:pt x="62" y="30"/>
                  </a:lnTo>
                  <a:lnTo>
                    <a:pt x="59" y="32"/>
                  </a:lnTo>
                  <a:lnTo>
                    <a:pt x="56" y="33"/>
                  </a:lnTo>
                  <a:lnTo>
                    <a:pt x="52" y="33"/>
                  </a:lnTo>
                  <a:lnTo>
                    <a:pt x="51" y="36"/>
                  </a:lnTo>
                  <a:lnTo>
                    <a:pt x="51" y="36"/>
                  </a:lnTo>
                  <a:lnTo>
                    <a:pt x="49" y="37"/>
                  </a:lnTo>
                  <a:lnTo>
                    <a:pt x="45" y="39"/>
                  </a:lnTo>
                  <a:lnTo>
                    <a:pt x="41" y="43"/>
                  </a:lnTo>
                  <a:lnTo>
                    <a:pt x="41" y="43"/>
                  </a:lnTo>
                  <a:lnTo>
                    <a:pt x="38" y="44"/>
                  </a:lnTo>
                  <a:lnTo>
                    <a:pt x="34" y="46"/>
                  </a:lnTo>
                  <a:lnTo>
                    <a:pt x="31" y="47"/>
                  </a:lnTo>
                  <a:lnTo>
                    <a:pt x="28" y="50"/>
                  </a:lnTo>
                  <a:lnTo>
                    <a:pt x="28" y="50"/>
                  </a:lnTo>
                  <a:lnTo>
                    <a:pt x="25" y="53"/>
                  </a:lnTo>
                  <a:lnTo>
                    <a:pt x="21" y="54"/>
                  </a:lnTo>
                  <a:lnTo>
                    <a:pt x="14" y="56"/>
                  </a:lnTo>
                  <a:lnTo>
                    <a:pt x="14" y="56"/>
                  </a:lnTo>
                  <a:lnTo>
                    <a:pt x="7" y="57"/>
                  </a:lnTo>
                  <a:lnTo>
                    <a:pt x="4" y="59"/>
                  </a:lnTo>
                  <a:lnTo>
                    <a:pt x="2" y="60"/>
                  </a:lnTo>
                  <a:lnTo>
                    <a:pt x="2" y="60"/>
                  </a:lnTo>
                  <a:lnTo>
                    <a:pt x="1" y="61"/>
                  </a:lnTo>
                  <a:lnTo>
                    <a:pt x="0" y="61"/>
                  </a:lnTo>
                  <a:lnTo>
                    <a:pt x="0" y="61"/>
                  </a:lnTo>
                  <a:lnTo>
                    <a:pt x="0" y="63"/>
                  </a:lnTo>
                  <a:lnTo>
                    <a:pt x="0" y="63"/>
                  </a:lnTo>
                  <a:lnTo>
                    <a:pt x="2" y="70"/>
                  </a:lnTo>
                  <a:lnTo>
                    <a:pt x="4" y="73"/>
                  </a:lnTo>
                  <a:lnTo>
                    <a:pt x="11" y="79"/>
                  </a:lnTo>
                  <a:lnTo>
                    <a:pt x="11" y="79"/>
                  </a:lnTo>
                  <a:lnTo>
                    <a:pt x="18" y="83"/>
                  </a:lnTo>
                  <a:lnTo>
                    <a:pt x="22" y="86"/>
                  </a:lnTo>
                  <a:lnTo>
                    <a:pt x="25" y="86"/>
                  </a:lnTo>
                  <a:lnTo>
                    <a:pt x="25" y="86"/>
                  </a:lnTo>
                  <a:lnTo>
                    <a:pt x="29" y="87"/>
                  </a:lnTo>
                  <a:lnTo>
                    <a:pt x="34" y="90"/>
                  </a:lnTo>
                  <a:lnTo>
                    <a:pt x="38" y="93"/>
                  </a:lnTo>
                  <a:lnTo>
                    <a:pt x="39" y="97"/>
                  </a:lnTo>
                  <a:lnTo>
                    <a:pt x="39" y="97"/>
                  </a:lnTo>
                  <a:lnTo>
                    <a:pt x="41" y="101"/>
                  </a:lnTo>
                  <a:lnTo>
                    <a:pt x="42" y="104"/>
                  </a:lnTo>
                  <a:lnTo>
                    <a:pt x="48" y="110"/>
                  </a:lnTo>
                  <a:lnTo>
                    <a:pt x="48" y="110"/>
                  </a:lnTo>
                  <a:lnTo>
                    <a:pt x="49" y="111"/>
                  </a:lnTo>
                  <a:lnTo>
                    <a:pt x="49" y="116"/>
                  </a:lnTo>
                  <a:lnTo>
                    <a:pt x="46" y="125"/>
                  </a:lnTo>
                  <a:lnTo>
                    <a:pt x="46" y="125"/>
                  </a:lnTo>
                  <a:lnTo>
                    <a:pt x="46" y="128"/>
                  </a:lnTo>
                  <a:lnTo>
                    <a:pt x="44" y="133"/>
                  </a:lnTo>
                  <a:lnTo>
                    <a:pt x="42" y="135"/>
                  </a:lnTo>
                  <a:lnTo>
                    <a:pt x="44" y="138"/>
                  </a:lnTo>
                  <a:lnTo>
                    <a:pt x="44" y="138"/>
                  </a:lnTo>
                  <a:lnTo>
                    <a:pt x="45" y="141"/>
                  </a:lnTo>
                  <a:lnTo>
                    <a:pt x="49" y="143"/>
                  </a:lnTo>
                  <a:lnTo>
                    <a:pt x="61" y="145"/>
                  </a:lnTo>
                  <a:lnTo>
                    <a:pt x="72" y="147"/>
                  </a:lnTo>
                  <a:lnTo>
                    <a:pt x="79" y="147"/>
                  </a:lnTo>
                  <a:lnTo>
                    <a:pt x="79" y="147"/>
                  </a:lnTo>
                  <a:lnTo>
                    <a:pt x="83" y="148"/>
                  </a:lnTo>
                  <a:lnTo>
                    <a:pt x="88" y="151"/>
                  </a:lnTo>
                  <a:lnTo>
                    <a:pt x="89" y="154"/>
                  </a:lnTo>
                  <a:lnTo>
                    <a:pt x="92" y="154"/>
                  </a:lnTo>
                  <a:lnTo>
                    <a:pt x="92" y="154"/>
                  </a:lnTo>
                  <a:lnTo>
                    <a:pt x="95" y="155"/>
                  </a:lnTo>
                  <a:lnTo>
                    <a:pt x="96" y="158"/>
                  </a:lnTo>
                  <a:lnTo>
                    <a:pt x="99" y="160"/>
                  </a:lnTo>
                  <a:lnTo>
                    <a:pt x="102" y="162"/>
                  </a:lnTo>
                  <a:lnTo>
                    <a:pt x="102" y="162"/>
                  </a:lnTo>
                  <a:lnTo>
                    <a:pt x="106" y="162"/>
                  </a:lnTo>
                  <a:lnTo>
                    <a:pt x="109" y="165"/>
                  </a:lnTo>
                  <a:lnTo>
                    <a:pt x="112" y="170"/>
                  </a:lnTo>
                  <a:lnTo>
                    <a:pt x="115" y="175"/>
                  </a:lnTo>
                  <a:lnTo>
                    <a:pt x="115" y="175"/>
                  </a:lnTo>
                  <a:lnTo>
                    <a:pt x="116" y="181"/>
                  </a:lnTo>
                  <a:lnTo>
                    <a:pt x="119" y="185"/>
                  </a:lnTo>
                  <a:lnTo>
                    <a:pt x="122" y="188"/>
                  </a:lnTo>
                  <a:lnTo>
                    <a:pt x="123" y="192"/>
                  </a:lnTo>
                  <a:lnTo>
                    <a:pt x="123" y="192"/>
                  </a:lnTo>
                  <a:lnTo>
                    <a:pt x="125" y="192"/>
                  </a:lnTo>
                  <a:lnTo>
                    <a:pt x="126" y="194"/>
                  </a:lnTo>
                  <a:lnTo>
                    <a:pt x="132" y="194"/>
                  </a:lnTo>
                  <a:lnTo>
                    <a:pt x="145" y="194"/>
                  </a:lnTo>
                  <a:lnTo>
                    <a:pt x="145" y="194"/>
                  </a:lnTo>
                  <a:lnTo>
                    <a:pt x="165" y="194"/>
                  </a:lnTo>
                  <a:lnTo>
                    <a:pt x="183" y="195"/>
                  </a:lnTo>
                  <a:lnTo>
                    <a:pt x="183" y="195"/>
                  </a:lnTo>
                  <a:lnTo>
                    <a:pt x="196" y="197"/>
                  </a:lnTo>
                  <a:lnTo>
                    <a:pt x="204" y="198"/>
                  </a:lnTo>
                  <a:lnTo>
                    <a:pt x="211" y="201"/>
                  </a:lnTo>
                  <a:lnTo>
                    <a:pt x="211" y="201"/>
                  </a:lnTo>
                  <a:lnTo>
                    <a:pt x="217" y="204"/>
                  </a:lnTo>
                  <a:lnTo>
                    <a:pt x="221" y="204"/>
                  </a:lnTo>
                  <a:lnTo>
                    <a:pt x="226" y="204"/>
                  </a:lnTo>
                  <a:lnTo>
                    <a:pt x="229" y="205"/>
                  </a:lnTo>
                  <a:lnTo>
                    <a:pt x="229" y="205"/>
                  </a:lnTo>
                  <a:lnTo>
                    <a:pt x="237" y="209"/>
                  </a:lnTo>
                  <a:lnTo>
                    <a:pt x="240" y="209"/>
                  </a:lnTo>
                  <a:lnTo>
                    <a:pt x="246" y="209"/>
                  </a:lnTo>
                  <a:lnTo>
                    <a:pt x="246" y="209"/>
                  </a:lnTo>
                  <a:lnTo>
                    <a:pt x="250" y="209"/>
                  </a:lnTo>
                  <a:lnTo>
                    <a:pt x="253" y="212"/>
                  </a:lnTo>
                  <a:lnTo>
                    <a:pt x="254" y="214"/>
                  </a:lnTo>
                  <a:lnTo>
                    <a:pt x="258" y="215"/>
                  </a:lnTo>
                  <a:lnTo>
                    <a:pt x="258" y="215"/>
                  </a:lnTo>
                  <a:lnTo>
                    <a:pt x="263" y="215"/>
                  </a:lnTo>
                  <a:lnTo>
                    <a:pt x="268" y="211"/>
                  </a:lnTo>
                  <a:lnTo>
                    <a:pt x="277" y="207"/>
                  </a:lnTo>
                  <a:lnTo>
                    <a:pt x="285" y="201"/>
                  </a:lnTo>
                  <a:lnTo>
                    <a:pt x="285" y="201"/>
                  </a:lnTo>
                  <a:lnTo>
                    <a:pt x="291" y="199"/>
                  </a:lnTo>
                  <a:lnTo>
                    <a:pt x="295" y="198"/>
                  </a:lnTo>
                  <a:lnTo>
                    <a:pt x="307" y="198"/>
                  </a:lnTo>
                  <a:lnTo>
                    <a:pt x="322" y="199"/>
                  </a:lnTo>
                  <a:lnTo>
                    <a:pt x="322" y="199"/>
                  </a:lnTo>
                  <a:lnTo>
                    <a:pt x="328" y="199"/>
                  </a:lnTo>
                  <a:lnTo>
                    <a:pt x="337" y="198"/>
                  </a:lnTo>
                  <a:lnTo>
                    <a:pt x="344" y="194"/>
                  </a:lnTo>
                  <a:lnTo>
                    <a:pt x="351" y="188"/>
                  </a:lnTo>
                  <a:lnTo>
                    <a:pt x="351" y="188"/>
                  </a:lnTo>
                  <a:lnTo>
                    <a:pt x="357" y="182"/>
                  </a:lnTo>
                  <a:lnTo>
                    <a:pt x="364" y="180"/>
                  </a:lnTo>
                  <a:lnTo>
                    <a:pt x="368" y="177"/>
                  </a:lnTo>
                  <a:lnTo>
                    <a:pt x="369" y="175"/>
                  </a:lnTo>
                  <a:lnTo>
                    <a:pt x="371" y="172"/>
                  </a:lnTo>
                  <a:lnTo>
                    <a:pt x="371" y="172"/>
                  </a:lnTo>
                  <a:lnTo>
                    <a:pt x="369" y="167"/>
                  </a:lnTo>
                  <a:lnTo>
                    <a:pt x="368" y="162"/>
                  </a:lnTo>
                  <a:lnTo>
                    <a:pt x="365" y="158"/>
                  </a:lnTo>
                  <a:lnTo>
                    <a:pt x="365" y="155"/>
                  </a:lnTo>
                  <a:lnTo>
                    <a:pt x="367" y="154"/>
                  </a:lnTo>
                  <a:lnTo>
                    <a:pt x="367" y="154"/>
                  </a:lnTo>
                  <a:lnTo>
                    <a:pt x="369" y="150"/>
                  </a:lnTo>
                  <a:lnTo>
                    <a:pt x="374" y="148"/>
                  </a:lnTo>
                  <a:lnTo>
                    <a:pt x="378" y="148"/>
                  </a:lnTo>
                  <a:lnTo>
                    <a:pt x="382" y="150"/>
                  </a:lnTo>
                  <a:lnTo>
                    <a:pt x="382" y="150"/>
                  </a:lnTo>
                  <a:lnTo>
                    <a:pt x="386" y="151"/>
                  </a:lnTo>
                  <a:lnTo>
                    <a:pt x="392" y="153"/>
                  </a:lnTo>
                  <a:lnTo>
                    <a:pt x="399" y="151"/>
                  </a:lnTo>
                  <a:lnTo>
                    <a:pt x="408" y="147"/>
                  </a:lnTo>
                  <a:lnTo>
                    <a:pt x="408" y="147"/>
                  </a:lnTo>
                  <a:lnTo>
                    <a:pt x="415" y="144"/>
                  </a:lnTo>
                  <a:lnTo>
                    <a:pt x="421" y="141"/>
                  </a:lnTo>
                  <a:lnTo>
                    <a:pt x="432" y="140"/>
                  </a:lnTo>
                  <a:lnTo>
                    <a:pt x="432" y="140"/>
                  </a:lnTo>
                  <a:lnTo>
                    <a:pt x="436" y="138"/>
                  </a:lnTo>
                  <a:lnTo>
                    <a:pt x="441" y="135"/>
                  </a:lnTo>
                  <a:lnTo>
                    <a:pt x="442" y="131"/>
                  </a:lnTo>
                  <a:lnTo>
                    <a:pt x="446" y="127"/>
                  </a:lnTo>
                  <a:lnTo>
                    <a:pt x="446" y="127"/>
                  </a:lnTo>
                  <a:lnTo>
                    <a:pt x="450" y="123"/>
                  </a:lnTo>
                  <a:lnTo>
                    <a:pt x="456" y="120"/>
                  </a:lnTo>
                  <a:lnTo>
                    <a:pt x="460" y="118"/>
                  </a:lnTo>
                  <a:lnTo>
                    <a:pt x="466" y="118"/>
                  </a:lnTo>
                  <a:lnTo>
                    <a:pt x="466" y="118"/>
                  </a:lnTo>
                  <a:lnTo>
                    <a:pt x="470" y="117"/>
                  </a:lnTo>
                  <a:lnTo>
                    <a:pt x="476" y="116"/>
                  </a:lnTo>
                  <a:lnTo>
                    <a:pt x="482" y="114"/>
                  </a:lnTo>
                  <a:lnTo>
                    <a:pt x="486" y="114"/>
                  </a:lnTo>
                  <a:lnTo>
                    <a:pt x="486" y="114"/>
                  </a:lnTo>
                  <a:lnTo>
                    <a:pt x="492" y="116"/>
                  </a:lnTo>
                  <a:lnTo>
                    <a:pt x="496" y="116"/>
                  </a:lnTo>
                  <a:lnTo>
                    <a:pt x="500" y="116"/>
                  </a:lnTo>
                  <a:lnTo>
                    <a:pt x="502" y="114"/>
                  </a:lnTo>
                  <a:lnTo>
                    <a:pt x="503" y="113"/>
                  </a:lnTo>
                  <a:lnTo>
                    <a:pt x="503" y="113"/>
                  </a:lnTo>
                  <a:lnTo>
                    <a:pt x="502" y="110"/>
                  </a:lnTo>
                  <a:lnTo>
                    <a:pt x="500" y="107"/>
                  </a:lnTo>
                  <a:lnTo>
                    <a:pt x="495" y="101"/>
                  </a:lnTo>
                  <a:lnTo>
                    <a:pt x="487" y="96"/>
                  </a:lnTo>
                  <a:lnTo>
                    <a:pt x="482" y="90"/>
                  </a:lnTo>
                  <a:lnTo>
                    <a:pt x="482" y="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7" name="Brunei">
              <a:extLst>
                <a:ext uri="{FF2B5EF4-FFF2-40B4-BE49-F238E27FC236}">
                  <a16:creationId xmlns:a16="http://schemas.microsoft.com/office/drawing/2014/main" id="{F74E5AE2-6C17-82A7-86DE-D12E2230B32B}"/>
                </a:ext>
              </a:extLst>
            </p:cNvPr>
            <p:cNvSpPr>
              <a:spLocks/>
            </p:cNvSpPr>
            <p:nvPr/>
          </p:nvSpPr>
          <p:spPr bwMode="auto">
            <a:xfrm>
              <a:off x="10016752" y="3351307"/>
              <a:ext cx="30753" cy="21527"/>
            </a:xfrm>
            <a:custGeom>
              <a:avLst/>
              <a:gdLst/>
              <a:ahLst/>
              <a:cxnLst>
                <a:cxn ang="0">
                  <a:pos x="8" y="14"/>
                </a:cxn>
                <a:cxn ang="0">
                  <a:pos x="8" y="14"/>
                </a:cxn>
                <a:cxn ang="0">
                  <a:pos x="13" y="13"/>
                </a:cxn>
                <a:cxn ang="0">
                  <a:pos x="14" y="11"/>
                </a:cxn>
                <a:cxn ang="0">
                  <a:pos x="17" y="10"/>
                </a:cxn>
                <a:cxn ang="0">
                  <a:pos x="20" y="10"/>
                </a:cxn>
                <a:cxn ang="0">
                  <a:pos x="20" y="10"/>
                </a:cxn>
                <a:cxn ang="0">
                  <a:pos x="20" y="10"/>
                </a:cxn>
                <a:cxn ang="0">
                  <a:pos x="20" y="7"/>
                </a:cxn>
                <a:cxn ang="0">
                  <a:pos x="18" y="0"/>
                </a:cxn>
                <a:cxn ang="0">
                  <a:pos x="18" y="0"/>
                </a:cxn>
                <a:cxn ang="0">
                  <a:pos x="14" y="1"/>
                </a:cxn>
                <a:cxn ang="0">
                  <a:pos x="11" y="3"/>
                </a:cxn>
                <a:cxn ang="0">
                  <a:pos x="11" y="4"/>
                </a:cxn>
                <a:cxn ang="0">
                  <a:pos x="11" y="4"/>
                </a:cxn>
                <a:cxn ang="0">
                  <a:pos x="11" y="6"/>
                </a:cxn>
                <a:cxn ang="0">
                  <a:pos x="10" y="6"/>
                </a:cxn>
                <a:cxn ang="0">
                  <a:pos x="7" y="4"/>
                </a:cxn>
                <a:cxn ang="0">
                  <a:pos x="0" y="3"/>
                </a:cxn>
                <a:cxn ang="0">
                  <a:pos x="0" y="3"/>
                </a:cxn>
                <a:cxn ang="0">
                  <a:pos x="6" y="10"/>
                </a:cxn>
                <a:cxn ang="0">
                  <a:pos x="7" y="13"/>
                </a:cxn>
                <a:cxn ang="0">
                  <a:pos x="8" y="14"/>
                </a:cxn>
                <a:cxn ang="0">
                  <a:pos x="8" y="14"/>
                </a:cxn>
              </a:cxnLst>
              <a:rect l="0" t="0" r="r" b="b"/>
              <a:pathLst>
                <a:path w="20" h="14">
                  <a:moveTo>
                    <a:pt x="8" y="14"/>
                  </a:moveTo>
                  <a:lnTo>
                    <a:pt x="8" y="14"/>
                  </a:lnTo>
                  <a:lnTo>
                    <a:pt x="13" y="13"/>
                  </a:lnTo>
                  <a:lnTo>
                    <a:pt x="14" y="11"/>
                  </a:lnTo>
                  <a:lnTo>
                    <a:pt x="17" y="10"/>
                  </a:lnTo>
                  <a:lnTo>
                    <a:pt x="20" y="10"/>
                  </a:lnTo>
                  <a:lnTo>
                    <a:pt x="20" y="10"/>
                  </a:lnTo>
                  <a:lnTo>
                    <a:pt x="20" y="10"/>
                  </a:lnTo>
                  <a:lnTo>
                    <a:pt x="20" y="7"/>
                  </a:lnTo>
                  <a:lnTo>
                    <a:pt x="18" y="0"/>
                  </a:lnTo>
                  <a:lnTo>
                    <a:pt x="18" y="0"/>
                  </a:lnTo>
                  <a:lnTo>
                    <a:pt x="14" y="1"/>
                  </a:lnTo>
                  <a:lnTo>
                    <a:pt x="11" y="3"/>
                  </a:lnTo>
                  <a:lnTo>
                    <a:pt x="11" y="4"/>
                  </a:lnTo>
                  <a:lnTo>
                    <a:pt x="11" y="4"/>
                  </a:lnTo>
                  <a:lnTo>
                    <a:pt x="11" y="6"/>
                  </a:lnTo>
                  <a:lnTo>
                    <a:pt x="10" y="6"/>
                  </a:lnTo>
                  <a:lnTo>
                    <a:pt x="7" y="4"/>
                  </a:lnTo>
                  <a:lnTo>
                    <a:pt x="0" y="3"/>
                  </a:lnTo>
                  <a:lnTo>
                    <a:pt x="0" y="3"/>
                  </a:lnTo>
                  <a:lnTo>
                    <a:pt x="6" y="10"/>
                  </a:lnTo>
                  <a:lnTo>
                    <a:pt x="7" y="13"/>
                  </a:lnTo>
                  <a:lnTo>
                    <a:pt x="8" y="14"/>
                  </a:lnTo>
                  <a:lnTo>
                    <a:pt x="8"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8" name="Sri Lanka">
              <a:extLst>
                <a:ext uri="{FF2B5EF4-FFF2-40B4-BE49-F238E27FC236}">
                  <a16:creationId xmlns:a16="http://schemas.microsoft.com/office/drawing/2014/main" id="{83188D56-23E2-B905-E2F7-B9436C510AA7}"/>
                </a:ext>
              </a:extLst>
            </p:cNvPr>
            <p:cNvSpPr>
              <a:spLocks/>
            </p:cNvSpPr>
            <p:nvPr/>
          </p:nvSpPr>
          <p:spPr bwMode="auto">
            <a:xfrm>
              <a:off x="9198726" y="3231371"/>
              <a:ext cx="50743" cy="93796"/>
            </a:xfrm>
            <a:custGeom>
              <a:avLst/>
              <a:gdLst/>
              <a:ahLst/>
              <a:cxnLst>
                <a:cxn ang="0">
                  <a:pos x="7" y="0"/>
                </a:cxn>
                <a:cxn ang="0">
                  <a:pos x="7" y="0"/>
                </a:cxn>
                <a:cxn ang="0">
                  <a:pos x="4" y="1"/>
                </a:cxn>
                <a:cxn ang="0">
                  <a:pos x="3" y="4"/>
                </a:cxn>
                <a:cxn ang="0">
                  <a:pos x="1" y="14"/>
                </a:cxn>
                <a:cxn ang="0">
                  <a:pos x="1" y="14"/>
                </a:cxn>
                <a:cxn ang="0">
                  <a:pos x="0" y="20"/>
                </a:cxn>
                <a:cxn ang="0">
                  <a:pos x="0" y="24"/>
                </a:cxn>
                <a:cxn ang="0">
                  <a:pos x="0" y="35"/>
                </a:cxn>
                <a:cxn ang="0">
                  <a:pos x="0" y="35"/>
                </a:cxn>
                <a:cxn ang="0">
                  <a:pos x="1" y="50"/>
                </a:cxn>
                <a:cxn ang="0">
                  <a:pos x="4" y="55"/>
                </a:cxn>
                <a:cxn ang="0">
                  <a:pos x="8" y="60"/>
                </a:cxn>
                <a:cxn ang="0">
                  <a:pos x="8" y="60"/>
                </a:cxn>
                <a:cxn ang="0">
                  <a:pos x="11" y="61"/>
                </a:cxn>
                <a:cxn ang="0">
                  <a:pos x="16" y="61"/>
                </a:cxn>
                <a:cxn ang="0">
                  <a:pos x="20" y="58"/>
                </a:cxn>
                <a:cxn ang="0">
                  <a:pos x="24" y="55"/>
                </a:cxn>
                <a:cxn ang="0">
                  <a:pos x="27" y="51"/>
                </a:cxn>
                <a:cxn ang="0">
                  <a:pos x="30" y="47"/>
                </a:cxn>
                <a:cxn ang="0">
                  <a:pos x="33" y="41"/>
                </a:cxn>
                <a:cxn ang="0">
                  <a:pos x="33" y="37"/>
                </a:cxn>
                <a:cxn ang="0">
                  <a:pos x="33" y="37"/>
                </a:cxn>
                <a:cxn ang="0">
                  <a:pos x="33" y="31"/>
                </a:cxn>
                <a:cxn ang="0">
                  <a:pos x="30" y="25"/>
                </a:cxn>
                <a:cxn ang="0">
                  <a:pos x="21" y="13"/>
                </a:cxn>
                <a:cxn ang="0">
                  <a:pos x="13" y="3"/>
                </a:cxn>
                <a:cxn ang="0">
                  <a:pos x="8" y="0"/>
                </a:cxn>
                <a:cxn ang="0">
                  <a:pos x="7" y="0"/>
                </a:cxn>
                <a:cxn ang="0">
                  <a:pos x="7" y="0"/>
                </a:cxn>
              </a:cxnLst>
              <a:rect l="0" t="0" r="r" b="b"/>
              <a:pathLst>
                <a:path w="33" h="61">
                  <a:moveTo>
                    <a:pt x="7" y="0"/>
                  </a:moveTo>
                  <a:lnTo>
                    <a:pt x="7" y="0"/>
                  </a:lnTo>
                  <a:lnTo>
                    <a:pt x="4" y="1"/>
                  </a:lnTo>
                  <a:lnTo>
                    <a:pt x="3" y="4"/>
                  </a:lnTo>
                  <a:lnTo>
                    <a:pt x="1" y="14"/>
                  </a:lnTo>
                  <a:lnTo>
                    <a:pt x="1" y="14"/>
                  </a:lnTo>
                  <a:lnTo>
                    <a:pt x="0" y="20"/>
                  </a:lnTo>
                  <a:lnTo>
                    <a:pt x="0" y="24"/>
                  </a:lnTo>
                  <a:lnTo>
                    <a:pt x="0" y="35"/>
                  </a:lnTo>
                  <a:lnTo>
                    <a:pt x="0" y="35"/>
                  </a:lnTo>
                  <a:lnTo>
                    <a:pt x="1" y="50"/>
                  </a:lnTo>
                  <a:lnTo>
                    <a:pt x="4" y="55"/>
                  </a:lnTo>
                  <a:lnTo>
                    <a:pt x="8" y="60"/>
                  </a:lnTo>
                  <a:lnTo>
                    <a:pt x="8" y="60"/>
                  </a:lnTo>
                  <a:lnTo>
                    <a:pt x="11" y="61"/>
                  </a:lnTo>
                  <a:lnTo>
                    <a:pt x="16" y="61"/>
                  </a:lnTo>
                  <a:lnTo>
                    <a:pt x="20" y="58"/>
                  </a:lnTo>
                  <a:lnTo>
                    <a:pt x="24" y="55"/>
                  </a:lnTo>
                  <a:lnTo>
                    <a:pt x="27" y="51"/>
                  </a:lnTo>
                  <a:lnTo>
                    <a:pt x="30" y="47"/>
                  </a:lnTo>
                  <a:lnTo>
                    <a:pt x="33" y="41"/>
                  </a:lnTo>
                  <a:lnTo>
                    <a:pt x="33" y="37"/>
                  </a:lnTo>
                  <a:lnTo>
                    <a:pt x="33" y="37"/>
                  </a:lnTo>
                  <a:lnTo>
                    <a:pt x="33" y="31"/>
                  </a:lnTo>
                  <a:lnTo>
                    <a:pt x="30" y="25"/>
                  </a:lnTo>
                  <a:lnTo>
                    <a:pt x="21" y="13"/>
                  </a:lnTo>
                  <a:lnTo>
                    <a:pt x="13" y="3"/>
                  </a:lnTo>
                  <a:lnTo>
                    <a:pt x="8" y="0"/>
                  </a:lnTo>
                  <a:lnTo>
                    <a:pt x="7" y="0"/>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nvGrpSpPr>
            <p:cNvPr id="19" name="Middle East">
              <a:extLst>
                <a:ext uri="{FF2B5EF4-FFF2-40B4-BE49-F238E27FC236}">
                  <a16:creationId xmlns:a16="http://schemas.microsoft.com/office/drawing/2014/main" id="{45779785-E96B-EB3C-22EA-8392202EFAD9}"/>
                </a:ext>
              </a:extLst>
            </p:cNvPr>
            <p:cNvGrpSpPr/>
            <p:nvPr/>
          </p:nvGrpSpPr>
          <p:grpSpPr>
            <a:xfrm>
              <a:off x="8065482" y="2419499"/>
              <a:ext cx="1077891" cy="728842"/>
              <a:chOff x="5122477" y="3303492"/>
              <a:chExt cx="1037330" cy="701416"/>
            </a:xfrm>
            <a:grpFill/>
          </p:grpSpPr>
          <p:sp>
            <p:nvSpPr>
              <p:cNvPr id="691" name="Saudi Arabia">
                <a:extLst>
                  <a:ext uri="{FF2B5EF4-FFF2-40B4-BE49-F238E27FC236}">
                    <a16:creationId xmlns:a16="http://schemas.microsoft.com/office/drawing/2014/main" id="{B240865C-71EC-3BE9-D1B6-F776D8E55F7B}"/>
                  </a:ext>
                </a:extLst>
              </p:cNvPr>
              <p:cNvSpPr>
                <a:spLocks/>
              </p:cNvSpPr>
              <p:nvPr/>
            </p:nvSpPr>
            <p:spPr bwMode="auto">
              <a:xfrm>
                <a:off x="5135798" y="3513616"/>
                <a:ext cx="498687" cy="402501"/>
              </a:xfrm>
              <a:custGeom>
                <a:avLst/>
                <a:gdLst/>
                <a:ahLst/>
                <a:cxnLst>
                  <a:cxn ang="0">
                    <a:pos x="173" y="54"/>
                  </a:cxn>
                  <a:cxn ang="0">
                    <a:pos x="159" y="51"/>
                  </a:cxn>
                  <a:cxn ang="0">
                    <a:pos x="135" y="33"/>
                  </a:cxn>
                  <a:cxn ang="0">
                    <a:pos x="99" y="10"/>
                  </a:cxn>
                  <a:cxn ang="0">
                    <a:pos x="83" y="2"/>
                  </a:cxn>
                  <a:cxn ang="0">
                    <a:pos x="71" y="2"/>
                  </a:cxn>
                  <a:cxn ang="0">
                    <a:pos x="61" y="5"/>
                  </a:cxn>
                  <a:cxn ang="0">
                    <a:pos x="45" y="7"/>
                  </a:cxn>
                  <a:cxn ang="0">
                    <a:pos x="37" y="16"/>
                  </a:cxn>
                  <a:cxn ang="0">
                    <a:pos x="42" y="19"/>
                  </a:cxn>
                  <a:cxn ang="0">
                    <a:pos x="51" y="29"/>
                  </a:cxn>
                  <a:cxn ang="0">
                    <a:pos x="48" y="33"/>
                  </a:cxn>
                  <a:cxn ang="0">
                    <a:pos x="41" y="37"/>
                  </a:cxn>
                  <a:cxn ang="0">
                    <a:pos x="31" y="40"/>
                  </a:cxn>
                  <a:cxn ang="0">
                    <a:pos x="29" y="46"/>
                  </a:cxn>
                  <a:cxn ang="0">
                    <a:pos x="18" y="51"/>
                  </a:cxn>
                  <a:cxn ang="0">
                    <a:pos x="1" y="44"/>
                  </a:cxn>
                  <a:cxn ang="0">
                    <a:pos x="0" y="54"/>
                  </a:cxn>
                  <a:cxn ang="0">
                    <a:pos x="2" y="71"/>
                  </a:cxn>
                  <a:cxn ang="0">
                    <a:pos x="7" y="77"/>
                  </a:cxn>
                  <a:cxn ang="0">
                    <a:pos x="29" y="107"/>
                  </a:cxn>
                  <a:cxn ang="0">
                    <a:pos x="38" y="124"/>
                  </a:cxn>
                  <a:cxn ang="0">
                    <a:pos x="45" y="137"/>
                  </a:cxn>
                  <a:cxn ang="0">
                    <a:pos x="56" y="147"/>
                  </a:cxn>
                  <a:cxn ang="0">
                    <a:pos x="65" y="160"/>
                  </a:cxn>
                  <a:cxn ang="0">
                    <a:pos x="69" y="167"/>
                  </a:cxn>
                  <a:cxn ang="0">
                    <a:pos x="71" y="185"/>
                  </a:cxn>
                  <a:cxn ang="0">
                    <a:pos x="82" y="205"/>
                  </a:cxn>
                  <a:cxn ang="0">
                    <a:pos x="93" y="214"/>
                  </a:cxn>
                  <a:cxn ang="0">
                    <a:pos x="101" y="225"/>
                  </a:cxn>
                  <a:cxn ang="0">
                    <a:pos x="115" y="251"/>
                  </a:cxn>
                  <a:cxn ang="0">
                    <a:pos x="119" y="259"/>
                  </a:cxn>
                  <a:cxn ang="0">
                    <a:pos x="126" y="272"/>
                  </a:cxn>
                  <a:cxn ang="0">
                    <a:pos x="133" y="268"/>
                  </a:cxn>
                  <a:cxn ang="0">
                    <a:pos x="133" y="259"/>
                  </a:cxn>
                  <a:cxn ang="0">
                    <a:pos x="140" y="253"/>
                  </a:cxn>
                  <a:cxn ang="0">
                    <a:pos x="145" y="253"/>
                  </a:cxn>
                  <a:cxn ang="0">
                    <a:pos x="152" y="255"/>
                  </a:cxn>
                  <a:cxn ang="0">
                    <a:pos x="172" y="256"/>
                  </a:cxn>
                  <a:cxn ang="0">
                    <a:pos x="189" y="259"/>
                  </a:cxn>
                  <a:cxn ang="0">
                    <a:pos x="197" y="262"/>
                  </a:cxn>
                  <a:cxn ang="0">
                    <a:pos x="204" y="256"/>
                  </a:cxn>
                  <a:cxn ang="0">
                    <a:pos x="217" y="243"/>
                  </a:cxn>
                  <a:cxn ang="0">
                    <a:pos x="234" y="234"/>
                  </a:cxn>
                  <a:cxn ang="0">
                    <a:pos x="261" y="232"/>
                  </a:cxn>
                  <a:cxn ang="0">
                    <a:pos x="325" y="212"/>
                  </a:cxn>
                  <a:cxn ang="0">
                    <a:pos x="332" y="195"/>
                  </a:cxn>
                  <a:cxn ang="0">
                    <a:pos x="337" y="175"/>
                  </a:cxn>
                  <a:cxn ang="0">
                    <a:pos x="328" y="167"/>
                  </a:cxn>
                  <a:cxn ang="0">
                    <a:pos x="288" y="162"/>
                  </a:cxn>
                  <a:cxn ang="0">
                    <a:pos x="278" y="151"/>
                  </a:cxn>
                  <a:cxn ang="0">
                    <a:pos x="273" y="141"/>
                  </a:cxn>
                  <a:cxn ang="0">
                    <a:pos x="266" y="135"/>
                  </a:cxn>
                  <a:cxn ang="0">
                    <a:pos x="256" y="125"/>
                  </a:cxn>
                  <a:cxn ang="0">
                    <a:pos x="250" y="117"/>
                  </a:cxn>
                  <a:cxn ang="0">
                    <a:pos x="247" y="108"/>
                  </a:cxn>
                  <a:cxn ang="0">
                    <a:pos x="247" y="100"/>
                  </a:cxn>
                  <a:cxn ang="0">
                    <a:pos x="240" y="91"/>
                  </a:cxn>
                  <a:cxn ang="0">
                    <a:pos x="224" y="71"/>
                  </a:cxn>
                  <a:cxn ang="0">
                    <a:pos x="209" y="64"/>
                  </a:cxn>
                </a:cxnLst>
                <a:rect l="0" t="0" r="r" b="b"/>
                <a:pathLst>
                  <a:path w="337" h="272">
                    <a:moveTo>
                      <a:pt x="202" y="57"/>
                    </a:moveTo>
                    <a:lnTo>
                      <a:pt x="202" y="57"/>
                    </a:lnTo>
                    <a:lnTo>
                      <a:pt x="173" y="54"/>
                    </a:lnTo>
                    <a:lnTo>
                      <a:pt x="173" y="54"/>
                    </a:lnTo>
                    <a:lnTo>
                      <a:pt x="163" y="53"/>
                    </a:lnTo>
                    <a:lnTo>
                      <a:pt x="159" y="51"/>
                    </a:lnTo>
                    <a:lnTo>
                      <a:pt x="153" y="49"/>
                    </a:lnTo>
                    <a:lnTo>
                      <a:pt x="153" y="49"/>
                    </a:lnTo>
                    <a:lnTo>
                      <a:pt x="135" y="33"/>
                    </a:lnTo>
                    <a:lnTo>
                      <a:pt x="115" y="20"/>
                    </a:lnTo>
                    <a:lnTo>
                      <a:pt x="115" y="20"/>
                    </a:lnTo>
                    <a:lnTo>
                      <a:pt x="99" y="10"/>
                    </a:lnTo>
                    <a:lnTo>
                      <a:pt x="91" y="5"/>
                    </a:lnTo>
                    <a:lnTo>
                      <a:pt x="83" y="2"/>
                    </a:lnTo>
                    <a:lnTo>
                      <a:pt x="83" y="2"/>
                    </a:lnTo>
                    <a:lnTo>
                      <a:pt x="78" y="0"/>
                    </a:lnTo>
                    <a:lnTo>
                      <a:pt x="71" y="2"/>
                    </a:lnTo>
                    <a:lnTo>
                      <a:pt x="71" y="2"/>
                    </a:lnTo>
                    <a:lnTo>
                      <a:pt x="66" y="2"/>
                    </a:lnTo>
                    <a:lnTo>
                      <a:pt x="64" y="3"/>
                    </a:lnTo>
                    <a:lnTo>
                      <a:pt x="61" y="5"/>
                    </a:lnTo>
                    <a:lnTo>
                      <a:pt x="54" y="6"/>
                    </a:lnTo>
                    <a:lnTo>
                      <a:pt x="54" y="6"/>
                    </a:lnTo>
                    <a:lnTo>
                      <a:pt x="45" y="7"/>
                    </a:lnTo>
                    <a:lnTo>
                      <a:pt x="39" y="12"/>
                    </a:lnTo>
                    <a:lnTo>
                      <a:pt x="37" y="14"/>
                    </a:lnTo>
                    <a:lnTo>
                      <a:pt x="37" y="16"/>
                    </a:lnTo>
                    <a:lnTo>
                      <a:pt x="38" y="16"/>
                    </a:lnTo>
                    <a:lnTo>
                      <a:pt x="38" y="16"/>
                    </a:lnTo>
                    <a:lnTo>
                      <a:pt x="42" y="19"/>
                    </a:lnTo>
                    <a:lnTo>
                      <a:pt x="46" y="23"/>
                    </a:lnTo>
                    <a:lnTo>
                      <a:pt x="49" y="27"/>
                    </a:lnTo>
                    <a:lnTo>
                      <a:pt x="51" y="29"/>
                    </a:lnTo>
                    <a:lnTo>
                      <a:pt x="49" y="30"/>
                    </a:lnTo>
                    <a:lnTo>
                      <a:pt x="49" y="30"/>
                    </a:lnTo>
                    <a:lnTo>
                      <a:pt x="48" y="33"/>
                    </a:lnTo>
                    <a:lnTo>
                      <a:pt x="45" y="34"/>
                    </a:lnTo>
                    <a:lnTo>
                      <a:pt x="44" y="37"/>
                    </a:lnTo>
                    <a:lnTo>
                      <a:pt x="41" y="37"/>
                    </a:lnTo>
                    <a:lnTo>
                      <a:pt x="41" y="37"/>
                    </a:lnTo>
                    <a:lnTo>
                      <a:pt x="34" y="39"/>
                    </a:lnTo>
                    <a:lnTo>
                      <a:pt x="31" y="40"/>
                    </a:lnTo>
                    <a:lnTo>
                      <a:pt x="31" y="43"/>
                    </a:lnTo>
                    <a:lnTo>
                      <a:pt x="31" y="43"/>
                    </a:lnTo>
                    <a:lnTo>
                      <a:pt x="29" y="46"/>
                    </a:lnTo>
                    <a:lnTo>
                      <a:pt x="27" y="49"/>
                    </a:lnTo>
                    <a:lnTo>
                      <a:pt x="22" y="51"/>
                    </a:lnTo>
                    <a:lnTo>
                      <a:pt x="18" y="51"/>
                    </a:lnTo>
                    <a:lnTo>
                      <a:pt x="18" y="51"/>
                    </a:lnTo>
                    <a:lnTo>
                      <a:pt x="11" y="49"/>
                    </a:lnTo>
                    <a:lnTo>
                      <a:pt x="1" y="44"/>
                    </a:lnTo>
                    <a:lnTo>
                      <a:pt x="0" y="50"/>
                    </a:lnTo>
                    <a:lnTo>
                      <a:pt x="0" y="54"/>
                    </a:lnTo>
                    <a:lnTo>
                      <a:pt x="0" y="54"/>
                    </a:lnTo>
                    <a:lnTo>
                      <a:pt x="0" y="64"/>
                    </a:lnTo>
                    <a:lnTo>
                      <a:pt x="1" y="69"/>
                    </a:lnTo>
                    <a:lnTo>
                      <a:pt x="2" y="71"/>
                    </a:lnTo>
                    <a:lnTo>
                      <a:pt x="2" y="71"/>
                    </a:lnTo>
                    <a:lnTo>
                      <a:pt x="4" y="74"/>
                    </a:lnTo>
                    <a:lnTo>
                      <a:pt x="7" y="77"/>
                    </a:lnTo>
                    <a:lnTo>
                      <a:pt x="15" y="88"/>
                    </a:lnTo>
                    <a:lnTo>
                      <a:pt x="15" y="88"/>
                    </a:lnTo>
                    <a:lnTo>
                      <a:pt x="29" y="107"/>
                    </a:lnTo>
                    <a:lnTo>
                      <a:pt x="35" y="117"/>
                    </a:lnTo>
                    <a:lnTo>
                      <a:pt x="38" y="124"/>
                    </a:lnTo>
                    <a:lnTo>
                      <a:pt x="38" y="124"/>
                    </a:lnTo>
                    <a:lnTo>
                      <a:pt x="39" y="128"/>
                    </a:lnTo>
                    <a:lnTo>
                      <a:pt x="41" y="133"/>
                    </a:lnTo>
                    <a:lnTo>
                      <a:pt x="45" y="137"/>
                    </a:lnTo>
                    <a:lnTo>
                      <a:pt x="51" y="141"/>
                    </a:lnTo>
                    <a:lnTo>
                      <a:pt x="51" y="141"/>
                    </a:lnTo>
                    <a:lnTo>
                      <a:pt x="56" y="147"/>
                    </a:lnTo>
                    <a:lnTo>
                      <a:pt x="59" y="151"/>
                    </a:lnTo>
                    <a:lnTo>
                      <a:pt x="62" y="157"/>
                    </a:lnTo>
                    <a:lnTo>
                      <a:pt x="65" y="160"/>
                    </a:lnTo>
                    <a:lnTo>
                      <a:pt x="65" y="160"/>
                    </a:lnTo>
                    <a:lnTo>
                      <a:pt x="68" y="162"/>
                    </a:lnTo>
                    <a:lnTo>
                      <a:pt x="69" y="167"/>
                    </a:lnTo>
                    <a:lnTo>
                      <a:pt x="69" y="178"/>
                    </a:lnTo>
                    <a:lnTo>
                      <a:pt x="69" y="178"/>
                    </a:lnTo>
                    <a:lnTo>
                      <a:pt x="71" y="185"/>
                    </a:lnTo>
                    <a:lnTo>
                      <a:pt x="72" y="192"/>
                    </a:lnTo>
                    <a:lnTo>
                      <a:pt x="76" y="199"/>
                    </a:lnTo>
                    <a:lnTo>
                      <a:pt x="82" y="205"/>
                    </a:lnTo>
                    <a:lnTo>
                      <a:pt x="82" y="205"/>
                    </a:lnTo>
                    <a:lnTo>
                      <a:pt x="88" y="208"/>
                    </a:lnTo>
                    <a:lnTo>
                      <a:pt x="93" y="214"/>
                    </a:lnTo>
                    <a:lnTo>
                      <a:pt x="98" y="219"/>
                    </a:lnTo>
                    <a:lnTo>
                      <a:pt x="101" y="225"/>
                    </a:lnTo>
                    <a:lnTo>
                      <a:pt x="101" y="225"/>
                    </a:lnTo>
                    <a:lnTo>
                      <a:pt x="108" y="239"/>
                    </a:lnTo>
                    <a:lnTo>
                      <a:pt x="115" y="251"/>
                    </a:lnTo>
                    <a:lnTo>
                      <a:pt x="115" y="251"/>
                    </a:lnTo>
                    <a:lnTo>
                      <a:pt x="118" y="253"/>
                    </a:lnTo>
                    <a:lnTo>
                      <a:pt x="119" y="256"/>
                    </a:lnTo>
                    <a:lnTo>
                      <a:pt x="119" y="259"/>
                    </a:lnTo>
                    <a:lnTo>
                      <a:pt x="120" y="262"/>
                    </a:lnTo>
                    <a:lnTo>
                      <a:pt x="120" y="262"/>
                    </a:lnTo>
                    <a:lnTo>
                      <a:pt x="126" y="272"/>
                    </a:lnTo>
                    <a:lnTo>
                      <a:pt x="126" y="272"/>
                    </a:lnTo>
                    <a:lnTo>
                      <a:pt x="133" y="268"/>
                    </a:lnTo>
                    <a:lnTo>
                      <a:pt x="133" y="268"/>
                    </a:lnTo>
                    <a:lnTo>
                      <a:pt x="133" y="263"/>
                    </a:lnTo>
                    <a:lnTo>
                      <a:pt x="133" y="261"/>
                    </a:lnTo>
                    <a:lnTo>
                      <a:pt x="133" y="259"/>
                    </a:lnTo>
                    <a:lnTo>
                      <a:pt x="133" y="259"/>
                    </a:lnTo>
                    <a:lnTo>
                      <a:pt x="136" y="255"/>
                    </a:lnTo>
                    <a:lnTo>
                      <a:pt x="140" y="253"/>
                    </a:lnTo>
                    <a:lnTo>
                      <a:pt x="140" y="253"/>
                    </a:lnTo>
                    <a:lnTo>
                      <a:pt x="142" y="253"/>
                    </a:lnTo>
                    <a:lnTo>
                      <a:pt x="145" y="253"/>
                    </a:lnTo>
                    <a:lnTo>
                      <a:pt x="147" y="255"/>
                    </a:lnTo>
                    <a:lnTo>
                      <a:pt x="152" y="255"/>
                    </a:lnTo>
                    <a:lnTo>
                      <a:pt x="152" y="255"/>
                    </a:lnTo>
                    <a:lnTo>
                      <a:pt x="163" y="255"/>
                    </a:lnTo>
                    <a:lnTo>
                      <a:pt x="172" y="256"/>
                    </a:lnTo>
                    <a:lnTo>
                      <a:pt x="172" y="256"/>
                    </a:lnTo>
                    <a:lnTo>
                      <a:pt x="175" y="258"/>
                    </a:lnTo>
                    <a:lnTo>
                      <a:pt x="182" y="258"/>
                    </a:lnTo>
                    <a:lnTo>
                      <a:pt x="189" y="259"/>
                    </a:lnTo>
                    <a:lnTo>
                      <a:pt x="194" y="261"/>
                    </a:lnTo>
                    <a:lnTo>
                      <a:pt x="194" y="261"/>
                    </a:lnTo>
                    <a:lnTo>
                      <a:pt x="197" y="262"/>
                    </a:lnTo>
                    <a:lnTo>
                      <a:pt x="200" y="262"/>
                    </a:lnTo>
                    <a:lnTo>
                      <a:pt x="203" y="261"/>
                    </a:lnTo>
                    <a:lnTo>
                      <a:pt x="204" y="256"/>
                    </a:lnTo>
                    <a:lnTo>
                      <a:pt x="204" y="256"/>
                    </a:lnTo>
                    <a:lnTo>
                      <a:pt x="210" y="251"/>
                    </a:lnTo>
                    <a:lnTo>
                      <a:pt x="217" y="243"/>
                    </a:lnTo>
                    <a:lnTo>
                      <a:pt x="230" y="235"/>
                    </a:lnTo>
                    <a:lnTo>
                      <a:pt x="230" y="235"/>
                    </a:lnTo>
                    <a:lnTo>
                      <a:pt x="234" y="234"/>
                    </a:lnTo>
                    <a:lnTo>
                      <a:pt x="243" y="234"/>
                    </a:lnTo>
                    <a:lnTo>
                      <a:pt x="253" y="234"/>
                    </a:lnTo>
                    <a:lnTo>
                      <a:pt x="261" y="232"/>
                    </a:lnTo>
                    <a:lnTo>
                      <a:pt x="261" y="232"/>
                    </a:lnTo>
                    <a:lnTo>
                      <a:pt x="295" y="222"/>
                    </a:lnTo>
                    <a:lnTo>
                      <a:pt x="325" y="212"/>
                    </a:lnTo>
                    <a:lnTo>
                      <a:pt x="325" y="212"/>
                    </a:lnTo>
                    <a:lnTo>
                      <a:pt x="328" y="207"/>
                    </a:lnTo>
                    <a:lnTo>
                      <a:pt x="332" y="195"/>
                    </a:lnTo>
                    <a:lnTo>
                      <a:pt x="337" y="178"/>
                    </a:lnTo>
                    <a:lnTo>
                      <a:pt x="337" y="178"/>
                    </a:lnTo>
                    <a:lnTo>
                      <a:pt x="337" y="175"/>
                    </a:lnTo>
                    <a:lnTo>
                      <a:pt x="334" y="171"/>
                    </a:lnTo>
                    <a:lnTo>
                      <a:pt x="331" y="168"/>
                    </a:lnTo>
                    <a:lnTo>
                      <a:pt x="328" y="167"/>
                    </a:lnTo>
                    <a:lnTo>
                      <a:pt x="328" y="167"/>
                    </a:lnTo>
                    <a:lnTo>
                      <a:pt x="308" y="165"/>
                    </a:lnTo>
                    <a:lnTo>
                      <a:pt x="288" y="162"/>
                    </a:lnTo>
                    <a:lnTo>
                      <a:pt x="288" y="162"/>
                    </a:lnTo>
                    <a:lnTo>
                      <a:pt x="283" y="157"/>
                    </a:lnTo>
                    <a:lnTo>
                      <a:pt x="278" y="151"/>
                    </a:lnTo>
                    <a:lnTo>
                      <a:pt x="276" y="145"/>
                    </a:lnTo>
                    <a:lnTo>
                      <a:pt x="276" y="145"/>
                    </a:lnTo>
                    <a:lnTo>
                      <a:pt x="273" y="141"/>
                    </a:lnTo>
                    <a:lnTo>
                      <a:pt x="270" y="135"/>
                    </a:lnTo>
                    <a:lnTo>
                      <a:pt x="270" y="135"/>
                    </a:lnTo>
                    <a:lnTo>
                      <a:pt x="266" y="135"/>
                    </a:lnTo>
                    <a:lnTo>
                      <a:pt x="263" y="134"/>
                    </a:lnTo>
                    <a:lnTo>
                      <a:pt x="258" y="131"/>
                    </a:lnTo>
                    <a:lnTo>
                      <a:pt x="256" y="125"/>
                    </a:lnTo>
                    <a:lnTo>
                      <a:pt x="256" y="125"/>
                    </a:lnTo>
                    <a:lnTo>
                      <a:pt x="253" y="123"/>
                    </a:lnTo>
                    <a:lnTo>
                      <a:pt x="250" y="117"/>
                    </a:lnTo>
                    <a:lnTo>
                      <a:pt x="247" y="113"/>
                    </a:lnTo>
                    <a:lnTo>
                      <a:pt x="247" y="110"/>
                    </a:lnTo>
                    <a:lnTo>
                      <a:pt x="247" y="108"/>
                    </a:lnTo>
                    <a:lnTo>
                      <a:pt x="247" y="108"/>
                    </a:lnTo>
                    <a:lnTo>
                      <a:pt x="248" y="104"/>
                    </a:lnTo>
                    <a:lnTo>
                      <a:pt x="247" y="100"/>
                    </a:lnTo>
                    <a:lnTo>
                      <a:pt x="244" y="96"/>
                    </a:lnTo>
                    <a:lnTo>
                      <a:pt x="240" y="91"/>
                    </a:lnTo>
                    <a:lnTo>
                      <a:pt x="240" y="91"/>
                    </a:lnTo>
                    <a:lnTo>
                      <a:pt x="230" y="81"/>
                    </a:lnTo>
                    <a:lnTo>
                      <a:pt x="226" y="77"/>
                    </a:lnTo>
                    <a:lnTo>
                      <a:pt x="224" y="71"/>
                    </a:lnTo>
                    <a:lnTo>
                      <a:pt x="224" y="71"/>
                    </a:lnTo>
                    <a:lnTo>
                      <a:pt x="221" y="66"/>
                    </a:lnTo>
                    <a:lnTo>
                      <a:pt x="209" y="64"/>
                    </a:lnTo>
                    <a:lnTo>
                      <a:pt x="202" y="5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2" name="Afghanistan">
                <a:extLst>
                  <a:ext uri="{FF2B5EF4-FFF2-40B4-BE49-F238E27FC236}">
                    <a16:creationId xmlns:a16="http://schemas.microsoft.com/office/drawing/2014/main" id="{A0DDCA81-374D-74F7-B166-E30B97C56568}"/>
                  </a:ext>
                </a:extLst>
              </p:cNvPr>
              <p:cNvSpPr>
                <a:spLocks/>
              </p:cNvSpPr>
              <p:nvPr/>
            </p:nvSpPr>
            <p:spPr bwMode="auto">
              <a:xfrm>
                <a:off x="5758786" y="3347880"/>
                <a:ext cx="335911" cy="239725"/>
              </a:xfrm>
              <a:custGeom>
                <a:avLst/>
                <a:gdLst/>
                <a:ahLst/>
                <a:cxnLst>
                  <a:cxn ang="0">
                    <a:pos x="216" y="21"/>
                  </a:cxn>
                  <a:cxn ang="0">
                    <a:pos x="206" y="21"/>
                  </a:cxn>
                  <a:cxn ang="0">
                    <a:pos x="187" y="33"/>
                  </a:cxn>
                  <a:cxn ang="0">
                    <a:pos x="179" y="30"/>
                  </a:cxn>
                  <a:cxn ang="0">
                    <a:pos x="180" y="14"/>
                  </a:cxn>
                  <a:cxn ang="0">
                    <a:pos x="176" y="10"/>
                  </a:cxn>
                  <a:cxn ang="0">
                    <a:pos x="173" y="0"/>
                  </a:cxn>
                  <a:cxn ang="0">
                    <a:pos x="159" y="10"/>
                  </a:cxn>
                  <a:cxn ang="0">
                    <a:pos x="156" y="16"/>
                  </a:cxn>
                  <a:cxn ang="0">
                    <a:pos x="143" y="21"/>
                  </a:cxn>
                  <a:cxn ang="0">
                    <a:pos x="136" y="24"/>
                  </a:cxn>
                  <a:cxn ang="0">
                    <a:pos x="126" y="25"/>
                  </a:cxn>
                  <a:cxn ang="0">
                    <a:pos x="116" y="23"/>
                  </a:cxn>
                  <a:cxn ang="0">
                    <a:pos x="106" y="20"/>
                  </a:cxn>
                  <a:cxn ang="0">
                    <a:pos x="95" y="18"/>
                  </a:cxn>
                  <a:cxn ang="0">
                    <a:pos x="82" y="17"/>
                  </a:cxn>
                  <a:cxn ang="0">
                    <a:pos x="74" y="23"/>
                  </a:cxn>
                  <a:cxn ang="0">
                    <a:pos x="68" y="27"/>
                  </a:cxn>
                  <a:cxn ang="0">
                    <a:pos x="59" y="43"/>
                  </a:cxn>
                  <a:cxn ang="0">
                    <a:pos x="41" y="51"/>
                  </a:cxn>
                  <a:cxn ang="0">
                    <a:pos x="35" y="58"/>
                  </a:cxn>
                  <a:cxn ang="0">
                    <a:pos x="27" y="57"/>
                  </a:cxn>
                  <a:cxn ang="0">
                    <a:pos x="15" y="54"/>
                  </a:cxn>
                  <a:cxn ang="0">
                    <a:pos x="8" y="61"/>
                  </a:cxn>
                  <a:cxn ang="0">
                    <a:pos x="2" y="74"/>
                  </a:cxn>
                  <a:cxn ang="0">
                    <a:pos x="1" y="88"/>
                  </a:cxn>
                  <a:cxn ang="0">
                    <a:pos x="0" y="99"/>
                  </a:cxn>
                  <a:cxn ang="0">
                    <a:pos x="2" y="117"/>
                  </a:cxn>
                  <a:cxn ang="0">
                    <a:pos x="11" y="126"/>
                  </a:cxn>
                  <a:cxn ang="0">
                    <a:pos x="18" y="132"/>
                  </a:cxn>
                  <a:cxn ang="0">
                    <a:pos x="5" y="151"/>
                  </a:cxn>
                  <a:cxn ang="0">
                    <a:pos x="5" y="159"/>
                  </a:cxn>
                  <a:cxn ang="0">
                    <a:pos x="31" y="162"/>
                  </a:cxn>
                  <a:cxn ang="0">
                    <a:pos x="95" y="155"/>
                  </a:cxn>
                  <a:cxn ang="0">
                    <a:pos x="94" y="138"/>
                  </a:cxn>
                  <a:cxn ang="0">
                    <a:pos x="106" y="131"/>
                  </a:cxn>
                  <a:cxn ang="0">
                    <a:pos x="118" y="128"/>
                  </a:cxn>
                  <a:cxn ang="0">
                    <a:pos x="125" y="122"/>
                  </a:cxn>
                  <a:cxn ang="0">
                    <a:pos x="135" y="122"/>
                  </a:cxn>
                  <a:cxn ang="0">
                    <a:pos x="142" y="115"/>
                  </a:cxn>
                  <a:cxn ang="0">
                    <a:pos x="148" y="98"/>
                  </a:cxn>
                  <a:cxn ang="0">
                    <a:pos x="158" y="94"/>
                  </a:cxn>
                  <a:cxn ang="0">
                    <a:pos x="152" y="82"/>
                  </a:cxn>
                  <a:cxn ang="0">
                    <a:pos x="162" y="82"/>
                  </a:cxn>
                  <a:cxn ang="0">
                    <a:pos x="170" y="81"/>
                  </a:cxn>
                  <a:cxn ang="0">
                    <a:pos x="172" y="68"/>
                  </a:cxn>
                  <a:cxn ang="0">
                    <a:pos x="180" y="57"/>
                  </a:cxn>
                  <a:cxn ang="0">
                    <a:pos x="177" y="48"/>
                  </a:cxn>
                  <a:cxn ang="0">
                    <a:pos x="176" y="41"/>
                  </a:cxn>
                  <a:cxn ang="0">
                    <a:pos x="182" y="38"/>
                  </a:cxn>
                  <a:cxn ang="0">
                    <a:pos x="195" y="33"/>
                  </a:cxn>
                  <a:cxn ang="0">
                    <a:pos x="212" y="30"/>
                  </a:cxn>
                  <a:cxn ang="0">
                    <a:pos x="227" y="24"/>
                  </a:cxn>
                  <a:cxn ang="0">
                    <a:pos x="220" y="23"/>
                  </a:cxn>
                </a:cxnLst>
                <a:rect l="0" t="0" r="r" b="b"/>
                <a:pathLst>
                  <a:path w="227" h="162">
                    <a:moveTo>
                      <a:pt x="220" y="23"/>
                    </a:moveTo>
                    <a:lnTo>
                      <a:pt x="220" y="23"/>
                    </a:lnTo>
                    <a:lnTo>
                      <a:pt x="217" y="23"/>
                    </a:lnTo>
                    <a:lnTo>
                      <a:pt x="216" y="21"/>
                    </a:lnTo>
                    <a:lnTo>
                      <a:pt x="213" y="18"/>
                    </a:lnTo>
                    <a:lnTo>
                      <a:pt x="213" y="18"/>
                    </a:lnTo>
                    <a:lnTo>
                      <a:pt x="210" y="18"/>
                    </a:lnTo>
                    <a:lnTo>
                      <a:pt x="206" y="21"/>
                    </a:lnTo>
                    <a:lnTo>
                      <a:pt x="196" y="30"/>
                    </a:lnTo>
                    <a:lnTo>
                      <a:pt x="196" y="30"/>
                    </a:lnTo>
                    <a:lnTo>
                      <a:pt x="187" y="33"/>
                    </a:lnTo>
                    <a:lnTo>
                      <a:pt x="187" y="33"/>
                    </a:lnTo>
                    <a:lnTo>
                      <a:pt x="183" y="34"/>
                    </a:lnTo>
                    <a:lnTo>
                      <a:pt x="180" y="33"/>
                    </a:lnTo>
                    <a:lnTo>
                      <a:pt x="180" y="33"/>
                    </a:lnTo>
                    <a:lnTo>
                      <a:pt x="179" y="30"/>
                    </a:lnTo>
                    <a:lnTo>
                      <a:pt x="179" y="28"/>
                    </a:lnTo>
                    <a:lnTo>
                      <a:pt x="180" y="23"/>
                    </a:lnTo>
                    <a:lnTo>
                      <a:pt x="182" y="17"/>
                    </a:lnTo>
                    <a:lnTo>
                      <a:pt x="180" y="14"/>
                    </a:lnTo>
                    <a:lnTo>
                      <a:pt x="179" y="13"/>
                    </a:lnTo>
                    <a:lnTo>
                      <a:pt x="179" y="13"/>
                    </a:lnTo>
                    <a:lnTo>
                      <a:pt x="177" y="11"/>
                    </a:lnTo>
                    <a:lnTo>
                      <a:pt x="176" y="10"/>
                    </a:lnTo>
                    <a:lnTo>
                      <a:pt x="176" y="6"/>
                    </a:lnTo>
                    <a:lnTo>
                      <a:pt x="175" y="1"/>
                    </a:lnTo>
                    <a:lnTo>
                      <a:pt x="175" y="0"/>
                    </a:lnTo>
                    <a:lnTo>
                      <a:pt x="173" y="0"/>
                    </a:lnTo>
                    <a:lnTo>
                      <a:pt x="173" y="0"/>
                    </a:lnTo>
                    <a:lnTo>
                      <a:pt x="167" y="1"/>
                    </a:lnTo>
                    <a:lnTo>
                      <a:pt x="163" y="6"/>
                    </a:lnTo>
                    <a:lnTo>
                      <a:pt x="159" y="10"/>
                    </a:lnTo>
                    <a:lnTo>
                      <a:pt x="158" y="14"/>
                    </a:lnTo>
                    <a:lnTo>
                      <a:pt x="158" y="14"/>
                    </a:lnTo>
                    <a:lnTo>
                      <a:pt x="158" y="16"/>
                    </a:lnTo>
                    <a:lnTo>
                      <a:pt x="156" y="16"/>
                    </a:lnTo>
                    <a:lnTo>
                      <a:pt x="150" y="17"/>
                    </a:lnTo>
                    <a:lnTo>
                      <a:pt x="145" y="18"/>
                    </a:lnTo>
                    <a:lnTo>
                      <a:pt x="143" y="20"/>
                    </a:lnTo>
                    <a:lnTo>
                      <a:pt x="143" y="21"/>
                    </a:lnTo>
                    <a:lnTo>
                      <a:pt x="143" y="21"/>
                    </a:lnTo>
                    <a:lnTo>
                      <a:pt x="142" y="23"/>
                    </a:lnTo>
                    <a:lnTo>
                      <a:pt x="140" y="23"/>
                    </a:lnTo>
                    <a:lnTo>
                      <a:pt x="136" y="24"/>
                    </a:lnTo>
                    <a:lnTo>
                      <a:pt x="130" y="24"/>
                    </a:lnTo>
                    <a:lnTo>
                      <a:pt x="128" y="24"/>
                    </a:lnTo>
                    <a:lnTo>
                      <a:pt x="126" y="25"/>
                    </a:lnTo>
                    <a:lnTo>
                      <a:pt x="126" y="25"/>
                    </a:lnTo>
                    <a:lnTo>
                      <a:pt x="125" y="27"/>
                    </a:lnTo>
                    <a:lnTo>
                      <a:pt x="123" y="27"/>
                    </a:lnTo>
                    <a:lnTo>
                      <a:pt x="121" y="25"/>
                    </a:lnTo>
                    <a:lnTo>
                      <a:pt x="116" y="23"/>
                    </a:lnTo>
                    <a:lnTo>
                      <a:pt x="112" y="23"/>
                    </a:lnTo>
                    <a:lnTo>
                      <a:pt x="112" y="23"/>
                    </a:lnTo>
                    <a:lnTo>
                      <a:pt x="109" y="21"/>
                    </a:lnTo>
                    <a:lnTo>
                      <a:pt x="106" y="20"/>
                    </a:lnTo>
                    <a:lnTo>
                      <a:pt x="103" y="17"/>
                    </a:lnTo>
                    <a:lnTo>
                      <a:pt x="99" y="17"/>
                    </a:lnTo>
                    <a:lnTo>
                      <a:pt x="99" y="17"/>
                    </a:lnTo>
                    <a:lnTo>
                      <a:pt x="95" y="18"/>
                    </a:lnTo>
                    <a:lnTo>
                      <a:pt x="92" y="17"/>
                    </a:lnTo>
                    <a:lnTo>
                      <a:pt x="86" y="16"/>
                    </a:lnTo>
                    <a:lnTo>
                      <a:pt x="86" y="16"/>
                    </a:lnTo>
                    <a:lnTo>
                      <a:pt x="82" y="17"/>
                    </a:lnTo>
                    <a:lnTo>
                      <a:pt x="79" y="20"/>
                    </a:lnTo>
                    <a:lnTo>
                      <a:pt x="76" y="23"/>
                    </a:lnTo>
                    <a:lnTo>
                      <a:pt x="75" y="23"/>
                    </a:lnTo>
                    <a:lnTo>
                      <a:pt x="74" y="23"/>
                    </a:lnTo>
                    <a:lnTo>
                      <a:pt x="74" y="23"/>
                    </a:lnTo>
                    <a:lnTo>
                      <a:pt x="72" y="23"/>
                    </a:lnTo>
                    <a:lnTo>
                      <a:pt x="69" y="24"/>
                    </a:lnTo>
                    <a:lnTo>
                      <a:pt x="68" y="27"/>
                    </a:lnTo>
                    <a:lnTo>
                      <a:pt x="64" y="38"/>
                    </a:lnTo>
                    <a:lnTo>
                      <a:pt x="64" y="38"/>
                    </a:lnTo>
                    <a:lnTo>
                      <a:pt x="62" y="41"/>
                    </a:lnTo>
                    <a:lnTo>
                      <a:pt x="59" y="43"/>
                    </a:lnTo>
                    <a:lnTo>
                      <a:pt x="51" y="45"/>
                    </a:lnTo>
                    <a:lnTo>
                      <a:pt x="44" y="48"/>
                    </a:lnTo>
                    <a:lnTo>
                      <a:pt x="42" y="50"/>
                    </a:lnTo>
                    <a:lnTo>
                      <a:pt x="41" y="51"/>
                    </a:lnTo>
                    <a:lnTo>
                      <a:pt x="41" y="51"/>
                    </a:lnTo>
                    <a:lnTo>
                      <a:pt x="41" y="54"/>
                    </a:lnTo>
                    <a:lnTo>
                      <a:pt x="39" y="57"/>
                    </a:lnTo>
                    <a:lnTo>
                      <a:pt x="35" y="58"/>
                    </a:lnTo>
                    <a:lnTo>
                      <a:pt x="29" y="60"/>
                    </a:lnTo>
                    <a:lnTo>
                      <a:pt x="28" y="58"/>
                    </a:lnTo>
                    <a:lnTo>
                      <a:pt x="27" y="57"/>
                    </a:lnTo>
                    <a:lnTo>
                      <a:pt x="27" y="57"/>
                    </a:lnTo>
                    <a:lnTo>
                      <a:pt x="25" y="55"/>
                    </a:lnTo>
                    <a:lnTo>
                      <a:pt x="21" y="54"/>
                    </a:lnTo>
                    <a:lnTo>
                      <a:pt x="15" y="54"/>
                    </a:lnTo>
                    <a:lnTo>
                      <a:pt x="15" y="54"/>
                    </a:lnTo>
                    <a:lnTo>
                      <a:pt x="14" y="54"/>
                    </a:lnTo>
                    <a:lnTo>
                      <a:pt x="11" y="54"/>
                    </a:lnTo>
                    <a:lnTo>
                      <a:pt x="10" y="57"/>
                    </a:lnTo>
                    <a:lnTo>
                      <a:pt x="8" y="61"/>
                    </a:lnTo>
                    <a:lnTo>
                      <a:pt x="8" y="61"/>
                    </a:lnTo>
                    <a:lnTo>
                      <a:pt x="8" y="65"/>
                    </a:lnTo>
                    <a:lnTo>
                      <a:pt x="5" y="70"/>
                    </a:lnTo>
                    <a:lnTo>
                      <a:pt x="2" y="74"/>
                    </a:lnTo>
                    <a:lnTo>
                      <a:pt x="2" y="74"/>
                    </a:lnTo>
                    <a:lnTo>
                      <a:pt x="0" y="81"/>
                    </a:lnTo>
                    <a:lnTo>
                      <a:pt x="0" y="84"/>
                    </a:lnTo>
                    <a:lnTo>
                      <a:pt x="1" y="88"/>
                    </a:lnTo>
                    <a:lnTo>
                      <a:pt x="1" y="88"/>
                    </a:lnTo>
                    <a:lnTo>
                      <a:pt x="1" y="91"/>
                    </a:lnTo>
                    <a:lnTo>
                      <a:pt x="0" y="95"/>
                    </a:lnTo>
                    <a:lnTo>
                      <a:pt x="0" y="99"/>
                    </a:lnTo>
                    <a:lnTo>
                      <a:pt x="1" y="105"/>
                    </a:lnTo>
                    <a:lnTo>
                      <a:pt x="1" y="105"/>
                    </a:lnTo>
                    <a:lnTo>
                      <a:pt x="2" y="111"/>
                    </a:lnTo>
                    <a:lnTo>
                      <a:pt x="2" y="117"/>
                    </a:lnTo>
                    <a:lnTo>
                      <a:pt x="2" y="124"/>
                    </a:lnTo>
                    <a:lnTo>
                      <a:pt x="2" y="124"/>
                    </a:lnTo>
                    <a:lnTo>
                      <a:pt x="5" y="125"/>
                    </a:lnTo>
                    <a:lnTo>
                      <a:pt x="11" y="126"/>
                    </a:lnTo>
                    <a:lnTo>
                      <a:pt x="15" y="128"/>
                    </a:lnTo>
                    <a:lnTo>
                      <a:pt x="18" y="129"/>
                    </a:lnTo>
                    <a:lnTo>
                      <a:pt x="18" y="132"/>
                    </a:lnTo>
                    <a:lnTo>
                      <a:pt x="18" y="132"/>
                    </a:lnTo>
                    <a:lnTo>
                      <a:pt x="20" y="135"/>
                    </a:lnTo>
                    <a:lnTo>
                      <a:pt x="17" y="138"/>
                    </a:lnTo>
                    <a:lnTo>
                      <a:pt x="12" y="144"/>
                    </a:lnTo>
                    <a:lnTo>
                      <a:pt x="5" y="151"/>
                    </a:lnTo>
                    <a:lnTo>
                      <a:pt x="2" y="155"/>
                    </a:lnTo>
                    <a:lnTo>
                      <a:pt x="2" y="155"/>
                    </a:lnTo>
                    <a:lnTo>
                      <a:pt x="2" y="156"/>
                    </a:lnTo>
                    <a:lnTo>
                      <a:pt x="5" y="159"/>
                    </a:lnTo>
                    <a:lnTo>
                      <a:pt x="5" y="159"/>
                    </a:lnTo>
                    <a:lnTo>
                      <a:pt x="18" y="161"/>
                    </a:lnTo>
                    <a:lnTo>
                      <a:pt x="31" y="162"/>
                    </a:lnTo>
                    <a:lnTo>
                      <a:pt x="31" y="162"/>
                    </a:lnTo>
                    <a:lnTo>
                      <a:pt x="45" y="162"/>
                    </a:lnTo>
                    <a:lnTo>
                      <a:pt x="66" y="159"/>
                    </a:lnTo>
                    <a:lnTo>
                      <a:pt x="86" y="156"/>
                    </a:lnTo>
                    <a:lnTo>
                      <a:pt x="95" y="155"/>
                    </a:lnTo>
                    <a:lnTo>
                      <a:pt x="95" y="155"/>
                    </a:lnTo>
                    <a:lnTo>
                      <a:pt x="94" y="146"/>
                    </a:lnTo>
                    <a:lnTo>
                      <a:pt x="94" y="138"/>
                    </a:lnTo>
                    <a:lnTo>
                      <a:pt x="94" y="138"/>
                    </a:lnTo>
                    <a:lnTo>
                      <a:pt x="95" y="136"/>
                    </a:lnTo>
                    <a:lnTo>
                      <a:pt x="98" y="134"/>
                    </a:lnTo>
                    <a:lnTo>
                      <a:pt x="102" y="131"/>
                    </a:lnTo>
                    <a:lnTo>
                      <a:pt x="106" y="131"/>
                    </a:lnTo>
                    <a:lnTo>
                      <a:pt x="106" y="131"/>
                    </a:lnTo>
                    <a:lnTo>
                      <a:pt x="113" y="131"/>
                    </a:lnTo>
                    <a:lnTo>
                      <a:pt x="116" y="131"/>
                    </a:lnTo>
                    <a:lnTo>
                      <a:pt x="118" y="128"/>
                    </a:lnTo>
                    <a:lnTo>
                      <a:pt x="118" y="128"/>
                    </a:lnTo>
                    <a:lnTo>
                      <a:pt x="118" y="126"/>
                    </a:lnTo>
                    <a:lnTo>
                      <a:pt x="119" y="125"/>
                    </a:lnTo>
                    <a:lnTo>
                      <a:pt x="125" y="122"/>
                    </a:lnTo>
                    <a:lnTo>
                      <a:pt x="130" y="121"/>
                    </a:lnTo>
                    <a:lnTo>
                      <a:pt x="133" y="121"/>
                    </a:lnTo>
                    <a:lnTo>
                      <a:pt x="135" y="122"/>
                    </a:lnTo>
                    <a:lnTo>
                      <a:pt x="135" y="122"/>
                    </a:lnTo>
                    <a:lnTo>
                      <a:pt x="136" y="124"/>
                    </a:lnTo>
                    <a:lnTo>
                      <a:pt x="138" y="124"/>
                    </a:lnTo>
                    <a:lnTo>
                      <a:pt x="140" y="121"/>
                    </a:lnTo>
                    <a:lnTo>
                      <a:pt x="142" y="115"/>
                    </a:lnTo>
                    <a:lnTo>
                      <a:pt x="142" y="115"/>
                    </a:lnTo>
                    <a:lnTo>
                      <a:pt x="142" y="104"/>
                    </a:lnTo>
                    <a:lnTo>
                      <a:pt x="143" y="99"/>
                    </a:lnTo>
                    <a:lnTo>
                      <a:pt x="148" y="98"/>
                    </a:lnTo>
                    <a:lnTo>
                      <a:pt x="148" y="98"/>
                    </a:lnTo>
                    <a:lnTo>
                      <a:pt x="150" y="97"/>
                    </a:lnTo>
                    <a:lnTo>
                      <a:pt x="155" y="95"/>
                    </a:lnTo>
                    <a:lnTo>
                      <a:pt x="158" y="94"/>
                    </a:lnTo>
                    <a:lnTo>
                      <a:pt x="158" y="91"/>
                    </a:lnTo>
                    <a:lnTo>
                      <a:pt x="158" y="91"/>
                    </a:lnTo>
                    <a:lnTo>
                      <a:pt x="155" y="85"/>
                    </a:lnTo>
                    <a:lnTo>
                      <a:pt x="152" y="82"/>
                    </a:lnTo>
                    <a:lnTo>
                      <a:pt x="153" y="81"/>
                    </a:lnTo>
                    <a:lnTo>
                      <a:pt x="153" y="81"/>
                    </a:lnTo>
                    <a:lnTo>
                      <a:pt x="156" y="81"/>
                    </a:lnTo>
                    <a:lnTo>
                      <a:pt x="162" y="82"/>
                    </a:lnTo>
                    <a:lnTo>
                      <a:pt x="167" y="82"/>
                    </a:lnTo>
                    <a:lnTo>
                      <a:pt x="169" y="82"/>
                    </a:lnTo>
                    <a:lnTo>
                      <a:pt x="170" y="81"/>
                    </a:lnTo>
                    <a:lnTo>
                      <a:pt x="170" y="81"/>
                    </a:lnTo>
                    <a:lnTo>
                      <a:pt x="172" y="78"/>
                    </a:lnTo>
                    <a:lnTo>
                      <a:pt x="172" y="75"/>
                    </a:lnTo>
                    <a:lnTo>
                      <a:pt x="172" y="71"/>
                    </a:lnTo>
                    <a:lnTo>
                      <a:pt x="172" y="68"/>
                    </a:lnTo>
                    <a:lnTo>
                      <a:pt x="172" y="68"/>
                    </a:lnTo>
                    <a:lnTo>
                      <a:pt x="177" y="62"/>
                    </a:lnTo>
                    <a:lnTo>
                      <a:pt x="179" y="60"/>
                    </a:lnTo>
                    <a:lnTo>
                      <a:pt x="180" y="57"/>
                    </a:lnTo>
                    <a:lnTo>
                      <a:pt x="180" y="57"/>
                    </a:lnTo>
                    <a:lnTo>
                      <a:pt x="179" y="52"/>
                    </a:lnTo>
                    <a:lnTo>
                      <a:pt x="179" y="50"/>
                    </a:lnTo>
                    <a:lnTo>
                      <a:pt x="177" y="48"/>
                    </a:lnTo>
                    <a:lnTo>
                      <a:pt x="177" y="48"/>
                    </a:lnTo>
                    <a:lnTo>
                      <a:pt x="175" y="45"/>
                    </a:lnTo>
                    <a:lnTo>
                      <a:pt x="175" y="43"/>
                    </a:lnTo>
                    <a:lnTo>
                      <a:pt x="176" y="41"/>
                    </a:lnTo>
                    <a:lnTo>
                      <a:pt x="179" y="40"/>
                    </a:lnTo>
                    <a:lnTo>
                      <a:pt x="179" y="40"/>
                    </a:lnTo>
                    <a:lnTo>
                      <a:pt x="182" y="38"/>
                    </a:lnTo>
                    <a:lnTo>
                      <a:pt x="182" y="38"/>
                    </a:lnTo>
                    <a:lnTo>
                      <a:pt x="186" y="37"/>
                    </a:lnTo>
                    <a:lnTo>
                      <a:pt x="190" y="35"/>
                    </a:lnTo>
                    <a:lnTo>
                      <a:pt x="190" y="35"/>
                    </a:lnTo>
                    <a:lnTo>
                      <a:pt x="195" y="33"/>
                    </a:lnTo>
                    <a:lnTo>
                      <a:pt x="202" y="30"/>
                    </a:lnTo>
                    <a:lnTo>
                      <a:pt x="207" y="28"/>
                    </a:lnTo>
                    <a:lnTo>
                      <a:pt x="212" y="30"/>
                    </a:lnTo>
                    <a:lnTo>
                      <a:pt x="212" y="30"/>
                    </a:lnTo>
                    <a:lnTo>
                      <a:pt x="214" y="30"/>
                    </a:lnTo>
                    <a:lnTo>
                      <a:pt x="219" y="30"/>
                    </a:lnTo>
                    <a:lnTo>
                      <a:pt x="223" y="27"/>
                    </a:lnTo>
                    <a:lnTo>
                      <a:pt x="227" y="24"/>
                    </a:lnTo>
                    <a:lnTo>
                      <a:pt x="227" y="24"/>
                    </a:lnTo>
                    <a:lnTo>
                      <a:pt x="223" y="23"/>
                    </a:lnTo>
                    <a:lnTo>
                      <a:pt x="220" y="23"/>
                    </a:lnTo>
                    <a:lnTo>
                      <a:pt x="220"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3" name="Pakistan">
                <a:extLst>
                  <a:ext uri="{FF2B5EF4-FFF2-40B4-BE49-F238E27FC236}">
                    <a16:creationId xmlns:a16="http://schemas.microsoft.com/office/drawing/2014/main" id="{0A1D6076-F404-96FE-7C12-6A4EA0341948}"/>
                  </a:ext>
                </a:extLst>
              </p:cNvPr>
              <p:cNvSpPr>
                <a:spLocks/>
              </p:cNvSpPr>
              <p:nvPr/>
            </p:nvSpPr>
            <p:spPr bwMode="auto">
              <a:xfrm>
                <a:off x="5766186" y="3383395"/>
                <a:ext cx="393622" cy="355148"/>
              </a:xfrm>
              <a:custGeom>
                <a:avLst/>
                <a:gdLst/>
                <a:ahLst/>
                <a:cxnLst>
                  <a:cxn ang="0">
                    <a:pos x="245" y="13"/>
                  </a:cxn>
                  <a:cxn ang="0">
                    <a:pos x="231" y="1"/>
                  </a:cxn>
                  <a:cxn ang="0">
                    <a:pos x="218" y="3"/>
                  </a:cxn>
                  <a:cxn ang="0">
                    <a:pos x="202" y="4"/>
                  </a:cxn>
                  <a:cxn ang="0">
                    <a:pos x="181" y="13"/>
                  </a:cxn>
                  <a:cxn ang="0">
                    <a:pos x="171" y="17"/>
                  </a:cxn>
                  <a:cxn ang="0">
                    <a:pos x="174" y="26"/>
                  </a:cxn>
                  <a:cxn ang="0">
                    <a:pos x="172" y="38"/>
                  </a:cxn>
                  <a:cxn ang="0">
                    <a:pos x="167" y="54"/>
                  </a:cxn>
                  <a:cxn ang="0">
                    <a:pos x="157" y="58"/>
                  </a:cxn>
                  <a:cxn ang="0">
                    <a:pos x="150" y="61"/>
                  </a:cxn>
                  <a:cxn ang="0">
                    <a:pos x="145" y="73"/>
                  </a:cxn>
                  <a:cxn ang="0">
                    <a:pos x="137" y="91"/>
                  </a:cxn>
                  <a:cxn ang="0">
                    <a:pos x="130" y="98"/>
                  </a:cxn>
                  <a:cxn ang="0">
                    <a:pos x="114" y="101"/>
                  </a:cxn>
                  <a:cxn ang="0">
                    <a:pos x="108" y="107"/>
                  </a:cxn>
                  <a:cxn ang="0">
                    <a:pos x="90" y="112"/>
                  </a:cxn>
                  <a:cxn ang="0">
                    <a:pos x="90" y="131"/>
                  </a:cxn>
                  <a:cxn ang="0">
                    <a:pos x="26" y="138"/>
                  </a:cxn>
                  <a:cxn ang="0">
                    <a:pos x="7" y="144"/>
                  </a:cxn>
                  <a:cxn ang="0">
                    <a:pos x="24" y="158"/>
                  </a:cxn>
                  <a:cxn ang="0">
                    <a:pos x="30" y="174"/>
                  </a:cxn>
                  <a:cxn ang="0">
                    <a:pos x="37" y="182"/>
                  </a:cxn>
                  <a:cxn ang="0">
                    <a:pos x="29" y="189"/>
                  </a:cxn>
                  <a:cxn ang="0">
                    <a:pos x="12" y="203"/>
                  </a:cxn>
                  <a:cxn ang="0">
                    <a:pos x="30" y="212"/>
                  </a:cxn>
                  <a:cxn ang="0">
                    <a:pos x="47" y="208"/>
                  </a:cxn>
                  <a:cxn ang="0">
                    <a:pos x="66" y="211"/>
                  </a:cxn>
                  <a:cxn ang="0">
                    <a:pos x="89" y="208"/>
                  </a:cxn>
                  <a:cxn ang="0">
                    <a:pos x="96" y="216"/>
                  </a:cxn>
                  <a:cxn ang="0">
                    <a:pos x="103" y="229"/>
                  </a:cxn>
                  <a:cxn ang="0">
                    <a:pos x="117" y="238"/>
                  </a:cxn>
                  <a:cxn ang="0">
                    <a:pos x="121" y="239"/>
                  </a:cxn>
                  <a:cxn ang="0">
                    <a:pos x="141" y="229"/>
                  </a:cxn>
                  <a:cxn ang="0">
                    <a:pos x="158" y="228"/>
                  </a:cxn>
                  <a:cxn ang="0">
                    <a:pos x="162" y="218"/>
                  </a:cxn>
                  <a:cxn ang="0">
                    <a:pos x="150" y="194"/>
                  </a:cxn>
                  <a:cxn ang="0">
                    <a:pos x="141" y="185"/>
                  </a:cxn>
                  <a:cxn ang="0">
                    <a:pos x="145" y="174"/>
                  </a:cxn>
                  <a:cxn ang="0">
                    <a:pos x="161" y="169"/>
                  </a:cxn>
                  <a:cxn ang="0">
                    <a:pos x="168" y="166"/>
                  </a:cxn>
                  <a:cxn ang="0">
                    <a:pos x="182" y="159"/>
                  </a:cxn>
                  <a:cxn ang="0">
                    <a:pos x="190" y="151"/>
                  </a:cxn>
                  <a:cxn ang="0">
                    <a:pos x="204" y="131"/>
                  </a:cxn>
                  <a:cxn ang="0">
                    <a:pos x="212" y="122"/>
                  </a:cxn>
                  <a:cxn ang="0">
                    <a:pos x="221" y="114"/>
                  </a:cxn>
                  <a:cxn ang="0">
                    <a:pos x="224" y="102"/>
                  </a:cxn>
                  <a:cxn ang="0">
                    <a:pos x="232" y="90"/>
                  </a:cxn>
                  <a:cxn ang="0">
                    <a:pos x="224" y="83"/>
                  </a:cxn>
                  <a:cxn ang="0">
                    <a:pos x="215" y="68"/>
                  </a:cxn>
                  <a:cxn ang="0">
                    <a:pos x="212" y="53"/>
                  </a:cxn>
                  <a:cxn ang="0">
                    <a:pos x="221" y="44"/>
                  </a:cxn>
                  <a:cxn ang="0">
                    <a:pos x="244" y="48"/>
                  </a:cxn>
                  <a:cxn ang="0">
                    <a:pos x="263" y="37"/>
                  </a:cxn>
                </a:cxnLst>
                <a:rect l="0" t="0" r="r" b="b"/>
                <a:pathLst>
                  <a:path w="266" h="240">
                    <a:moveTo>
                      <a:pt x="254" y="26"/>
                    </a:moveTo>
                    <a:lnTo>
                      <a:pt x="254" y="26"/>
                    </a:lnTo>
                    <a:lnTo>
                      <a:pt x="249" y="21"/>
                    </a:lnTo>
                    <a:lnTo>
                      <a:pt x="246" y="19"/>
                    </a:lnTo>
                    <a:lnTo>
                      <a:pt x="245" y="13"/>
                    </a:lnTo>
                    <a:lnTo>
                      <a:pt x="245" y="13"/>
                    </a:lnTo>
                    <a:lnTo>
                      <a:pt x="244" y="11"/>
                    </a:lnTo>
                    <a:lnTo>
                      <a:pt x="241" y="9"/>
                    </a:lnTo>
                    <a:lnTo>
                      <a:pt x="231" y="1"/>
                    </a:lnTo>
                    <a:lnTo>
                      <a:pt x="231" y="1"/>
                    </a:lnTo>
                    <a:lnTo>
                      <a:pt x="225" y="1"/>
                    </a:lnTo>
                    <a:lnTo>
                      <a:pt x="225" y="1"/>
                    </a:lnTo>
                    <a:lnTo>
                      <a:pt x="222" y="0"/>
                    </a:lnTo>
                    <a:lnTo>
                      <a:pt x="222" y="0"/>
                    </a:lnTo>
                    <a:lnTo>
                      <a:pt x="218" y="3"/>
                    </a:lnTo>
                    <a:lnTo>
                      <a:pt x="214" y="6"/>
                    </a:lnTo>
                    <a:lnTo>
                      <a:pt x="209" y="6"/>
                    </a:lnTo>
                    <a:lnTo>
                      <a:pt x="207" y="6"/>
                    </a:lnTo>
                    <a:lnTo>
                      <a:pt x="207" y="6"/>
                    </a:lnTo>
                    <a:lnTo>
                      <a:pt x="202" y="4"/>
                    </a:lnTo>
                    <a:lnTo>
                      <a:pt x="197" y="6"/>
                    </a:lnTo>
                    <a:lnTo>
                      <a:pt x="190" y="9"/>
                    </a:lnTo>
                    <a:lnTo>
                      <a:pt x="185" y="11"/>
                    </a:lnTo>
                    <a:lnTo>
                      <a:pt x="185" y="11"/>
                    </a:lnTo>
                    <a:lnTo>
                      <a:pt x="181" y="13"/>
                    </a:lnTo>
                    <a:lnTo>
                      <a:pt x="177" y="14"/>
                    </a:lnTo>
                    <a:lnTo>
                      <a:pt x="177" y="14"/>
                    </a:lnTo>
                    <a:lnTo>
                      <a:pt x="174" y="16"/>
                    </a:lnTo>
                    <a:lnTo>
                      <a:pt x="174" y="16"/>
                    </a:lnTo>
                    <a:lnTo>
                      <a:pt x="171" y="17"/>
                    </a:lnTo>
                    <a:lnTo>
                      <a:pt x="170" y="19"/>
                    </a:lnTo>
                    <a:lnTo>
                      <a:pt x="170" y="21"/>
                    </a:lnTo>
                    <a:lnTo>
                      <a:pt x="172" y="24"/>
                    </a:lnTo>
                    <a:lnTo>
                      <a:pt x="172" y="24"/>
                    </a:lnTo>
                    <a:lnTo>
                      <a:pt x="174" y="26"/>
                    </a:lnTo>
                    <a:lnTo>
                      <a:pt x="174" y="28"/>
                    </a:lnTo>
                    <a:lnTo>
                      <a:pt x="175" y="33"/>
                    </a:lnTo>
                    <a:lnTo>
                      <a:pt x="175" y="33"/>
                    </a:lnTo>
                    <a:lnTo>
                      <a:pt x="174" y="36"/>
                    </a:lnTo>
                    <a:lnTo>
                      <a:pt x="172" y="38"/>
                    </a:lnTo>
                    <a:lnTo>
                      <a:pt x="167" y="44"/>
                    </a:lnTo>
                    <a:lnTo>
                      <a:pt x="167" y="44"/>
                    </a:lnTo>
                    <a:lnTo>
                      <a:pt x="167" y="47"/>
                    </a:lnTo>
                    <a:lnTo>
                      <a:pt x="167" y="51"/>
                    </a:lnTo>
                    <a:lnTo>
                      <a:pt x="167" y="54"/>
                    </a:lnTo>
                    <a:lnTo>
                      <a:pt x="165" y="57"/>
                    </a:lnTo>
                    <a:lnTo>
                      <a:pt x="165" y="57"/>
                    </a:lnTo>
                    <a:lnTo>
                      <a:pt x="164" y="58"/>
                    </a:lnTo>
                    <a:lnTo>
                      <a:pt x="162" y="58"/>
                    </a:lnTo>
                    <a:lnTo>
                      <a:pt x="157" y="58"/>
                    </a:lnTo>
                    <a:lnTo>
                      <a:pt x="151" y="57"/>
                    </a:lnTo>
                    <a:lnTo>
                      <a:pt x="148" y="57"/>
                    </a:lnTo>
                    <a:lnTo>
                      <a:pt x="148" y="57"/>
                    </a:lnTo>
                    <a:lnTo>
                      <a:pt x="147" y="58"/>
                    </a:lnTo>
                    <a:lnTo>
                      <a:pt x="150" y="61"/>
                    </a:lnTo>
                    <a:lnTo>
                      <a:pt x="153" y="67"/>
                    </a:lnTo>
                    <a:lnTo>
                      <a:pt x="153" y="67"/>
                    </a:lnTo>
                    <a:lnTo>
                      <a:pt x="153" y="70"/>
                    </a:lnTo>
                    <a:lnTo>
                      <a:pt x="150" y="71"/>
                    </a:lnTo>
                    <a:lnTo>
                      <a:pt x="145" y="73"/>
                    </a:lnTo>
                    <a:lnTo>
                      <a:pt x="143" y="74"/>
                    </a:lnTo>
                    <a:lnTo>
                      <a:pt x="143" y="74"/>
                    </a:lnTo>
                    <a:lnTo>
                      <a:pt x="138" y="75"/>
                    </a:lnTo>
                    <a:lnTo>
                      <a:pt x="137" y="80"/>
                    </a:lnTo>
                    <a:lnTo>
                      <a:pt x="137" y="91"/>
                    </a:lnTo>
                    <a:lnTo>
                      <a:pt x="137" y="91"/>
                    </a:lnTo>
                    <a:lnTo>
                      <a:pt x="135" y="97"/>
                    </a:lnTo>
                    <a:lnTo>
                      <a:pt x="133" y="100"/>
                    </a:lnTo>
                    <a:lnTo>
                      <a:pt x="131" y="100"/>
                    </a:lnTo>
                    <a:lnTo>
                      <a:pt x="130" y="98"/>
                    </a:lnTo>
                    <a:lnTo>
                      <a:pt x="130" y="98"/>
                    </a:lnTo>
                    <a:lnTo>
                      <a:pt x="128" y="97"/>
                    </a:lnTo>
                    <a:lnTo>
                      <a:pt x="125" y="97"/>
                    </a:lnTo>
                    <a:lnTo>
                      <a:pt x="120" y="98"/>
                    </a:lnTo>
                    <a:lnTo>
                      <a:pt x="114" y="101"/>
                    </a:lnTo>
                    <a:lnTo>
                      <a:pt x="113" y="102"/>
                    </a:lnTo>
                    <a:lnTo>
                      <a:pt x="113" y="104"/>
                    </a:lnTo>
                    <a:lnTo>
                      <a:pt x="113" y="104"/>
                    </a:lnTo>
                    <a:lnTo>
                      <a:pt x="111" y="107"/>
                    </a:lnTo>
                    <a:lnTo>
                      <a:pt x="108" y="107"/>
                    </a:lnTo>
                    <a:lnTo>
                      <a:pt x="101" y="107"/>
                    </a:lnTo>
                    <a:lnTo>
                      <a:pt x="101" y="107"/>
                    </a:lnTo>
                    <a:lnTo>
                      <a:pt x="97" y="107"/>
                    </a:lnTo>
                    <a:lnTo>
                      <a:pt x="93" y="110"/>
                    </a:lnTo>
                    <a:lnTo>
                      <a:pt x="90" y="112"/>
                    </a:lnTo>
                    <a:lnTo>
                      <a:pt x="89" y="114"/>
                    </a:lnTo>
                    <a:lnTo>
                      <a:pt x="89" y="114"/>
                    </a:lnTo>
                    <a:lnTo>
                      <a:pt x="89" y="122"/>
                    </a:lnTo>
                    <a:lnTo>
                      <a:pt x="90" y="131"/>
                    </a:lnTo>
                    <a:lnTo>
                      <a:pt x="90" y="131"/>
                    </a:lnTo>
                    <a:lnTo>
                      <a:pt x="81" y="132"/>
                    </a:lnTo>
                    <a:lnTo>
                      <a:pt x="61" y="135"/>
                    </a:lnTo>
                    <a:lnTo>
                      <a:pt x="40" y="138"/>
                    </a:lnTo>
                    <a:lnTo>
                      <a:pt x="26" y="138"/>
                    </a:lnTo>
                    <a:lnTo>
                      <a:pt x="26" y="138"/>
                    </a:lnTo>
                    <a:lnTo>
                      <a:pt x="13" y="137"/>
                    </a:lnTo>
                    <a:lnTo>
                      <a:pt x="0" y="135"/>
                    </a:lnTo>
                    <a:lnTo>
                      <a:pt x="0" y="135"/>
                    </a:lnTo>
                    <a:lnTo>
                      <a:pt x="5" y="139"/>
                    </a:lnTo>
                    <a:lnTo>
                      <a:pt x="7" y="144"/>
                    </a:lnTo>
                    <a:lnTo>
                      <a:pt x="7" y="144"/>
                    </a:lnTo>
                    <a:lnTo>
                      <a:pt x="10" y="148"/>
                    </a:lnTo>
                    <a:lnTo>
                      <a:pt x="15" y="152"/>
                    </a:lnTo>
                    <a:lnTo>
                      <a:pt x="19" y="155"/>
                    </a:lnTo>
                    <a:lnTo>
                      <a:pt x="24" y="158"/>
                    </a:lnTo>
                    <a:lnTo>
                      <a:pt x="24" y="158"/>
                    </a:lnTo>
                    <a:lnTo>
                      <a:pt x="27" y="159"/>
                    </a:lnTo>
                    <a:lnTo>
                      <a:pt x="29" y="162"/>
                    </a:lnTo>
                    <a:lnTo>
                      <a:pt x="30" y="168"/>
                    </a:lnTo>
                    <a:lnTo>
                      <a:pt x="30" y="174"/>
                    </a:lnTo>
                    <a:lnTo>
                      <a:pt x="32" y="175"/>
                    </a:lnTo>
                    <a:lnTo>
                      <a:pt x="32" y="176"/>
                    </a:lnTo>
                    <a:lnTo>
                      <a:pt x="32" y="176"/>
                    </a:lnTo>
                    <a:lnTo>
                      <a:pt x="34" y="178"/>
                    </a:lnTo>
                    <a:lnTo>
                      <a:pt x="37" y="182"/>
                    </a:lnTo>
                    <a:lnTo>
                      <a:pt x="39" y="186"/>
                    </a:lnTo>
                    <a:lnTo>
                      <a:pt x="37" y="188"/>
                    </a:lnTo>
                    <a:lnTo>
                      <a:pt x="36" y="188"/>
                    </a:lnTo>
                    <a:lnTo>
                      <a:pt x="36" y="188"/>
                    </a:lnTo>
                    <a:lnTo>
                      <a:pt x="29" y="189"/>
                    </a:lnTo>
                    <a:lnTo>
                      <a:pt x="22" y="192"/>
                    </a:lnTo>
                    <a:lnTo>
                      <a:pt x="22" y="192"/>
                    </a:lnTo>
                    <a:lnTo>
                      <a:pt x="17" y="195"/>
                    </a:lnTo>
                    <a:lnTo>
                      <a:pt x="15" y="199"/>
                    </a:lnTo>
                    <a:lnTo>
                      <a:pt x="12" y="203"/>
                    </a:lnTo>
                    <a:lnTo>
                      <a:pt x="12" y="209"/>
                    </a:lnTo>
                    <a:lnTo>
                      <a:pt x="12" y="209"/>
                    </a:lnTo>
                    <a:lnTo>
                      <a:pt x="12" y="213"/>
                    </a:lnTo>
                    <a:lnTo>
                      <a:pt x="12" y="213"/>
                    </a:lnTo>
                    <a:lnTo>
                      <a:pt x="30" y="212"/>
                    </a:lnTo>
                    <a:lnTo>
                      <a:pt x="39" y="212"/>
                    </a:lnTo>
                    <a:lnTo>
                      <a:pt x="42" y="211"/>
                    </a:lnTo>
                    <a:lnTo>
                      <a:pt x="42" y="211"/>
                    </a:lnTo>
                    <a:lnTo>
                      <a:pt x="44" y="209"/>
                    </a:lnTo>
                    <a:lnTo>
                      <a:pt x="47" y="208"/>
                    </a:lnTo>
                    <a:lnTo>
                      <a:pt x="52" y="208"/>
                    </a:lnTo>
                    <a:lnTo>
                      <a:pt x="54" y="209"/>
                    </a:lnTo>
                    <a:lnTo>
                      <a:pt x="54" y="209"/>
                    </a:lnTo>
                    <a:lnTo>
                      <a:pt x="59" y="211"/>
                    </a:lnTo>
                    <a:lnTo>
                      <a:pt x="66" y="211"/>
                    </a:lnTo>
                    <a:lnTo>
                      <a:pt x="73" y="211"/>
                    </a:lnTo>
                    <a:lnTo>
                      <a:pt x="80" y="209"/>
                    </a:lnTo>
                    <a:lnTo>
                      <a:pt x="80" y="209"/>
                    </a:lnTo>
                    <a:lnTo>
                      <a:pt x="86" y="206"/>
                    </a:lnTo>
                    <a:lnTo>
                      <a:pt x="89" y="208"/>
                    </a:lnTo>
                    <a:lnTo>
                      <a:pt x="91" y="209"/>
                    </a:lnTo>
                    <a:lnTo>
                      <a:pt x="93" y="212"/>
                    </a:lnTo>
                    <a:lnTo>
                      <a:pt x="93" y="212"/>
                    </a:lnTo>
                    <a:lnTo>
                      <a:pt x="93" y="215"/>
                    </a:lnTo>
                    <a:lnTo>
                      <a:pt x="96" y="216"/>
                    </a:lnTo>
                    <a:lnTo>
                      <a:pt x="100" y="221"/>
                    </a:lnTo>
                    <a:lnTo>
                      <a:pt x="100" y="221"/>
                    </a:lnTo>
                    <a:lnTo>
                      <a:pt x="101" y="223"/>
                    </a:lnTo>
                    <a:lnTo>
                      <a:pt x="101" y="226"/>
                    </a:lnTo>
                    <a:lnTo>
                      <a:pt x="103" y="229"/>
                    </a:lnTo>
                    <a:lnTo>
                      <a:pt x="103" y="232"/>
                    </a:lnTo>
                    <a:lnTo>
                      <a:pt x="103" y="232"/>
                    </a:lnTo>
                    <a:lnTo>
                      <a:pt x="106" y="235"/>
                    </a:lnTo>
                    <a:lnTo>
                      <a:pt x="108" y="235"/>
                    </a:lnTo>
                    <a:lnTo>
                      <a:pt x="117" y="238"/>
                    </a:lnTo>
                    <a:lnTo>
                      <a:pt x="117" y="238"/>
                    </a:lnTo>
                    <a:lnTo>
                      <a:pt x="120" y="240"/>
                    </a:lnTo>
                    <a:lnTo>
                      <a:pt x="120" y="240"/>
                    </a:lnTo>
                    <a:lnTo>
                      <a:pt x="121" y="239"/>
                    </a:lnTo>
                    <a:lnTo>
                      <a:pt x="121" y="239"/>
                    </a:lnTo>
                    <a:lnTo>
                      <a:pt x="125" y="230"/>
                    </a:lnTo>
                    <a:lnTo>
                      <a:pt x="130" y="229"/>
                    </a:lnTo>
                    <a:lnTo>
                      <a:pt x="135" y="229"/>
                    </a:lnTo>
                    <a:lnTo>
                      <a:pt x="135" y="229"/>
                    </a:lnTo>
                    <a:lnTo>
                      <a:pt x="141" y="229"/>
                    </a:lnTo>
                    <a:lnTo>
                      <a:pt x="144" y="229"/>
                    </a:lnTo>
                    <a:lnTo>
                      <a:pt x="147" y="228"/>
                    </a:lnTo>
                    <a:lnTo>
                      <a:pt x="151" y="228"/>
                    </a:lnTo>
                    <a:lnTo>
                      <a:pt x="151" y="228"/>
                    </a:lnTo>
                    <a:lnTo>
                      <a:pt x="158" y="228"/>
                    </a:lnTo>
                    <a:lnTo>
                      <a:pt x="161" y="228"/>
                    </a:lnTo>
                    <a:lnTo>
                      <a:pt x="162" y="225"/>
                    </a:lnTo>
                    <a:lnTo>
                      <a:pt x="162" y="225"/>
                    </a:lnTo>
                    <a:lnTo>
                      <a:pt x="164" y="222"/>
                    </a:lnTo>
                    <a:lnTo>
                      <a:pt x="162" y="218"/>
                    </a:lnTo>
                    <a:lnTo>
                      <a:pt x="157" y="211"/>
                    </a:lnTo>
                    <a:lnTo>
                      <a:pt x="157" y="211"/>
                    </a:lnTo>
                    <a:lnTo>
                      <a:pt x="153" y="203"/>
                    </a:lnTo>
                    <a:lnTo>
                      <a:pt x="150" y="198"/>
                    </a:lnTo>
                    <a:lnTo>
                      <a:pt x="150" y="194"/>
                    </a:lnTo>
                    <a:lnTo>
                      <a:pt x="150" y="194"/>
                    </a:lnTo>
                    <a:lnTo>
                      <a:pt x="150" y="192"/>
                    </a:lnTo>
                    <a:lnTo>
                      <a:pt x="148" y="189"/>
                    </a:lnTo>
                    <a:lnTo>
                      <a:pt x="145" y="188"/>
                    </a:lnTo>
                    <a:lnTo>
                      <a:pt x="141" y="185"/>
                    </a:lnTo>
                    <a:lnTo>
                      <a:pt x="140" y="184"/>
                    </a:lnTo>
                    <a:lnTo>
                      <a:pt x="140" y="182"/>
                    </a:lnTo>
                    <a:lnTo>
                      <a:pt x="140" y="182"/>
                    </a:lnTo>
                    <a:lnTo>
                      <a:pt x="141" y="178"/>
                    </a:lnTo>
                    <a:lnTo>
                      <a:pt x="145" y="174"/>
                    </a:lnTo>
                    <a:lnTo>
                      <a:pt x="153" y="166"/>
                    </a:lnTo>
                    <a:lnTo>
                      <a:pt x="153" y="166"/>
                    </a:lnTo>
                    <a:lnTo>
                      <a:pt x="154" y="166"/>
                    </a:lnTo>
                    <a:lnTo>
                      <a:pt x="158" y="168"/>
                    </a:lnTo>
                    <a:lnTo>
                      <a:pt x="161" y="169"/>
                    </a:lnTo>
                    <a:lnTo>
                      <a:pt x="162" y="169"/>
                    </a:lnTo>
                    <a:lnTo>
                      <a:pt x="164" y="168"/>
                    </a:lnTo>
                    <a:lnTo>
                      <a:pt x="164" y="168"/>
                    </a:lnTo>
                    <a:lnTo>
                      <a:pt x="165" y="166"/>
                    </a:lnTo>
                    <a:lnTo>
                      <a:pt x="168" y="166"/>
                    </a:lnTo>
                    <a:lnTo>
                      <a:pt x="175" y="168"/>
                    </a:lnTo>
                    <a:lnTo>
                      <a:pt x="175" y="168"/>
                    </a:lnTo>
                    <a:lnTo>
                      <a:pt x="177" y="166"/>
                    </a:lnTo>
                    <a:lnTo>
                      <a:pt x="180" y="164"/>
                    </a:lnTo>
                    <a:lnTo>
                      <a:pt x="182" y="159"/>
                    </a:lnTo>
                    <a:lnTo>
                      <a:pt x="184" y="155"/>
                    </a:lnTo>
                    <a:lnTo>
                      <a:pt x="184" y="155"/>
                    </a:lnTo>
                    <a:lnTo>
                      <a:pt x="184" y="154"/>
                    </a:lnTo>
                    <a:lnTo>
                      <a:pt x="185" y="152"/>
                    </a:lnTo>
                    <a:lnTo>
                      <a:pt x="190" y="151"/>
                    </a:lnTo>
                    <a:lnTo>
                      <a:pt x="197" y="148"/>
                    </a:lnTo>
                    <a:lnTo>
                      <a:pt x="197" y="148"/>
                    </a:lnTo>
                    <a:lnTo>
                      <a:pt x="201" y="139"/>
                    </a:lnTo>
                    <a:lnTo>
                      <a:pt x="204" y="131"/>
                    </a:lnTo>
                    <a:lnTo>
                      <a:pt x="204" y="131"/>
                    </a:lnTo>
                    <a:lnTo>
                      <a:pt x="205" y="129"/>
                    </a:lnTo>
                    <a:lnTo>
                      <a:pt x="208" y="128"/>
                    </a:lnTo>
                    <a:lnTo>
                      <a:pt x="211" y="127"/>
                    </a:lnTo>
                    <a:lnTo>
                      <a:pt x="212" y="125"/>
                    </a:lnTo>
                    <a:lnTo>
                      <a:pt x="212" y="122"/>
                    </a:lnTo>
                    <a:lnTo>
                      <a:pt x="212" y="122"/>
                    </a:lnTo>
                    <a:lnTo>
                      <a:pt x="214" y="118"/>
                    </a:lnTo>
                    <a:lnTo>
                      <a:pt x="215" y="115"/>
                    </a:lnTo>
                    <a:lnTo>
                      <a:pt x="218" y="114"/>
                    </a:lnTo>
                    <a:lnTo>
                      <a:pt x="221" y="114"/>
                    </a:lnTo>
                    <a:lnTo>
                      <a:pt x="221" y="114"/>
                    </a:lnTo>
                    <a:lnTo>
                      <a:pt x="222" y="112"/>
                    </a:lnTo>
                    <a:lnTo>
                      <a:pt x="224" y="110"/>
                    </a:lnTo>
                    <a:lnTo>
                      <a:pt x="224" y="102"/>
                    </a:lnTo>
                    <a:lnTo>
                      <a:pt x="224" y="102"/>
                    </a:lnTo>
                    <a:lnTo>
                      <a:pt x="224" y="98"/>
                    </a:lnTo>
                    <a:lnTo>
                      <a:pt x="226" y="94"/>
                    </a:lnTo>
                    <a:lnTo>
                      <a:pt x="228" y="91"/>
                    </a:lnTo>
                    <a:lnTo>
                      <a:pt x="232" y="90"/>
                    </a:lnTo>
                    <a:lnTo>
                      <a:pt x="232" y="90"/>
                    </a:lnTo>
                    <a:lnTo>
                      <a:pt x="234" y="90"/>
                    </a:lnTo>
                    <a:lnTo>
                      <a:pt x="234" y="88"/>
                    </a:lnTo>
                    <a:lnTo>
                      <a:pt x="232" y="85"/>
                    </a:lnTo>
                    <a:lnTo>
                      <a:pt x="228" y="83"/>
                    </a:lnTo>
                    <a:lnTo>
                      <a:pt x="224" y="83"/>
                    </a:lnTo>
                    <a:lnTo>
                      <a:pt x="224" y="83"/>
                    </a:lnTo>
                    <a:lnTo>
                      <a:pt x="222" y="83"/>
                    </a:lnTo>
                    <a:lnTo>
                      <a:pt x="221" y="81"/>
                    </a:lnTo>
                    <a:lnTo>
                      <a:pt x="217" y="75"/>
                    </a:lnTo>
                    <a:lnTo>
                      <a:pt x="215" y="68"/>
                    </a:lnTo>
                    <a:lnTo>
                      <a:pt x="215" y="68"/>
                    </a:lnTo>
                    <a:lnTo>
                      <a:pt x="215" y="61"/>
                    </a:lnTo>
                    <a:lnTo>
                      <a:pt x="214" y="56"/>
                    </a:lnTo>
                    <a:lnTo>
                      <a:pt x="212" y="53"/>
                    </a:lnTo>
                    <a:lnTo>
                      <a:pt x="212" y="53"/>
                    </a:lnTo>
                    <a:lnTo>
                      <a:pt x="211" y="50"/>
                    </a:lnTo>
                    <a:lnTo>
                      <a:pt x="212" y="47"/>
                    </a:lnTo>
                    <a:lnTo>
                      <a:pt x="215" y="44"/>
                    </a:lnTo>
                    <a:lnTo>
                      <a:pt x="221" y="44"/>
                    </a:lnTo>
                    <a:lnTo>
                      <a:pt x="221" y="44"/>
                    </a:lnTo>
                    <a:lnTo>
                      <a:pt x="226" y="44"/>
                    </a:lnTo>
                    <a:lnTo>
                      <a:pt x="234" y="47"/>
                    </a:lnTo>
                    <a:lnTo>
                      <a:pt x="239" y="48"/>
                    </a:lnTo>
                    <a:lnTo>
                      <a:pt x="242" y="48"/>
                    </a:lnTo>
                    <a:lnTo>
                      <a:pt x="244" y="48"/>
                    </a:lnTo>
                    <a:lnTo>
                      <a:pt x="244" y="48"/>
                    </a:lnTo>
                    <a:lnTo>
                      <a:pt x="254" y="44"/>
                    </a:lnTo>
                    <a:lnTo>
                      <a:pt x="261" y="41"/>
                    </a:lnTo>
                    <a:lnTo>
                      <a:pt x="261" y="41"/>
                    </a:lnTo>
                    <a:lnTo>
                      <a:pt x="263" y="37"/>
                    </a:lnTo>
                    <a:lnTo>
                      <a:pt x="266" y="31"/>
                    </a:lnTo>
                    <a:lnTo>
                      <a:pt x="266" y="31"/>
                    </a:lnTo>
                    <a:lnTo>
                      <a:pt x="254" y="26"/>
                    </a:lnTo>
                    <a:lnTo>
                      <a:pt x="254"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4" name="Iran">
                <a:extLst>
                  <a:ext uri="{FF2B5EF4-FFF2-40B4-BE49-F238E27FC236}">
                    <a16:creationId xmlns:a16="http://schemas.microsoft.com/office/drawing/2014/main" id="{5E7945D3-D7D2-0774-BA66-634A1EFFA622}"/>
                  </a:ext>
                </a:extLst>
              </p:cNvPr>
              <p:cNvSpPr>
                <a:spLocks/>
              </p:cNvSpPr>
              <p:nvPr/>
            </p:nvSpPr>
            <p:spPr bwMode="auto">
              <a:xfrm>
                <a:off x="5360726" y="3303486"/>
                <a:ext cx="463172" cy="395102"/>
              </a:xfrm>
              <a:custGeom>
                <a:avLst/>
                <a:gdLst/>
                <a:ahLst/>
                <a:cxnLst>
                  <a:cxn ang="0">
                    <a:pos x="304" y="222"/>
                  </a:cxn>
                  <a:cxn ang="0">
                    <a:pos x="293" y="209"/>
                  </a:cxn>
                  <a:cxn ang="0">
                    <a:pos x="280" y="195"/>
                  </a:cxn>
                  <a:cxn ang="0">
                    <a:pos x="274" y="181"/>
                  </a:cxn>
                  <a:cxn ang="0">
                    <a:pos x="287" y="162"/>
                  </a:cxn>
                  <a:cxn ang="0">
                    <a:pos x="271" y="154"/>
                  </a:cxn>
                  <a:cxn ang="0">
                    <a:pos x="270" y="135"/>
                  </a:cxn>
                  <a:cxn ang="0">
                    <a:pos x="270" y="118"/>
                  </a:cxn>
                  <a:cxn ang="0">
                    <a:pos x="274" y="100"/>
                  </a:cxn>
                  <a:cxn ang="0">
                    <a:pos x="281" y="84"/>
                  </a:cxn>
                  <a:cxn ang="0">
                    <a:pos x="277" y="63"/>
                  </a:cxn>
                  <a:cxn ang="0">
                    <a:pos x="262" y="58"/>
                  </a:cxn>
                  <a:cxn ang="0">
                    <a:pos x="252" y="51"/>
                  </a:cxn>
                  <a:cxn ang="0">
                    <a:pos x="244" y="44"/>
                  </a:cxn>
                  <a:cxn ang="0">
                    <a:pos x="229" y="40"/>
                  </a:cxn>
                  <a:cxn ang="0">
                    <a:pos x="216" y="34"/>
                  </a:cxn>
                  <a:cxn ang="0">
                    <a:pos x="197" y="34"/>
                  </a:cxn>
                  <a:cxn ang="0">
                    <a:pos x="186" y="36"/>
                  </a:cxn>
                  <a:cxn ang="0">
                    <a:pos x="169" y="47"/>
                  </a:cxn>
                  <a:cxn ang="0">
                    <a:pos x="158" y="57"/>
                  </a:cxn>
                  <a:cxn ang="0">
                    <a:pos x="124" y="64"/>
                  </a:cxn>
                  <a:cxn ang="0">
                    <a:pos x="102" y="50"/>
                  </a:cxn>
                  <a:cxn ang="0">
                    <a:pos x="87" y="44"/>
                  </a:cxn>
                  <a:cxn ang="0">
                    <a:pos x="67" y="23"/>
                  </a:cxn>
                  <a:cxn ang="0">
                    <a:pos x="65" y="10"/>
                  </a:cxn>
                  <a:cxn ang="0">
                    <a:pos x="47" y="14"/>
                  </a:cxn>
                  <a:cxn ang="0">
                    <a:pos x="21" y="17"/>
                  </a:cxn>
                  <a:cxn ang="0">
                    <a:pos x="14" y="9"/>
                  </a:cxn>
                  <a:cxn ang="0">
                    <a:pos x="7" y="0"/>
                  </a:cxn>
                  <a:cxn ang="0">
                    <a:pos x="3" y="9"/>
                  </a:cxn>
                  <a:cxn ang="0">
                    <a:pos x="0" y="14"/>
                  </a:cxn>
                  <a:cxn ang="0">
                    <a:pos x="1" y="36"/>
                  </a:cxn>
                  <a:cxn ang="0">
                    <a:pos x="10" y="48"/>
                  </a:cxn>
                  <a:cxn ang="0">
                    <a:pos x="14" y="61"/>
                  </a:cxn>
                  <a:cxn ang="0">
                    <a:pos x="21" y="73"/>
                  </a:cxn>
                  <a:cxn ang="0">
                    <a:pos x="31" y="80"/>
                  </a:cxn>
                  <a:cxn ang="0">
                    <a:pos x="28" y="88"/>
                  </a:cxn>
                  <a:cxn ang="0">
                    <a:pos x="24" y="98"/>
                  </a:cxn>
                  <a:cxn ang="0">
                    <a:pos x="23" y="114"/>
                  </a:cxn>
                  <a:cxn ang="0">
                    <a:pos x="32" y="125"/>
                  </a:cxn>
                  <a:cxn ang="0">
                    <a:pos x="45" y="135"/>
                  </a:cxn>
                  <a:cxn ang="0">
                    <a:pos x="57" y="147"/>
                  </a:cxn>
                  <a:cxn ang="0">
                    <a:pos x="57" y="156"/>
                  </a:cxn>
                  <a:cxn ang="0">
                    <a:pos x="62" y="168"/>
                  </a:cxn>
                  <a:cxn ang="0">
                    <a:pos x="71" y="181"/>
                  </a:cxn>
                  <a:cxn ang="0">
                    <a:pos x="79" y="176"/>
                  </a:cxn>
                  <a:cxn ang="0">
                    <a:pos x="94" y="178"/>
                  </a:cxn>
                  <a:cxn ang="0">
                    <a:pos x="109" y="202"/>
                  </a:cxn>
                  <a:cxn ang="0">
                    <a:pos x="124" y="219"/>
                  </a:cxn>
                  <a:cxn ang="0">
                    <a:pos x="146" y="232"/>
                  </a:cxn>
                  <a:cxn ang="0">
                    <a:pos x="180" y="240"/>
                  </a:cxn>
                  <a:cxn ang="0">
                    <a:pos x="200" y="233"/>
                  </a:cxn>
                  <a:cxn ang="0">
                    <a:pos x="213" y="255"/>
                  </a:cxn>
                  <a:cxn ang="0">
                    <a:pos x="269" y="266"/>
                  </a:cxn>
                  <a:cxn ang="0">
                    <a:pos x="286" y="263"/>
                  </a:cxn>
                  <a:cxn ang="0">
                    <a:pos x="296" y="246"/>
                  </a:cxn>
                  <a:cxn ang="0">
                    <a:pos x="313" y="240"/>
                  </a:cxn>
                </a:cxnLst>
                <a:rect l="0" t="0" r="r" b="b"/>
                <a:pathLst>
                  <a:path w="313" h="267">
                    <a:moveTo>
                      <a:pt x="306" y="230"/>
                    </a:moveTo>
                    <a:lnTo>
                      <a:pt x="306" y="230"/>
                    </a:lnTo>
                    <a:lnTo>
                      <a:pt x="306" y="229"/>
                    </a:lnTo>
                    <a:lnTo>
                      <a:pt x="304" y="228"/>
                    </a:lnTo>
                    <a:lnTo>
                      <a:pt x="304" y="222"/>
                    </a:lnTo>
                    <a:lnTo>
                      <a:pt x="303" y="216"/>
                    </a:lnTo>
                    <a:lnTo>
                      <a:pt x="301" y="213"/>
                    </a:lnTo>
                    <a:lnTo>
                      <a:pt x="298" y="212"/>
                    </a:lnTo>
                    <a:lnTo>
                      <a:pt x="298" y="212"/>
                    </a:lnTo>
                    <a:lnTo>
                      <a:pt x="293" y="209"/>
                    </a:lnTo>
                    <a:lnTo>
                      <a:pt x="289" y="206"/>
                    </a:lnTo>
                    <a:lnTo>
                      <a:pt x="284" y="202"/>
                    </a:lnTo>
                    <a:lnTo>
                      <a:pt x="281" y="198"/>
                    </a:lnTo>
                    <a:lnTo>
                      <a:pt x="281" y="198"/>
                    </a:lnTo>
                    <a:lnTo>
                      <a:pt x="280" y="195"/>
                    </a:lnTo>
                    <a:lnTo>
                      <a:pt x="276" y="191"/>
                    </a:lnTo>
                    <a:lnTo>
                      <a:pt x="273" y="188"/>
                    </a:lnTo>
                    <a:lnTo>
                      <a:pt x="271" y="185"/>
                    </a:lnTo>
                    <a:lnTo>
                      <a:pt x="271" y="185"/>
                    </a:lnTo>
                    <a:lnTo>
                      <a:pt x="274" y="181"/>
                    </a:lnTo>
                    <a:lnTo>
                      <a:pt x="281" y="174"/>
                    </a:lnTo>
                    <a:lnTo>
                      <a:pt x="286" y="168"/>
                    </a:lnTo>
                    <a:lnTo>
                      <a:pt x="289" y="165"/>
                    </a:lnTo>
                    <a:lnTo>
                      <a:pt x="287" y="162"/>
                    </a:lnTo>
                    <a:lnTo>
                      <a:pt x="287" y="162"/>
                    </a:lnTo>
                    <a:lnTo>
                      <a:pt x="287" y="159"/>
                    </a:lnTo>
                    <a:lnTo>
                      <a:pt x="284" y="158"/>
                    </a:lnTo>
                    <a:lnTo>
                      <a:pt x="280" y="156"/>
                    </a:lnTo>
                    <a:lnTo>
                      <a:pt x="274" y="155"/>
                    </a:lnTo>
                    <a:lnTo>
                      <a:pt x="271" y="154"/>
                    </a:lnTo>
                    <a:lnTo>
                      <a:pt x="271" y="154"/>
                    </a:lnTo>
                    <a:lnTo>
                      <a:pt x="271" y="147"/>
                    </a:lnTo>
                    <a:lnTo>
                      <a:pt x="271" y="141"/>
                    </a:lnTo>
                    <a:lnTo>
                      <a:pt x="270" y="135"/>
                    </a:lnTo>
                    <a:lnTo>
                      <a:pt x="270" y="135"/>
                    </a:lnTo>
                    <a:lnTo>
                      <a:pt x="269" y="129"/>
                    </a:lnTo>
                    <a:lnTo>
                      <a:pt x="269" y="125"/>
                    </a:lnTo>
                    <a:lnTo>
                      <a:pt x="270" y="121"/>
                    </a:lnTo>
                    <a:lnTo>
                      <a:pt x="270" y="118"/>
                    </a:lnTo>
                    <a:lnTo>
                      <a:pt x="270" y="118"/>
                    </a:lnTo>
                    <a:lnTo>
                      <a:pt x="269" y="114"/>
                    </a:lnTo>
                    <a:lnTo>
                      <a:pt x="269" y="111"/>
                    </a:lnTo>
                    <a:lnTo>
                      <a:pt x="271" y="104"/>
                    </a:lnTo>
                    <a:lnTo>
                      <a:pt x="271" y="104"/>
                    </a:lnTo>
                    <a:lnTo>
                      <a:pt x="274" y="100"/>
                    </a:lnTo>
                    <a:lnTo>
                      <a:pt x="277" y="95"/>
                    </a:lnTo>
                    <a:lnTo>
                      <a:pt x="277" y="91"/>
                    </a:lnTo>
                    <a:lnTo>
                      <a:pt x="277" y="91"/>
                    </a:lnTo>
                    <a:lnTo>
                      <a:pt x="279" y="87"/>
                    </a:lnTo>
                    <a:lnTo>
                      <a:pt x="281" y="84"/>
                    </a:lnTo>
                    <a:lnTo>
                      <a:pt x="281" y="84"/>
                    </a:lnTo>
                    <a:lnTo>
                      <a:pt x="279" y="73"/>
                    </a:lnTo>
                    <a:lnTo>
                      <a:pt x="279" y="64"/>
                    </a:lnTo>
                    <a:lnTo>
                      <a:pt x="279" y="64"/>
                    </a:lnTo>
                    <a:lnTo>
                      <a:pt x="277" y="63"/>
                    </a:lnTo>
                    <a:lnTo>
                      <a:pt x="274" y="63"/>
                    </a:lnTo>
                    <a:lnTo>
                      <a:pt x="267" y="63"/>
                    </a:lnTo>
                    <a:lnTo>
                      <a:pt x="267" y="63"/>
                    </a:lnTo>
                    <a:lnTo>
                      <a:pt x="264" y="61"/>
                    </a:lnTo>
                    <a:lnTo>
                      <a:pt x="262" y="58"/>
                    </a:lnTo>
                    <a:lnTo>
                      <a:pt x="259" y="55"/>
                    </a:lnTo>
                    <a:lnTo>
                      <a:pt x="256" y="54"/>
                    </a:lnTo>
                    <a:lnTo>
                      <a:pt x="256" y="54"/>
                    </a:lnTo>
                    <a:lnTo>
                      <a:pt x="253" y="53"/>
                    </a:lnTo>
                    <a:lnTo>
                      <a:pt x="252" y="51"/>
                    </a:lnTo>
                    <a:lnTo>
                      <a:pt x="250" y="50"/>
                    </a:lnTo>
                    <a:lnTo>
                      <a:pt x="249" y="48"/>
                    </a:lnTo>
                    <a:lnTo>
                      <a:pt x="249" y="48"/>
                    </a:lnTo>
                    <a:lnTo>
                      <a:pt x="247" y="46"/>
                    </a:lnTo>
                    <a:lnTo>
                      <a:pt x="244" y="44"/>
                    </a:lnTo>
                    <a:lnTo>
                      <a:pt x="236" y="44"/>
                    </a:lnTo>
                    <a:lnTo>
                      <a:pt x="236" y="44"/>
                    </a:lnTo>
                    <a:lnTo>
                      <a:pt x="232" y="43"/>
                    </a:lnTo>
                    <a:lnTo>
                      <a:pt x="230" y="41"/>
                    </a:lnTo>
                    <a:lnTo>
                      <a:pt x="229" y="40"/>
                    </a:lnTo>
                    <a:lnTo>
                      <a:pt x="227" y="40"/>
                    </a:lnTo>
                    <a:lnTo>
                      <a:pt x="227" y="40"/>
                    </a:lnTo>
                    <a:lnTo>
                      <a:pt x="222" y="38"/>
                    </a:lnTo>
                    <a:lnTo>
                      <a:pt x="219" y="37"/>
                    </a:lnTo>
                    <a:lnTo>
                      <a:pt x="216" y="34"/>
                    </a:lnTo>
                    <a:lnTo>
                      <a:pt x="216" y="34"/>
                    </a:lnTo>
                    <a:lnTo>
                      <a:pt x="212" y="33"/>
                    </a:lnTo>
                    <a:lnTo>
                      <a:pt x="206" y="31"/>
                    </a:lnTo>
                    <a:lnTo>
                      <a:pt x="200" y="33"/>
                    </a:lnTo>
                    <a:lnTo>
                      <a:pt x="197" y="34"/>
                    </a:lnTo>
                    <a:lnTo>
                      <a:pt x="197" y="34"/>
                    </a:lnTo>
                    <a:lnTo>
                      <a:pt x="195" y="36"/>
                    </a:lnTo>
                    <a:lnTo>
                      <a:pt x="192" y="36"/>
                    </a:lnTo>
                    <a:lnTo>
                      <a:pt x="186" y="36"/>
                    </a:lnTo>
                    <a:lnTo>
                      <a:pt x="186" y="36"/>
                    </a:lnTo>
                    <a:lnTo>
                      <a:pt x="182" y="37"/>
                    </a:lnTo>
                    <a:lnTo>
                      <a:pt x="178" y="40"/>
                    </a:lnTo>
                    <a:lnTo>
                      <a:pt x="172" y="46"/>
                    </a:lnTo>
                    <a:lnTo>
                      <a:pt x="172" y="46"/>
                    </a:lnTo>
                    <a:lnTo>
                      <a:pt x="169" y="47"/>
                    </a:lnTo>
                    <a:lnTo>
                      <a:pt x="166" y="47"/>
                    </a:lnTo>
                    <a:lnTo>
                      <a:pt x="159" y="48"/>
                    </a:lnTo>
                    <a:lnTo>
                      <a:pt x="159" y="48"/>
                    </a:lnTo>
                    <a:lnTo>
                      <a:pt x="159" y="53"/>
                    </a:lnTo>
                    <a:lnTo>
                      <a:pt x="158" y="57"/>
                    </a:lnTo>
                    <a:lnTo>
                      <a:pt x="158" y="57"/>
                    </a:lnTo>
                    <a:lnTo>
                      <a:pt x="153" y="58"/>
                    </a:lnTo>
                    <a:lnTo>
                      <a:pt x="145" y="61"/>
                    </a:lnTo>
                    <a:lnTo>
                      <a:pt x="133" y="63"/>
                    </a:lnTo>
                    <a:lnTo>
                      <a:pt x="124" y="64"/>
                    </a:lnTo>
                    <a:lnTo>
                      <a:pt x="124" y="64"/>
                    </a:lnTo>
                    <a:lnTo>
                      <a:pt x="119" y="63"/>
                    </a:lnTo>
                    <a:lnTo>
                      <a:pt x="115" y="61"/>
                    </a:lnTo>
                    <a:lnTo>
                      <a:pt x="109" y="55"/>
                    </a:lnTo>
                    <a:lnTo>
                      <a:pt x="102" y="50"/>
                    </a:lnTo>
                    <a:lnTo>
                      <a:pt x="99" y="47"/>
                    </a:lnTo>
                    <a:lnTo>
                      <a:pt x="94" y="47"/>
                    </a:lnTo>
                    <a:lnTo>
                      <a:pt x="94" y="47"/>
                    </a:lnTo>
                    <a:lnTo>
                      <a:pt x="89" y="46"/>
                    </a:lnTo>
                    <a:lnTo>
                      <a:pt x="87" y="44"/>
                    </a:lnTo>
                    <a:lnTo>
                      <a:pt x="81" y="40"/>
                    </a:lnTo>
                    <a:lnTo>
                      <a:pt x="77" y="34"/>
                    </a:lnTo>
                    <a:lnTo>
                      <a:pt x="75" y="27"/>
                    </a:lnTo>
                    <a:lnTo>
                      <a:pt x="75" y="27"/>
                    </a:lnTo>
                    <a:lnTo>
                      <a:pt x="67" y="23"/>
                    </a:lnTo>
                    <a:lnTo>
                      <a:pt x="64" y="21"/>
                    </a:lnTo>
                    <a:lnTo>
                      <a:pt x="62" y="18"/>
                    </a:lnTo>
                    <a:lnTo>
                      <a:pt x="62" y="18"/>
                    </a:lnTo>
                    <a:lnTo>
                      <a:pt x="64" y="16"/>
                    </a:lnTo>
                    <a:lnTo>
                      <a:pt x="65" y="10"/>
                    </a:lnTo>
                    <a:lnTo>
                      <a:pt x="64" y="4"/>
                    </a:lnTo>
                    <a:lnTo>
                      <a:pt x="62" y="4"/>
                    </a:lnTo>
                    <a:lnTo>
                      <a:pt x="60" y="4"/>
                    </a:lnTo>
                    <a:lnTo>
                      <a:pt x="60" y="4"/>
                    </a:lnTo>
                    <a:lnTo>
                      <a:pt x="47" y="14"/>
                    </a:lnTo>
                    <a:lnTo>
                      <a:pt x="37" y="17"/>
                    </a:lnTo>
                    <a:lnTo>
                      <a:pt x="32" y="18"/>
                    </a:lnTo>
                    <a:lnTo>
                      <a:pt x="28" y="18"/>
                    </a:lnTo>
                    <a:lnTo>
                      <a:pt x="28" y="18"/>
                    </a:lnTo>
                    <a:lnTo>
                      <a:pt x="21" y="17"/>
                    </a:lnTo>
                    <a:lnTo>
                      <a:pt x="20" y="16"/>
                    </a:lnTo>
                    <a:lnTo>
                      <a:pt x="20" y="14"/>
                    </a:lnTo>
                    <a:lnTo>
                      <a:pt x="17" y="13"/>
                    </a:lnTo>
                    <a:lnTo>
                      <a:pt x="17" y="13"/>
                    </a:lnTo>
                    <a:lnTo>
                      <a:pt x="14" y="9"/>
                    </a:lnTo>
                    <a:lnTo>
                      <a:pt x="13" y="6"/>
                    </a:lnTo>
                    <a:lnTo>
                      <a:pt x="11" y="1"/>
                    </a:lnTo>
                    <a:lnTo>
                      <a:pt x="10" y="1"/>
                    </a:lnTo>
                    <a:lnTo>
                      <a:pt x="7" y="0"/>
                    </a:lnTo>
                    <a:lnTo>
                      <a:pt x="7" y="0"/>
                    </a:lnTo>
                    <a:lnTo>
                      <a:pt x="5" y="0"/>
                    </a:lnTo>
                    <a:lnTo>
                      <a:pt x="4" y="1"/>
                    </a:lnTo>
                    <a:lnTo>
                      <a:pt x="3" y="4"/>
                    </a:lnTo>
                    <a:lnTo>
                      <a:pt x="3" y="7"/>
                    </a:lnTo>
                    <a:lnTo>
                      <a:pt x="3" y="9"/>
                    </a:lnTo>
                    <a:lnTo>
                      <a:pt x="1" y="9"/>
                    </a:lnTo>
                    <a:lnTo>
                      <a:pt x="1" y="9"/>
                    </a:lnTo>
                    <a:lnTo>
                      <a:pt x="1" y="9"/>
                    </a:lnTo>
                    <a:lnTo>
                      <a:pt x="0" y="10"/>
                    </a:lnTo>
                    <a:lnTo>
                      <a:pt x="0" y="14"/>
                    </a:lnTo>
                    <a:lnTo>
                      <a:pt x="3" y="21"/>
                    </a:lnTo>
                    <a:lnTo>
                      <a:pt x="3" y="21"/>
                    </a:lnTo>
                    <a:lnTo>
                      <a:pt x="3" y="26"/>
                    </a:lnTo>
                    <a:lnTo>
                      <a:pt x="1" y="31"/>
                    </a:lnTo>
                    <a:lnTo>
                      <a:pt x="1" y="36"/>
                    </a:lnTo>
                    <a:lnTo>
                      <a:pt x="3" y="38"/>
                    </a:lnTo>
                    <a:lnTo>
                      <a:pt x="3" y="38"/>
                    </a:lnTo>
                    <a:lnTo>
                      <a:pt x="4" y="41"/>
                    </a:lnTo>
                    <a:lnTo>
                      <a:pt x="7" y="44"/>
                    </a:lnTo>
                    <a:lnTo>
                      <a:pt x="10" y="48"/>
                    </a:lnTo>
                    <a:lnTo>
                      <a:pt x="10" y="51"/>
                    </a:lnTo>
                    <a:lnTo>
                      <a:pt x="10" y="51"/>
                    </a:lnTo>
                    <a:lnTo>
                      <a:pt x="11" y="54"/>
                    </a:lnTo>
                    <a:lnTo>
                      <a:pt x="13" y="57"/>
                    </a:lnTo>
                    <a:lnTo>
                      <a:pt x="14" y="61"/>
                    </a:lnTo>
                    <a:lnTo>
                      <a:pt x="15" y="64"/>
                    </a:lnTo>
                    <a:lnTo>
                      <a:pt x="15" y="64"/>
                    </a:lnTo>
                    <a:lnTo>
                      <a:pt x="17" y="67"/>
                    </a:lnTo>
                    <a:lnTo>
                      <a:pt x="18" y="71"/>
                    </a:lnTo>
                    <a:lnTo>
                      <a:pt x="21" y="73"/>
                    </a:lnTo>
                    <a:lnTo>
                      <a:pt x="24" y="74"/>
                    </a:lnTo>
                    <a:lnTo>
                      <a:pt x="24" y="74"/>
                    </a:lnTo>
                    <a:lnTo>
                      <a:pt x="30" y="75"/>
                    </a:lnTo>
                    <a:lnTo>
                      <a:pt x="31" y="77"/>
                    </a:lnTo>
                    <a:lnTo>
                      <a:pt x="31" y="80"/>
                    </a:lnTo>
                    <a:lnTo>
                      <a:pt x="31" y="80"/>
                    </a:lnTo>
                    <a:lnTo>
                      <a:pt x="31" y="82"/>
                    </a:lnTo>
                    <a:lnTo>
                      <a:pt x="31" y="85"/>
                    </a:lnTo>
                    <a:lnTo>
                      <a:pt x="31" y="88"/>
                    </a:lnTo>
                    <a:lnTo>
                      <a:pt x="28" y="88"/>
                    </a:lnTo>
                    <a:lnTo>
                      <a:pt x="28" y="88"/>
                    </a:lnTo>
                    <a:lnTo>
                      <a:pt x="28" y="90"/>
                    </a:lnTo>
                    <a:lnTo>
                      <a:pt x="27" y="91"/>
                    </a:lnTo>
                    <a:lnTo>
                      <a:pt x="25" y="94"/>
                    </a:lnTo>
                    <a:lnTo>
                      <a:pt x="24" y="98"/>
                    </a:lnTo>
                    <a:lnTo>
                      <a:pt x="23" y="101"/>
                    </a:lnTo>
                    <a:lnTo>
                      <a:pt x="23" y="101"/>
                    </a:lnTo>
                    <a:lnTo>
                      <a:pt x="21" y="104"/>
                    </a:lnTo>
                    <a:lnTo>
                      <a:pt x="21" y="110"/>
                    </a:lnTo>
                    <a:lnTo>
                      <a:pt x="23" y="114"/>
                    </a:lnTo>
                    <a:lnTo>
                      <a:pt x="24" y="117"/>
                    </a:lnTo>
                    <a:lnTo>
                      <a:pt x="24" y="117"/>
                    </a:lnTo>
                    <a:lnTo>
                      <a:pt x="30" y="119"/>
                    </a:lnTo>
                    <a:lnTo>
                      <a:pt x="31" y="122"/>
                    </a:lnTo>
                    <a:lnTo>
                      <a:pt x="32" y="125"/>
                    </a:lnTo>
                    <a:lnTo>
                      <a:pt x="32" y="125"/>
                    </a:lnTo>
                    <a:lnTo>
                      <a:pt x="32" y="127"/>
                    </a:lnTo>
                    <a:lnTo>
                      <a:pt x="34" y="128"/>
                    </a:lnTo>
                    <a:lnTo>
                      <a:pt x="40" y="132"/>
                    </a:lnTo>
                    <a:lnTo>
                      <a:pt x="45" y="135"/>
                    </a:lnTo>
                    <a:lnTo>
                      <a:pt x="50" y="137"/>
                    </a:lnTo>
                    <a:lnTo>
                      <a:pt x="50" y="137"/>
                    </a:lnTo>
                    <a:lnTo>
                      <a:pt x="52" y="138"/>
                    </a:lnTo>
                    <a:lnTo>
                      <a:pt x="54" y="141"/>
                    </a:lnTo>
                    <a:lnTo>
                      <a:pt x="57" y="147"/>
                    </a:lnTo>
                    <a:lnTo>
                      <a:pt x="57" y="147"/>
                    </a:lnTo>
                    <a:lnTo>
                      <a:pt x="58" y="149"/>
                    </a:lnTo>
                    <a:lnTo>
                      <a:pt x="58" y="152"/>
                    </a:lnTo>
                    <a:lnTo>
                      <a:pt x="57" y="155"/>
                    </a:lnTo>
                    <a:lnTo>
                      <a:pt x="57" y="156"/>
                    </a:lnTo>
                    <a:lnTo>
                      <a:pt x="57" y="156"/>
                    </a:lnTo>
                    <a:lnTo>
                      <a:pt x="57" y="159"/>
                    </a:lnTo>
                    <a:lnTo>
                      <a:pt x="60" y="162"/>
                    </a:lnTo>
                    <a:lnTo>
                      <a:pt x="61" y="165"/>
                    </a:lnTo>
                    <a:lnTo>
                      <a:pt x="62" y="168"/>
                    </a:lnTo>
                    <a:lnTo>
                      <a:pt x="62" y="168"/>
                    </a:lnTo>
                    <a:lnTo>
                      <a:pt x="62" y="171"/>
                    </a:lnTo>
                    <a:lnTo>
                      <a:pt x="65" y="174"/>
                    </a:lnTo>
                    <a:lnTo>
                      <a:pt x="71" y="181"/>
                    </a:lnTo>
                    <a:lnTo>
                      <a:pt x="71" y="181"/>
                    </a:lnTo>
                    <a:lnTo>
                      <a:pt x="75" y="179"/>
                    </a:lnTo>
                    <a:lnTo>
                      <a:pt x="75" y="179"/>
                    </a:lnTo>
                    <a:lnTo>
                      <a:pt x="77" y="179"/>
                    </a:lnTo>
                    <a:lnTo>
                      <a:pt x="79" y="178"/>
                    </a:lnTo>
                    <a:lnTo>
                      <a:pt x="79" y="176"/>
                    </a:lnTo>
                    <a:lnTo>
                      <a:pt x="82" y="178"/>
                    </a:lnTo>
                    <a:lnTo>
                      <a:pt x="82" y="178"/>
                    </a:lnTo>
                    <a:lnTo>
                      <a:pt x="85" y="179"/>
                    </a:lnTo>
                    <a:lnTo>
                      <a:pt x="88" y="179"/>
                    </a:lnTo>
                    <a:lnTo>
                      <a:pt x="94" y="178"/>
                    </a:lnTo>
                    <a:lnTo>
                      <a:pt x="94" y="178"/>
                    </a:lnTo>
                    <a:lnTo>
                      <a:pt x="96" y="181"/>
                    </a:lnTo>
                    <a:lnTo>
                      <a:pt x="101" y="186"/>
                    </a:lnTo>
                    <a:lnTo>
                      <a:pt x="109" y="202"/>
                    </a:lnTo>
                    <a:lnTo>
                      <a:pt x="109" y="202"/>
                    </a:lnTo>
                    <a:lnTo>
                      <a:pt x="114" y="212"/>
                    </a:lnTo>
                    <a:lnTo>
                      <a:pt x="115" y="215"/>
                    </a:lnTo>
                    <a:lnTo>
                      <a:pt x="119" y="218"/>
                    </a:lnTo>
                    <a:lnTo>
                      <a:pt x="119" y="218"/>
                    </a:lnTo>
                    <a:lnTo>
                      <a:pt x="124" y="219"/>
                    </a:lnTo>
                    <a:lnTo>
                      <a:pt x="128" y="220"/>
                    </a:lnTo>
                    <a:lnTo>
                      <a:pt x="132" y="222"/>
                    </a:lnTo>
                    <a:lnTo>
                      <a:pt x="138" y="228"/>
                    </a:lnTo>
                    <a:lnTo>
                      <a:pt x="138" y="228"/>
                    </a:lnTo>
                    <a:lnTo>
                      <a:pt x="146" y="232"/>
                    </a:lnTo>
                    <a:lnTo>
                      <a:pt x="156" y="238"/>
                    </a:lnTo>
                    <a:lnTo>
                      <a:pt x="166" y="240"/>
                    </a:lnTo>
                    <a:lnTo>
                      <a:pt x="175" y="240"/>
                    </a:lnTo>
                    <a:lnTo>
                      <a:pt x="175" y="240"/>
                    </a:lnTo>
                    <a:lnTo>
                      <a:pt x="180" y="240"/>
                    </a:lnTo>
                    <a:lnTo>
                      <a:pt x="186" y="236"/>
                    </a:lnTo>
                    <a:lnTo>
                      <a:pt x="193" y="235"/>
                    </a:lnTo>
                    <a:lnTo>
                      <a:pt x="196" y="233"/>
                    </a:lnTo>
                    <a:lnTo>
                      <a:pt x="200" y="233"/>
                    </a:lnTo>
                    <a:lnTo>
                      <a:pt x="200" y="233"/>
                    </a:lnTo>
                    <a:lnTo>
                      <a:pt x="205" y="235"/>
                    </a:lnTo>
                    <a:lnTo>
                      <a:pt x="206" y="238"/>
                    </a:lnTo>
                    <a:lnTo>
                      <a:pt x="209" y="243"/>
                    </a:lnTo>
                    <a:lnTo>
                      <a:pt x="210" y="250"/>
                    </a:lnTo>
                    <a:lnTo>
                      <a:pt x="213" y="255"/>
                    </a:lnTo>
                    <a:lnTo>
                      <a:pt x="213" y="255"/>
                    </a:lnTo>
                    <a:lnTo>
                      <a:pt x="216" y="257"/>
                    </a:lnTo>
                    <a:lnTo>
                      <a:pt x="222" y="259"/>
                    </a:lnTo>
                    <a:lnTo>
                      <a:pt x="240" y="262"/>
                    </a:lnTo>
                    <a:lnTo>
                      <a:pt x="269" y="266"/>
                    </a:lnTo>
                    <a:lnTo>
                      <a:pt x="269" y="266"/>
                    </a:lnTo>
                    <a:lnTo>
                      <a:pt x="286" y="267"/>
                    </a:lnTo>
                    <a:lnTo>
                      <a:pt x="286" y="267"/>
                    </a:lnTo>
                    <a:lnTo>
                      <a:pt x="286" y="263"/>
                    </a:lnTo>
                    <a:lnTo>
                      <a:pt x="286" y="263"/>
                    </a:lnTo>
                    <a:lnTo>
                      <a:pt x="286" y="257"/>
                    </a:lnTo>
                    <a:lnTo>
                      <a:pt x="289" y="253"/>
                    </a:lnTo>
                    <a:lnTo>
                      <a:pt x="291" y="249"/>
                    </a:lnTo>
                    <a:lnTo>
                      <a:pt x="296" y="246"/>
                    </a:lnTo>
                    <a:lnTo>
                      <a:pt x="296" y="246"/>
                    </a:lnTo>
                    <a:lnTo>
                      <a:pt x="303" y="243"/>
                    </a:lnTo>
                    <a:lnTo>
                      <a:pt x="310" y="242"/>
                    </a:lnTo>
                    <a:lnTo>
                      <a:pt x="310" y="242"/>
                    </a:lnTo>
                    <a:lnTo>
                      <a:pt x="311" y="242"/>
                    </a:lnTo>
                    <a:lnTo>
                      <a:pt x="313" y="240"/>
                    </a:lnTo>
                    <a:lnTo>
                      <a:pt x="311" y="236"/>
                    </a:lnTo>
                    <a:lnTo>
                      <a:pt x="308" y="232"/>
                    </a:lnTo>
                    <a:lnTo>
                      <a:pt x="306" y="230"/>
                    </a:lnTo>
                    <a:lnTo>
                      <a:pt x="306" y="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5" name="Iraq">
                <a:extLst>
                  <a:ext uri="{FF2B5EF4-FFF2-40B4-BE49-F238E27FC236}">
                    <a16:creationId xmlns:a16="http://schemas.microsoft.com/office/drawing/2014/main" id="{B66242D7-585A-B9C4-6EA5-5092FA290A3E}"/>
                  </a:ext>
                </a:extLst>
              </p:cNvPr>
              <p:cNvSpPr>
                <a:spLocks/>
              </p:cNvSpPr>
              <p:nvPr/>
            </p:nvSpPr>
            <p:spPr bwMode="auto">
              <a:xfrm>
                <a:off x="5233464" y="3371556"/>
                <a:ext cx="232326" cy="224928"/>
              </a:xfrm>
              <a:custGeom>
                <a:avLst/>
                <a:gdLst/>
                <a:ahLst/>
                <a:cxnLst>
                  <a:cxn ang="0">
                    <a:pos x="134" y="135"/>
                  </a:cxn>
                  <a:cxn ang="0">
                    <a:pos x="140" y="132"/>
                  </a:cxn>
                  <a:cxn ang="0">
                    <a:pos x="150" y="139"/>
                  </a:cxn>
                  <a:cxn ang="0">
                    <a:pos x="157" y="135"/>
                  </a:cxn>
                  <a:cxn ang="0">
                    <a:pos x="148" y="125"/>
                  </a:cxn>
                  <a:cxn ang="0">
                    <a:pos x="147" y="119"/>
                  </a:cxn>
                  <a:cxn ang="0">
                    <a:pos x="143" y="110"/>
                  </a:cxn>
                  <a:cxn ang="0">
                    <a:pos x="144" y="106"/>
                  </a:cxn>
                  <a:cxn ang="0">
                    <a:pos x="143" y="101"/>
                  </a:cxn>
                  <a:cxn ang="0">
                    <a:pos x="136" y="91"/>
                  </a:cxn>
                  <a:cxn ang="0">
                    <a:pos x="126" y="86"/>
                  </a:cxn>
                  <a:cxn ang="0">
                    <a:pos x="118" y="79"/>
                  </a:cxn>
                  <a:cxn ang="0">
                    <a:pos x="116" y="73"/>
                  </a:cxn>
                  <a:cxn ang="0">
                    <a:pos x="109" y="68"/>
                  </a:cxn>
                  <a:cxn ang="0">
                    <a:pos x="109" y="55"/>
                  </a:cxn>
                  <a:cxn ang="0">
                    <a:pos x="111" y="48"/>
                  </a:cxn>
                  <a:cxn ang="0">
                    <a:pos x="114" y="42"/>
                  </a:cxn>
                  <a:cxn ang="0">
                    <a:pos x="117" y="39"/>
                  </a:cxn>
                  <a:cxn ang="0">
                    <a:pos x="117" y="34"/>
                  </a:cxn>
                  <a:cxn ang="0">
                    <a:pos x="110" y="28"/>
                  </a:cxn>
                  <a:cxn ang="0">
                    <a:pos x="104" y="25"/>
                  </a:cxn>
                  <a:cxn ang="0">
                    <a:pos x="101" y="18"/>
                  </a:cxn>
                  <a:cxn ang="0">
                    <a:pos x="97" y="8"/>
                  </a:cxn>
                  <a:cxn ang="0">
                    <a:pos x="94" y="8"/>
                  </a:cxn>
                  <a:cxn ang="0">
                    <a:pos x="83" y="4"/>
                  </a:cxn>
                  <a:cxn ang="0">
                    <a:pos x="79" y="2"/>
                  </a:cxn>
                  <a:cxn ang="0">
                    <a:pos x="70" y="0"/>
                  </a:cxn>
                  <a:cxn ang="0">
                    <a:pos x="62" y="1"/>
                  </a:cxn>
                  <a:cxn ang="0">
                    <a:pos x="57" y="5"/>
                  </a:cxn>
                  <a:cxn ang="0">
                    <a:pos x="44" y="14"/>
                  </a:cxn>
                  <a:cxn ang="0">
                    <a:pos x="39" y="19"/>
                  </a:cxn>
                  <a:cxn ang="0">
                    <a:pos x="40" y="31"/>
                  </a:cxn>
                  <a:cxn ang="0">
                    <a:pos x="39" y="36"/>
                  </a:cxn>
                  <a:cxn ang="0">
                    <a:pos x="39" y="46"/>
                  </a:cxn>
                  <a:cxn ang="0">
                    <a:pos x="35" y="55"/>
                  </a:cxn>
                  <a:cxn ang="0">
                    <a:pos x="0" y="73"/>
                  </a:cxn>
                  <a:cxn ang="0">
                    <a:pos x="5" y="98"/>
                  </a:cxn>
                  <a:cxn ang="0">
                    <a:pos x="17" y="98"/>
                  </a:cxn>
                  <a:cxn ang="0">
                    <a:pos x="33" y="106"/>
                  </a:cxn>
                  <a:cxn ang="0">
                    <a:pos x="69" y="129"/>
                  </a:cxn>
                  <a:cxn ang="0">
                    <a:pos x="93" y="147"/>
                  </a:cxn>
                  <a:cxn ang="0">
                    <a:pos x="107" y="150"/>
                  </a:cxn>
                  <a:cxn ang="0">
                    <a:pos x="128" y="143"/>
                  </a:cxn>
                </a:cxnLst>
                <a:rect l="0" t="0" r="r" b="b"/>
                <a:pathLst>
                  <a:path w="157" h="152">
                    <a:moveTo>
                      <a:pt x="131" y="137"/>
                    </a:moveTo>
                    <a:lnTo>
                      <a:pt x="131" y="137"/>
                    </a:lnTo>
                    <a:lnTo>
                      <a:pt x="134" y="135"/>
                    </a:lnTo>
                    <a:lnTo>
                      <a:pt x="136" y="133"/>
                    </a:lnTo>
                    <a:lnTo>
                      <a:pt x="140" y="132"/>
                    </a:lnTo>
                    <a:lnTo>
                      <a:pt x="140" y="132"/>
                    </a:lnTo>
                    <a:lnTo>
                      <a:pt x="141" y="132"/>
                    </a:lnTo>
                    <a:lnTo>
                      <a:pt x="144" y="133"/>
                    </a:lnTo>
                    <a:lnTo>
                      <a:pt x="150" y="139"/>
                    </a:lnTo>
                    <a:lnTo>
                      <a:pt x="150" y="139"/>
                    </a:lnTo>
                    <a:lnTo>
                      <a:pt x="153" y="136"/>
                    </a:lnTo>
                    <a:lnTo>
                      <a:pt x="157" y="135"/>
                    </a:lnTo>
                    <a:lnTo>
                      <a:pt x="157" y="135"/>
                    </a:lnTo>
                    <a:lnTo>
                      <a:pt x="151" y="128"/>
                    </a:lnTo>
                    <a:lnTo>
                      <a:pt x="148" y="125"/>
                    </a:lnTo>
                    <a:lnTo>
                      <a:pt x="148" y="122"/>
                    </a:lnTo>
                    <a:lnTo>
                      <a:pt x="148" y="122"/>
                    </a:lnTo>
                    <a:lnTo>
                      <a:pt x="147" y="119"/>
                    </a:lnTo>
                    <a:lnTo>
                      <a:pt x="146" y="116"/>
                    </a:lnTo>
                    <a:lnTo>
                      <a:pt x="143" y="113"/>
                    </a:lnTo>
                    <a:lnTo>
                      <a:pt x="143" y="110"/>
                    </a:lnTo>
                    <a:lnTo>
                      <a:pt x="143" y="110"/>
                    </a:lnTo>
                    <a:lnTo>
                      <a:pt x="143" y="109"/>
                    </a:lnTo>
                    <a:lnTo>
                      <a:pt x="144" y="106"/>
                    </a:lnTo>
                    <a:lnTo>
                      <a:pt x="144" y="103"/>
                    </a:lnTo>
                    <a:lnTo>
                      <a:pt x="143" y="101"/>
                    </a:lnTo>
                    <a:lnTo>
                      <a:pt x="143" y="101"/>
                    </a:lnTo>
                    <a:lnTo>
                      <a:pt x="140" y="95"/>
                    </a:lnTo>
                    <a:lnTo>
                      <a:pt x="138" y="92"/>
                    </a:lnTo>
                    <a:lnTo>
                      <a:pt x="136" y="91"/>
                    </a:lnTo>
                    <a:lnTo>
                      <a:pt x="136" y="91"/>
                    </a:lnTo>
                    <a:lnTo>
                      <a:pt x="131" y="89"/>
                    </a:lnTo>
                    <a:lnTo>
                      <a:pt x="126" y="86"/>
                    </a:lnTo>
                    <a:lnTo>
                      <a:pt x="120" y="82"/>
                    </a:lnTo>
                    <a:lnTo>
                      <a:pt x="118" y="81"/>
                    </a:lnTo>
                    <a:lnTo>
                      <a:pt x="118" y="79"/>
                    </a:lnTo>
                    <a:lnTo>
                      <a:pt x="118" y="79"/>
                    </a:lnTo>
                    <a:lnTo>
                      <a:pt x="117" y="76"/>
                    </a:lnTo>
                    <a:lnTo>
                      <a:pt x="116" y="73"/>
                    </a:lnTo>
                    <a:lnTo>
                      <a:pt x="110" y="71"/>
                    </a:lnTo>
                    <a:lnTo>
                      <a:pt x="110" y="71"/>
                    </a:lnTo>
                    <a:lnTo>
                      <a:pt x="109" y="68"/>
                    </a:lnTo>
                    <a:lnTo>
                      <a:pt x="107" y="64"/>
                    </a:lnTo>
                    <a:lnTo>
                      <a:pt x="107" y="58"/>
                    </a:lnTo>
                    <a:lnTo>
                      <a:pt x="109" y="55"/>
                    </a:lnTo>
                    <a:lnTo>
                      <a:pt x="109" y="55"/>
                    </a:lnTo>
                    <a:lnTo>
                      <a:pt x="110" y="52"/>
                    </a:lnTo>
                    <a:lnTo>
                      <a:pt x="111" y="48"/>
                    </a:lnTo>
                    <a:lnTo>
                      <a:pt x="113" y="45"/>
                    </a:lnTo>
                    <a:lnTo>
                      <a:pt x="114" y="44"/>
                    </a:lnTo>
                    <a:lnTo>
                      <a:pt x="114" y="42"/>
                    </a:lnTo>
                    <a:lnTo>
                      <a:pt x="114" y="42"/>
                    </a:lnTo>
                    <a:lnTo>
                      <a:pt x="117" y="42"/>
                    </a:lnTo>
                    <a:lnTo>
                      <a:pt x="117" y="39"/>
                    </a:lnTo>
                    <a:lnTo>
                      <a:pt x="117" y="36"/>
                    </a:lnTo>
                    <a:lnTo>
                      <a:pt x="117" y="34"/>
                    </a:lnTo>
                    <a:lnTo>
                      <a:pt x="117" y="34"/>
                    </a:lnTo>
                    <a:lnTo>
                      <a:pt x="117" y="31"/>
                    </a:lnTo>
                    <a:lnTo>
                      <a:pt x="116" y="29"/>
                    </a:lnTo>
                    <a:lnTo>
                      <a:pt x="110" y="28"/>
                    </a:lnTo>
                    <a:lnTo>
                      <a:pt x="110" y="28"/>
                    </a:lnTo>
                    <a:lnTo>
                      <a:pt x="107" y="27"/>
                    </a:lnTo>
                    <a:lnTo>
                      <a:pt x="104" y="25"/>
                    </a:lnTo>
                    <a:lnTo>
                      <a:pt x="103" y="21"/>
                    </a:lnTo>
                    <a:lnTo>
                      <a:pt x="101" y="18"/>
                    </a:lnTo>
                    <a:lnTo>
                      <a:pt x="101" y="18"/>
                    </a:lnTo>
                    <a:lnTo>
                      <a:pt x="100" y="15"/>
                    </a:lnTo>
                    <a:lnTo>
                      <a:pt x="99" y="11"/>
                    </a:lnTo>
                    <a:lnTo>
                      <a:pt x="97" y="8"/>
                    </a:lnTo>
                    <a:lnTo>
                      <a:pt x="96" y="5"/>
                    </a:lnTo>
                    <a:lnTo>
                      <a:pt x="96" y="5"/>
                    </a:lnTo>
                    <a:lnTo>
                      <a:pt x="94" y="8"/>
                    </a:lnTo>
                    <a:lnTo>
                      <a:pt x="93" y="8"/>
                    </a:lnTo>
                    <a:lnTo>
                      <a:pt x="89" y="7"/>
                    </a:lnTo>
                    <a:lnTo>
                      <a:pt x="83" y="4"/>
                    </a:lnTo>
                    <a:lnTo>
                      <a:pt x="80" y="2"/>
                    </a:lnTo>
                    <a:lnTo>
                      <a:pt x="79" y="2"/>
                    </a:lnTo>
                    <a:lnTo>
                      <a:pt x="79" y="2"/>
                    </a:lnTo>
                    <a:lnTo>
                      <a:pt x="76" y="2"/>
                    </a:lnTo>
                    <a:lnTo>
                      <a:pt x="73" y="2"/>
                    </a:lnTo>
                    <a:lnTo>
                      <a:pt x="70" y="0"/>
                    </a:lnTo>
                    <a:lnTo>
                      <a:pt x="64" y="0"/>
                    </a:lnTo>
                    <a:lnTo>
                      <a:pt x="64" y="0"/>
                    </a:lnTo>
                    <a:lnTo>
                      <a:pt x="62" y="1"/>
                    </a:lnTo>
                    <a:lnTo>
                      <a:pt x="60" y="2"/>
                    </a:lnTo>
                    <a:lnTo>
                      <a:pt x="57" y="5"/>
                    </a:lnTo>
                    <a:lnTo>
                      <a:pt x="57" y="5"/>
                    </a:lnTo>
                    <a:lnTo>
                      <a:pt x="49" y="12"/>
                    </a:lnTo>
                    <a:lnTo>
                      <a:pt x="49" y="12"/>
                    </a:lnTo>
                    <a:lnTo>
                      <a:pt x="44" y="14"/>
                    </a:lnTo>
                    <a:lnTo>
                      <a:pt x="40" y="17"/>
                    </a:lnTo>
                    <a:lnTo>
                      <a:pt x="39" y="19"/>
                    </a:lnTo>
                    <a:lnTo>
                      <a:pt x="39" y="19"/>
                    </a:lnTo>
                    <a:lnTo>
                      <a:pt x="37" y="24"/>
                    </a:lnTo>
                    <a:lnTo>
                      <a:pt x="39" y="28"/>
                    </a:lnTo>
                    <a:lnTo>
                      <a:pt x="40" y="31"/>
                    </a:lnTo>
                    <a:lnTo>
                      <a:pt x="39" y="34"/>
                    </a:lnTo>
                    <a:lnTo>
                      <a:pt x="39" y="34"/>
                    </a:lnTo>
                    <a:lnTo>
                      <a:pt x="39" y="36"/>
                    </a:lnTo>
                    <a:lnTo>
                      <a:pt x="37" y="39"/>
                    </a:lnTo>
                    <a:lnTo>
                      <a:pt x="39" y="46"/>
                    </a:lnTo>
                    <a:lnTo>
                      <a:pt x="39" y="46"/>
                    </a:lnTo>
                    <a:lnTo>
                      <a:pt x="37" y="48"/>
                    </a:lnTo>
                    <a:lnTo>
                      <a:pt x="36" y="52"/>
                    </a:lnTo>
                    <a:lnTo>
                      <a:pt x="35" y="55"/>
                    </a:lnTo>
                    <a:lnTo>
                      <a:pt x="35" y="55"/>
                    </a:lnTo>
                    <a:lnTo>
                      <a:pt x="0" y="73"/>
                    </a:lnTo>
                    <a:lnTo>
                      <a:pt x="0" y="73"/>
                    </a:lnTo>
                    <a:lnTo>
                      <a:pt x="2" y="82"/>
                    </a:lnTo>
                    <a:lnTo>
                      <a:pt x="2" y="82"/>
                    </a:lnTo>
                    <a:lnTo>
                      <a:pt x="5" y="98"/>
                    </a:lnTo>
                    <a:lnTo>
                      <a:pt x="5" y="98"/>
                    </a:lnTo>
                    <a:lnTo>
                      <a:pt x="12" y="96"/>
                    </a:lnTo>
                    <a:lnTo>
                      <a:pt x="17" y="98"/>
                    </a:lnTo>
                    <a:lnTo>
                      <a:pt x="17" y="98"/>
                    </a:lnTo>
                    <a:lnTo>
                      <a:pt x="25" y="101"/>
                    </a:lnTo>
                    <a:lnTo>
                      <a:pt x="33" y="106"/>
                    </a:lnTo>
                    <a:lnTo>
                      <a:pt x="49" y="116"/>
                    </a:lnTo>
                    <a:lnTo>
                      <a:pt x="49" y="116"/>
                    </a:lnTo>
                    <a:lnTo>
                      <a:pt x="69" y="129"/>
                    </a:lnTo>
                    <a:lnTo>
                      <a:pt x="87" y="145"/>
                    </a:lnTo>
                    <a:lnTo>
                      <a:pt x="87" y="145"/>
                    </a:lnTo>
                    <a:lnTo>
                      <a:pt x="93" y="147"/>
                    </a:lnTo>
                    <a:lnTo>
                      <a:pt x="97" y="149"/>
                    </a:lnTo>
                    <a:lnTo>
                      <a:pt x="107" y="150"/>
                    </a:lnTo>
                    <a:lnTo>
                      <a:pt x="107" y="150"/>
                    </a:lnTo>
                    <a:lnTo>
                      <a:pt x="126" y="152"/>
                    </a:lnTo>
                    <a:lnTo>
                      <a:pt x="126" y="152"/>
                    </a:lnTo>
                    <a:lnTo>
                      <a:pt x="128" y="143"/>
                    </a:lnTo>
                    <a:lnTo>
                      <a:pt x="131" y="137"/>
                    </a:lnTo>
                    <a:lnTo>
                      <a:pt x="131" y="1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6" name="Kuwait">
                <a:extLst>
                  <a:ext uri="{FF2B5EF4-FFF2-40B4-BE49-F238E27FC236}">
                    <a16:creationId xmlns:a16="http://schemas.microsoft.com/office/drawing/2014/main" id="{4876D54C-4279-FAF2-0604-CC2BB5635B38}"/>
                  </a:ext>
                </a:extLst>
              </p:cNvPr>
              <p:cNvSpPr>
                <a:spLocks/>
              </p:cNvSpPr>
              <p:nvPr/>
            </p:nvSpPr>
            <p:spPr bwMode="auto">
              <a:xfrm>
                <a:off x="5419917" y="3566888"/>
                <a:ext cx="42915" cy="44394"/>
              </a:xfrm>
              <a:custGeom>
                <a:avLst/>
                <a:gdLst/>
                <a:ahLst/>
                <a:cxnLst>
                  <a:cxn ang="0">
                    <a:pos x="10" y="21"/>
                  </a:cxn>
                  <a:cxn ang="0">
                    <a:pos x="17" y="28"/>
                  </a:cxn>
                  <a:cxn ang="0">
                    <a:pos x="29" y="30"/>
                  </a:cxn>
                  <a:cxn ang="0">
                    <a:pos x="29" y="30"/>
                  </a:cxn>
                  <a:cxn ang="0">
                    <a:pos x="25" y="17"/>
                  </a:cxn>
                  <a:cxn ang="0">
                    <a:pos x="22" y="8"/>
                  </a:cxn>
                  <a:cxn ang="0">
                    <a:pos x="22" y="8"/>
                  </a:cxn>
                  <a:cxn ang="0">
                    <a:pos x="24" y="7"/>
                  </a:cxn>
                  <a:cxn ang="0">
                    <a:pos x="24" y="7"/>
                  </a:cxn>
                  <a:cxn ang="0">
                    <a:pos x="18" y="1"/>
                  </a:cxn>
                  <a:cxn ang="0">
                    <a:pos x="15" y="0"/>
                  </a:cxn>
                  <a:cxn ang="0">
                    <a:pos x="14" y="0"/>
                  </a:cxn>
                  <a:cxn ang="0">
                    <a:pos x="14" y="0"/>
                  </a:cxn>
                  <a:cxn ang="0">
                    <a:pos x="10" y="1"/>
                  </a:cxn>
                  <a:cxn ang="0">
                    <a:pos x="8" y="3"/>
                  </a:cxn>
                  <a:cxn ang="0">
                    <a:pos x="5" y="5"/>
                  </a:cxn>
                  <a:cxn ang="0">
                    <a:pos x="5" y="5"/>
                  </a:cxn>
                  <a:cxn ang="0">
                    <a:pos x="2" y="11"/>
                  </a:cxn>
                  <a:cxn ang="0">
                    <a:pos x="0" y="20"/>
                  </a:cxn>
                  <a:cxn ang="0">
                    <a:pos x="0" y="20"/>
                  </a:cxn>
                  <a:cxn ang="0">
                    <a:pos x="10" y="21"/>
                  </a:cxn>
                  <a:cxn ang="0">
                    <a:pos x="10" y="21"/>
                  </a:cxn>
                </a:cxnLst>
                <a:rect l="0" t="0" r="r" b="b"/>
                <a:pathLst>
                  <a:path w="29" h="30">
                    <a:moveTo>
                      <a:pt x="10" y="21"/>
                    </a:moveTo>
                    <a:lnTo>
                      <a:pt x="17" y="28"/>
                    </a:lnTo>
                    <a:lnTo>
                      <a:pt x="29" y="30"/>
                    </a:lnTo>
                    <a:lnTo>
                      <a:pt x="29" y="30"/>
                    </a:lnTo>
                    <a:lnTo>
                      <a:pt x="25" y="17"/>
                    </a:lnTo>
                    <a:lnTo>
                      <a:pt x="22" y="8"/>
                    </a:lnTo>
                    <a:lnTo>
                      <a:pt x="22" y="8"/>
                    </a:lnTo>
                    <a:lnTo>
                      <a:pt x="24" y="7"/>
                    </a:lnTo>
                    <a:lnTo>
                      <a:pt x="24" y="7"/>
                    </a:lnTo>
                    <a:lnTo>
                      <a:pt x="18" y="1"/>
                    </a:lnTo>
                    <a:lnTo>
                      <a:pt x="15" y="0"/>
                    </a:lnTo>
                    <a:lnTo>
                      <a:pt x="14" y="0"/>
                    </a:lnTo>
                    <a:lnTo>
                      <a:pt x="14" y="0"/>
                    </a:lnTo>
                    <a:lnTo>
                      <a:pt x="10" y="1"/>
                    </a:lnTo>
                    <a:lnTo>
                      <a:pt x="8" y="3"/>
                    </a:lnTo>
                    <a:lnTo>
                      <a:pt x="5" y="5"/>
                    </a:lnTo>
                    <a:lnTo>
                      <a:pt x="5" y="5"/>
                    </a:lnTo>
                    <a:lnTo>
                      <a:pt x="2" y="11"/>
                    </a:lnTo>
                    <a:lnTo>
                      <a:pt x="0" y="20"/>
                    </a:lnTo>
                    <a:lnTo>
                      <a:pt x="0" y="20"/>
                    </a:lnTo>
                    <a:lnTo>
                      <a:pt x="10" y="21"/>
                    </a:lnTo>
                    <a:lnTo>
                      <a:pt x="1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7" name="Yemen">
                <a:extLst>
                  <a:ext uri="{FF2B5EF4-FFF2-40B4-BE49-F238E27FC236}">
                    <a16:creationId xmlns:a16="http://schemas.microsoft.com/office/drawing/2014/main" id="{31AA3FED-B074-9EAB-FB04-D374F8F5E81C}"/>
                  </a:ext>
                </a:extLst>
              </p:cNvPr>
              <p:cNvSpPr>
                <a:spLocks/>
              </p:cNvSpPr>
              <p:nvPr/>
            </p:nvSpPr>
            <p:spPr bwMode="auto">
              <a:xfrm>
                <a:off x="5322250" y="3851007"/>
                <a:ext cx="253044" cy="153897"/>
              </a:xfrm>
              <a:custGeom>
                <a:avLst/>
                <a:gdLst/>
                <a:ahLst/>
                <a:cxnLst>
                  <a:cxn ang="0">
                    <a:pos x="135" y="4"/>
                  </a:cxn>
                  <a:cxn ang="0">
                    <a:pos x="117" y="6"/>
                  </a:cxn>
                  <a:cxn ang="0">
                    <a:pos x="104" y="7"/>
                  </a:cxn>
                  <a:cxn ang="0">
                    <a:pos x="91" y="15"/>
                  </a:cxn>
                  <a:cxn ang="0">
                    <a:pos x="78" y="28"/>
                  </a:cxn>
                  <a:cxn ang="0">
                    <a:pos x="77" y="33"/>
                  </a:cxn>
                  <a:cxn ang="0">
                    <a:pos x="71" y="34"/>
                  </a:cxn>
                  <a:cxn ang="0">
                    <a:pos x="68" y="33"/>
                  </a:cxn>
                  <a:cxn ang="0">
                    <a:pos x="56" y="30"/>
                  </a:cxn>
                  <a:cxn ang="0">
                    <a:pos x="46" y="28"/>
                  </a:cxn>
                  <a:cxn ang="0">
                    <a:pos x="37" y="27"/>
                  </a:cxn>
                  <a:cxn ang="0">
                    <a:pos x="26" y="27"/>
                  </a:cxn>
                  <a:cxn ang="0">
                    <a:pos x="19" y="25"/>
                  </a:cxn>
                  <a:cxn ang="0">
                    <a:pos x="14" y="25"/>
                  </a:cxn>
                  <a:cxn ang="0">
                    <a:pos x="10" y="27"/>
                  </a:cxn>
                  <a:cxn ang="0">
                    <a:pos x="7" y="31"/>
                  </a:cxn>
                  <a:cxn ang="0">
                    <a:pos x="7" y="35"/>
                  </a:cxn>
                  <a:cxn ang="0">
                    <a:pos x="7" y="40"/>
                  </a:cxn>
                  <a:cxn ang="0">
                    <a:pos x="0" y="44"/>
                  </a:cxn>
                  <a:cxn ang="0">
                    <a:pos x="2" y="54"/>
                  </a:cxn>
                  <a:cxn ang="0">
                    <a:pos x="0" y="58"/>
                  </a:cxn>
                  <a:cxn ang="0">
                    <a:pos x="3" y="72"/>
                  </a:cxn>
                  <a:cxn ang="0">
                    <a:pos x="6" y="80"/>
                  </a:cxn>
                  <a:cxn ang="0">
                    <a:pos x="10" y="92"/>
                  </a:cxn>
                  <a:cxn ang="0">
                    <a:pos x="12" y="102"/>
                  </a:cxn>
                  <a:cxn ang="0">
                    <a:pos x="16" y="104"/>
                  </a:cxn>
                  <a:cxn ang="0">
                    <a:pos x="33" y="102"/>
                  </a:cxn>
                  <a:cxn ang="0">
                    <a:pos x="41" y="99"/>
                  </a:cxn>
                  <a:cxn ang="0">
                    <a:pos x="51" y="94"/>
                  </a:cxn>
                  <a:cxn ang="0">
                    <a:pos x="61" y="92"/>
                  </a:cxn>
                  <a:cxn ang="0">
                    <a:pos x="71" y="89"/>
                  </a:cxn>
                  <a:cxn ang="0">
                    <a:pos x="78" y="84"/>
                  </a:cxn>
                  <a:cxn ang="0">
                    <a:pos x="86" y="82"/>
                  </a:cxn>
                  <a:cxn ang="0">
                    <a:pos x="95" y="82"/>
                  </a:cxn>
                  <a:cxn ang="0">
                    <a:pos x="101" y="80"/>
                  </a:cxn>
                  <a:cxn ang="0">
                    <a:pos x="107" y="74"/>
                  </a:cxn>
                  <a:cxn ang="0">
                    <a:pos x="120" y="68"/>
                  </a:cxn>
                  <a:cxn ang="0">
                    <a:pos x="141" y="62"/>
                  </a:cxn>
                  <a:cxn ang="0">
                    <a:pos x="154" y="54"/>
                  </a:cxn>
                  <a:cxn ang="0">
                    <a:pos x="157" y="45"/>
                  </a:cxn>
                  <a:cxn ang="0">
                    <a:pos x="159" y="44"/>
                  </a:cxn>
                  <a:cxn ang="0">
                    <a:pos x="171" y="41"/>
                  </a:cxn>
                  <a:cxn ang="0">
                    <a:pos x="151" y="0"/>
                  </a:cxn>
                  <a:cxn ang="0">
                    <a:pos x="135" y="4"/>
                  </a:cxn>
                </a:cxnLst>
                <a:rect l="0" t="0" r="r" b="b"/>
                <a:pathLst>
                  <a:path w="171" h="104">
                    <a:moveTo>
                      <a:pt x="135" y="4"/>
                    </a:moveTo>
                    <a:lnTo>
                      <a:pt x="135" y="4"/>
                    </a:lnTo>
                    <a:lnTo>
                      <a:pt x="127" y="6"/>
                    </a:lnTo>
                    <a:lnTo>
                      <a:pt x="117" y="6"/>
                    </a:lnTo>
                    <a:lnTo>
                      <a:pt x="108" y="6"/>
                    </a:lnTo>
                    <a:lnTo>
                      <a:pt x="104" y="7"/>
                    </a:lnTo>
                    <a:lnTo>
                      <a:pt x="104" y="7"/>
                    </a:lnTo>
                    <a:lnTo>
                      <a:pt x="91" y="15"/>
                    </a:lnTo>
                    <a:lnTo>
                      <a:pt x="84" y="23"/>
                    </a:lnTo>
                    <a:lnTo>
                      <a:pt x="78" y="28"/>
                    </a:lnTo>
                    <a:lnTo>
                      <a:pt x="78" y="28"/>
                    </a:lnTo>
                    <a:lnTo>
                      <a:pt x="77" y="33"/>
                    </a:lnTo>
                    <a:lnTo>
                      <a:pt x="74" y="34"/>
                    </a:lnTo>
                    <a:lnTo>
                      <a:pt x="71" y="34"/>
                    </a:lnTo>
                    <a:lnTo>
                      <a:pt x="68" y="33"/>
                    </a:lnTo>
                    <a:lnTo>
                      <a:pt x="68" y="33"/>
                    </a:lnTo>
                    <a:lnTo>
                      <a:pt x="63" y="31"/>
                    </a:lnTo>
                    <a:lnTo>
                      <a:pt x="56" y="30"/>
                    </a:lnTo>
                    <a:lnTo>
                      <a:pt x="49" y="30"/>
                    </a:lnTo>
                    <a:lnTo>
                      <a:pt x="46" y="28"/>
                    </a:lnTo>
                    <a:lnTo>
                      <a:pt x="46" y="28"/>
                    </a:lnTo>
                    <a:lnTo>
                      <a:pt x="37" y="27"/>
                    </a:lnTo>
                    <a:lnTo>
                      <a:pt x="26" y="27"/>
                    </a:lnTo>
                    <a:lnTo>
                      <a:pt x="26" y="27"/>
                    </a:lnTo>
                    <a:lnTo>
                      <a:pt x="21" y="27"/>
                    </a:lnTo>
                    <a:lnTo>
                      <a:pt x="19" y="25"/>
                    </a:lnTo>
                    <a:lnTo>
                      <a:pt x="16" y="25"/>
                    </a:lnTo>
                    <a:lnTo>
                      <a:pt x="14" y="25"/>
                    </a:lnTo>
                    <a:lnTo>
                      <a:pt x="14" y="25"/>
                    </a:lnTo>
                    <a:lnTo>
                      <a:pt x="10" y="27"/>
                    </a:lnTo>
                    <a:lnTo>
                      <a:pt x="7" y="31"/>
                    </a:lnTo>
                    <a:lnTo>
                      <a:pt x="7" y="31"/>
                    </a:lnTo>
                    <a:lnTo>
                      <a:pt x="7" y="33"/>
                    </a:lnTo>
                    <a:lnTo>
                      <a:pt x="7" y="35"/>
                    </a:lnTo>
                    <a:lnTo>
                      <a:pt x="7" y="40"/>
                    </a:lnTo>
                    <a:lnTo>
                      <a:pt x="7" y="40"/>
                    </a:lnTo>
                    <a:lnTo>
                      <a:pt x="0" y="44"/>
                    </a:lnTo>
                    <a:lnTo>
                      <a:pt x="0" y="44"/>
                    </a:lnTo>
                    <a:lnTo>
                      <a:pt x="2" y="50"/>
                    </a:lnTo>
                    <a:lnTo>
                      <a:pt x="2" y="54"/>
                    </a:lnTo>
                    <a:lnTo>
                      <a:pt x="2" y="54"/>
                    </a:lnTo>
                    <a:lnTo>
                      <a:pt x="0" y="58"/>
                    </a:lnTo>
                    <a:lnTo>
                      <a:pt x="2" y="65"/>
                    </a:lnTo>
                    <a:lnTo>
                      <a:pt x="3" y="72"/>
                    </a:lnTo>
                    <a:lnTo>
                      <a:pt x="6" y="80"/>
                    </a:lnTo>
                    <a:lnTo>
                      <a:pt x="6" y="80"/>
                    </a:lnTo>
                    <a:lnTo>
                      <a:pt x="9" y="85"/>
                    </a:lnTo>
                    <a:lnTo>
                      <a:pt x="10" y="92"/>
                    </a:lnTo>
                    <a:lnTo>
                      <a:pt x="10" y="99"/>
                    </a:lnTo>
                    <a:lnTo>
                      <a:pt x="12" y="102"/>
                    </a:lnTo>
                    <a:lnTo>
                      <a:pt x="12" y="102"/>
                    </a:lnTo>
                    <a:lnTo>
                      <a:pt x="16" y="104"/>
                    </a:lnTo>
                    <a:lnTo>
                      <a:pt x="24" y="104"/>
                    </a:lnTo>
                    <a:lnTo>
                      <a:pt x="33" y="102"/>
                    </a:lnTo>
                    <a:lnTo>
                      <a:pt x="41" y="99"/>
                    </a:lnTo>
                    <a:lnTo>
                      <a:pt x="41" y="99"/>
                    </a:lnTo>
                    <a:lnTo>
                      <a:pt x="47" y="97"/>
                    </a:lnTo>
                    <a:lnTo>
                      <a:pt x="51" y="94"/>
                    </a:lnTo>
                    <a:lnTo>
                      <a:pt x="61" y="92"/>
                    </a:lnTo>
                    <a:lnTo>
                      <a:pt x="61" y="92"/>
                    </a:lnTo>
                    <a:lnTo>
                      <a:pt x="67" y="92"/>
                    </a:lnTo>
                    <a:lnTo>
                      <a:pt x="71" y="89"/>
                    </a:lnTo>
                    <a:lnTo>
                      <a:pt x="78" y="84"/>
                    </a:lnTo>
                    <a:lnTo>
                      <a:pt x="78" y="84"/>
                    </a:lnTo>
                    <a:lnTo>
                      <a:pt x="81" y="82"/>
                    </a:lnTo>
                    <a:lnTo>
                      <a:pt x="86" y="82"/>
                    </a:lnTo>
                    <a:lnTo>
                      <a:pt x="95" y="82"/>
                    </a:lnTo>
                    <a:lnTo>
                      <a:pt x="95" y="82"/>
                    </a:lnTo>
                    <a:lnTo>
                      <a:pt x="98" y="81"/>
                    </a:lnTo>
                    <a:lnTo>
                      <a:pt x="101" y="80"/>
                    </a:lnTo>
                    <a:lnTo>
                      <a:pt x="107" y="74"/>
                    </a:lnTo>
                    <a:lnTo>
                      <a:pt x="107" y="74"/>
                    </a:lnTo>
                    <a:lnTo>
                      <a:pt x="113" y="70"/>
                    </a:lnTo>
                    <a:lnTo>
                      <a:pt x="120" y="68"/>
                    </a:lnTo>
                    <a:lnTo>
                      <a:pt x="141" y="62"/>
                    </a:lnTo>
                    <a:lnTo>
                      <a:pt x="141" y="62"/>
                    </a:lnTo>
                    <a:lnTo>
                      <a:pt x="150" y="58"/>
                    </a:lnTo>
                    <a:lnTo>
                      <a:pt x="154" y="54"/>
                    </a:lnTo>
                    <a:lnTo>
                      <a:pt x="155" y="50"/>
                    </a:lnTo>
                    <a:lnTo>
                      <a:pt x="157" y="45"/>
                    </a:lnTo>
                    <a:lnTo>
                      <a:pt x="157" y="45"/>
                    </a:lnTo>
                    <a:lnTo>
                      <a:pt x="159" y="44"/>
                    </a:lnTo>
                    <a:lnTo>
                      <a:pt x="162" y="43"/>
                    </a:lnTo>
                    <a:lnTo>
                      <a:pt x="171" y="41"/>
                    </a:lnTo>
                    <a:lnTo>
                      <a:pt x="171" y="41"/>
                    </a:lnTo>
                    <a:lnTo>
                      <a:pt x="151" y="0"/>
                    </a:lnTo>
                    <a:lnTo>
                      <a:pt x="151" y="0"/>
                    </a:lnTo>
                    <a:lnTo>
                      <a:pt x="135" y="4"/>
                    </a:lnTo>
                    <a:lnTo>
                      <a:pt x="135"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8" name="Oman">
                <a:extLst>
                  <a:ext uri="{FF2B5EF4-FFF2-40B4-BE49-F238E27FC236}">
                    <a16:creationId xmlns:a16="http://schemas.microsoft.com/office/drawing/2014/main" id="{A007448E-7D5F-2A21-6890-69B411CE11B3}"/>
                  </a:ext>
                </a:extLst>
              </p:cNvPr>
              <p:cNvSpPr>
                <a:spLocks/>
              </p:cNvSpPr>
              <p:nvPr/>
            </p:nvSpPr>
            <p:spPr bwMode="auto">
              <a:xfrm>
                <a:off x="5545698" y="3698590"/>
                <a:ext cx="189412" cy="213089"/>
              </a:xfrm>
              <a:custGeom>
                <a:avLst/>
                <a:gdLst/>
                <a:ahLst/>
                <a:cxnLst>
                  <a:cxn ang="0">
                    <a:pos x="64" y="16"/>
                  </a:cxn>
                  <a:cxn ang="0">
                    <a:pos x="48" y="42"/>
                  </a:cxn>
                  <a:cxn ang="0">
                    <a:pos x="51" y="42"/>
                  </a:cxn>
                  <a:cxn ang="0">
                    <a:pos x="54" y="43"/>
                  </a:cxn>
                  <a:cxn ang="0">
                    <a:pos x="60" y="50"/>
                  </a:cxn>
                  <a:cxn ang="0">
                    <a:pos x="60" y="53"/>
                  </a:cxn>
                  <a:cxn ang="0">
                    <a:pos x="51" y="82"/>
                  </a:cxn>
                  <a:cxn ang="0">
                    <a:pos x="48" y="87"/>
                  </a:cxn>
                  <a:cxn ang="0">
                    <a:pos x="0" y="103"/>
                  </a:cxn>
                  <a:cxn ang="0">
                    <a:pos x="20" y="144"/>
                  </a:cxn>
                  <a:cxn ang="0">
                    <a:pos x="24" y="141"/>
                  </a:cxn>
                  <a:cxn ang="0">
                    <a:pos x="30" y="140"/>
                  </a:cxn>
                  <a:cxn ang="0">
                    <a:pos x="44" y="138"/>
                  </a:cxn>
                  <a:cxn ang="0">
                    <a:pos x="50" y="137"/>
                  </a:cxn>
                  <a:cxn ang="0">
                    <a:pos x="53" y="136"/>
                  </a:cxn>
                  <a:cxn ang="0">
                    <a:pos x="53" y="128"/>
                  </a:cxn>
                  <a:cxn ang="0">
                    <a:pos x="55" y="124"/>
                  </a:cxn>
                  <a:cxn ang="0">
                    <a:pos x="65" y="123"/>
                  </a:cxn>
                  <a:cxn ang="0">
                    <a:pos x="74" y="121"/>
                  </a:cxn>
                  <a:cxn ang="0">
                    <a:pos x="75" y="120"/>
                  </a:cxn>
                  <a:cxn ang="0">
                    <a:pos x="80" y="110"/>
                  </a:cxn>
                  <a:cxn ang="0">
                    <a:pos x="84" y="107"/>
                  </a:cxn>
                  <a:cxn ang="0">
                    <a:pos x="94" y="104"/>
                  </a:cxn>
                  <a:cxn ang="0">
                    <a:pos x="94" y="101"/>
                  </a:cxn>
                  <a:cxn ang="0">
                    <a:pos x="94" y="90"/>
                  </a:cxn>
                  <a:cxn ang="0">
                    <a:pos x="98" y="82"/>
                  </a:cxn>
                  <a:cxn ang="0">
                    <a:pos x="100" y="80"/>
                  </a:cxn>
                  <a:cxn ang="0">
                    <a:pos x="108" y="77"/>
                  </a:cxn>
                  <a:cxn ang="0">
                    <a:pos x="112" y="72"/>
                  </a:cxn>
                  <a:cxn ang="0">
                    <a:pos x="114" y="69"/>
                  </a:cxn>
                  <a:cxn ang="0">
                    <a:pos x="125" y="53"/>
                  </a:cxn>
                  <a:cxn ang="0">
                    <a:pos x="128" y="49"/>
                  </a:cxn>
                  <a:cxn ang="0">
                    <a:pos x="127" y="45"/>
                  </a:cxn>
                  <a:cxn ang="0">
                    <a:pos x="125" y="45"/>
                  </a:cxn>
                  <a:cxn ang="0">
                    <a:pos x="117" y="36"/>
                  </a:cxn>
                  <a:cxn ang="0">
                    <a:pos x="111" y="27"/>
                  </a:cxn>
                  <a:cxn ang="0">
                    <a:pos x="101" y="25"/>
                  </a:cxn>
                  <a:cxn ang="0">
                    <a:pos x="88" y="20"/>
                  </a:cxn>
                  <a:cxn ang="0">
                    <a:pos x="84" y="17"/>
                  </a:cxn>
                  <a:cxn ang="0">
                    <a:pos x="78" y="10"/>
                  </a:cxn>
                  <a:cxn ang="0">
                    <a:pos x="70" y="3"/>
                  </a:cxn>
                </a:cxnLst>
                <a:rect l="0" t="0" r="r" b="b"/>
                <a:pathLst>
                  <a:path w="128" h="144">
                    <a:moveTo>
                      <a:pt x="64" y="3"/>
                    </a:moveTo>
                    <a:lnTo>
                      <a:pt x="64" y="16"/>
                    </a:lnTo>
                    <a:lnTo>
                      <a:pt x="54" y="29"/>
                    </a:lnTo>
                    <a:lnTo>
                      <a:pt x="48" y="42"/>
                    </a:lnTo>
                    <a:lnTo>
                      <a:pt x="48" y="42"/>
                    </a:lnTo>
                    <a:lnTo>
                      <a:pt x="51" y="42"/>
                    </a:lnTo>
                    <a:lnTo>
                      <a:pt x="51" y="42"/>
                    </a:lnTo>
                    <a:lnTo>
                      <a:pt x="54" y="43"/>
                    </a:lnTo>
                    <a:lnTo>
                      <a:pt x="57" y="46"/>
                    </a:lnTo>
                    <a:lnTo>
                      <a:pt x="60" y="50"/>
                    </a:lnTo>
                    <a:lnTo>
                      <a:pt x="60" y="53"/>
                    </a:lnTo>
                    <a:lnTo>
                      <a:pt x="60" y="53"/>
                    </a:lnTo>
                    <a:lnTo>
                      <a:pt x="55" y="70"/>
                    </a:lnTo>
                    <a:lnTo>
                      <a:pt x="51" y="82"/>
                    </a:lnTo>
                    <a:lnTo>
                      <a:pt x="48" y="87"/>
                    </a:lnTo>
                    <a:lnTo>
                      <a:pt x="48" y="87"/>
                    </a:lnTo>
                    <a:lnTo>
                      <a:pt x="31" y="93"/>
                    </a:lnTo>
                    <a:lnTo>
                      <a:pt x="0" y="103"/>
                    </a:lnTo>
                    <a:lnTo>
                      <a:pt x="0" y="103"/>
                    </a:lnTo>
                    <a:lnTo>
                      <a:pt x="20" y="144"/>
                    </a:lnTo>
                    <a:lnTo>
                      <a:pt x="20" y="144"/>
                    </a:lnTo>
                    <a:lnTo>
                      <a:pt x="24" y="141"/>
                    </a:lnTo>
                    <a:lnTo>
                      <a:pt x="24" y="141"/>
                    </a:lnTo>
                    <a:lnTo>
                      <a:pt x="30" y="140"/>
                    </a:lnTo>
                    <a:lnTo>
                      <a:pt x="37" y="138"/>
                    </a:lnTo>
                    <a:lnTo>
                      <a:pt x="44" y="138"/>
                    </a:lnTo>
                    <a:lnTo>
                      <a:pt x="50" y="137"/>
                    </a:lnTo>
                    <a:lnTo>
                      <a:pt x="50" y="137"/>
                    </a:lnTo>
                    <a:lnTo>
                      <a:pt x="51" y="137"/>
                    </a:lnTo>
                    <a:lnTo>
                      <a:pt x="53" y="136"/>
                    </a:lnTo>
                    <a:lnTo>
                      <a:pt x="53" y="133"/>
                    </a:lnTo>
                    <a:lnTo>
                      <a:pt x="53" y="128"/>
                    </a:lnTo>
                    <a:lnTo>
                      <a:pt x="55" y="124"/>
                    </a:lnTo>
                    <a:lnTo>
                      <a:pt x="55" y="124"/>
                    </a:lnTo>
                    <a:lnTo>
                      <a:pt x="61" y="123"/>
                    </a:lnTo>
                    <a:lnTo>
                      <a:pt x="65" y="123"/>
                    </a:lnTo>
                    <a:lnTo>
                      <a:pt x="70" y="123"/>
                    </a:lnTo>
                    <a:lnTo>
                      <a:pt x="74" y="121"/>
                    </a:lnTo>
                    <a:lnTo>
                      <a:pt x="74" y="121"/>
                    </a:lnTo>
                    <a:lnTo>
                      <a:pt x="75" y="120"/>
                    </a:lnTo>
                    <a:lnTo>
                      <a:pt x="78" y="114"/>
                    </a:lnTo>
                    <a:lnTo>
                      <a:pt x="80" y="110"/>
                    </a:lnTo>
                    <a:lnTo>
                      <a:pt x="84" y="107"/>
                    </a:lnTo>
                    <a:lnTo>
                      <a:pt x="84" y="107"/>
                    </a:lnTo>
                    <a:lnTo>
                      <a:pt x="91" y="106"/>
                    </a:lnTo>
                    <a:lnTo>
                      <a:pt x="94" y="104"/>
                    </a:lnTo>
                    <a:lnTo>
                      <a:pt x="94" y="101"/>
                    </a:lnTo>
                    <a:lnTo>
                      <a:pt x="94" y="101"/>
                    </a:lnTo>
                    <a:lnTo>
                      <a:pt x="94" y="97"/>
                    </a:lnTo>
                    <a:lnTo>
                      <a:pt x="94" y="90"/>
                    </a:lnTo>
                    <a:lnTo>
                      <a:pt x="97" y="83"/>
                    </a:lnTo>
                    <a:lnTo>
                      <a:pt x="98" y="82"/>
                    </a:lnTo>
                    <a:lnTo>
                      <a:pt x="100" y="80"/>
                    </a:lnTo>
                    <a:lnTo>
                      <a:pt x="100" y="80"/>
                    </a:lnTo>
                    <a:lnTo>
                      <a:pt x="104" y="79"/>
                    </a:lnTo>
                    <a:lnTo>
                      <a:pt x="108" y="77"/>
                    </a:lnTo>
                    <a:lnTo>
                      <a:pt x="111" y="74"/>
                    </a:lnTo>
                    <a:lnTo>
                      <a:pt x="112" y="72"/>
                    </a:lnTo>
                    <a:lnTo>
                      <a:pt x="112" y="72"/>
                    </a:lnTo>
                    <a:lnTo>
                      <a:pt x="114" y="69"/>
                    </a:lnTo>
                    <a:lnTo>
                      <a:pt x="118" y="63"/>
                    </a:lnTo>
                    <a:lnTo>
                      <a:pt x="125" y="53"/>
                    </a:lnTo>
                    <a:lnTo>
                      <a:pt x="125" y="53"/>
                    </a:lnTo>
                    <a:lnTo>
                      <a:pt x="128" y="49"/>
                    </a:lnTo>
                    <a:lnTo>
                      <a:pt x="128" y="46"/>
                    </a:lnTo>
                    <a:lnTo>
                      <a:pt x="127" y="45"/>
                    </a:lnTo>
                    <a:lnTo>
                      <a:pt x="125" y="45"/>
                    </a:lnTo>
                    <a:lnTo>
                      <a:pt x="125" y="45"/>
                    </a:lnTo>
                    <a:lnTo>
                      <a:pt x="121" y="42"/>
                    </a:lnTo>
                    <a:lnTo>
                      <a:pt x="117" y="36"/>
                    </a:lnTo>
                    <a:lnTo>
                      <a:pt x="111" y="27"/>
                    </a:lnTo>
                    <a:lnTo>
                      <a:pt x="111" y="27"/>
                    </a:lnTo>
                    <a:lnTo>
                      <a:pt x="108" y="25"/>
                    </a:lnTo>
                    <a:lnTo>
                      <a:pt x="101" y="25"/>
                    </a:lnTo>
                    <a:lnTo>
                      <a:pt x="92" y="22"/>
                    </a:lnTo>
                    <a:lnTo>
                      <a:pt x="88" y="20"/>
                    </a:lnTo>
                    <a:lnTo>
                      <a:pt x="84" y="17"/>
                    </a:lnTo>
                    <a:lnTo>
                      <a:pt x="84" y="17"/>
                    </a:lnTo>
                    <a:lnTo>
                      <a:pt x="81" y="13"/>
                    </a:lnTo>
                    <a:lnTo>
                      <a:pt x="78" y="10"/>
                    </a:lnTo>
                    <a:lnTo>
                      <a:pt x="75" y="0"/>
                    </a:lnTo>
                    <a:lnTo>
                      <a:pt x="70" y="3"/>
                    </a:lnTo>
                    <a:lnTo>
                      <a:pt x="64"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9" name="Qatar">
                <a:extLst>
                  <a:ext uri="{FF2B5EF4-FFF2-40B4-BE49-F238E27FC236}">
                    <a16:creationId xmlns:a16="http://schemas.microsoft.com/office/drawing/2014/main" id="{1099E9C3-F875-C68B-FCDF-A1D1E11E04A2}"/>
                  </a:ext>
                </a:extLst>
              </p:cNvPr>
              <p:cNvSpPr>
                <a:spLocks/>
              </p:cNvSpPr>
              <p:nvPr/>
            </p:nvSpPr>
            <p:spPr bwMode="auto">
              <a:xfrm>
                <a:off x="5514623" y="3676392"/>
                <a:ext cx="25157" cy="36995"/>
              </a:xfrm>
              <a:custGeom>
                <a:avLst/>
                <a:gdLst/>
                <a:ahLst/>
                <a:cxnLst>
                  <a:cxn ang="0">
                    <a:pos x="14" y="25"/>
                  </a:cxn>
                  <a:cxn ang="0">
                    <a:pos x="14" y="25"/>
                  </a:cxn>
                  <a:cxn ang="0">
                    <a:pos x="14" y="23"/>
                  </a:cxn>
                  <a:cxn ang="0">
                    <a:pos x="14" y="20"/>
                  </a:cxn>
                  <a:cxn ang="0">
                    <a:pos x="14" y="20"/>
                  </a:cxn>
                  <a:cxn ang="0">
                    <a:pos x="15" y="15"/>
                  </a:cxn>
                  <a:cxn ang="0">
                    <a:pos x="17" y="8"/>
                  </a:cxn>
                  <a:cxn ang="0">
                    <a:pos x="15" y="3"/>
                  </a:cxn>
                  <a:cxn ang="0">
                    <a:pos x="14" y="1"/>
                  </a:cxn>
                  <a:cxn ang="0">
                    <a:pos x="12" y="0"/>
                  </a:cxn>
                  <a:cxn ang="0">
                    <a:pos x="12" y="0"/>
                  </a:cxn>
                  <a:cxn ang="0">
                    <a:pos x="10" y="0"/>
                  </a:cxn>
                  <a:cxn ang="0">
                    <a:pos x="7" y="1"/>
                  </a:cxn>
                  <a:cxn ang="0">
                    <a:pos x="4" y="5"/>
                  </a:cxn>
                  <a:cxn ang="0">
                    <a:pos x="2" y="11"/>
                  </a:cxn>
                  <a:cxn ang="0">
                    <a:pos x="1" y="15"/>
                  </a:cxn>
                  <a:cxn ang="0">
                    <a:pos x="1" y="15"/>
                  </a:cxn>
                  <a:cxn ang="0">
                    <a:pos x="1" y="15"/>
                  </a:cxn>
                  <a:cxn ang="0">
                    <a:pos x="0" y="15"/>
                  </a:cxn>
                  <a:cxn ang="0">
                    <a:pos x="0" y="15"/>
                  </a:cxn>
                  <a:cxn ang="0">
                    <a:pos x="2" y="21"/>
                  </a:cxn>
                  <a:cxn ang="0">
                    <a:pos x="7" y="24"/>
                  </a:cxn>
                  <a:cxn ang="0">
                    <a:pos x="10" y="25"/>
                  </a:cxn>
                  <a:cxn ang="0">
                    <a:pos x="14" y="25"/>
                  </a:cxn>
                  <a:cxn ang="0">
                    <a:pos x="14" y="25"/>
                  </a:cxn>
                </a:cxnLst>
                <a:rect l="0" t="0" r="r" b="b"/>
                <a:pathLst>
                  <a:path w="17" h="25">
                    <a:moveTo>
                      <a:pt x="14" y="25"/>
                    </a:moveTo>
                    <a:lnTo>
                      <a:pt x="14" y="25"/>
                    </a:lnTo>
                    <a:lnTo>
                      <a:pt x="14" y="23"/>
                    </a:lnTo>
                    <a:lnTo>
                      <a:pt x="14" y="20"/>
                    </a:lnTo>
                    <a:lnTo>
                      <a:pt x="14" y="20"/>
                    </a:lnTo>
                    <a:lnTo>
                      <a:pt x="15" y="15"/>
                    </a:lnTo>
                    <a:lnTo>
                      <a:pt x="17" y="8"/>
                    </a:lnTo>
                    <a:lnTo>
                      <a:pt x="15" y="3"/>
                    </a:lnTo>
                    <a:lnTo>
                      <a:pt x="14" y="1"/>
                    </a:lnTo>
                    <a:lnTo>
                      <a:pt x="12" y="0"/>
                    </a:lnTo>
                    <a:lnTo>
                      <a:pt x="12" y="0"/>
                    </a:lnTo>
                    <a:lnTo>
                      <a:pt x="10" y="0"/>
                    </a:lnTo>
                    <a:lnTo>
                      <a:pt x="7" y="1"/>
                    </a:lnTo>
                    <a:lnTo>
                      <a:pt x="4" y="5"/>
                    </a:lnTo>
                    <a:lnTo>
                      <a:pt x="2" y="11"/>
                    </a:lnTo>
                    <a:lnTo>
                      <a:pt x="1" y="15"/>
                    </a:lnTo>
                    <a:lnTo>
                      <a:pt x="1" y="15"/>
                    </a:lnTo>
                    <a:lnTo>
                      <a:pt x="1" y="15"/>
                    </a:lnTo>
                    <a:lnTo>
                      <a:pt x="0" y="15"/>
                    </a:lnTo>
                    <a:lnTo>
                      <a:pt x="0" y="15"/>
                    </a:lnTo>
                    <a:lnTo>
                      <a:pt x="2" y="21"/>
                    </a:lnTo>
                    <a:lnTo>
                      <a:pt x="7" y="24"/>
                    </a:lnTo>
                    <a:lnTo>
                      <a:pt x="10" y="25"/>
                    </a:lnTo>
                    <a:lnTo>
                      <a:pt x="14" y="25"/>
                    </a:lnTo>
                    <a:lnTo>
                      <a:pt x="14" y="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0" name="UAE">
                <a:extLst>
                  <a:ext uri="{FF2B5EF4-FFF2-40B4-BE49-F238E27FC236}">
                    <a16:creationId xmlns:a16="http://schemas.microsoft.com/office/drawing/2014/main" id="{294F9BA2-884A-4A1A-BCA5-FEDCC93700C4}"/>
                  </a:ext>
                </a:extLst>
              </p:cNvPr>
              <p:cNvSpPr>
                <a:spLocks/>
              </p:cNvSpPr>
              <p:nvPr/>
            </p:nvSpPr>
            <p:spPr bwMode="auto">
              <a:xfrm>
                <a:off x="5544219" y="3670473"/>
                <a:ext cx="112464" cy="90267"/>
              </a:xfrm>
              <a:custGeom>
                <a:avLst/>
                <a:gdLst/>
                <a:ahLst/>
                <a:cxnLst>
                  <a:cxn ang="0">
                    <a:pos x="12" y="56"/>
                  </a:cxn>
                  <a:cxn ang="0">
                    <a:pos x="12" y="56"/>
                  </a:cxn>
                  <a:cxn ang="0">
                    <a:pos x="28" y="59"/>
                  </a:cxn>
                  <a:cxn ang="0">
                    <a:pos x="49" y="61"/>
                  </a:cxn>
                  <a:cxn ang="0">
                    <a:pos x="55" y="48"/>
                  </a:cxn>
                  <a:cxn ang="0">
                    <a:pos x="65" y="35"/>
                  </a:cxn>
                  <a:cxn ang="0">
                    <a:pos x="65" y="22"/>
                  </a:cxn>
                  <a:cxn ang="0">
                    <a:pos x="71" y="22"/>
                  </a:cxn>
                  <a:cxn ang="0">
                    <a:pos x="76" y="19"/>
                  </a:cxn>
                  <a:cxn ang="0">
                    <a:pos x="76" y="19"/>
                  </a:cxn>
                  <a:cxn ang="0">
                    <a:pos x="73" y="5"/>
                  </a:cxn>
                  <a:cxn ang="0">
                    <a:pos x="73" y="1"/>
                  </a:cxn>
                  <a:cxn ang="0">
                    <a:pos x="72" y="0"/>
                  </a:cxn>
                  <a:cxn ang="0">
                    <a:pos x="72" y="0"/>
                  </a:cxn>
                  <a:cxn ang="0">
                    <a:pos x="69" y="1"/>
                  </a:cxn>
                  <a:cxn ang="0">
                    <a:pos x="64" y="7"/>
                  </a:cxn>
                  <a:cxn ang="0">
                    <a:pos x="58" y="14"/>
                  </a:cxn>
                  <a:cxn ang="0">
                    <a:pos x="54" y="21"/>
                  </a:cxn>
                  <a:cxn ang="0">
                    <a:pos x="54" y="21"/>
                  </a:cxn>
                  <a:cxn ang="0">
                    <a:pos x="48" y="27"/>
                  </a:cxn>
                  <a:cxn ang="0">
                    <a:pos x="41" y="32"/>
                  </a:cxn>
                  <a:cxn ang="0">
                    <a:pos x="32" y="35"/>
                  </a:cxn>
                  <a:cxn ang="0">
                    <a:pos x="22" y="35"/>
                  </a:cxn>
                  <a:cxn ang="0">
                    <a:pos x="22" y="35"/>
                  </a:cxn>
                  <a:cxn ang="0">
                    <a:pos x="15" y="35"/>
                  </a:cxn>
                  <a:cxn ang="0">
                    <a:pos x="9" y="36"/>
                  </a:cxn>
                  <a:cxn ang="0">
                    <a:pos x="4" y="39"/>
                  </a:cxn>
                  <a:cxn ang="0">
                    <a:pos x="4" y="39"/>
                  </a:cxn>
                  <a:cxn ang="0">
                    <a:pos x="2" y="41"/>
                  </a:cxn>
                  <a:cxn ang="0">
                    <a:pos x="0" y="39"/>
                  </a:cxn>
                  <a:cxn ang="0">
                    <a:pos x="0" y="39"/>
                  </a:cxn>
                  <a:cxn ang="0">
                    <a:pos x="2" y="45"/>
                  </a:cxn>
                  <a:cxn ang="0">
                    <a:pos x="7" y="51"/>
                  </a:cxn>
                  <a:cxn ang="0">
                    <a:pos x="12" y="56"/>
                  </a:cxn>
                  <a:cxn ang="0">
                    <a:pos x="12" y="56"/>
                  </a:cxn>
                </a:cxnLst>
                <a:rect l="0" t="0" r="r" b="b"/>
                <a:pathLst>
                  <a:path w="76" h="61">
                    <a:moveTo>
                      <a:pt x="12" y="56"/>
                    </a:moveTo>
                    <a:lnTo>
                      <a:pt x="12" y="56"/>
                    </a:lnTo>
                    <a:lnTo>
                      <a:pt x="28" y="59"/>
                    </a:lnTo>
                    <a:lnTo>
                      <a:pt x="49" y="61"/>
                    </a:lnTo>
                    <a:lnTo>
                      <a:pt x="55" y="48"/>
                    </a:lnTo>
                    <a:lnTo>
                      <a:pt x="65" y="35"/>
                    </a:lnTo>
                    <a:lnTo>
                      <a:pt x="65" y="22"/>
                    </a:lnTo>
                    <a:lnTo>
                      <a:pt x="71" y="22"/>
                    </a:lnTo>
                    <a:lnTo>
                      <a:pt x="76" y="19"/>
                    </a:lnTo>
                    <a:lnTo>
                      <a:pt x="76" y="19"/>
                    </a:lnTo>
                    <a:lnTo>
                      <a:pt x="73" y="5"/>
                    </a:lnTo>
                    <a:lnTo>
                      <a:pt x="73" y="1"/>
                    </a:lnTo>
                    <a:lnTo>
                      <a:pt x="72" y="0"/>
                    </a:lnTo>
                    <a:lnTo>
                      <a:pt x="72" y="0"/>
                    </a:lnTo>
                    <a:lnTo>
                      <a:pt x="69" y="1"/>
                    </a:lnTo>
                    <a:lnTo>
                      <a:pt x="64" y="7"/>
                    </a:lnTo>
                    <a:lnTo>
                      <a:pt x="58" y="14"/>
                    </a:lnTo>
                    <a:lnTo>
                      <a:pt x="54" y="21"/>
                    </a:lnTo>
                    <a:lnTo>
                      <a:pt x="54" y="21"/>
                    </a:lnTo>
                    <a:lnTo>
                      <a:pt x="48" y="27"/>
                    </a:lnTo>
                    <a:lnTo>
                      <a:pt x="41" y="32"/>
                    </a:lnTo>
                    <a:lnTo>
                      <a:pt x="32" y="35"/>
                    </a:lnTo>
                    <a:lnTo>
                      <a:pt x="22" y="35"/>
                    </a:lnTo>
                    <a:lnTo>
                      <a:pt x="22" y="35"/>
                    </a:lnTo>
                    <a:lnTo>
                      <a:pt x="15" y="35"/>
                    </a:lnTo>
                    <a:lnTo>
                      <a:pt x="9" y="36"/>
                    </a:lnTo>
                    <a:lnTo>
                      <a:pt x="4" y="39"/>
                    </a:lnTo>
                    <a:lnTo>
                      <a:pt x="4" y="39"/>
                    </a:lnTo>
                    <a:lnTo>
                      <a:pt x="2" y="41"/>
                    </a:lnTo>
                    <a:lnTo>
                      <a:pt x="0" y="39"/>
                    </a:lnTo>
                    <a:lnTo>
                      <a:pt x="0" y="39"/>
                    </a:lnTo>
                    <a:lnTo>
                      <a:pt x="2" y="45"/>
                    </a:lnTo>
                    <a:lnTo>
                      <a:pt x="7" y="51"/>
                    </a:lnTo>
                    <a:lnTo>
                      <a:pt x="12" y="56"/>
                    </a:lnTo>
                    <a:lnTo>
                      <a:pt x="12" y="5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1" name="West Bank">
                <a:extLst>
                  <a:ext uri="{FF2B5EF4-FFF2-40B4-BE49-F238E27FC236}">
                    <a16:creationId xmlns:a16="http://schemas.microsoft.com/office/drawing/2014/main" id="{196E8819-582D-485D-6546-4D18BDA054EF}"/>
                  </a:ext>
                </a:extLst>
              </p:cNvPr>
              <p:cNvSpPr>
                <a:spLocks/>
              </p:cNvSpPr>
              <p:nvPr/>
            </p:nvSpPr>
            <p:spPr bwMode="auto">
              <a:xfrm>
                <a:off x="5141718" y="3503258"/>
                <a:ext cx="11838" cy="31076"/>
              </a:xfrm>
              <a:custGeom>
                <a:avLst/>
                <a:gdLst/>
                <a:ahLst/>
                <a:cxnLst>
                  <a:cxn ang="0">
                    <a:pos x="4" y="0"/>
                  </a:cxn>
                  <a:cxn ang="0">
                    <a:pos x="4" y="0"/>
                  </a:cxn>
                  <a:cxn ang="0">
                    <a:pos x="3" y="2"/>
                  </a:cxn>
                  <a:cxn ang="0">
                    <a:pos x="1" y="6"/>
                  </a:cxn>
                  <a:cxn ang="0">
                    <a:pos x="0" y="12"/>
                  </a:cxn>
                  <a:cxn ang="0">
                    <a:pos x="0" y="12"/>
                  </a:cxn>
                  <a:cxn ang="0">
                    <a:pos x="1" y="16"/>
                  </a:cxn>
                  <a:cxn ang="0">
                    <a:pos x="7" y="21"/>
                  </a:cxn>
                  <a:cxn ang="0">
                    <a:pos x="7" y="21"/>
                  </a:cxn>
                  <a:cxn ang="0">
                    <a:pos x="8" y="3"/>
                  </a:cxn>
                  <a:cxn ang="0">
                    <a:pos x="8" y="3"/>
                  </a:cxn>
                  <a:cxn ang="0">
                    <a:pos x="8" y="0"/>
                  </a:cxn>
                  <a:cxn ang="0">
                    <a:pos x="8" y="0"/>
                  </a:cxn>
                  <a:cxn ang="0">
                    <a:pos x="4" y="0"/>
                  </a:cxn>
                  <a:cxn ang="0">
                    <a:pos x="4" y="0"/>
                  </a:cxn>
                </a:cxnLst>
                <a:rect l="0" t="0" r="r" b="b"/>
                <a:pathLst>
                  <a:path w="8" h="21">
                    <a:moveTo>
                      <a:pt x="4" y="0"/>
                    </a:moveTo>
                    <a:lnTo>
                      <a:pt x="4" y="0"/>
                    </a:lnTo>
                    <a:lnTo>
                      <a:pt x="3" y="2"/>
                    </a:lnTo>
                    <a:lnTo>
                      <a:pt x="1" y="6"/>
                    </a:lnTo>
                    <a:lnTo>
                      <a:pt x="0" y="12"/>
                    </a:lnTo>
                    <a:lnTo>
                      <a:pt x="0" y="12"/>
                    </a:lnTo>
                    <a:lnTo>
                      <a:pt x="1" y="16"/>
                    </a:lnTo>
                    <a:lnTo>
                      <a:pt x="7" y="21"/>
                    </a:lnTo>
                    <a:lnTo>
                      <a:pt x="7" y="21"/>
                    </a:lnTo>
                    <a:lnTo>
                      <a:pt x="8" y="3"/>
                    </a:lnTo>
                    <a:lnTo>
                      <a:pt x="8" y="3"/>
                    </a:lnTo>
                    <a:lnTo>
                      <a:pt x="8" y="0"/>
                    </a:lnTo>
                    <a:lnTo>
                      <a:pt x="8" y="0"/>
                    </a:lnTo>
                    <a:lnTo>
                      <a:pt x="4"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2" name="Israel">
                <a:extLst>
                  <a:ext uri="{FF2B5EF4-FFF2-40B4-BE49-F238E27FC236}">
                    <a16:creationId xmlns:a16="http://schemas.microsoft.com/office/drawing/2014/main" id="{0292F60A-340D-7641-0699-13DF01F0C747}"/>
                  </a:ext>
                </a:extLst>
              </p:cNvPr>
              <p:cNvSpPr>
                <a:spLocks/>
              </p:cNvSpPr>
              <p:nvPr/>
            </p:nvSpPr>
            <p:spPr bwMode="auto">
              <a:xfrm>
                <a:off x="5122480" y="3482541"/>
                <a:ext cx="34036" cy="99146"/>
              </a:xfrm>
              <a:custGeom>
                <a:avLst/>
                <a:gdLst/>
                <a:ahLst/>
                <a:cxnLst>
                  <a:cxn ang="0">
                    <a:pos x="10" y="65"/>
                  </a:cxn>
                  <a:cxn ang="0">
                    <a:pos x="10" y="65"/>
                  </a:cxn>
                  <a:cxn ang="0">
                    <a:pos x="13" y="67"/>
                  </a:cxn>
                  <a:cxn ang="0">
                    <a:pos x="13" y="67"/>
                  </a:cxn>
                  <a:cxn ang="0">
                    <a:pos x="14" y="53"/>
                  </a:cxn>
                  <a:cxn ang="0">
                    <a:pos x="17" y="44"/>
                  </a:cxn>
                  <a:cxn ang="0">
                    <a:pos x="17" y="44"/>
                  </a:cxn>
                  <a:cxn ang="0">
                    <a:pos x="18" y="40"/>
                  </a:cxn>
                  <a:cxn ang="0">
                    <a:pos x="20" y="35"/>
                  </a:cxn>
                  <a:cxn ang="0">
                    <a:pos x="20" y="35"/>
                  </a:cxn>
                  <a:cxn ang="0">
                    <a:pos x="14" y="30"/>
                  </a:cxn>
                  <a:cxn ang="0">
                    <a:pos x="13" y="26"/>
                  </a:cxn>
                  <a:cxn ang="0">
                    <a:pos x="13" y="26"/>
                  </a:cxn>
                  <a:cxn ang="0">
                    <a:pos x="14" y="20"/>
                  </a:cxn>
                  <a:cxn ang="0">
                    <a:pos x="16" y="16"/>
                  </a:cxn>
                  <a:cxn ang="0">
                    <a:pos x="17" y="14"/>
                  </a:cxn>
                  <a:cxn ang="0">
                    <a:pos x="17" y="14"/>
                  </a:cxn>
                  <a:cxn ang="0">
                    <a:pos x="21" y="14"/>
                  </a:cxn>
                  <a:cxn ang="0">
                    <a:pos x="21" y="14"/>
                  </a:cxn>
                  <a:cxn ang="0">
                    <a:pos x="23" y="3"/>
                  </a:cxn>
                  <a:cxn ang="0">
                    <a:pos x="14" y="0"/>
                  </a:cxn>
                  <a:cxn ang="0">
                    <a:pos x="14" y="0"/>
                  </a:cxn>
                  <a:cxn ang="0">
                    <a:pos x="13" y="7"/>
                  </a:cxn>
                  <a:cxn ang="0">
                    <a:pos x="13" y="7"/>
                  </a:cxn>
                  <a:cxn ang="0">
                    <a:pos x="10" y="14"/>
                  </a:cxn>
                  <a:cxn ang="0">
                    <a:pos x="7" y="23"/>
                  </a:cxn>
                  <a:cxn ang="0">
                    <a:pos x="0" y="35"/>
                  </a:cxn>
                  <a:cxn ang="0">
                    <a:pos x="11" y="64"/>
                  </a:cxn>
                  <a:cxn ang="0">
                    <a:pos x="10" y="65"/>
                  </a:cxn>
                </a:cxnLst>
                <a:rect l="0" t="0" r="r" b="b"/>
                <a:pathLst>
                  <a:path w="23" h="67">
                    <a:moveTo>
                      <a:pt x="10" y="65"/>
                    </a:moveTo>
                    <a:lnTo>
                      <a:pt x="10" y="65"/>
                    </a:lnTo>
                    <a:lnTo>
                      <a:pt x="13" y="67"/>
                    </a:lnTo>
                    <a:lnTo>
                      <a:pt x="13" y="67"/>
                    </a:lnTo>
                    <a:lnTo>
                      <a:pt x="14" y="53"/>
                    </a:lnTo>
                    <a:lnTo>
                      <a:pt x="17" y="44"/>
                    </a:lnTo>
                    <a:lnTo>
                      <a:pt x="17" y="44"/>
                    </a:lnTo>
                    <a:lnTo>
                      <a:pt x="18" y="40"/>
                    </a:lnTo>
                    <a:lnTo>
                      <a:pt x="20" y="35"/>
                    </a:lnTo>
                    <a:lnTo>
                      <a:pt x="20" y="35"/>
                    </a:lnTo>
                    <a:lnTo>
                      <a:pt x="14" y="30"/>
                    </a:lnTo>
                    <a:lnTo>
                      <a:pt x="13" y="26"/>
                    </a:lnTo>
                    <a:lnTo>
                      <a:pt x="13" y="26"/>
                    </a:lnTo>
                    <a:lnTo>
                      <a:pt x="14" y="20"/>
                    </a:lnTo>
                    <a:lnTo>
                      <a:pt x="16" y="16"/>
                    </a:lnTo>
                    <a:lnTo>
                      <a:pt x="17" y="14"/>
                    </a:lnTo>
                    <a:lnTo>
                      <a:pt x="17" y="14"/>
                    </a:lnTo>
                    <a:lnTo>
                      <a:pt x="21" y="14"/>
                    </a:lnTo>
                    <a:lnTo>
                      <a:pt x="21" y="14"/>
                    </a:lnTo>
                    <a:lnTo>
                      <a:pt x="23" y="3"/>
                    </a:lnTo>
                    <a:lnTo>
                      <a:pt x="14" y="0"/>
                    </a:lnTo>
                    <a:lnTo>
                      <a:pt x="14" y="0"/>
                    </a:lnTo>
                    <a:lnTo>
                      <a:pt x="13" y="7"/>
                    </a:lnTo>
                    <a:lnTo>
                      <a:pt x="13" y="7"/>
                    </a:lnTo>
                    <a:lnTo>
                      <a:pt x="10" y="14"/>
                    </a:lnTo>
                    <a:lnTo>
                      <a:pt x="7" y="23"/>
                    </a:lnTo>
                    <a:lnTo>
                      <a:pt x="0" y="35"/>
                    </a:lnTo>
                    <a:lnTo>
                      <a:pt x="11" y="64"/>
                    </a:lnTo>
                    <a:lnTo>
                      <a:pt x="10"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3" name="Jordan">
                <a:extLst>
                  <a:ext uri="{FF2B5EF4-FFF2-40B4-BE49-F238E27FC236}">
                    <a16:creationId xmlns:a16="http://schemas.microsoft.com/office/drawing/2014/main" id="{672305CB-804E-B952-BE60-49DD71038738}"/>
                  </a:ext>
                </a:extLst>
              </p:cNvPr>
              <p:cNvSpPr>
                <a:spLocks/>
              </p:cNvSpPr>
              <p:nvPr/>
            </p:nvSpPr>
            <p:spPr bwMode="auto">
              <a:xfrm>
                <a:off x="5141718" y="3479582"/>
                <a:ext cx="99146" cy="109504"/>
              </a:xfrm>
              <a:custGeom>
                <a:avLst/>
                <a:gdLst/>
                <a:ahLst/>
                <a:cxnLst>
                  <a:cxn ang="0">
                    <a:pos x="62" y="0"/>
                  </a:cxn>
                  <a:cxn ang="0">
                    <a:pos x="62" y="0"/>
                  </a:cxn>
                  <a:cxn ang="0">
                    <a:pos x="41" y="10"/>
                  </a:cxn>
                  <a:cxn ang="0">
                    <a:pos x="41" y="10"/>
                  </a:cxn>
                  <a:cxn ang="0">
                    <a:pos x="37" y="12"/>
                  </a:cxn>
                  <a:cxn ang="0">
                    <a:pos x="33" y="15"/>
                  </a:cxn>
                  <a:cxn ang="0">
                    <a:pos x="27" y="19"/>
                  </a:cxn>
                  <a:cxn ang="0">
                    <a:pos x="11" y="10"/>
                  </a:cxn>
                  <a:cxn ang="0">
                    <a:pos x="10" y="5"/>
                  </a:cxn>
                  <a:cxn ang="0">
                    <a:pos x="10" y="5"/>
                  </a:cxn>
                  <a:cxn ang="0">
                    <a:pos x="10" y="5"/>
                  </a:cxn>
                  <a:cxn ang="0">
                    <a:pos x="8" y="19"/>
                  </a:cxn>
                  <a:cxn ang="0">
                    <a:pos x="8" y="19"/>
                  </a:cxn>
                  <a:cxn ang="0">
                    <a:pos x="7" y="32"/>
                  </a:cxn>
                  <a:cxn ang="0">
                    <a:pos x="5" y="40"/>
                  </a:cxn>
                  <a:cxn ang="0">
                    <a:pos x="4" y="46"/>
                  </a:cxn>
                  <a:cxn ang="0">
                    <a:pos x="4" y="46"/>
                  </a:cxn>
                  <a:cxn ang="0">
                    <a:pos x="1" y="55"/>
                  </a:cxn>
                  <a:cxn ang="0">
                    <a:pos x="0" y="69"/>
                  </a:cxn>
                  <a:cxn ang="0">
                    <a:pos x="0" y="69"/>
                  </a:cxn>
                  <a:cxn ang="0">
                    <a:pos x="7" y="73"/>
                  </a:cxn>
                  <a:cxn ang="0">
                    <a:pos x="14" y="74"/>
                  </a:cxn>
                  <a:cxn ang="0">
                    <a:pos x="14" y="74"/>
                  </a:cxn>
                  <a:cxn ang="0">
                    <a:pos x="18" y="74"/>
                  </a:cxn>
                  <a:cxn ang="0">
                    <a:pos x="23" y="72"/>
                  </a:cxn>
                  <a:cxn ang="0">
                    <a:pos x="25" y="69"/>
                  </a:cxn>
                  <a:cxn ang="0">
                    <a:pos x="27" y="66"/>
                  </a:cxn>
                  <a:cxn ang="0">
                    <a:pos x="27" y="66"/>
                  </a:cxn>
                  <a:cxn ang="0">
                    <a:pos x="27" y="63"/>
                  </a:cxn>
                  <a:cxn ang="0">
                    <a:pos x="30" y="62"/>
                  </a:cxn>
                  <a:cxn ang="0">
                    <a:pos x="37" y="60"/>
                  </a:cxn>
                  <a:cxn ang="0">
                    <a:pos x="37" y="60"/>
                  </a:cxn>
                  <a:cxn ang="0">
                    <a:pos x="40" y="60"/>
                  </a:cxn>
                  <a:cxn ang="0">
                    <a:pos x="41" y="57"/>
                  </a:cxn>
                  <a:cxn ang="0">
                    <a:pos x="44" y="56"/>
                  </a:cxn>
                  <a:cxn ang="0">
                    <a:pos x="45" y="53"/>
                  </a:cxn>
                  <a:cxn ang="0">
                    <a:pos x="45" y="53"/>
                  </a:cxn>
                  <a:cxn ang="0">
                    <a:pos x="47" y="52"/>
                  </a:cxn>
                  <a:cxn ang="0">
                    <a:pos x="45" y="50"/>
                  </a:cxn>
                  <a:cxn ang="0">
                    <a:pos x="42" y="46"/>
                  </a:cxn>
                  <a:cxn ang="0">
                    <a:pos x="38" y="42"/>
                  </a:cxn>
                  <a:cxn ang="0">
                    <a:pos x="34" y="39"/>
                  </a:cxn>
                  <a:cxn ang="0">
                    <a:pos x="34" y="39"/>
                  </a:cxn>
                  <a:cxn ang="0">
                    <a:pos x="33" y="39"/>
                  </a:cxn>
                  <a:cxn ang="0">
                    <a:pos x="33" y="37"/>
                  </a:cxn>
                  <a:cxn ang="0">
                    <a:pos x="35" y="35"/>
                  </a:cxn>
                  <a:cxn ang="0">
                    <a:pos x="41" y="30"/>
                  </a:cxn>
                  <a:cxn ang="0">
                    <a:pos x="50" y="29"/>
                  </a:cxn>
                  <a:cxn ang="0">
                    <a:pos x="50" y="29"/>
                  </a:cxn>
                  <a:cxn ang="0">
                    <a:pos x="57" y="28"/>
                  </a:cxn>
                  <a:cxn ang="0">
                    <a:pos x="60" y="26"/>
                  </a:cxn>
                  <a:cxn ang="0">
                    <a:pos x="62" y="25"/>
                  </a:cxn>
                  <a:cxn ang="0">
                    <a:pos x="67" y="25"/>
                  </a:cxn>
                  <a:cxn ang="0">
                    <a:pos x="67" y="25"/>
                  </a:cxn>
                  <a:cxn ang="0">
                    <a:pos x="67" y="25"/>
                  </a:cxn>
                  <a:cxn ang="0">
                    <a:pos x="67" y="25"/>
                  </a:cxn>
                  <a:cxn ang="0">
                    <a:pos x="64" y="9"/>
                  </a:cxn>
                  <a:cxn ang="0">
                    <a:pos x="64" y="9"/>
                  </a:cxn>
                  <a:cxn ang="0">
                    <a:pos x="62" y="0"/>
                  </a:cxn>
                  <a:cxn ang="0">
                    <a:pos x="62" y="0"/>
                  </a:cxn>
                </a:cxnLst>
                <a:rect l="0" t="0" r="r" b="b"/>
                <a:pathLst>
                  <a:path w="67" h="74">
                    <a:moveTo>
                      <a:pt x="62" y="0"/>
                    </a:moveTo>
                    <a:lnTo>
                      <a:pt x="62" y="0"/>
                    </a:lnTo>
                    <a:lnTo>
                      <a:pt x="41" y="10"/>
                    </a:lnTo>
                    <a:lnTo>
                      <a:pt x="41" y="10"/>
                    </a:lnTo>
                    <a:lnTo>
                      <a:pt x="37" y="12"/>
                    </a:lnTo>
                    <a:lnTo>
                      <a:pt x="33" y="15"/>
                    </a:lnTo>
                    <a:lnTo>
                      <a:pt x="27" y="19"/>
                    </a:lnTo>
                    <a:lnTo>
                      <a:pt x="11" y="10"/>
                    </a:lnTo>
                    <a:lnTo>
                      <a:pt x="10" y="5"/>
                    </a:lnTo>
                    <a:lnTo>
                      <a:pt x="10" y="5"/>
                    </a:lnTo>
                    <a:lnTo>
                      <a:pt x="10" y="5"/>
                    </a:lnTo>
                    <a:lnTo>
                      <a:pt x="8" y="19"/>
                    </a:lnTo>
                    <a:lnTo>
                      <a:pt x="8" y="19"/>
                    </a:lnTo>
                    <a:lnTo>
                      <a:pt x="7" y="32"/>
                    </a:lnTo>
                    <a:lnTo>
                      <a:pt x="5" y="40"/>
                    </a:lnTo>
                    <a:lnTo>
                      <a:pt x="4" y="46"/>
                    </a:lnTo>
                    <a:lnTo>
                      <a:pt x="4" y="46"/>
                    </a:lnTo>
                    <a:lnTo>
                      <a:pt x="1" y="55"/>
                    </a:lnTo>
                    <a:lnTo>
                      <a:pt x="0" y="69"/>
                    </a:lnTo>
                    <a:lnTo>
                      <a:pt x="0" y="69"/>
                    </a:lnTo>
                    <a:lnTo>
                      <a:pt x="7" y="73"/>
                    </a:lnTo>
                    <a:lnTo>
                      <a:pt x="14" y="74"/>
                    </a:lnTo>
                    <a:lnTo>
                      <a:pt x="14" y="74"/>
                    </a:lnTo>
                    <a:lnTo>
                      <a:pt x="18" y="74"/>
                    </a:lnTo>
                    <a:lnTo>
                      <a:pt x="23" y="72"/>
                    </a:lnTo>
                    <a:lnTo>
                      <a:pt x="25" y="69"/>
                    </a:lnTo>
                    <a:lnTo>
                      <a:pt x="27" y="66"/>
                    </a:lnTo>
                    <a:lnTo>
                      <a:pt x="27" y="66"/>
                    </a:lnTo>
                    <a:lnTo>
                      <a:pt x="27" y="63"/>
                    </a:lnTo>
                    <a:lnTo>
                      <a:pt x="30" y="62"/>
                    </a:lnTo>
                    <a:lnTo>
                      <a:pt x="37" y="60"/>
                    </a:lnTo>
                    <a:lnTo>
                      <a:pt x="37" y="60"/>
                    </a:lnTo>
                    <a:lnTo>
                      <a:pt x="40" y="60"/>
                    </a:lnTo>
                    <a:lnTo>
                      <a:pt x="41" y="57"/>
                    </a:lnTo>
                    <a:lnTo>
                      <a:pt x="44" y="56"/>
                    </a:lnTo>
                    <a:lnTo>
                      <a:pt x="45" y="53"/>
                    </a:lnTo>
                    <a:lnTo>
                      <a:pt x="45" y="53"/>
                    </a:lnTo>
                    <a:lnTo>
                      <a:pt x="47" y="52"/>
                    </a:lnTo>
                    <a:lnTo>
                      <a:pt x="45" y="50"/>
                    </a:lnTo>
                    <a:lnTo>
                      <a:pt x="42" y="46"/>
                    </a:lnTo>
                    <a:lnTo>
                      <a:pt x="38" y="42"/>
                    </a:lnTo>
                    <a:lnTo>
                      <a:pt x="34" y="39"/>
                    </a:lnTo>
                    <a:lnTo>
                      <a:pt x="34" y="39"/>
                    </a:lnTo>
                    <a:lnTo>
                      <a:pt x="33" y="39"/>
                    </a:lnTo>
                    <a:lnTo>
                      <a:pt x="33" y="37"/>
                    </a:lnTo>
                    <a:lnTo>
                      <a:pt x="35" y="35"/>
                    </a:lnTo>
                    <a:lnTo>
                      <a:pt x="41" y="30"/>
                    </a:lnTo>
                    <a:lnTo>
                      <a:pt x="50" y="29"/>
                    </a:lnTo>
                    <a:lnTo>
                      <a:pt x="50" y="29"/>
                    </a:lnTo>
                    <a:lnTo>
                      <a:pt x="57" y="28"/>
                    </a:lnTo>
                    <a:lnTo>
                      <a:pt x="60" y="26"/>
                    </a:lnTo>
                    <a:lnTo>
                      <a:pt x="62" y="25"/>
                    </a:lnTo>
                    <a:lnTo>
                      <a:pt x="67" y="25"/>
                    </a:lnTo>
                    <a:lnTo>
                      <a:pt x="67" y="25"/>
                    </a:lnTo>
                    <a:lnTo>
                      <a:pt x="67" y="25"/>
                    </a:lnTo>
                    <a:lnTo>
                      <a:pt x="67" y="25"/>
                    </a:lnTo>
                    <a:lnTo>
                      <a:pt x="64" y="9"/>
                    </a:lnTo>
                    <a:lnTo>
                      <a:pt x="64" y="9"/>
                    </a:lnTo>
                    <a:lnTo>
                      <a:pt x="62" y="0"/>
                    </a:lnTo>
                    <a:lnTo>
                      <a:pt x="6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4" name="Lebanon">
                <a:extLst>
                  <a:ext uri="{FF2B5EF4-FFF2-40B4-BE49-F238E27FC236}">
                    <a16:creationId xmlns:a16="http://schemas.microsoft.com/office/drawing/2014/main" id="{14AEA869-30D7-47DB-7753-9B7578A9AB74}"/>
                  </a:ext>
                </a:extLst>
              </p:cNvPr>
              <p:cNvSpPr>
                <a:spLocks/>
              </p:cNvSpPr>
              <p:nvPr/>
            </p:nvSpPr>
            <p:spPr bwMode="auto">
              <a:xfrm>
                <a:off x="5143197" y="3442586"/>
                <a:ext cx="34036" cy="44394"/>
              </a:xfrm>
              <a:custGeom>
                <a:avLst/>
                <a:gdLst/>
                <a:ahLst/>
                <a:cxnLst>
                  <a:cxn ang="0">
                    <a:pos x="20" y="13"/>
                  </a:cxn>
                  <a:cxn ang="0">
                    <a:pos x="20" y="13"/>
                  </a:cxn>
                  <a:cxn ang="0">
                    <a:pos x="23" y="10"/>
                  </a:cxn>
                  <a:cxn ang="0">
                    <a:pos x="23" y="6"/>
                  </a:cxn>
                  <a:cxn ang="0">
                    <a:pos x="22" y="4"/>
                  </a:cxn>
                  <a:cxn ang="0">
                    <a:pos x="20" y="1"/>
                  </a:cxn>
                  <a:cxn ang="0">
                    <a:pos x="17" y="1"/>
                  </a:cxn>
                  <a:cxn ang="0">
                    <a:pos x="13" y="0"/>
                  </a:cxn>
                  <a:cxn ang="0">
                    <a:pos x="13" y="0"/>
                  </a:cxn>
                  <a:cxn ang="0">
                    <a:pos x="13" y="3"/>
                  </a:cxn>
                  <a:cxn ang="0">
                    <a:pos x="13" y="3"/>
                  </a:cxn>
                  <a:cxn ang="0">
                    <a:pos x="12" y="7"/>
                  </a:cxn>
                  <a:cxn ang="0">
                    <a:pos x="9" y="13"/>
                  </a:cxn>
                  <a:cxn ang="0">
                    <a:pos x="0" y="27"/>
                  </a:cxn>
                  <a:cxn ang="0">
                    <a:pos x="9" y="30"/>
                  </a:cxn>
                  <a:cxn ang="0">
                    <a:pos x="9" y="30"/>
                  </a:cxn>
                  <a:cxn ang="0">
                    <a:pos x="16" y="20"/>
                  </a:cxn>
                  <a:cxn ang="0">
                    <a:pos x="20" y="13"/>
                  </a:cxn>
                  <a:cxn ang="0">
                    <a:pos x="20" y="13"/>
                  </a:cxn>
                </a:cxnLst>
                <a:rect l="0" t="0" r="r" b="b"/>
                <a:pathLst>
                  <a:path w="23" h="30">
                    <a:moveTo>
                      <a:pt x="20" y="13"/>
                    </a:moveTo>
                    <a:lnTo>
                      <a:pt x="20" y="13"/>
                    </a:lnTo>
                    <a:lnTo>
                      <a:pt x="23" y="10"/>
                    </a:lnTo>
                    <a:lnTo>
                      <a:pt x="23" y="6"/>
                    </a:lnTo>
                    <a:lnTo>
                      <a:pt x="22" y="4"/>
                    </a:lnTo>
                    <a:lnTo>
                      <a:pt x="20" y="1"/>
                    </a:lnTo>
                    <a:lnTo>
                      <a:pt x="17" y="1"/>
                    </a:lnTo>
                    <a:lnTo>
                      <a:pt x="13" y="0"/>
                    </a:lnTo>
                    <a:lnTo>
                      <a:pt x="13" y="0"/>
                    </a:lnTo>
                    <a:lnTo>
                      <a:pt x="13" y="3"/>
                    </a:lnTo>
                    <a:lnTo>
                      <a:pt x="13" y="3"/>
                    </a:lnTo>
                    <a:lnTo>
                      <a:pt x="12" y="7"/>
                    </a:lnTo>
                    <a:lnTo>
                      <a:pt x="9" y="13"/>
                    </a:lnTo>
                    <a:lnTo>
                      <a:pt x="0" y="27"/>
                    </a:lnTo>
                    <a:lnTo>
                      <a:pt x="9" y="30"/>
                    </a:lnTo>
                    <a:lnTo>
                      <a:pt x="9" y="30"/>
                    </a:lnTo>
                    <a:lnTo>
                      <a:pt x="16" y="20"/>
                    </a:lnTo>
                    <a:lnTo>
                      <a:pt x="20" y="13"/>
                    </a:lnTo>
                    <a:lnTo>
                      <a:pt x="2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05" name="Syria">
                <a:extLst>
                  <a:ext uri="{FF2B5EF4-FFF2-40B4-BE49-F238E27FC236}">
                    <a16:creationId xmlns:a16="http://schemas.microsoft.com/office/drawing/2014/main" id="{DBEF68D2-CCDF-7232-2814-48DDDBDB95A5}"/>
                  </a:ext>
                </a:extLst>
              </p:cNvPr>
              <p:cNvSpPr>
                <a:spLocks/>
              </p:cNvSpPr>
              <p:nvPr/>
            </p:nvSpPr>
            <p:spPr bwMode="auto">
              <a:xfrm>
                <a:off x="5156515" y="3377476"/>
                <a:ext cx="161297" cy="130221"/>
              </a:xfrm>
              <a:custGeom>
                <a:avLst/>
                <a:gdLst/>
                <a:ahLst/>
                <a:cxnLst>
                  <a:cxn ang="0">
                    <a:pos x="11" y="57"/>
                  </a:cxn>
                  <a:cxn ang="0">
                    <a:pos x="0" y="74"/>
                  </a:cxn>
                  <a:cxn ang="0">
                    <a:pos x="1" y="79"/>
                  </a:cxn>
                  <a:cxn ang="0">
                    <a:pos x="17" y="88"/>
                  </a:cxn>
                  <a:cxn ang="0">
                    <a:pos x="27" y="81"/>
                  </a:cxn>
                  <a:cxn ang="0">
                    <a:pos x="31" y="79"/>
                  </a:cxn>
                  <a:cxn ang="0">
                    <a:pos x="61" y="65"/>
                  </a:cxn>
                  <a:cxn ang="0">
                    <a:pos x="87" y="51"/>
                  </a:cxn>
                  <a:cxn ang="0">
                    <a:pos x="89" y="44"/>
                  </a:cxn>
                  <a:cxn ang="0">
                    <a:pos x="91" y="42"/>
                  </a:cxn>
                  <a:cxn ang="0">
                    <a:pos x="91" y="32"/>
                  </a:cxn>
                  <a:cxn ang="0">
                    <a:pos x="91" y="30"/>
                  </a:cxn>
                  <a:cxn ang="0">
                    <a:pos x="91" y="24"/>
                  </a:cxn>
                  <a:cxn ang="0">
                    <a:pos x="91" y="15"/>
                  </a:cxn>
                  <a:cxn ang="0">
                    <a:pos x="92" y="13"/>
                  </a:cxn>
                  <a:cxn ang="0">
                    <a:pos x="101" y="8"/>
                  </a:cxn>
                  <a:cxn ang="0">
                    <a:pos x="104" y="0"/>
                  </a:cxn>
                  <a:cxn ang="0">
                    <a:pos x="98" y="1"/>
                  </a:cxn>
                  <a:cxn ang="0">
                    <a:pos x="85" y="3"/>
                  </a:cxn>
                  <a:cxn ang="0">
                    <a:pos x="79" y="3"/>
                  </a:cxn>
                  <a:cxn ang="0">
                    <a:pos x="71" y="7"/>
                  </a:cxn>
                  <a:cxn ang="0">
                    <a:pos x="64" y="8"/>
                  </a:cxn>
                  <a:cxn ang="0">
                    <a:pos x="48" y="10"/>
                  </a:cxn>
                  <a:cxn ang="0">
                    <a:pos x="45" y="8"/>
                  </a:cxn>
                  <a:cxn ang="0">
                    <a:pos x="42" y="7"/>
                  </a:cxn>
                  <a:cxn ang="0">
                    <a:pos x="35" y="10"/>
                  </a:cxn>
                  <a:cxn ang="0">
                    <a:pos x="27" y="11"/>
                  </a:cxn>
                  <a:cxn ang="0">
                    <a:pos x="21" y="10"/>
                  </a:cxn>
                  <a:cxn ang="0">
                    <a:pos x="18" y="8"/>
                  </a:cxn>
                  <a:cxn ang="0">
                    <a:pos x="15" y="14"/>
                  </a:cxn>
                  <a:cxn ang="0">
                    <a:pos x="14" y="17"/>
                  </a:cxn>
                  <a:cxn ang="0">
                    <a:pos x="11" y="23"/>
                  </a:cxn>
                  <a:cxn ang="0">
                    <a:pos x="5" y="24"/>
                  </a:cxn>
                  <a:cxn ang="0">
                    <a:pos x="4" y="31"/>
                  </a:cxn>
                  <a:cxn ang="0">
                    <a:pos x="5" y="32"/>
                  </a:cxn>
                  <a:cxn ang="0">
                    <a:pos x="5" y="38"/>
                  </a:cxn>
                  <a:cxn ang="0">
                    <a:pos x="4" y="44"/>
                  </a:cxn>
                  <a:cxn ang="0">
                    <a:pos x="11" y="45"/>
                  </a:cxn>
                  <a:cxn ang="0">
                    <a:pos x="14" y="50"/>
                  </a:cxn>
                  <a:cxn ang="0">
                    <a:pos x="11" y="57"/>
                  </a:cxn>
                </a:cxnLst>
                <a:rect l="0" t="0" r="r" b="b"/>
                <a:pathLst>
                  <a:path w="109" h="88">
                    <a:moveTo>
                      <a:pt x="11" y="57"/>
                    </a:moveTo>
                    <a:lnTo>
                      <a:pt x="11" y="57"/>
                    </a:lnTo>
                    <a:lnTo>
                      <a:pt x="7" y="64"/>
                    </a:lnTo>
                    <a:lnTo>
                      <a:pt x="0" y="74"/>
                    </a:lnTo>
                    <a:lnTo>
                      <a:pt x="0" y="74"/>
                    </a:lnTo>
                    <a:lnTo>
                      <a:pt x="1" y="79"/>
                    </a:lnTo>
                    <a:lnTo>
                      <a:pt x="17" y="88"/>
                    </a:lnTo>
                    <a:lnTo>
                      <a:pt x="17" y="88"/>
                    </a:lnTo>
                    <a:lnTo>
                      <a:pt x="23" y="84"/>
                    </a:lnTo>
                    <a:lnTo>
                      <a:pt x="27" y="81"/>
                    </a:lnTo>
                    <a:lnTo>
                      <a:pt x="31" y="79"/>
                    </a:lnTo>
                    <a:lnTo>
                      <a:pt x="31" y="79"/>
                    </a:lnTo>
                    <a:lnTo>
                      <a:pt x="42" y="75"/>
                    </a:lnTo>
                    <a:lnTo>
                      <a:pt x="61" y="65"/>
                    </a:lnTo>
                    <a:lnTo>
                      <a:pt x="87" y="51"/>
                    </a:lnTo>
                    <a:lnTo>
                      <a:pt x="87" y="51"/>
                    </a:lnTo>
                    <a:lnTo>
                      <a:pt x="88" y="48"/>
                    </a:lnTo>
                    <a:lnTo>
                      <a:pt x="89" y="44"/>
                    </a:lnTo>
                    <a:lnTo>
                      <a:pt x="91" y="42"/>
                    </a:lnTo>
                    <a:lnTo>
                      <a:pt x="91" y="42"/>
                    </a:lnTo>
                    <a:lnTo>
                      <a:pt x="89" y="35"/>
                    </a:lnTo>
                    <a:lnTo>
                      <a:pt x="91" y="32"/>
                    </a:lnTo>
                    <a:lnTo>
                      <a:pt x="91" y="30"/>
                    </a:lnTo>
                    <a:lnTo>
                      <a:pt x="91" y="30"/>
                    </a:lnTo>
                    <a:lnTo>
                      <a:pt x="92" y="27"/>
                    </a:lnTo>
                    <a:lnTo>
                      <a:pt x="91" y="24"/>
                    </a:lnTo>
                    <a:lnTo>
                      <a:pt x="89" y="20"/>
                    </a:lnTo>
                    <a:lnTo>
                      <a:pt x="91" y="15"/>
                    </a:lnTo>
                    <a:lnTo>
                      <a:pt x="91" y="15"/>
                    </a:lnTo>
                    <a:lnTo>
                      <a:pt x="92" y="13"/>
                    </a:lnTo>
                    <a:lnTo>
                      <a:pt x="96" y="10"/>
                    </a:lnTo>
                    <a:lnTo>
                      <a:pt x="101" y="8"/>
                    </a:lnTo>
                    <a:lnTo>
                      <a:pt x="109" y="1"/>
                    </a:lnTo>
                    <a:lnTo>
                      <a:pt x="104" y="0"/>
                    </a:lnTo>
                    <a:lnTo>
                      <a:pt x="104" y="0"/>
                    </a:lnTo>
                    <a:lnTo>
                      <a:pt x="98" y="1"/>
                    </a:lnTo>
                    <a:lnTo>
                      <a:pt x="92" y="1"/>
                    </a:lnTo>
                    <a:lnTo>
                      <a:pt x="85" y="3"/>
                    </a:lnTo>
                    <a:lnTo>
                      <a:pt x="85" y="3"/>
                    </a:lnTo>
                    <a:lnTo>
                      <a:pt x="79" y="3"/>
                    </a:lnTo>
                    <a:lnTo>
                      <a:pt x="75" y="5"/>
                    </a:lnTo>
                    <a:lnTo>
                      <a:pt x="71" y="7"/>
                    </a:lnTo>
                    <a:lnTo>
                      <a:pt x="64" y="8"/>
                    </a:lnTo>
                    <a:lnTo>
                      <a:pt x="64" y="8"/>
                    </a:lnTo>
                    <a:lnTo>
                      <a:pt x="52" y="10"/>
                    </a:lnTo>
                    <a:lnTo>
                      <a:pt x="48" y="10"/>
                    </a:lnTo>
                    <a:lnTo>
                      <a:pt x="45" y="8"/>
                    </a:lnTo>
                    <a:lnTo>
                      <a:pt x="45" y="8"/>
                    </a:lnTo>
                    <a:lnTo>
                      <a:pt x="44" y="7"/>
                    </a:lnTo>
                    <a:lnTo>
                      <a:pt x="42" y="7"/>
                    </a:lnTo>
                    <a:lnTo>
                      <a:pt x="35" y="10"/>
                    </a:lnTo>
                    <a:lnTo>
                      <a:pt x="35" y="10"/>
                    </a:lnTo>
                    <a:lnTo>
                      <a:pt x="31" y="11"/>
                    </a:lnTo>
                    <a:lnTo>
                      <a:pt x="27" y="11"/>
                    </a:lnTo>
                    <a:lnTo>
                      <a:pt x="24" y="11"/>
                    </a:lnTo>
                    <a:lnTo>
                      <a:pt x="21" y="10"/>
                    </a:lnTo>
                    <a:lnTo>
                      <a:pt x="21" y="10"/>
                    </a:lnTo>
                    <a:lnTo>
                      <a:pt x="18" y="8"/>
                    </a:lnTo>
                    <a:lnTo>
                      <a:pt x="17" y="10"/>
                    </a:lnTo>
                    <a:lnTo>
                      <a:pt x="15" y="14"/>
                    </a:lnTo>
                    <a:lnTo>
                      <a:pt x="15" y="14"/>
                    </a:lnTo>
                    <a:lnTo>
                      <a:pt x="14" y="17"/>
                    </a:lnTo>
                    <a:lnTo>
                      <a:pt x="14" y="20"/>
                    </a:lnTo>
                    <a:lnTo>
                      <a:pt x="11" y="23"/>
                    </a:lnTo>
                    <a:lnTo>
                      <a:pt x="5" y="24"/>
                    </a:lnTo>
                    <a:lnTo>
                      <a:pt x="5" y="24"/>
                    </a:lnTo>
                    <a:lnTo>
                      <a:pt x="4" y="28"/>
                    </a:lnTo>
                    <a:lnTo>
                      <a:pt x="4" y="31"/>
                    </a:lnTo>
                    <a:lnTo>
                      <a:pt x="5" y="32"/>
                    </a:lnTo>
                    <a:lnTo>
                      <a:pt x="5" y="32"/>
                    </a:lnTo>
                    <a:lnTo>
                      <a:pt x="7" y="35"/>
                    </a:lnTo>
                    <a:lnTo>
                      <a:pt x="5" y="38"/>
                    </a:lnTo>
                    <a:lnTo>
                      <a:pt x="4" y="44"/>
                    </a:lnTo>
                    <a:lnTo>
                      <a:pt x="4" y="44"/>
                    </a:lnTo>
                    <a:lnTo>
                      <a:pt x="8" y="45"/>
                    </a:lnTo>
                    <a:lnTo>
                      <a:pt x="11" y="45"/>
                    </a:lnTo>
                    <a:lnTo>
                      <a:pt x="13" y="48"/>
                    </a:lnTo>
                    <a:lnTo>
                      <a:pt x="14" y="50"/>
                    </a:lnTo>
                    <a:lnTo>
                      <a:pt x="14" y="54"/>
                    </a:lnTo>
                    <a:lnTo>
                      <a:pt x="11" y="57"/>
                    </a:lnTo>
                    <a:lnTo>
                      <a:pt x="11" y="5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nvGrpSpPr>
            <p:cNvPr id="20" name="Carribean">
              <a:extLst>
                <a:ext uri="{FF2B5EF4-FFF2-40B4-BE49-F238E27FC236}">
                  <a16:creationId xmlns:a16="http://schemas.microsoft.com/office/drawing/2014/main" id="{C229E9BB-2587-E4A2-2370-5C537B5A3F40}"/>
                </a:ext>
              </a:extLst>
            </p:cNvPr>
            <p:cNvGrpSpPr/>
            <p:nvPr/>
          </p:nvGrpSpPr>
          <p:grpSpPr>
            <a:xfrm>
              <a:off x="5131652" y="2826926"/>
              <a:ext cx="473591" cy="193801"/>
              <a:chOff x="2299101" y="3695629"/>
              <a:chExt cx="455780" cy="186511"/>
            </a:xfrm>
            <a:grpFill/>
          </p:grpSpPr>
          <p:sp>
            <p:nvSpPr>
              <p:cNvPr id="685" name="Bahamas">
                <a:extLst>
                  <a:ext uri="{FF2B5EF4-FFF2-40B4-BE49-F238E27FC236}">
                    <a16:creationId xmlns:a16="http://schemas.microsoft.com/office/drawing/2014/main" id="{1A7BEBB1-C398-094A-C42E-06411FEFE02F}"/>
                  </a:ext>
                </a:extLst>
              </p:cNvPr>
              <p:cNvSpPr>
                <a:spLocks/>
              </p:cNvSpPr>
              <p:nvPr/>
            </p:nvSpPr>
            <p:spPr bwMode="auto">
              <a:xfrm>
                <a:off x="2448511" y="3695629"/>
                <a:ext cx="17758" cy="36995"/>
              </a:xfrm>
              <a:custGeom>
                <a:avLst/>
                <a:gdLst/>
                <a:ahLst/>
                <a:cxnLst>
                  <a:cxn ang="0">
                    <a:pos x="12" y="25"/>
                  </a:cxn>
                  <a:cxn ang="0">
                    <a:pos x="12" y="25"/>
                  </a:cxn>
                  <a:cxn ang="0">
                    <a:pos x="10" y="25"/>
                  </a:cxn>
                  <a:cxn ang="0">
                    <a:pos x="7" y="24"/>
                  </a:cxn>
                  <a:cxn ang="0">
                    <a:pos x="6" y="21"/>
                  </a:cxn>
                  <a:cxn ang="0">
                    <a:pos x="5" y="18"/>
                  </a:cxn>
                  <a:cxn ang="0">
                    <a:pos x="5" y="18"/>
                  </a:cxn>
                  <a:cxn ang="0">
                    <a:pos x="5" y="15"/>
                  </a:cxn>
                  <a:cxn ang="0">
                    <a:pos x="2" y="14"/>
                  </a:cxn>
                  <a:cxn ang="0">
                    <a:pos x="0" y="11"/>
                  </a:cxn>
                  <a:cxn ang="0">
                    <a:pos x="0" y="7"/>
                  </a:cxn>
                  <a:cxn ang="0">
                    <a:pos x="0" y="7"/>
                  </a:cxn>
                  <a:cxn ang="0">
                    <a:pos x="0" y="2"/>
                  </a:cxn>
                  <a:cxn ang="0">
                    <a:pos x="2" y="1"/>
                  </a:cxn>
                  <a:cxn ang="0">
                    <a:pos x="3" y="0"/>
                  </a:cxn>
                  <a:cxn ang="0">
                    <a:pos x="6" y="2"/>
                  </a:cxn>
                  <a:cxn ang="0">
                    <a:pos x="6" y="2"/>
                  </a:cxn>
                  <a:cxn ang="0">
                    <a:pos x="7" y="7"/>
                  </a:cxn>
                  <a:cxn ang="0">
                    <a:pos x="7" y="10"/>
                  </a:cxn>
                  <a:cxn ang="0">
                    <a:pos x="7" y="15"/>
                  </a:cxn>
                  <a:cxn ang="0">
                    <a:pos x="7" y="15"/>
                  </a:cxn>
                  <a:cxn ang="0">
                    <a:pos x="10" y="19"/>
                  </a:cxn>
                  <a:cxn ang="0">
                    <a:pos x="12" y="22"/>
                  </a:cxn>
                  <a:cxn ang="0">
                    <a:pos x="12" y="25"/>
                  </a:cxn>
                  <a:cxn ang="0">
                    <a:pos x="12" y="25"/>
                  </a:cxn>
                </a:cxnLst>
                <a:rect l="0" t="0" r="r" b="b"/>
                <a:pathLst>
                  <a:path w="12" h="25">
                    <a:moveTo>
                      <a:pt x="12" y="25"/>
                    </a:moveTo>
                    <a:lnTo>
                      <a:pt x="12" y="25"/>
                    </a:lnTo>
                    <a:lnTo>
                      <a:pt x="10" y="25"/>
                    </a:lnTo>
                    <a:lnTo>
                      <a:pt x="7" y="24"/>
                    </a:lnTo>
                    <a:lnTo>
                      <a:pt x="6" y="21"/>
                    </a:lnTo>
                    <a:lnTo>
                      <a:pt x="5" y="18"/>
                    </a:lnTo>
                    <a:lnTo>
                      <a:pt x="5" y="18"/>
                    </a:lnTo>
                    <a:lnTo>
                      <a:pt x="5" y="15"/>
                    </a:lnTo>
                    <a:lnTo>
                      <a:pt x="2" y="14"/>
                    </a:lnTo>
                    <a:lnTo>
                      <a:pt x="0" y="11"/>
                    </a:lnTo>
                    <a:lnTo>
                      <a:pt x="0" y="7"/>
                    </a:lnTo>
                    <a:lnTo>
                      <a:pt x="0" y="7"/>
                    </a:lnTo>
                    <a:lnTo>
                      <a:pt x="0" y="2"/>
                    </a:lnTo>
                    <a:lnTo>
                      <a:pt x="2" y="1"/>
                    </a:lnTo>
                    <a:lnTo>
                      <a:pt x="3" y="0"/>
                    </a:lnTo>
                    <a:lnTo>
                      <a:pt x="6" y="2"/>
                    </a:lnTo>
                    <a:lnTo>
                      <a:pt x="6" y="2"/>
                    </a:lnTo>
                    <a:lnTo>
                      <a:pt x="7" y="7"/>
                    </a:lnTo>
                    <a:lnTo>
                      <a:pt x="7" y="10"/>
                    </a:lnTo>
                    <a:lnTo>
                      <a:pt x="7" y="15"/>
                    </a:lnTo>
                    <a:lnTo>
                      <a:pt x="7" y="15"/>
                    </a:lnTo>
                    <a:lnTo>
                      <a:pt x="10" y="19"/>
                    </a:lnTo>
                    <a:lnTo>
                      <a:pt x="12" y="22"/>
                    </a:lnTo>
                    <a:lnTo>
                      <a:pt x="12" y="25"/>
                    </a:lnTo>
                    <a:lnTo>
                      <a:pt x="12" y="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6" name="Puerto Rico">
                <a:extLst>
                  <a:ext uri="{FF2B5EF4-FFF2-40B4-BE49-F238E27FC236}">
                    <a16:creationId xmlns:a16="http://schemas.microsoft.com/office/drawing/2014/main" id="{0EB53492-B2FB-8970-F966-59711BFB10EF}"/>
                  </a:ext>
                </a:extLst>
              </p:cNvPr>
              <p:cNvSpPr>
                <a:spLocks/>
              </p:cNvSpPr>
              <p:nvPr/>
            </p:nvSpPr>
            <p:spPr bwMode="auto">
              <a:xfrm>
                <a:off x="2714872" y="3861366"/>
                <a:ext cx="39954" cy="19238"/>
              </a:xfrm>
              <a:custGeom>
                <a:avLst/>
                <a:gdLst/>
                <a:ahLst/>
                <a:cxnLst>
                  <a:cxn ang="0">
                    <a:pos x="1" y="7"/>
                  </a:cxn>
                  <a:cxn ang="0">
                    <a:pos x="1" y="7"/>
                  </a:cxn>
                  <a:cxn ang="0">
                    <a:pos x="4" y="10"/>
                  </a:cxn>
                  <a:cxn ang="0">
                    <a:pos x="7" y="11"/>
                  </a:cxn>
                  <a:cxn ang="0">
                    <a:pos x="11" y="13"/>
                  </a:cxn>
                  <a:cxn ang="0">
                    <a:pos x="15" y="13"/>
                  </a:cxn>
                  <a:cxn ang="0">
                    <a:pos x="24" y="10"/>
                  </a:cxn>
                  <a:cxn ang="0">
                    <a:pos x="27" y="7"/>
                  </a:cxn>
                  <a:cxn ang="0">
                    <a:pos x="27" y="7"/>
                  </a:cxn>
                  <a:cxn ang="0">
                    <a:pos x="27" y="4"/>
                  </a:cxn>
                  <a:cxn ang="0">
                    <a:pos x="24" y="3"/>
                  </a:cxn>
                  <a:cxn ang="0">
                    <a:pos x="18" y="1"/>
                  </a:cxn>
                  <a:cxn ang="0">
                    <a:pos x="12" y="0"/>
                  </a:cxn>
                  <a:cxn ang="0">
                    <a:pos x="7" y="1"/>
                  </a:cxn>
                  <a:cxn ang="0">
                    <a:pos x="2" y="1"/>
                  </a:cxn>
                  <a:cxn ang="0">
                    <a:pos x="0" y="4"/>
                  </a:cxn>
                  <a:cxn ang="0">
                    <a:pos x="1" y="7"/>
                  </a:cxn>
                  <a:cxn ang="0">
                    <a:pos x="1" y="7"/>
                  </a:cxn>
                </a:cxnLst>
                <a:rect l="0" t="0" r="r" b="b"/>
                <a:pathLst>
                  <a:path w="27" h="13">
                    <a:moveTo>
                      <a:pt x="1" y="7"/>
                    </a:moveTo>
                    <a:lnTo>
                      <a:pt x="1" y="7"/>
                    </a:lnTo>
                    <a:lnTo>
                      <a:pt x="4" y="10"/>
                    </a:lnTo>
                    <a:lnTo>
                      <a:pt x="7" y="11"/>
                    </a:lnTo>
                    <a:lnTo>
                      <a:pt x="11" y="13"/>
                    </a:lnTo>
                    <a:lnTo>
                      <a:pt x="15" y="13"/>
                    </a:lnTo>
                    <a:lnTo>
                      <a:pt x="24" y="10"/>
                    </a:lnTo>
                    <a:lnTo>
                      <a:pt x="27" y="7"/>
                    </a:lnTo>
                    <a:lnTo>
                      <a:pt x="27" y="7"/>
                    </a:lnTo>
                    <a:lnTo>
                      <a:pt x="27" y="4"/>
                    </a:lnTo>
                    <a:lnTo>
                      <a:pt x="24" y="3"/>
                    </a:lnTo>
                    <a:lnTo>
                      <a:pt x="18" y="1"/>
                    </a:lnTo>
                    <a:lnTo>
                      <a:pt x="12" y="0"/>
                    </a:lnTo>
                    <a:lnTo>
                      <a:pt x="7" y="1"/>
                    </a:lnTo>
                    <a:lnTo>
                      <a:pt x="2" y="1"/>
                    </a:lnTo>
                    <a:lnTo>
                      <a:pt x="0" y="4"/>
                    </a:lnTo>
                    <a:lnTo>
                      <a:pt x="1" y="7"/>
                    </a:lnTo>
                    <a:lnTo>
                      <a:pt x="1"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7" name="Dominican Republic">
                <a:extLst>
                  <a:ext uri="{FF2B5EF4-FFF2-40B4-BE49-F238E27FC236}">
                    <a16:creationId xmlns:a16="http://schemas.microsoft.com/office/drawing/2014/main" id="{50E6B779-55FA-0707-8D11-AEEB9B7E8AF0}"/>
                  </a:ext>
                </a:extLst>
              </p:cNvPr>
              <p:cNvSpPr>
                <a:spLocks/>
              </p:cNvSpPr>
              <p:nvPr/>
            </p:nvSpPr>
            <p:spPr bwMode="auto">
              <a:xfrm>
                <a:off x="2602409" y="3833249"/>
                <a:ext cx="79908" cy="47353"/>
              </a:xfrm>
              <a:custGeom>
                <a:avLst/>
                <a:gdLst/>
                <a:ahLst/>
                <a:cxnLst>
                  <a:cxn ang="0">
                    <a:pos x="22" y="25"/>
                  </a:cxn>
                  <a:cxn ang="0">
                    <a:pos x="22" y="25"/>
                  </a:cxn>
                  <a:cxn ang="0">
                    <a:pos x="26" y="23"/>
                  </a:cxn>
                  <a:cxn ang="0">
                    <a:pos x="31" y="23"/>
                  </a:cxn>
                  <a:cxn ang="0">
                    <a:pos x="43" y="23"/>
                  </a:cxn>
                  <a:cxn ang="0">
                    <a:pos x="51" y="23"/>
                  </a:cxn>
                  <a:cxn ang="0">
                    <a:pos x="54" y="22"/>
                  </a:cxn>
                  <a:cxn ang="0">
                    <a:pos x="54" y="18"/>
                  </a:cxn>
                  <a:cxn ang="0">
                    <a:pos x="54" y="18"/>
                  </a:cxn>
                  <a:cxn ang="0">
                    <a:pos x="53" y="15"/>
                  </a:cxn>
                  <a:cxn ang="0">
                    <a:pos x="50" y="10"/>
                  </a:cxn>
                  <a:cxn ang="0">
                    <a:pos x="43" y="8"/>
                  </a:cxn>
                  <a:cxn ang="0">
                    <a:pos x="37" y="5"/>
                  </a:cxn>
                  <a:cxn ang="0">
                    <a:pos x="23" y="0"/>
                  </a:cxn>
                  <a:cxn ang="0">
                    <a:pos x="16" y="0"/>
                  </a:cxn>
                  <a:cxn ang="0">
                    <a:pos x="12" y="0"/>
                  </a:cxn>
                  <a:cxn ang="0">
                    <a:pos x="12" y="0"/>
                  </a:cxn>
                  <a:cxn ang="0">
                    <a:pos x="9" y="0"/>
                  </a:cxn>
                  <a:cxn ang="0">
                    <a:pos x="3" y="0"/>
                  </a:cxn>
                  <a:cxn ang="0">
                    <a:pos x="3" y="0"/>
                  </a:cxn>
                  <a:cxn ang="0">
                    <a:pos x="0" y="30"/>
                  </a:cxn>
                  <a:cxn ang="0">
                    <a:pos x="0" y="30"/>
                  </a:cxn>
                  <a:cxn ang="0">
                    <a:pos x="2" y="32"/>
                  </a:cxn>
                  <a:cxn ang="0">
                    <a:pos x="2" y="32"/>
                  </a:cxn>
                  <a:cxn ang="0">
                    <a:pos x="4" y="32"/>
                  </a:cxn>
                  <a:cxn ang="0">
                    <a:pos x="9" y="30"/>
                  </a:cxn>
                  <a:cxn ang="0">
                    <a:pos x="13" y="27"/>
                  </a:cxn>
                  <a:cxn ang="0">
                    <a:pos x="22" y="25"/>
                  </a:cxn>
                  <a:cxn ang="0">
                    <a:pos x="22" y="25"/>
                  </a:cxn>
                </a:cxnLst>
                <a:rect l="0" t="0" r="r" b="b"/>
                <a:pathLst>
                  <a:path w="54" h="32">
                    <a:moveTo>
                      <a:pt x="22" y="25"/>
                    </a:moveTo>
                    <a:lnTo>
                      <a:pt x="22" y="25"/>
                    </a:lnTo>
                    <a:lnTo>
                      <a:pt x="26" y="23"/>
                    </a:lnTo>
                    <a:lnTo>
                      <a:pt x="31" y="23"/>
                    </a:lnTo>
                    <a:lnTo>
                      <a:pt x="43" y="23"/>
                    </a:lnTo>
                    <a:lnTo>
                      <a:pt x="51" y="23"/>
                    </a:lnTo>
                    <a:lnTo>
                      <a:pt x="54" y="22"/>
                    </a:lnTo>
                    <a:lnTo>
                      <a:pt x="54" y="18"/>
                    </a:lnTo>
                    <a:lnTo>
                      <a:pt x="54" y="18"/>
                    </a:lnTo>
                    <a:lnTo>
                      <a:pt x="53" y="15"/>
                    </a:lnTo>
                    <a:lnTo>
                      <a:pt x="50" y="10"/>
                    </a:lnTo>
                    <a:lnTo>
                      <a:pt x="43" y="8"/>
                    </a:lnTo>
                    <a:lnTo>
                      <a:pt x="37" y="5"/>
                    </a:lnTo>
                    <a:lnTo>
                      <a:pt x="23" y="0"/>
                    </a:lnTo>
                    <a:lnTo>
                      <a:pt x="16" y="0"/>
                    </a:lnTo>
                    <a:lnTo>
                      <a:pt x="12" y="0"/>
                    </a:lnTo>
                    <a:lnTo>
                      <a:pt x="12" y="0"/>
                    </a:lnTo>
                    <a:lnTo>
                      <a:pt x="9" y="0"/>
                    </a:lnTo>
                    <a:lnTo>
                      <a:pt x="3" y="0"/>
                    </a:lnTo>
                    <a:lnTo>
                      <a:pt x="3" y="0"/>
                    </a:lnTo>
                    <a:lnTo>
                      <a:pt x="0" y="30"/>
                    </a:lnTo>
                    <a:lnTo>
                      <a:pt x="0" y="30"/>
                    </a:lnTo>
                    <a:lnTo>
                      <a:pt x="2" y="32"/>
                    </a:lnTo>
                    <a:lnTo>
                      <a:pt x="2" y="32"/>
                    </a:lnTo>
                    <a:lnTo>
                      <a:pt x="4" y="32"/>
                    </a:lnTo>
                    <a:lnTo>
                      <a:pt x="9" y="30"/>
                    </a:lnTo>
                    <a:lnTo>
                      <a:pt x="13" y="27"/>
                    </a:lnTo>
                    <a:lnTo>
                      <a:pt x="22" y="25"/>
                    </a:lnTo>
                    <a:lnTo>
                      <a:pt x="22" y="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8" name="Haiti">
                <a:extLst>
                  <a:ext uri="{FF2B5EF4-FFF2-40B4-BE49-F238E27FC236}">
                    <a16:creationId xmlns:a16="http://schemas.microsoft.com/office/drawing/2014/main" id="{15E94613-EE9F-AE7A-913B-FF59FE2CA5D9}"/>
                  </a:ext>
                </a:extLst>
              </p:cNvPr>
              <p:cNvSpPr>
                <a:spLocks/>
              </p:cNvSpPr>
              <p:nvPr/>
            </p:nvSpPr>
            <p:spPr bwMode="auto">
              <a:xfrm>
                <a:off x="2540257" y="3825851"/>
                <a:ext cx="66591" cy="51792"/>
              </a:xfrm>
              <a:custGeom>
                <a:avLst/>
                <a:gdLst/>
                <a:ahLst/>
                <a:cxnLst>
                  <a:cxn ang="0">
                    <a:pos x="19" y="0"/>
                  </a:cxn>
                  <a:cxn ang="0">
                    <a:pos x="19" y="0"/>
                  </a:cxn>
                  <a:cxn ang="0">
                    <a:pos x="18" y="3"/>
                  </a:cxn>
                  <a:cxn ang="0">
                    <a:pos x="18" y="5"/>
                  </a:cxn>
                  <a:cxn ang="0">
                    <a:pos x="22" y="11"/>
                  </a:cxn>
                  <a:cxn ang="0">
                    <a:pos x="28" y="17"/>
                  </a:cxn>
                  <a:cxn ang="0">
                    <a:pos x="29" y="20"/>
                  </a:cxn>
                  <a:cxn ang="0">
                    <a:pos x="31" y="23"/>
                  </a:cxn>
                  <a:cxn ang="0">
                    <a:pos x="31" y="23"/>
                  </a:cxn>
                  <a:cxn ang="0">
                    <a:pos x="29" y="24"/>
                  </a:cxn>
                  <a:cxn ang="0">
                    <a:pos x="27" y="25"/>
                  </a:cxn>
                  <a:cxn ang="0">
                    <a:pos x="17" y="25"/>
                  </a:cxn>
                  <a:cxn ang="0">
                    <a:pos x="5" y="25"/>
                  </a:cxn>
                  <a:cxn ang="0">
                    <a:pos x="1" y="27"/>
                  </a:cxn>
                  <a:cxn ang="0">
                    <a:pos x="0" y="28"/>
                  </a:cxn>
                  <a:cxn ang="0">
                    <a:pos x="0" y="28"/>
                  </a:cxn>
                  <a:cxn ang="0">
                    <a:pos x="0" y="30"/>
                  </a:cxn>
                  <a:cxn ang="0">
                    <a:pos x="1" y="31"/>
                  </a:cxn>
                  <a:cxn ang="0">
                    <a:pos x="5" y="34"/>
                  </a:cxn>
                  <a:cxn ang="0">
                    <a:pos x="12" y="34"/>
                  </a:cxn>
                  <a:cxn ang="0">
                    <a:pos x="19" y="32"/>
                  </a:cxn>
                  <a:cxn ang="0">
                    <a:pos x="19" y="32"/>
                  </a:cxn>
                  <a:cxn ang="0">
                    <a:pos x="27" y="31"/>
                  </a:cxn>
                  <a:cxn ang="0">
                    <a:pos x="32" y="32"/>
                  </a:cxn>
                  <a:cxn ang="0">
                    <a:pos x="38" y="34"/>
                  </a:cxn>
                  <a:cxn ang="0">
                    <a:pos x="42" y="35"/>
                  </a:cxn>
                  <a:cxn ang="0">
                    <a:pos x="42" y="35"/>
                  </a:cxn>
                  <a:cxn ang="0">
                    <a:pos x="45" y="5"/>
                  </a:cxn>
                  <a:cxn ang="0">
                    <a:pos x="45" y="5"/>
                  </a:cxn>
                  <a:cxn ang="0">
                    <a:pos x="31" y="0"/>
                  </a:cxn>
                  <a:cxn ang="0">
                    <a:pos x="25" y="0"/>
                  </a:cxn>
                  <a:cxn ang="0">
                    <a:pos x="22" y="0"/>
                  </a:cxn>
                  <a:cxn ang="0">
                    <a:pos x="19" y="0"/>
                  </a:cxn>
                  <a:cxn ang="0">
                    <a:pos x="19" y="0"/>
                  </a:cxn>
                </a:cxnLst>
                <a:rect l="0" t="0" r="r" b="b"/>
                <a:pathLst>
                  <a:path w="45" h="35">
                    <a:moveTo>
                      <a:pt x="19" y="0"/>
                    </a:moveTo>
                    <a:lnTo>
                      <a:pt x="19" y="0"/>
                    </a:lnTo>
                    <a:lnTo>
                      <a:pt x="18" y="3"/>
                    </a:lnTo>
                    <a:lnTo>
                      <a:pt x="18" y="5"/>
                    </a:lnTo>
                    <a:lnTo>
                      <a:pt x="22" y="11"/>
                    </a:lnTo>
                    <a:lnTo>
                      <a:pt x="28" y="17"/>
                    </a:lnTo>
                    <a:lnTo>
                      <a:pt x="29" y="20"/>
                    </a:lnTo>
                    <a:lnTo>
                      <a:pt x="31" y="23"/>
                    </a:lnTo>
                    <a:lnTo>
                      <a:pt x="31" y="23"/>
                    </a:lnTo>
                    <a:lnTo>
                      <a:pt x="29" y="24"/>
                    </a:lnTo>
                    <a:lnTo>
                      <a:pt x="27" y="25"/>
                    </a:lnTo>
                    <a:lnTo>
                      <a:pt x="17" y="25"/>
                    </a:lnTo>
                    <a:lnTo>
                      <a:pt x="5" y="25"/>
                    </a:lnTo>
                    <a:lnTo>
                      <a:pt x="1" y="27"/>
                    </a:lnTo>
                    <a:lnTo>
                      <a:pt x="0" y="28"/>
                    </a:lnTo>
                    <a:lnTo>
                      <a:pt x="0" y="28"/>
                    </a:lnTo>
                    <a:lnTo>
                      <a:pt x="0" y="30"/>
                    </a:lnTo>
                    <a:lnTo>
                      <a:pt x="1" y="31"/>
                    </a:lnTo>
                    <a:lnTo>
                      <a:pt x="5" y="34"/>
                    </a:lnTo>
                    <a:lnTo>
                      <a:pt x="12" y="34"/>
                    </a:lnTo>
                    <a:lnTo>
                      <a:pt x="19" y="32"/>
                    </a:lnTo>
                    <a:lnTo>
                      <a:pt x="19" y="32"/>
                    </a:lnTo>
                    <a:lnTo>
                      <a:pt x="27" y="31"/>
                    </a:lnTo>
                    <a:lnTo>
                      <a:pt x="32" y="32"/>
                    </a:lnTo>
                    <a:lnTo>
                      <a:pt x="38" y="34"/>
                    </a:lnTo>
                    <a:lnTo>
                      <a:pt x="42" y="35"/>
                    </a:lnTo>
                    <a:lnTo>
                      <a:pt x="42" y="35"/>
                    </a:lnTo>
                    <a:lnTo>
                      <a:pt x="45" y="5"/>
                    </a:lnTo>
                    <a:lnTo>
                      <a:pt x="45" y="5"/>
                    </a:lnTo>
                    <a:lnTo>
                      <a:pt x="31" y="0"/>
                    </a:lnTo>
                    <a:lnTo>
                      <a:pt x="25" y="0"/>
                    </a:lnTo>
                    <a:lnTo>
                      <a:pt x="22" y="0"/>
                    </a:lnTo>
                    <a:lnTo>
                      <a:pt x="19" y="0"/>
                    </a:ln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9" name="Jamaica">
                <a:extLst>
                  <a:ext uri="{FF2B5EF4-FFF2-40B4-BE49-F238E27FC236}">
                    <a16:creationId xmlns:a16="http://schemas.microsoft.com/office/drawing/2014/main" id="{2C9DA1ED-8224-9308-4E14-07BECC135E87}"/>
                  </a:ext>
                </a:extLst>
              </p:cNvPr>
              <p:cNvSpPr>
                <a:spLocks/>
              </p:cNvSpPr>
              <p:nvPr/>
            </p:nvSpPr>
            <p:spPr bwMode="auto">
              <a:xfrm>
                <a:off x="2444071" y="3865804"/>
                <a:ext cx="48833" cy="16278"/>
              </a:xfrm>
              <a:custGeom>
                <a:avLst/>
                <a:gdLst/>
                <a:ahLst/>
                <a:cxnLst>
                  <a:cxn ang="0">
                    <a:pos x="0" y="3"/>
                  </a:cxn>
                  <a:cxn ang="0">
                    <a:pos x="0" y="3"/>
                  </a:cxn>
                  <a:cxn ang="0">
                    <a:pos x="3" y="4"/>
                  </a:cxn>
                  <a:cxn ang="0">
                    <a:pos x="8" y="7"/>
                  </a:cxn>
                  <a:cxn ang="0">
                    <a:pos x="18" y="10"/>
                  </a:cxn>
                  <a:cxn ang="0">
                    <a:pos x="28" y="11"/>
                  </a:cxn>
                  <a:cxn ang="0">
                    <a:pos x="32" y="10"/>
                  </a:cxn>
                  <a:cxn ang="0">
                    <a:pos x="33" y="8"/>
                  </a:cxn>
                  <a:cxn ang="0">
                    <a:pos x="33" y="8"/>
                  </a:cxn>
                  <a:cxn ang="0">
                    <a:pos x="33" y="7"/>
                  </a:cxn>
                  <a:cxn ang="0">
                    <a:pos x="33" y="5"/>
                  </a:cxn>
                  <a:cxn ang="0">
                    <a:pos x="29" y="4"/>
                  </a:cxn>
                  <a:cxn ang="0">
                    <a:pos x="18" y="1"/>
                  </a:cxn>
                  <a:cxn ang="0">
                    <a:pos x="5" y="0"/>
                  </a:cxn>
                  <a:cxn ang="0">
                    <a:pos x="2" y="1"/>
                  </a:cxn>
                  <a:cxn ang="0">
                    <a:pos x="0" y="1"/>
                  </a:cxn>
                  <a:cxn ang="0">
                    <a:pos x="0" y="3"/>
                  </a:cxn>
                  <a:cxn ang="0">
                    <a:pos x="0" y="3"/>
                  </a:cxn>
                </a:cxnLst>
                <a:rect l="0" t="0" r="r" b="b"/>
                <a:pathLst>
                  <a:path w="33" h="11">
                    <a:moveTo>
                      <a:pt x="0" y="3"/>
                    </a:moveTo>
                    <a:lnTo>
                      <a:pt x="0" y="3"/>
                    </a:lnTo>
                    <a:lnTo>
                      <a:pt x="3" y="4"/>
                    </a:lnTo>
                    <a:lnTo>
                      <a:pt x="8" y="7"/>
                    </a:lnTo>
                    <a:lnTo>
                      <a:pt x="18" y="10"/>
                    </a:lnTo>
                    <a:lnTo>
                      <a:pt x="28" y="11"/>
                    </a:lnTo>
                    <a:lnTo>
                      <a:pt x="32" y="10"/>
                    </a:lnTo>
                    <a:lnTo>
                      <a:pt x="33" y="8"/>
                    </a:lnTo>
                    <a:lnTo>
                      <a:pt x="33" y="8"/>
                    </a:lnTo>
                    <a:lnTo>
                      <a:pt x="33" y="7"/>
                    </a:lnTo>
                    <a:lnTo>
                      <a:pt x="33" y="5"/>
                    </a:lnTo>
                    <a:lnTo>
                      <a:pt x="29" y="4"/>
                    </a:lnTo>
                    <a:lnTo>
                      <a:pt x="18" y="1"/>
                    </a:lnTo>
                    <a:lnTo>
                      <a:pt x="5" y="0"/>
                    </a:lnTo>
                    <a:lnTo>
                      <a:pt x="2" y="1"/>
                    </a:lnTo>
                    <a:lnTo>
                      <a:pt x="0" y="1"/>
                    </a:lnTo>
                    <a:lnTo>
                      <a:pt x="0" y="3"/>
                    </a:lnTo>
                    <a:lnTo>
                      <a:pt x="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90" name="Cuba">
                <a:extLst>
                  <a:ext uri="{FF2B5EF4-FFF2-40B4-BE49-F238E27FC236}">
                    <a16:creationId xmlns:a16="http://schemas.microsoft.com/office/drawing/2014/main" id="{C20F44D2-48AD-2284-FF24-3A2FAFF9D472}"/>
                  </a:ext>
                </a:extLst>
              </p:cNvPr>
              <p:cNvSpPr>
                <a:spLocks/>
              </p:cNvSpPr>
              <p:nvPr/>
            </p:nvSpPr>
            <p:spPr bwMode="auto">
              <a:xfrm>
                <a:off x="2299052" y="3747422"/>
                <a:ext cx="244165" cy="79908"/>
              </a:xfrm>
              <a:custGeom>
                <a:avLst/>
                <a:gdLst/>
                <a:ahLst/>
                <a:cxnLst>
                  <a:cxn ang="0">
                    <a:pos x="135" y="33"/>
                  </a:cxn>
                  <a:cxn ang="0">
                    <a:pos x="135" y="33"/>
                  </a:cxn>
                  <a:cxn ang="0">
                    <a:pos x="130" y="33"/>
                  </a:cxn>
                  <a:cxn ang="0">
                    <a:pos x="123" y="30"/>
                  </a:cxn>
                  <a:cxn ang="0">
                    <a:pos x="104" y="20"/>
                  </a:cxn>
                  <a:cxn ang="0">
                    <a:pos x="81" y="10"/>
                  </a:cxn>
                  <a:cxn ang="0">
                    <a:pos x="70" y="6"/>
                  </a:cxn>
                  <a:cxn ang="0">
                    <a:pos x="57" y="2"/>
                  </a:cxn>
                  <a:cxn ang="0">
                    <a:pos x="57" y="2"/>
                  </a:cxn>
                  <a:cxn ang="0">
                    <a:pos x="46" y="0"/>
                  </a:cxn>
                  <a:cxn ang="0">
                    <a:pos x="34" y="2"/>
                  </a:cxn>
                  <a:cxn ang="0">
                    <a:pos x="25" y="4"/>
                  </a:cxn>
                  <a:cxn ang="0">
                    <a:pos x="16" y="7"/>
                  </a:cxn>
                  <a:cxn ang="0">
                    <a:pos x="9" y="12"/>
                  </a:cxn>
                  <a:cxn ang="0">
                    <a:pos x="5" y="16"/>
                  </a:cxn>
                  <a:cxn ang="0">
                    <a:pos x="2" y="20"/>
                  </a:cxn>
                  <a:cxn ang="0">
                    <a:pos x="0" y="21"/>
                  </a:cxn>
                  <a:cxn ang="0">
                    <a:pos x="0" y="21"/>
                  </a:cxn>
                  <a:cxn ang="0">
                    <a:pos x="3" y="23"/>
                  </a:cxn>
                  <a:cxn ang="0">
                    <a:pos x="6" y="23"/>
                  </a:cxn>
                  <a:cxn ang="0">
                    <a:pos x="13" y="20"/>
                  </a:cxn>
                  <a:cxn ang="0">
                    <a:pos x="29" y="9"/>
                  </a:cxn>
                  <a:cxn ang="0">
                    <a:pos x="29" y="9"/>
                  </a:cxn>
                  <a:cxn ang="0">
                    <a:pos x="32" y="7"/>
                  </a:cxn>
                  <a:cxn ang="0">
                    <a:pos x="34" y="7"/>
                  </a:cxn>
                  <a:cxn ang="0">
                    <a:pos x="39" y="9"/>
                  </a:cxn>
                  <a:cxn ang="0">
                    <a:pos x="43" y="13"/>
                  </a:cxn>
                  <a:cxn ang="0">
                    <a:pos x="44" y="16"/>
                  </a:cxn>
                  <a:cxn ang="0">
                    <a:pos x="44" y="16"/>
                  </a:cxn>
                  <a:cxn ang="0">
                    <a:pos x="46" y="19"/>
                  </a:cxn>
                  <a:cxn ang="0">
                    <a:pos x="52" y="20"/>
                  </a:cxn>
                  <a:cxn ang="0">
                    <a:pos x="71" y="21"/>
                  </a:cxn>
                  <a:cxn ang="0">
                    <a:pos x="71" y="21"/>
                  </a:cxn>
                  <a:cxn ang="0">
                    <a:pos x="77" y="23"/>
                  </a:cxn>
                  <a:cxn ang="0">
                    <a:pos x="81" y="24"/>
                  </a:cxn>
                  <a:cxn ang="0">
                    <a:pos x="89" y="30"/>
                  </a:cxn>
                  <a:cxn ang="0">
                    <a:pos x="96" y="36"/>
                  </a:cxn>
                  <a:cxn ang="0">
                    <a:pos x="100" y="39"/>
                  </a:cxn>
                  <a:cxn ang="0">
                    <a:pos x="106" y="40"/>
                  </a:cxn>
                  <a:cxn ang="0">
                    <a:pos x="106" y="40"/>
                  </a:cxn>
                  <a:cxn ang="0">
                    <a:pos x="110" y="41"/>
                  </a:cxn>
                  <a:cxn ang="0">
                    <a:pos x="113" y="43"/>
                  </a:cxn>
                  <a:cxn ang="0">
                    <a:pos x="113" y="44"/>
                  </a:cxn>
                  <a:cxn ang="0">
                    <a:pos x="113" y="47"/>
                  </a:cxn>
                  <a:cxn ang="0">
                    <a:pos x="111" y="50"/>
                  </a:cxn>
                  <a:cxn ang="0">
                    <a:pos x="111" y="51"/>
                  </a:cxn>
                  <a:cxn ang="0">
                    <a:pos x="113" y="53"/>
                  </a:cxn>
                  <a:cxn ang="0">
                    <a:pos x="113" y="53"/>
                  </a:cxn>
                  <a:cxn ang="0">
                    <a:pos x="124" y="54"/>
                  </a:cxn>
                  <a:cxn ang="0">
                    <a:pos x="141" y="54"/>
                  </a:cxn>
                  <a:cxn ang="0">
                    <a:pos x="157" y="53"/>
                  </a:cxn>
                  <a:cxn ang="0">
                    <a:pos x="163" y="53"/>
                  </a:cxn>
                  <a:cxn ang="0">
                    <a:pos x="165" y="51"/>
                  </a:cxn>
                  <a:cxn ang="0">
                    <a:pos x="165" y="51"/>
                  </a:cxn>
                  <a:cxn ang="0">
                    <a:pos x="165" y="50"/>
                  </a:cxn>
                  <a:cxn ang="0">
                    <a:pos x="163" y="47"/>
                  </a:cxn>
                  <a:cxn ang="0">
                    <a:pos x="155" y="41"/>
                  </a:cxn>
                  <a:cxn ang="0">
                    <a:pos x="145" y="36"/>
                  </a:cxn>
                  <a:cxn ang="0">
                    <a:pos x="140" y="34"/>
                  </a:cxn>
                  <a:cxn ang="0">
                    <a:pos x="135" y="33"/>
                  </a:cxn>
                  <a:cxn ang="0">
                    <a:pos x="135" y="33"/>
                  </a:cxn>
                </a:cxnLst>
                <a:rect l="0" t="0" r="r" b="b"/>
                <a:pathLst>
                  <a:path w="165" h="54">
                    <a:moveTo>
                      <a:pt x="135" y="33"/>
                    </a:moveTo>
                    <a:lnTo>
                      <a:pt x="135" y="33"/>
                    </a:lnTo>
                    <a:lnTo>
                      <a:pt x="130" y="33"/>
                    </a:lnTo>
                    <a:lnTo>
                      <a:pt x="123" y="30"/>
                    </a:lnTo>
                    <a:lnTo>
                      <a:pt x="104" y="20"/>
                    </a:lnTo>
                    <a:lnTo>
                      <a:pt x="81" y="10"/>
                    </a:lnTo>
                    <a:lnTo>
                      <a:pt x="70" y="6"/>
                    </a:lnTo>
                    <a:lnTo>
                      <a:pt x="57" y="2"/>
                    </a:lnTo>
                    <a:lnTo>
                      <a:pt x="57" y="2"/>
                    </a:lnTo>
                    <a:lnTo>
                      <a:pt x="46" y="0"/>
                    </a:lnTo>
                    <a:lnTo>
                      <a:pt x="34" y="2"/>
                    </a:lnTo>
                    <a:lnTo>
                      <a:pt x="25" y="4"/>
                    </a:lnTo>
                    <a:lnTo>
                      <a:pt x="16" y="7"/>
                    </a:lnTo>
                    <a:lnTo>
                      <a:pt x="9" y="12"/>
                    </a:lnTo>
                    <a:lnTo>
                      <a:pt x="5" y="16"/>
                    </a:lnTo>
                    <a:lnTo>
                      <a:pt x="2" y="20"/>
                    </a:lnTo>
                    <a:lnTo>
                      <a:pt x="0" y="21"/>
                    </a:lnTo>
                    <a:lnTo>
                      <a:pt x="0" y="21"/>
                    </a:lnTo>
                    <a:lnTo>
                      <a:pt x="3" y="23"/>
                    </a:lnTo>
                    <a:lnTo>
                      <a:pt x="6" y="23"/>
                    </a:lnTo>
                    <a:lnTo>
                      <a:pt x="13" y="20"/>
                    </a:lnTo>
                    <a:lnTo>
                      <a:pt x="29" y="9"/>
                    </a:lnTo>
                    <a:lnTo>
                      <a:pt x="29" y="9"/>
                    </a:lnTo>
                    <a:lnTo>
                      <a:pt x="32" y="7"/>
                    </a:lnTo>
                    <a:lnTo>
                      <a:pt x="34" y="7"/>
                    </a:lnTo>
                    <a:lnTo>
                      <a:pt x="39" y="9"/>
                    </a:lnTo>
                    <a:lnTo>
                      <a:pt x="43" y="13"/>
                    </a:lnTo>
                    <a:lnTo>
                      <a:pt x="44" y="16"/>
                    </a:lnTo>
                    <a:lnTo>
                      <a:pt x="44" y="16"/>
                    </a:lnTo>
                    <a:lnTo>
                      <a:pt x="46" y="19"/>
                    </a:lnTo>
                    <a:lnTo>
                      <a:pt x="52" y="20"/>
                    </a:lnTo>
                    <a:lnTo>
                      <a:pt x="71" y="21"/>
                    </a:lnTo>
                    <a:lnTo>
                      <a:pt x="71" y="21"/>
                    </a:lnTo>
                    <a:lnTo>
                      <a:pt x="77" y="23"/>
                    </a:lnTo>
                    <a:lnTo>
                      <a:pt x="81" y="24"/>
                    </a:lnTo>
                    <a:lnTo>
                      <a:pt x="89" y="30"/>
                    </a:lnTo>
                    <a:lnTo>
                      <a:pt x="96" y="36"/>
                    </a:lnTo>
                    <a:lnTo>
                      <a:pt x="100" y="39"/>
                    </a:lnTo>
                    <a:lnTo>
                      <a:pt x="106" y="40"/>
                    </a:lnTo>
                    <a:lnTo>
                      <a:pt x="106" y="40"/>
                    </a:lnTo>
                    <a:lnTo>
                      <a:pt x="110" y="41"/>
                    </a:lnTo>
                    <a:lnTo>
                      <a:pt x="113" y="43"/>
                    </a:lnTo>
                    <a:lnTo>
                      <a:pt x="113" y="44"/>
                    </a:lnTo>
                    <a:lnTo>
                      <a:pt x="113" y="47"/>
                    </a:lnTo>
                    <a:lnTo>
                      <a:pt x="111" y="50"/>
                    </a:lnTo>
                    <a:lnTo>
                      <a:pt x="111" y="51"/>
                    </a:lnTo>
                    <a:lnTo>
                      <a:pt x="113" y="53"/>
                    </a:lnTo>
                    <a:lnTo>
                      <a:pt x="113" y="53"/>
                    </a:lnTo>
                    <a:lnTo>
                      <a:pt x="124" y="54"/>
                    </a:lnTo>
                    <a:lnTo>
                      <a:pt x="141" y="54"/>
                    </a:lnTo>
                    <a:lnTo>
                      <a:pt x="157" y="53"/>
                    </a:lnTo>
                    <a:lnTo>
                      <a:pt x="163" y="53"/>
                    </a:lnTo>
                    <a:lnTo>
                      <a:pt x="165" y="51"/>
                    </a:lnTo>
                    <a:lnTo>
                      <a:pt x="165" y="51"/>
                    </a:lnTo>
                    <a:lnTo>
                      <a:pt x="165" y="50"/>
                    </a:lnTo>
                    <a:lnTo>
                      <a:pt x="163" y="47"/>
                    </a:lnTo>
                    <a:lnTo>
                      <a:pt x="155" y="41"/>
                    </a:lnTo>
                    <a:lnTo>
                      <a:pt x="145" y="36"/>
                    </a:lnTo>
                    <a:lnTo>
                      <a:pt x="140" y="34"/>
                    </a:lnTo>
                    <a:lnTo>
                      <a:pt x="135" y="33"/>
                    </a:lnTo>
                    <a:lnTo>
                      <a:pt x="135"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nvGrpSpPr>
            <p:cNvPr id="21" name="Central America">
              <a:extLst>
                <a:ext uri="{FF2B5EF4-FFF2-40B4-BE49-F238E27FC236}">
                  <a16:creationId xmlns:a16="http://schemas.microsoft.com/office/drawing/2014/main" id="{F3FF0A16-7177-9D59-8550-041008BACC72}"/>
                </a:ext>
              </a:extLst>
            </p:cNvPr>
            <p:cNvGrpSpPr/>
            <p:nvPr/>
          </p:nvGrpSpPr>
          <p:grpSpPr>
            <a:xfrm>
              <a:off x="4933300" y="3003822"/>
              <a:ext cx="382869" cy="284452"/>
              <a:chOff x="2108161" y="3865804"/>
              <a:chExt cx="368462" cy="273747"/>
            </a:xfrm>
            <a:grpFill/>
          </p:grpSpPr>
          <p:sp>
            <p:nvSpPr>
              <p:cNvPr id="678" name="Belize">
                <a:extLst>
                  <a:ext uri="{FF2B5EF4-FFF2-40B4-BE49-F238E27FC236}">
                    <a16:creationId xmlns:a16="http://schemas.microsoft.com/office/drawing/2014/main" id="{5C3A10F7-E898-5F9C-0801-610E3E027CBF}"/>
                  </a:ext>
                </a:extLst>
              </p:cNvPr>
              <p:cNvSpPr>
                <a:spLocks/>
              </p:cNvSpPr>
              <p:nvPr/>
            </p:nvSpPr>
            <p:spPr bwMode="auto">
              <a:xfrm>
                <a:off x="2188069" y="3865804"/>
                <a:ext cx="31076" cy="62150"/>
              </a:xfrm>
              <a:custGeom>
                <a:avLst/>
                <a:gdLst/>
                <a:ahLst/>
                <a:cxnLst>
                  <a:cxn ang="0">
                    <a:pos x="3" y="10"/>
                  </a:cxn>
                  <a:cxn ang="0">
                    <a:pos x="3" y="10"/>
                  </a:cxn>
                  <a:cxn ang="0">
                    <a:pos x="1" y="11"/>
                  </a:cxn>
                  <a:cxn ang="0">
                    <a:pos x="0" y="42"/>
                  </a:cxn>
                  <a:cxn ang="0">
                    <a:pos x="8" y="42"/>
                  </a:cxn>
                  <a:cxn ang="0">
                    <a:pos x="8" y="42"/>
                  </a:cxn>
                  <a:cxn ang="0">
                    <a:pos x="10" y="38"/>
                  </a:cxn>
                  <a:cxn ang="0">
                    <a:pos x="13" y="34"/>
                  </a:cxn>
                  <a:cxn ang="0">
                    <a:pos x="13" y="34"/>
                  </a:cxn>
                  <a:cxn ang="0">
                    <a:pos x="16" y="31"/>
                  </a:cxn>
                  <a:cxn ang="0">
                    <a:pos x="16" y="28"/>
                  </a:cxn>
                  <a:cxn ang="0">
                    <a:pos x="16" y="20"/>
                  </a:cxn>
                  <a:cxn ang="0">
                    <a:pos x="14" y="11"/>
                  </a:cxn>
                  <a:cxn ang="0">
                    <a:pos x="16" y="8"/>
                  </a:cxn>
                  <a:cxn ang="0">
                    <a:pos x="17" y="7"/>
                  </a:cxn>
                  <a:cxn ang="0">
                    <a:pos x="17" y="7"/>
                  </a:cxn>
                  <a:cxn ang="0">
                    <a:pos x="21" y="5"/>
                  </a:cxn>
                  <a:cxn ang="0">
                    <a:pos x="21" y="5"/>
                  </a:cxn>
                  <a:cxn ang="0">
                    <a:pos x="17" y="1"/>
                  </a:cxn>
                  <a:cxn ang="0">
                    <a:pos x="14" y="0"/>
                  </a:cxn>
                  <a:cxn ang="0">
                    <a:pos x="14" y="0"/>
                  </a:cxn>
                  <a:cxn ang="0">
                    <a:pos x="10" y="3"/>
                  </a:cxn>
                  <a:cxn ang="0">
                    <a:pos x="7" y="5"/>
                  </a:cxn>
                  <a:cxn ang="0">
                    <a:pos x="3" y="10"/>
                  </a:cxn>
                  <a:cxn ang="0">
                    <a:pos x="3" y="10"/>
                  </a:cxn>
                </a:cxnLst>
                <a:rect l="0" t="0" r="r" b="b"/>
                <a:pathLst>
                  <a:path w="21" h="42">
                    <a:moveTo>
                      <a:pt x="3" y="10"/>
                    </a:moveTo>
                    <a:lnTo>
                      <a:pt x="3" y="10"/>
                    </a:lnTo>
                    <a:lnTo>
                      <a:pt x="1" y="11"/>
                    </a:lnTo>
                    <a:lnTo>
                      <a:pt x="0" y="42"/>
                    </a:lnTo>
                    <a:lnTo>
                      <a:pt x="8" y="42"/>
                    </a:lnTo>
                    <a:lnTo>
                      <a:pt x="8" y="42"/>
                    </a:lnTo>
                    <a:lnTo>
                      <a:pt x="10" y="38"/>
                    </a:lnTo>
                    <a:lnTo>
                      <a:pt x="13" y="34"/>
                    </a:lnTo>
                    <a:lnTo>
                      <a:pt x="13" y="34"/>
                    </a:lnTo>
                    <a:lnTo>
                      <a:pt x="16" y="31"/>
                    </a:lnTo>
                    <a:lnTo>
                      <a:pt x="16" y="28"/>
                    </a:lnTo>
                    <a:lnTo>
                      <a:pt x="16" y="20"/>
                    </a:lnTo>
                    <a:lnTo>
                      <a:pt x="14" y="11"/>
                    </a:lnTo>
                    <a:lnTo>
                      <a:pt x="16" y="8"/>
                    </a:lnTo>
                    <a:lnTo>
                      <a:pt x="17" y="7"/>
                    </a:lnTo>
                    <a:lnTo>
                      <a:pt x="17" y="7"/>
                    </a:lnTo>
                    <a:lnTo>
                      <a:pt x="21" y="5"/>
                    </a:lnTo>
                    <a:lnTo>
                      <a:pt x="21" y="5"/>
                    </a:lnTo>
                    <a:lnTo>
                      <a:pt x="17" y="1"/>
                    </a:lnTo>
                    <a:lnTo>
                      <a:pt x="14" y="0"/>
                    </a:lnTo>
                    <a:lnTo>
                      <a:pt x="14" y="0"/>
                    </a:lnTo>
                    <a:lnTo>
                      <a:pt x="10" y="3"/>
                    </a:lnTo>
                    <a:lnTo>
                      <a:pt x="7" y="5"/>
                    </a:lnTo>
                    <a:lnTo>
                      <a:pt x="3" y="10"/>
                    </a:lnTo>
                    <a:lnTo>
                      <a:pt x="3"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79" name="El Salvador">
                <a:extLst>
                  <a:ext uri="{FF2B5EF4-FFF2-40B4-BE49-F238E27FC236}">
                    <a16:creationId xmlns:a16="http://schemas.microsoft.com/office/drawing/2014/main" id="{4B96DFCE-FB9D-35CC-5E80-7FFC81243EC2}"/>
                  </a:ext>
                </a:extLst>
              </p:cNvPr>
              <p:cNvSpPr>
                <a:spLocks/>
              </p:cNvSpPr>
              <p:nvPr/>
            </p:nvSpPr>
            <p:spPr bwMode="auto">
              <a:xfrm>
                <a:off x="2168832" y="3964951"/>
                <a:ext cx="54753" cy="31076"/>
              </a:xfrm>
              <a:custGeom>
                <a:avLst/>
                <a:gdLst/>
                <a:ahLst/>
                <a:cxnLst>
                  <a:cxn ang="0">
                    <a:pos x="36" y="8"/>
                  </a:cxn>
                  <a:cxn ang="0">
                    <a:pos x="36" y="8"/>
                  </a:cxn>
                  <a:cxn ang="0">
                    <a:pos x="33" y="7"/>
                  </a:cxn>
                  <a:cxn ang="0">
                    <a:pos x="29" y="7"/>
                  </a:cxn>
                  <a:cxn ang="0">
                    <a:pos x="24" y="5"/>
                  </a:cxn>
                  <a:cxn ang="0">
                    <a:pos x="19" y="4"/>
                  </a:cxn>
                  <a:cxn ang="0">
                    <a:pos x="19" y="4"/>
                  </a:cxn>
                  <a:cxn ang="0">
                    <a:pos x="12" y="0"/>
                  </a:cxn>
                  <a:cxn ang="0">
                    <a:pos x="12" y="0"/>
                  </a:cxn>
                  <a:cxn ang="0">
                    <a:pos x="12" y="1"/>
                  </a:cxn>
                  <a:cxn ang="0">
                    <a:pos x="12" y="1"/>
                  </a:cxn>
                  <a:cxn ang="0">
                    <a:pos x="7" y="4"/>
                  </a:cxn>
                  <a:cxn ang="0">
                    <a:pos x="0" y="10"/>
                  </a:cxn>
                  <a:cxn ang="0">
                    <a:pos x="0" y="10"/>
                  </a:cxn>
                  <a:cxn ang="0">
                    <a:pos x="6" y="14"/>
                  </a:cxn>
                  <a:cxn ang="0">
                    <a:pos x="16" y="17"/>
                  </a:cxn>
                  <a:cxn ang="0">
                    <a:pos x="24" y="20"/>
                  </a:cxn>
                  <a:cxn ang="0">
                    <a:pos x="31" y="21"/>
                  </a:cxn>
                  <a:cxn ang="0">
                    <a:pos x="31" y="21"/>
                  </a:cxn>
                  <a:cxn ang="0">
                    <a:pos x="34" y="20"/>
                  </a:cxn>
                  <a:cxn ang="0">
                    <a:pos x="36" y="18"/>
                  </a:cxn>
                  <a:cxn ang="0">
                    <a:pos x="36" y="18"/>
                  </a:cxn>
                  <a:cxn ang="0">
                    <a:pos x="37" y="12"/>
                  </a:cxn>
                  <a:cxn ang="0">
                    <a:pos x="36" y="8"/>
                  </a:cxn>
                  <a:cxn ang="0">
                    <a:pos x="36" y="8"/>
                  </a:cxn>
                </a:cxnLst>
                <a:rect l="0" t="0" r="r" b="b"/>
                <a:pathLst>
                  <a:path w="37" h="21">
                    <a:moveTo>
                      <a:pt x="36" y="8"/>
                    </a:moveTo>
                    <a:lnTo>
                      <a:pt x="36" y="8"/>
                    </a:lnTo>
                    <a:lnTo>
                      <a:pt x="33" y="7"/>
                    </a:lnTo>
                    <a:lnTo>
                      <a:pt x="29" y="7"/>
                    </a:lnTo>
                    <a:lnTo>
                      <a:pt x="24" y="5"/>
                    </a:lnTo>
                    <a:lnTo>
                      <a:pt x="19" y="4"/>
                    </a:lnTo>
                    <a:lnTo>
                      <a:pt x="19" y="4"/>
                    </a:lnTo>
                    <a:lnTo>
                      <a:pt x="12" y="0"/>
                    </a:lnTo>
                    <a:lnTo>
                      <a:pt x="12" y="0"/>
                    </a:lnTo>
                    <a:lnTo>
                      <a:pt x="12" y="1"/>
                    </a:lnTo>
                    <a:lnTo>
                      <a:pt x="12" y="1"/>
                    </a:lnTo>
                    <a:lnTo>
                      <a:pt x="7" y="4"/>
                    </a:lnTo>
                    <a:lnTo>
                      <a:pt x="0" y="10"/>
                    </a:lnTo>
                    <a:lnTo>
                      <a:pt x="0" y="10"/>
                    </a:lnTo>
                    <a:lnTo>
                      <a:pt x="6" y="14"/>
                    </a:lnTo>
                    <a:lnTo>
                      <a:pt x="16" y="17"/>
                    </a:lnTo>
                    <a:lnTo>
                      <a:pt x="24" y="20"/>
                    </a:lnTo>
                    <a:lnTo>
                      <a:pt x="31" y="21"/>
                    </a:lnTo>
                    <a:lnTo>
                      <a:pt x="31" y="21"/>
                    </a:lnTo>
                    <a:lnTo>
                      <a:pt x="34" y="20"/>
                    </a:lnTo>
                    <a:lnTo>
                      <a:pt x="36" y="18"/>
                    </a:lnTo>
                    <a:lnTo>
                      <a:pt x="36" y="18"/>
                    </a:lnTo>
                    <a:lnTo>
                      <a:pt x="37" y="12"/>
                    </a:lnTo>
                    <a:lnTo>
                      <a:pt x="36" y="8"/>
                    </a:lnTo>
                    <a:lnTo>
                      <a:pt x="3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0" name="Guatemala">
                <a:extLst>
                  <a:ext uri="{FF2B5EF4-FFF2-40B4-BE49-F238E27FC236}">
                    <a16:creationId xmlns:a16="http://schemas.microsoft.com/office/drawing/2014/main" id="{5802BB2E-3F92-5BC5-E59B-74593860C2E9}"/>
                  </a:ext>
                </a:extLst>
              </p:cNvPr>
              <p:cNvSpPr>
                <a:spLocks/>
              </p:cNvSpPr>
              <p:nvPr/>
            </p:nvSpPr>
            <p:spPr bwMode="auto">
              <a:xfrm>
                <a:off x="2108160" y="3880603"/>
                <a:ext cx="100626" cy="99146"/>
              </a:xfrm>
              <a:custGeom>
                <a:avLst/>
                <a:gdLst/>
                <a:ahLst/>
                <a:cxnLst>
                  <a:cxn ang="0">
                    <a:pos x="60" y="45"/>
                  </a:cxn>
                  <a:cxn ang="0">
                    <a:pos x="60" y="45"/>
                  </a:cxn>
                  <a:cxn ang="0">
                    <a:pos x="68" y="35"/>
                  </a:cxn>
                  <a:cxn ang="0">
                    <a:pos x="68" y="35"/>
                  </a:cxn>
                  <a:cxn ang="0">
                    <a:pos x="65" y="37"/>
                  </a:cxn>
                  <a:cxn ang="0">
                    <a:pos x="62" y="37"/>
                  </a:cxn>
                  <a:cxn ang="0">
                    <a:pos x="62" y="35"/>
                  </a:cxn>
                  <a:cxn ang="0">
                    <a:pos x="62" y="32"/>
                  </a:cxn>
                  <a:cxn ang="0">
                    <a:pos x="54" y="32"/>
                  </a:cxn>
                  <a:cxn ang="0">
                    <a:pos x="55" y="1"/>
                  </a:cxn>
                  <a:cxn ang="0">
                    <a:pos x="55" y="1"/>
                  </a:cxn>
                  <a:cxn ang="0">
                    <a:pos x="28" y="0"/>
                  </a:cxn>
                  <a:cxn ang="0">
                    <a:pos x="28" y="0"/>
                  </a:cxn>
                  <a:cxn ang="0">
                    <a:pos x="27" y="3"/>
                  </a:cxn>
                  <a:cxn ang="0">
                    <a:pos x="25" y="5"/>
                  </a:cxn>
                  <a:cxn ang="0">
                    <a:pos x="24" y="10"/>
                  </a:cxn>
                  <a:cxn ang="0">
                    <a:pos x="23" y="13"/>
                  </a:cxn>
                  <a:cxn ang="0">
                    <a:pos x="23" y="13"/>
                  </a:cxn>
                  <a:cxn ang="0">
                    <a:pos x="24" y="14"/>
                  </a:cxn>
                  <a:cxn ang="0">
                    <a:pos x="28" y="18"/>
                  </a:cxn>
                  <a:cxn ang="0">
                    <a:pos x="33" y="24"/>
                  </a:cxn>
                  <a:cxn ang="0">
                    <a:pos x="34" y="25"/>
                  </a:cxn>
                  <a:cxn ang="0">
                    <a:pos x="34" y="28"/>
                  </a:cxn>
                  <a:cxn ang="0">
                    <a:pos x="34" y="28"/>
                  </a:cxn>
                  <a:cxn ang="0">
                    <a:pos x="33" y="30"/>
                  </a:cxn>
                  <a:cxn ang="0">
                    <a:pos x="31" y="30"/>
                  </a:cxn>
                  <a:cxn ang="0">
                    <a:pos x="24" y="31"/>
                  </a:cxn>
                  <a:cxn ang="0">
                    <a:pos x="13" y="30"/>
                  </a:cxn>
                  <a:cxn ang="0">
                    <a:pos x="13" y="30"/>
                  </a:cxn>
                  <a:cxn ang="0">
                    <a:pos x="0" y="48"/>
                  </a:cxn>
                  <a:cxn ang="0">
                    <a:pos x="0" y="48"/>
                  </a:cxn>
                  <a:cxn ang="0">
                    <a:pos x="10" y="57"/>
                  </a:cxn>
                  <a:cxn ang="0">
                    <a:pos x="18" y="62"/>
                  </a:cxn>
                  <a:cxn ang="0">
                    <a:pos x="18" y="62"/>
                  </a:cxn>
                  <a:cxn ang="0">
                    <a:pos x="24" y="64"/>
                  </a:cxn>
                  <a:cxn ang="0">
                    <a:pos x="30" y="65"/>
                  </a:cxn>
                  <a:cxn ang="0">
                    <a:pos x="35" y="65"/>
                  </a:cxn>
                  <a:cxn ang="0">
                    <a:pos x="40" y="67"/>
                  </a:cxn>
                  <a:cxn ang="0">
                    <a:pos x="40" y="67"/>
                  </a:cxn>
                  <a:cxn ang="0">
                    <a:pos x="41" y="67"/>
                  </a:cxn>
                  <a:cxn ang="0">
                    <a:pos x="41" y="67"/>
                  </a:cxn>
                  <a:cxn ang="0">
                    <a:pos x="48" y="61"/>
                  </a:cxn>
                  <a:cxn ang="0">
                    <a:pos x="53" y="58"/>
                  </a:cxn>
                  <a:cxn ang="0">
                    <a:pos x="53" y="58"/>
                  </a:cxn>
                  <a:cxn ang="0">
                    <a:pos x="54" y="55"/>
                  </a:cxn>
                  <a:cxn ang="0">
                    <a:pos x="55" y="52"/>
                  </a:cxn>
                  <a:cxn ang="0">
                    <a:pos x="57" y="50"/>
                  </a:cxn>
                  <a:cxn ang="0">
                    <a:pos x="60" y="45"/>
                  </a:cxn>
                  <a:cxn ang="0">
                    <a:pos x="60" y="45"/>
                  </a:cxn>
                </a:cxnLst>
                <a:rect l="0" t="0" r="r" b="b"/>
                <a:pathLst>
                  <a:path w="68" h="67">
                    <a:moveTo>
                      <a:pt x="60" y="45"/>
                    </a:moveTo>
                    <a:lnTo>
                      <a:pt x="60" y="45"/>
                    </a:lnTo>
                    <a:lnTo>
                      <a:pt x="68" y="35"/>
                    </a:lnTo>
                    <a:lnTo>
                      <a:pt x="68" y="35"/>
                    </a:lnTo>
                    <a:lnTo>
                      <a:pt x="65" y="37"/>
                    </a:lnTo>
                    <a:lnTo>
                      <a:pt x="62" y="37"/>
                    </a:lnTo>
                    <a:lnTo>
                      <a:pt x="62" y="35"/>
                    </a:lnTo>
                    <a:lnTo>
                      <a:pt x="62" y="32"/>
                    </a:lnTo>
                    <a:lnTo>
                      <a:pt x="54" y="32"/>
                    </a:lnTo>
                    <a:lnTo>
                      <a:pt x="55" y="1"/>
                    </a:lnTo>
                    <a:lnTo>
                      <a:pt x="55" y="1"/>
                    </a:lnTo>
                    <a:lnTo>
                      <a:pt x="28" y="0"/>
                    </a:lnTo>
                    <a:lnTo>
                      <a:pt x="28" y="0"/>
                    </a:lnTo>
                    <a:lnTo>
                      <a:pt x="27" y="3"/>
                    </a:lnTo>
                    <a:lnTo>
                      <a:pt x="25" y="5"/>
                    </a:lnTo>
                    <a:lnTo>
                      <a:pt x="24" y="10"/>
                    </a:lnTo>
                    <a:lnTo>
                      <a:pt x="23" y="13"/>
                    </a:lnTo>
                    <a:lnTo>
                      <a:pt x="23" y="13"/>
                    </a:lnTo>
                    <a:lnTo>
                      <a:pt x="24" y="14"/>
                    </a:lnTo>
                    <a:lnTo>
                      <a:pt x="28" y="18"/>
                    </a:lnTo>
                    <a:lnTo>
                      <a:pt x="33" y="24"/>
                    </a:lnTo>
                    <a:lnTo>
                      <a:pt x="34" y="25"/>
                    </a:lnTo>
                    <a:lnTo>
                      <a:pt x="34" y="28"/>
                    </a:lnTo>
                    <a:lnTo>
                      <a:pt x="34" y="28"/>
                    </a:lnTo>
                    <a:lnTo>
                      <a:pt x="33" y="30"/>
                    </a:lnTo>
                    <a:lnTo>
                      <a:pt x="31" y="30"/>
                    </a:lnTo>
                    <a:lnTo>
                      <a:pt x="24" y="31"/>
                    </a:lnTo>
                    <a:lnTo>
                      <a:pt x="13" y="30"/>
                    </a:lnTo>
                    <a:lnTo>
                      <a:pt x="13" y="30"/>
                    </a:lnTo>
                    <a:lnTo>
                      <a:pt x="0" y="48"/>
                    </a:lnTo>
                    <a:lnTo>
                      <a:pt x="0" y="48"/>
                    </a:lnTo>
                    <a:lnTo>
                      <a:pt x="10" y="57"/>
                    </a:lnTo>
                    <a:lnTo>
                      <a:pt x="18" y="62"/>
                    </a:lnTo>
                    <a:lnTo>
                      <a:pt x="18" y="62"/>
                    </a:lnTo>
                    <a:lnTo>
                      <a:pt x="24" y="64"/>
                    </a:lnTo>
                    <a:lnTo>
                      <a:pt x="30" y="65"/>
                    </a:lnTo>
                    <a:lnTo>
                      <a:pt x="35" y="65"/>
                    </a:lnTo>
                    <a:lnTo>
                      <a:pt x="40" y="67"/>
                    </a:lnTo>
                    <a:lnTo>
                      <a:pt x="40" y="67"/>
                    </a:lnTo>
                    <a:lnTo>
                      <a:pt x="41" y="67"/>
                    </a:lnTo>
                    <a:lnTo>
                      <a:pt x="41" y="67"/>
                    </a:lnTo>
                    <a:lnTo>
                      <a:pt x="48" y="61"/>
                    </a:lnTo>
                    <a:lnTo>
                      <a:pt x="53" y="58"/>
                    </a:lnTo>
                    <a:lnTo>
                      <a:pt x="53" y="58"/>
                    </a:lnTo>
                    <a:lnTo>
                      <a:pt x="54" y="55"/>
                    </a:lnTo>
                    <a:lnTo>
                      <a:pt x="55" y="52"/>
                    </a:lnTo>
                    <a:lnTo>
                      <a:pt x="57" y="50"/>
                    </a:lnTo>
                    <a:lnTo>
                      <a:pt x="60" y="45"/>
                    </a:lnTo>
                    <a:lnTo>
                      <a:pt x="60" y="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1" name="Honduras">
                <a:extLst>
                  <a:ext uri="{FF2B5EF4-FFF2-40B4-BE49-F238E27FC236}">
                    <a16:creationId xmlns:a16="http://schemas.microsoft.com/office/drawing/2014/main" id="{7353CCB2-51A3-9588-64B4-9DB0A3C42A25}"/>
                  </a:ext>
                </a:extLst>
              </p:cNvPr>
              <p:cNvSpPr>
                <a:spLocks/>
              </p:cNvSpPr>
              <p:nvPr/>
            </p:nvSpPr>
            <p:spPr bwMode="auto">
              <a:xfrm>
                <a:off x="2186588" y="3924995"/>
                <a:ext cx="145019" cy="75470"/>
              </a:xfrm>
              <a:custGeom>
                <a:avLst/>
                <a:gdLst/>
                <a:ahLst/>
                <a:cxnLst>
                  <a:cxn ang="0">
                    <a:pos x="41" y="45"/>
                  </a:cxn>
                  <a:cxn ang="0">
                    <a:pos x="42" y="37"/>
                  </a:cxn>
                  <a:cxn ang="0">
                    <a:pos x="46" y="35"/>
                  </a:cxn>
                  <a:cxn ang="0">
                    <a:pos x="52" y="35"/>
                  </a:cxn>
                  <a:cxn ang="0">
                    <a:pos x="62" y="31"/>
                  </a:cxn>
                  <a:cxn ang="0">
                    <a:pos x="64" y="28"/>
                  </a:cxn>
                  <a:cxn ang="0">
                    <a:pos x="66" y="25"/>
                  </a:cxn>
                  <a:cxn ang="0">
                    <a:pos x="79" y="25"/>
                  </a:cxn>
                  <a:cxn ang="0">
                    <a:pos x="86" y="21"/>
                  </a:cxn>
                  <a:cxn ang="0">
                    <a:pos x="98" y="17"/>
                  </a:cxn>
                  <a:cxn ang="0">
                    <a:pos x="98" y="15"/>
                  </a:cxn>
                  <a:cxn ang="0">
                    <a:pos x="92" y="11"/>
                  </a:cxn>
                  <a:cxn ang="0">
                    <a:pos x="81" y="4"/>
                  </a:cxn>
                  <a:cxn ang="0">
                    <a:pos x="76" y="2"/>
                  </a:cxn>
                  <a:cxn ang="0">
                    <a:pos x="64" y="0"/>
                  </a:cxn>
                  <a:cxn ang="0">
                    <a:pos x="46" y="4"/>
                  </a:cxn>
                  <a:cxn ang="0">
                    <a:pos x="39" y="5"/>
                  </a:cxn>
                  <a:cxn ang="0">
                    <a:pos x="24" y="4"/>
                  </a:cxn>
                  <a:cxn ang="0">
                    <a:pos x="17" y="5"/>
                  </a:cxn>
                  <a:cxn ang="0">
                    <a:pos x="15" y="5"/>
                  </a:cxn>
                  <a:cxn ang="0">
                    <a:pos x="7" y="15"/>
                  </a:cxn>
                  <a:cxn ang="0">
                    <a:pos x="4" y="18"/>
                  </a:cxn>
                  <a:cxn ang="0">
                    <a:pos x="1" y="25"/>
                  </a:cxn>
                  <a:cxn ang="0">
                    <a:pos x="0" y="27"/>
                  </a:cxn>
                  <a:cxn ang="0">
                    <a:pos x="7" y="31"/>
                  </a:cxn>
                  <a:cxn ang="0">
                    <a:pos x="17" y="34"/>
                  </a:cxn>
                  <a:cxn ang="0">
                    <a:pos x="24" y="35"/>
                  </a:cxn>
                  <a:cxn ang="0">
                    <a:pos x="25" y="39"/>
                  </a:cxn>
                  <a:cxn ang="0">
                    <a:pos x="24" y="45"/>
                  </a:cxn>
                  <a:cxn ang="0">
                    <a:pos x="29" y="45"/>
                  </a:cxn>
                  <a:cxn ang="0">
                    <a:pos x="31" y="48"/>
                  </a:cxn>
                  <a:cxn ang="0">
                    <a:pos x="36" y="49"/>
                  </a:cxn>
                  <a:cxn ang="0">
                    <a:pos x="41" y="45"/>
                  </a:cxn>
                </a:cxnLst>
                <a:rect l="0" t="0" r="r" b="b"/>
                <a:pathLst>
                  <a:path w="98" h="51">
                    <a:moveTo>
                      <a:pt x="41" y="45"/>
                    </a:moveTo>
                    <a:lnTo>
                      <a:pt x="41" y="45"/>
                    </a:lnTo>
                    <a:lnTo>
                      <a:pt x="41" y="41"/>
                    </a:lnTo>
                    <a:lnTo>
                      <a:pt x="42" y="37"/>
                    </a:lnTo>
                    <a:lnTo>
                      <a:pt x="44" y="37"/>
                    </a:lnTo>
                    <a:lnTo>
                      <a:pt x="46" y="35"/>
                    </a:lnTo>
                    <a:lnTo>
                      <a:pt x="46" y="35"/>
                    </a:lnTo>
                    <a:lnTo>
                      <a:pt x="52" y="35"/>
                    </a:lnTo>
                    <a:lnTo>
                      <a:pt x="58" y="34"/>
                    </a:lnTo>
                    <a:lnTo>
                      <a:pt x="62" y="31"/>
                    </a:lnTo>
                    <a:lnTo>
                      <a:pt x="64" y="28"/>
                    </a:lnTo>
                    <a:lnTo>
                      <a:pt x="64" y="28"/>
                    </a:lnTo>
                    <a:lnTo>
                      <a:pt x="65" y="27"/>
                    </a:lnTo>
                    <a:lnTo>
                      <a:pt x="66" y="25"/>
                    </a:lnTo>
                    <a:lnTo>
                      <a:pt x="71" y="24"/>
                    </a:lnTo>
                    <a:lnTo>
                      <a:pt x="79" y="25"/>
                    </a:lnTo>
                    <a:lnTo>
                      <a:pt x="79" y="25"/>
                    </a:lnTo>
                    <a:lnTo>
                      <a:pt x="86" y="21"/>
                    </a:lnTo>
                    <a:lnTo>
                      <a:pt x="92" y="18"/>
                    </a:lnTo>
                    <a:lnTo>
                      <a:pt x="98" y="17"/>
                    </a:lnTo>
                    <a:lnTo>
                      <a:pt x="98" y="17"/>
                    </a:lnTo>
                    <a:lnTo>
                      <a:pt x="98" y="15"/>
                    </a:lnTo>
                    <a:lnTo>
                      <a:pt x="96" y="12"/>
                    </a:lnTo>
                    <a:lnTo>
                      <a:pt x="92" y="11"/>
                    </a:lnTo>
                    <a:lnTo>
                      <a:pt x="86" y="8"/>
                    </a:lnTo>
                    <a:lnTo>
                      <a:pt x="81" y="4"/>
                    </a:lnTo>
                    <a:lnTo>
                      <a:pt x="81" y="4"/>
                    </a:lnTo>
                    <a:lnTo>
                      <a:pt x="76" y="2"/>
                    </a:lnTo>
                    <a:lnTo>
                      <a:pt x="72" y="1"/>
                    </a:lnTo>
                    <a:lnTo>
                      <a:pt x="64" y="0"/>
                    </a:lnTo>
                    <a:lnTo>
                      <a:pt x="54" y="1"/>
                    </a:lnTo>
                    <a:lnTo>
                      <a:pt x="46" y="4"/>
                    </a:lnTo>
                    <a:lnTo>
                      <a:pt x="46" y="4"/>
                    </a:lnTo>
                    <a:lnTo>
                      <a:pt x="39" y="5"/>
                    </a:lnTo>
                    <a:lnTo>
                      <a:pt x="31" y="4"/>
                    </a:lnTo>
                    <a:lnTo>
                      <a:pt x="24" y="4"/>
                    </a:lnTo>
                    <a:lnTo>
                      <a:pt x="19" y="4"/>
                    </a:lnTo>
                    <a:lnTo>
                      <a:pt x="17" y="5"/>
                    </a:lnTo>
                    <a:lnTo>
                      <a:pt x="17" y="5"/>
                    </a:lnTo>
                    <a:lnTo>
                      <a:pt x="15" y="5"/>
                    </a:lnTo>
                    <a:lnTo>
                      <a:pt x="15" y="5"/>
                    </a:lnTo>
                    <a:lnTo>
                      <a:pt x="7" y="15"/>
                    </a:lnTo>
                    <a:lnTo>
                      <a:pt x="7" y="15"/>
                    </a:lnTo>
                    <a:lnTo>
                      <a:pt x="4" y="18"/>
                    </a:lnTo>
                    <a:lnTo>
                      <a:pt x="2" y="22"/>
                    </a:lnTo>
                    <a:lnTo>
                      <a:pt x="1" y="25"/>
                    </a:lnTo>
                    <a:lnTo>
                      <a:pt x="0" y="27"/>
                    </a:lnTo>
                    <a:lnTo>
                      <a:pt x="0" y="27"/>
                    </a:lnTo>
                    <a:lnTo>
                      <a:pt x="7" y="31"/>
                    </a:lnTo>
                    <a:lnTo>
                      <a:pt x="7" y="31"/>
                    </a:lnTo>
                    <a:lnTo>
                      <a:pt x="12" y="32"/>
                    </a:lnTo>
                    <a:lnTo>
                      <a:pt x="17" y="34"/>
                    </a:lnTo>
                    <a:lnTo>
                      <a:pt x="21" y="34"/>
                    </a:lnTo>
                    <a:lnTo>
                      <a:pt x="24" y="35"/>
                    </a:lnTo>
                    <a:lnTo>
                      <a:pt x="24" y="35"/>
                    </a:lnTo>
                    <a:lnTo>
                      <a:pt x="25" y="39"/>
                    </a:lnTo>
                    <a:lnTo>
                      <a:pt x="24" y="45"/>
                    </a:lnTo>
                    <a:lnTo>
                      <a:pt x="24" y="45"/>
                    </a:lnTo>
                    <a:lnTo>
                      <a:pt x="27" y="44"/>
                    </a:lnTo>
                    <a:lnTo>
                      <a:pt x="29" y="45"/>
                    </a:lnTo>
                    <a:lnTo>
                      <a:pt x="29" y="45"/>
                    </a:lnTo>
                    <a:lnTo>
                      <a:pt x="31" y="48"/>
                    </a:lnTo>
                    <a:lnTo>
                      <a:pt x="31" y="51"/>
                    </a:lnTo>
                    <a:lnTo>
                      <a:pt x="36" y="49"/>
                    </a:lnTo>
                    <a:lnTo>
                      <a:pt x="36" y="49"/>
                    </a:lnTo>
                    <a:lnTo>
                      <a:pt x="41" y="45"/>
                    </a:lnTo>
                    <a:lnTo>
                      <a:pt x="41" y="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2" name="Nicaragua">
                <a:extLst>
                  <a:ext uri="{FF2B5EF4-FFF2-40B4-BE49-F238E27FC236}">
                    <a16:creationId xmlns:a16="http://schemas.microsoft.com/office/drawing/2014/main" id="{F103BF51-D6A9-F0D9-88B8-C950738B91D8}"/>
                  </a:ext>
                </a:extLst>
              </p:cNvPr>
              <p:cNvSpPr>
                <a:spLocks/>
              </p:cNvSpPr>
              <p:nvPr/>
            </p:nvSpPr>
            <p:spPr bwMode="auto">
              <a:xfrm>
                <a:off x="2232462" y="3950153"/>
                <a:ext cx="99146" cy="102106"/>
              </a:xfrm>
              <a:custGeom>
                <a:avLst/>
                <a:gdLst/>
                <a:ahLst/>
                <a:cxnLst>
                  <a:cxn ang="0">
                    <a:pos x="35" y="67"/>
                  </a:cxn>
                  <a:cxn ang="0">
                    <a:pos x="44" y="68"/>
                  </a:cxn>
                  <a:cxn ang="0">
                    <a:pos x="51" y="69"/>
                  </a:cxn>
                  <a:cxn ang="0">
                    <a:pos x="55" y="69"/>
                  </a:cxn>
                  <a:cxn ang="0">
                    <a:pos x="60" y="69"/>
                  </a:cxn>
                  <a:cxn ang="0">
                    <a:pos x="57" y="67"/>
                  </a:cxn>
                  <a:cxn ang="0">
                    <a:pos x="58" y="57"/>
                  </a:cxn>
                  <a:cxn ang="0">
                    <a:pos x="61" y="45"/>
                  </a:cxn>
                  <a:cxn ang="0">
                    <a:pos x="61" y="31"/>
                  </a:cxn>
                  <a:cxn ang="0">
                    <a:pos x="62" y="21"/>
                  </a:cxn>
                  <a:cxn ang="0">
                    <a:pos x="64" y="18"/>
                  </a:cxn>
                  <a:cxn ang="0">
                    <a:pos x="65" y="13"/>
                  </a:cxn>
                  <a:cxn ang="0">
                    <a:pos x="67" y="1"/>
                  </a:cxn>
                  <a:cxn ang="0">
                    <a:pos x="67" y="0"/>
                  </a:cxn>
                  <a:cxn ang="0">
                    <a:pos x="55" y="4"/>
                  </a:cxn>
                  <a:cxn ang="0">
                    <a:pos x="48" y="8"/>
                  </a:cxn>
                  <a:cxn ang="0">
                    <a:pos x="35" y="8"/>
                  </a:cxn>
                  <a:cxn ang="0">
                    <a:pos x="33" y="11"/>
                  </a:cxn>
                  <a:cxn ang="0">
                    <a:pos x="31" y="14"/>
                  </a:cxn>
                  <a:cxn ang="0">
                    <a:pos x="21" y="18"/>
                  </a:cxn>
                  <a:cxn ang="0">
                    <a:pos x="15" y="18"/>
                  </a:cxn>
                  <a:cxn ang="0">
                    <a:pos x="11" y="20"/>
                  </a:cxn>
                  <a:cxn ang="0">
                    <a:pos x="10" y="28"/>
                  </a:cxn>
                  <a:cxn ang="0">
                    <a:pos x="5" y="32"/>
                  </a:cxn>
                  <a:cxn ang="0">
                    <a:pos x="0" y="34"/>
                  </a:cxn>
                  <a:cxn ang="0">
                    <a:pos x="1" y="41"/>
                  </a:cxn>
                  <a:cxn ang="0">
                    <a:pos x="7" y="44"/>
                  </a:cxn>
                  <a:cxn ang="0">
                    <a:pos x="17" y="55"/>
                  </a:cxn>
                  <a:cxn ang="0">
                    <a:pos x="21" y="59"/>
                  </a:cxn>
                  <a:cxn ang="0">
                    <a:pos x="27" y="65"/>
                  </a:cxn>
                  <a:cxn ang="0">
                    <a:pos x="31" y="65"/>
                  </a:cxn>
                  <a:cxn ang="0">
                    <a:pos x="35" y="67"/>
                  </a:cxn>
                </a:cxnLst>
                <a:rect l="0" t="0" r="r" b="b"/>
                <a:pathLst>
                  <a:path w="67" h="69">
                    <a:moveTo>
                      <a:pt x="35" y="67"/>
                    </a:moveTo>
                    <a:lnTo>
                      <a:pt x="35" y="67"/>
                    </a:lnTo>
                    <a:lnTo>
                      <a:pt x="40" y="67"/>
                    </a:lnTo>
                    <a:lnTo>
                      <a:pt x="44" y="68"/>
                    </a:lnTo>
                    <a:lnTo>
                      <a:pt x="48" y="68"/>
                    </a:lnTo>
                    <a:lnTo>
                      <a:pt x="51" y="69"/>
                    </a:lnTo>
                    <a:lnTo>
                      <a:pt x="51" y="69"/>
                    </a:lnTo>
                    <a:lnTo>
                      <a:pt x="55" y="69"/>
                    </a:lnTo>
                    <a:lnTo>
                      <a:pt x="60" y="69"/>
                    </a:lnTo>
                    <a:lnTo>
                      <a:pt x="60" y="69"/>
                    </a:lnTo>
                    <a:lnTo>
                      <a:pt x="57" y="67"/>
                    </a:lnTo>
                    <a:lnTo>
                      <a:pt x="57" y="67"/>
                    </a:lnTo>
                    <a:lnTo>
                      <a:pt x="57" y="62"/>
                    </a:lnTo>
                    <a:lnTo>
                      <a:pt x="58" y="57"/>
                    </a:lnTo>
                    <a:lnTo>
                      <a:pt x="61" y="45"/>
                    </a:lnTo>
                    <a:lnTo>
                      <a:pt x="61" y="45"/>
                    </a:lnTo>
                    <a:lnTo>
                      <a:pt x="62" y="40"/>
                    </a:lnTo>
                    <a:lnTo>
                      <a:pt x="61" y="31"/>
                    </a:lnTo>
                    <a:lnTo>
                      <a:pt x="61" y="24"/>
                    </a:lnTo>
                    <a:lnTo>
                      <a:pt x="62" y="21"/>
                    </a:lnTo>
                    <a:lnTo>
                      <a:pt x="64" y="18"/>
                    </a:lnTo>
                    <a:lnTo>
                      <a:pt x="64" y="18"/>
                    </a:lnTo>
                    <a:lnTo>
                      <a:pt x="65" y="15"/>
                    </a:lnTo>
                    <a:lnTo>
                      <a:pt x="65" y="13"/>
                    </a:lnTo>
                    <a:lnTo>
                      <a:pt x="67" y="1"/>
                    </a:lnTo>
                    <a:lnTo>
                      <a:pt x="67" y="1"/>
                    </a:lnTo>
                    <a:lnTo>
                      <a:pt x="67" y="0"/>
                    </a:lnTo>
                    <a:lnTo>
                      <a:pt x="67" y="0"/>
                    </a:lnTo>
                    <a:lnTo>
                      <a:pt x="61" y="1"/>
                    </a:lnTo>
                    <a:lnTo>
                      <a:pt x="55" y="4"/>
                    </a:lnTo>
                    <a:lnTo>
                      <a:pt x="48" y="8"/>
                    </a:lnTo>
                    <a:lnTo>
                      <a:pt x="48" y="8"/>
                    </a:lnTo>
                    <a:lnTo>
                      <a:pt x="40" y="7"/>
                    </a:lnTo>
                    <a:lnTo>
                      <a:pt x="35" y="8"/>
                    </a:lnTo>
                    <a:lnTo>
                      <a:pt x="34" y="10"/>
                    </a:lnTo>
                    <a:lnTo>
                      <a:pt x="33" y="11"/>
                    </a:lnTo>
                    <a:lnTo>
                      <a:pt x="33" y="11"/>
                    </a:lnTo>
                    <a:lnTo>
                      <a:pt x="31" y="14"/>
                    </a:lnTo>
                    <a:lnTo>
                      <a:pt x="27" y="17"/>
                    </a:lnTo>
                    <a:lnTo>
                      <a:pt x="21" y="18"/>
                    </a:lnTo>
                    <a:lnTo>
                      <a:pt x="15" y="18"/>
                    </a:lnTo>
                    <a:lnTo>
                      <a:pt x="15" y="18"/>
                    </a:lnTo>
                    <a:lnTo>
                      <a:pt x="13" y="20"/>
                    </a:lnTo>
                    <a:lnTo>
                      <a:pt x="11" y="20"/>
                    </a:lnTo>
                    <a:lnTo>
                      <a:pt x="10" y="24"/>
                    </a:lnTo>
                    <a:lnTo>
                      <a:pt x="10" y="28"/>
                    </a:lnTo>
                    <a:lnTo>
                      <a:pt x="10" y="28"/>
                    </a:lnTo>
                    <a:lnTo>
                      <a:pt x="5" y="32"/>
                    </a:lnTo>
                    <a:lnTo>
                      <a:pt x="0" y="34"/>
                    </a:lnTo>
                    <a:lnTo>
                      <a:pt x="0" y="34"/>
                    </a:lnTo>
                    <a:lnTo>
                      <a:pt x="0" y="38"/>
                    </a:lnTo>
                    <a:lnTo>
                      <a:pt x="1" y="41"/>
                    </a:lnTo>
                    <a:lnTo>
                      <a:pt x="1" y="41"/>
                    </a:lnTo>
                    <a:lnTo>
                      <a:pt x="7" y="44"/>
                    </a:lnTo>
                    <a:lnTo>
                      <a:pt x="11" y="49"/>
                    </a:lnTo>
                    <a:lnTo>
                      <a:pt x="17" y="55"/>
                    </a:lnTo>
                    <a:lnTo>
                      <a:pt x="21" y="59"/>
                    </a:lnTo>
                    <a:lnTo>
                      <a:pt x="21" y="59"/>
                    </a:lnTo>
                    <a:lnTo>
                      <a:pt x="25" y="62"/>
                    </a:lnTo>
                    <a:lnTo>
                      <a:pt x="27" y="65"/>
                    </a:lnTo>
                    <a:lnTo>
                      <a:pt x="27" y="65"/>
                    </a:lnTo>
                    <a:lnTo>
                      <a:pt x="31" y="65"/>
                    </a:lnTo>
                    <a:lnTo>
                      <a:pt x="35" y="67"/>
                    </a:lnTo>
                    <a:lnTo>
                      <a:pt x="35" y="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3" name="Costa Rica">
                <a:extLst>
                  <a:ext uri="{FF2B5EF4-FFF2-40B4-BE49-F238E27FC236}">
                    <a16:creationId xmlns:a16="http://schemas.microsoft.com/office/drawing/2014/main" id="{7F24BCC5-90A5-2D3F-E044-C51762060BE4}"/>
                  </a:ext>
                </a:extLst>
              </p:cNvPr>
              <p:cNvSpPr>
                <a:spLocks/>
              </p:cNvSpPr>
              <p:nvPr/>
            </p:nvSpPr>
            <p:spPr bwMode="auto">
              <a:xfrm>
                <a:off x="2267977" y="4046338"/>
                <a:ext cx="75470" cy="65111"/>
              </a:xfrm>
              <a:custGeom>
                <a:avLst/>
                <a:gdLst/>
                <a:ahLst/>
                <a:cxnLst>
                  <a:cxn ang="0">
                    <a:pos x="48" y="34"/>
                  </a:cxn>
                  <a:cxn ang="0">
                    <a:pos x="48" y="34"/>
                  </a:cxn>
                  <a:cxn ang="0">
                    <a:pos x="48" y="30"/>
                  </a:cxn>
                  <a:cxn ang="0">
                    <a:pos x="51" y="24"/>
                  </a:cxn>
                  <a:cxn ang="0">
                    <a:pos x="51" y="24"/>
                  </a:cxn>
                  <a:cxn ang="0">
                    <a:pos x="43" y="14"/>
                  </a:cxn>
                  <a:cxn ang="0">
                    <a:pos x="36" y="4"/>
                  </a:cxn>
                  <a:cxn ang="0">
                    <a:pos x="36" y="4"/>
                  </a:cxn>
                  <a:cxn ang="0">
                    <a:pos x="31" y="4"/>
                  </a:cxn>
                  <a:cxn ang="0">
                    <a:pos x="27" y="4"/>
                  </a:cxn>
                  <a:cxn ang="0">
                    <a:pos x="27" y="4"/>
                  </a:cxn>
                  <a:cxn ang="0">
                    <a:pos x="24" y="3"/>
                  </a:cxn>
                  <a:cxn ang="0">
                    <a:pos x="20" y="3"/>
                  </a:cxn>
                  <a:cxn ang="0">
                    <a:pos x="16" y="2"/>
                  </a:cxn>
                  <a:cxn ang="0">
                    <a:pos x="11" y="2"/>
                  </a:cxn>
                  <a:cxn ang="0">
                    <a:pos x="11" y="2"/>
                  </a:cxn>
                  <a:cxn ang="0">
                    <a:pos x="7" y="0"/>
                  </a:cxn>
                  <a:cxn ang="0">
                    <a:pos x="3" y="0"/>
                  </a:cxn>
                  <a:cxn ang="0">
                    <a:pos x="3" y="0"/>
                  </a:cxn>
                  <a:cxn ang="0">
                    <a:pos x="3" y="4"/>
                  </a:cxn>
                  <a:cxn ang="0">
                    <a:pos x="1" y="7"/>
                  </a:cxn>
                  <a:cxn ang="0">
                    <a:pos x="1" y="7"/>
                  </a:cxn>
                  <a:cxn ang="0">
                    <a:pos x="0" y="10"/>
                  </a:cxn>
                  <a:cxn ang="0">
                    <a:pos x="0" y="14"/>
                  </a:cxn>
                  <a:cxn ang="0">
                    <a:pos x="1" y="17"/>
                  </a:cxn>
                  <a:cxn ang="0">
                    <a:pos x="6" y="21"/>
                  </a:cxn>
                  <a:cxn ang="0">
                    <a:pos x="6" y="21"/>
                  </a:cxn>
                  <a:cxn ang="0">
                    <a:pos x="10" y="21"/>
                  </a:cxn>
                  <a:cxn ang="0">
                    <a:pos x="11" y="21"/>
                  </a:cxn>
                  <a:cxn ang="0">
                    <a:pos x="13" y="20"/>
                  </a:cxn>
                  <a:cxn ang="0">
                    <a:pos x="16" y="19"/>
                  </a:cxn>
                  <a:cxn ang="0">
                    <a:pos x="16" y="19"/>
                  </a:cxn>
                  <a:cxn ang="0">
                    <a:pos x="17" y="20"/>
                  </a:cxn>
                  <a:cxn ang="0">
                    <a:pos x="18" y="23"/>
                  </a:cxn>
                  <a:cxn ang="0">
                    <a:pos x="20" y="24"/>
                  </a:cxn>
                  <a:cxn ang="0">
                    <a:pos x="23" y="26"/>
                  </a:cxn>
                  <a:cxn ang="0">
                    <a:pos x="23" y="26"/>
                  </a:cxn>
                  <a:cxn ang="0">
                    <a:pos x="26" y="26"/>
                  </a:cxn>
                  <a:cxn ang="0">
                    <a:pos x="30" y="29"/>
                  </a:cxn>
                  <a:cxn ang="0">
                    <a:pos x="33" y="31"/>
                  </a:cxn>
                  <a:cxn ang="0">
                    <a:pos x="34" y="36"/>
                  </a:cxn>
                  <a:cxn ang="0">
                    <a:pos x="34" y="36"/>
                  </a:cxn>
                  <a:cxn ang="0">
                    <a:pos x="34" y="39"/>
                  </a:cxn>
                  <a:cxn ang="0">
                    <a:pos x="36" y="41"/>
                  </a:cxn>
                  <a:cxn ang="0">
                    <a:pos x="38" y="43"/>
                  </a:cxn>
                  <a:cxn ang="0">
                    <a:pos x="43" y="43"/>
                  </a:cxn>
                  <a:cxn ang="0">
                    <a:pos x="43" y="43"/>
                  </a:cxn>
                  <a:cxn ang="0">
                    <a:pos x="47" y="44"/>
                  </a:cxn>
                  <a:cxn ang="0">
                    <a:pos x="47" y="44"/>
                  </a:cxn>
                  <a:cxn ang="0">
                    <a:pos x="48" y="39"/>
                  </a:cxn>
                  <a:cxn ang="0">
                    <a:pos x="48" y="34"/>
                  </a:cxn>
                  <a:cxn ang="0">
                    <a:pos x="48" y="34"/>
                  </a:cxn>
                </a:cxnLst>
                <a:rect l="0" t="0" r="r" b="b"/>
                <a:pathLst>
                  <a:path w="51" h="44">
                    <a:moveTo>
                      <a:pt x="48" y="34"/>
                    </a:moveTo>
                    <a:lnTo>
                      <a:pt x="48" y="34"/>
                    </a:lnTo>
                    <a:lnTo>
                      <a:pt x="48" y="30"/>
                    </a:lnTo>
                    <a:lnTo>
                      <a:pt x="51" y="24"/>
                    </a:lnTo>
                    <a:lnTo>
                      <a:pt x="51" y="24"/>
                    </a:lnTo>
                    <a:lnTo>
                      <a:pt x="43" y="14"/>
                    </a:lnTo>
                    <a:lnTo>
                      <a:pt x="36" y="4"/>
                    </a:lnTo>
                    <a:lnTo>
                      <a:pt x="36" y="4"/>
                    </a:lnTo>
                    <a:lnTo>
                      <a:pt x="31" y="4"/>
                    </a:lnTo>
                    <a:lnTo>
                      <a:pt x="27" y="4"/>
                    </a:lnTo>
                    <a:lnTo>
                      <a:pt x="27" y="4"/>
                    </a:lnTo>
                    <a:lnTo>
                      <a:pt x="24" y="3"/>
                    </a:lnTo>
                    <a:lnTo>
                      <a:pt x="20" y="3"/>
                    </a:lnTo>
                    <a:lnTo>
                      <a:pt x="16" y="2"/>
                    </a:lnTo>
                    <a:lnTo>
                      <a:pt x="11" y="2"/>
                    </a:lnTo>
                    <a:lnTo>
                      <a:pt x="11" y="2"/>
                    </a:lnTo>
                    <a:lnTo>
                      <a:pt x="7" y="0"/>
                    </a:lnTo>
                    <a:lnTo>
                      <a:pt x="3" y="0"/>
                    </a:lnTo>
                    <a:lnTo>
                      <a:pt x="3" y="0"/>
                    </a:lnTo>
                    <a:lnTo>
                      <a:pt x="3" y="4"/>
                    </a:lnTo>
                    <a:lnTo>
                      <a:pt x="1" y="7"/>
                    </a:lnTo>
                    <a:lnTo>
                      <a:pt x="1" y="7"/>
                    </a:lnTo>
                    <a:lnTo>
                      <a:pt x="0" y="10"/>
                    </a:lnTo>
                    <a:lnTo>
                      <a:pt x="0" y="14"/>
                    </a:lnTo>
                    <a:lnTo>
                      <a:pt x="1" y="17"/>
                    </a:lnTo>
                    <a:lnTo>
                      <a:pt x="6" y="21"/>
                    </a:lnTo>
                    <a:lnTo>
                      <a:pt x="6" y="21"/>
                    </a:lnTo>
                    <a:lnTo>
                      <a:pt x="10" y="21"/>
                    </a:lnTo>
                    <a:lnTo>
                      <a:pt x="11" y="21"/>
                    </a:lnTo>
                    <a:lnTo>
                      <a:pt x="13" y="20"/>
                    </a:lnTo>
                    <a:lnTo>
                      <a:pt x="16" y="19"/>
                    </a:lnTo>
                    <a:lnTo>
                      <a:pt x="16" y="19"/>
                    </a:lnTo>
                    <a:lnTo>
                      <a:pt x="17" y="20"/>
                    </a:lnTo>
                    <a:lnTo>
                      <a:pt x="18" y="23"/>
                    </a:lnTo>
                    <a:lnTo>
                      <a:pt x="20" y="24"/>
                    </a:lnTo>
                    <a:lnTo>
                      <a:pt x="23" y="26"/>
                    </a:lnTo>
                    <a:lnTo>
                      <a:pt x="23" y="26"/>
                    </a:lnTo>
                    <a:lnTo>
                      <a:pt x="26" y="26"/>
                    </a:lnTo>
                    <a:lnTo>
                      <a:pt x="30" y="29"/>
                    </a:lnTo>
                    <a:lnTo>
                      <a:pt x="33" y="31"/>
                    </a:lnTo>
                    <a:lnTo>
                      <a:pt x="34" y="36"/>
                    </a:lnTo>
                    <a:lnTo>
                      <a:pt x="34" y="36"/>
                    </a:lnTo>
                    <a:lnTo>
                      <a:pt x="34" y="39"/>
                    </a:lnTo>
                    <a:lnTo>
                      <a:pt x="36" y="41"/>
                    </a:lnTo>
                    <a:lnTo>
                      <a:pt x="38" y="43"/>
                    </a:lnTo>
                    <a:lnTo>
                      <a:pt x="43" y="43"/>
                    </a:lnTo>
                    <a:lnTo>
                      <a:pt x="43" y="43"/>
                    </a:lnTo>
                    <a:lnTo>
                      <a:pt x="47" y="44"/>
                    </a:lnTo>
                    <a:lnTo>
                      <a:pt x="47" y="44"/>
                    </a:lnTo>
                    <a:lnTo>
                      <a:pt x="48" y="39"/>
                    </a:lnTo>
                    <a:lnTo>
                      <a:pt x="48" y="34"/>
                    </a:lnTo>
                    <a:lnTo>
                      <a:pt x="48"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84" name="Panama">
                <a:extLst>
                  <a:ext uri="{FF2B5EF4-FFF2-40B4-BE49-F238E27FC236}">
                    <a16:creationId xmlns:a16="http://schemas.microsoft.com/office/drawing/2014/main" id="{768B01BD-E135-4862-F713-59E48139905D}"/>
                  </a:ext>
                </a:extLst>
              </p:cNvPr>
              <p:cNvSpPr>
                <a:spLocks/>
              </p:cNvSpPr>
              <p:nvPr/>
            </p:nvSpPr>
            <p:spPr bwMode="auto">
              <a:xfrm>
                <a:off x="2337527" y="4080374"/>
                <a:ext cx="139100" cy="59191"/>
              </a:xfrm>
              <a:custGeom>
                <a:avLst/>
                <a:gdLst/>
                <a:ahLst/>
                <a:cxnLst>
                  <a:cxn ang="0">
                    <a:pos x="84" y="11"/>
                  </a:cxn>
                  <a:cxn ang="0">
                    <a:pos x="72" y="4"/>
                  </a:cxn>
                  <a:cxn ang="0">
                    <a:pos x="61" y="1"/>
                  </a:cxn>
                  <a:cxn ang="0">
                    <a:pos x="50" y="1"/>
                  </a:cxn>
                  <a:cxn ang="0">
                    <a:pos x="38" y="10"/>
                  </a:cxn>
                  <a:cxn ang="0">
                    <a:pos x="36" y="13"/>
                  </a:cxn>
                  <a:cxn ang="0">
                    <a:pos x="26" y="14"/>
                  </a:cxn>
                  <a:cxn ang="0">
                    <a:pos x="13" y="8"/>
                  </a:cxn>
                  <a:cxn ang="0">
                    <a:pos x="4" y="1"/>
                  </a:cxn>
                  <a:cxn ang="0">
                    <a:pos x="1" y="7"/>
                  </a:cxn>
                  <a:cxn ang="0">
                    <a:pos x="1" y="11"/>
                  </a:cxn>
                  <a:cxn ang="0">
                    <a:pos x="0" y="21"/>
                  </a:cxn>
                  <a:cxn ang="0">
                    <a:pos x="11" y="24"/>
                  </a:cxn>
                  <a:cxn ang="0">
                    <a:pos x="20" y="30"/>
                  </a:cxn>
                  <a:cxn ang="0">
                    <a:pos x="24" y="33"/>
                  </a:cxn>
                  <a:cxn ang="0">
                    <a:pos x="30" y="35"/>
                  </a:cxn>
                  <a:cxn ang="0">
                    <a:pos x="33" y="38"/>
                  </a:cxn>
                  <a:cxn ang="0">
                    <a:pos x="36" y="40"/>
                  </a:cxn>
                  <a:cxn ang="0">
                    <a:pos x="43" y="37"/>
                  </a:cxn>
                  <a:cxn ang="0">
                    <a:pos x="44" y="34"/>
                  </a:cxn>
                  <a:cxn ang="0">
                    <a:pos x="43" y="30"/>
                  </a:cxn>
                  <a:cxn ang="0">
                    <a:pos x="40" y="26"/>
                  </a:cxn>
                  <a:cxn ang="0">
                    <a:pos x="41" y="24"/>
                  </a:cxn>
                  <a:cxn ang="0">
                    <a:pos x="47" y="21"/>
                  </a:cxn>
                  <a:cxn ang="0">
                    <a:pos x="48" y="18"/>
                  </a:cxn>
                  <a:cxn ang="0">
                    <a:pos x="55" y="13"/>
                  </a:cxn>
                  <a:cxn ang="0">
                    <a:pos x="67" y="13"/>
                  </a:cxn>
                  <a:cxn ang="0">
                    <a:pos x="70" y="14"/>
                  </a:cxn>
                  <a:cxn ang="0">
                    <a:pos x="72" y="20"/>
                  </a:cxn>
                  <a:cxn ang="0">
                    <a:pos x="71" y="23"/>
                  </a:cxn>
                  <a:cxn ang="0">
                    <a:pos x="70" y="27"/>
                  </a:cxn>
                  <a:cxn ang="0">
                    <a:pos x="80" y="40"/>
                  </a:cxn>
                  <a:cxn ang="0">
                    <a:pos x="91" y="30"/>
                  </a:cxn>
                  <a:cxn ang="0">
                    <a:pos x="92" y="27"/>
                  </a:cxn>
                  <a:cxn ang="0">
                    <a:pos x="94" y="24"/>
                  </a:cxn>
                  <a:cxn ang="0">
                    <a:pos x="84" y="11"/>
                  </a:cxn>
                </a:cxnLst>
                <a:rect l="0" t="0" r="r" b="b"/>
                <a:pathLst>
                  <a:path w="94" h="40">
                    <a:moveTo>
                      <a:pt x="84" y="11"/>
                    </a:moveTo>
                    <a:lnTo>
                      <a:pt x="84" y="11"/>
                    </a:lnTo>
                    <a:lnTo>
                      <a:pt x="78" y="7"/>
                    </a:lnTo>
                    <a:lnTo>
                      <a:pt x="72" y="4"/>
                    </a:lnTo>
                    <a:lnTo>
                      <a:pt x="61" y="1"/>
                    </a:lnTo>
                    <a:lnTo>
                      <a:pt x="61" y="1"/>
                    </a:lnTo>
                    <a:lnTo>
                      <a:pt x="55" y="0"/>
                    </a:lnTo>
                    <a:lnTo>
                      <a:pt x="50" y="1"/>
                    </a:lnTo>
                    <a:lnTo>
                      <a:pt x="44" y="4"/>
                    </a:lnTo>
                    <a:lnTo>
                      <a:pt x="38" y="10"/>
                    </a:lnTo>
                    <a:lnTo>
                      <a:pt x="38" y="10"/>
                    </a:lnTo>
                    <a:lnTo>
                      <a:pt x="36" y="13"/>
                    </a:lnTo>
                    <a:lnTo>
                      <a:pt x="31" y="13"/>
                    </a:lnTo>
                    <a:lnTo>
                      <a:pt x="26" y="14"/>
                    </a:lnTo>
                    <a:lnTo>
                      <a:pt x="18" y="11"/>
                    </a:lnTo>
                    <a:lnTo>
                      <a:pt x="13" y="8"/>
                    </a:lnTo>
                    <a:lnTo>
                      <a:pt x="13" y="8"/>
                    </a:lnTo>
                    <a:lnTo>
                      <a:pt x="4" y="1"/>
                    </a:lnTo>
                    <a:lnTo>
                      <a:pt x="4" y="1"/>
                    </a:lnTo>
                    <a:lnTo>
                      <a:pt x="1" y="7"/>
                    </a:lnTo>
                    <a:lnTo>
                      <a:pt x="1" y="11"/>
                    </a:lnTo>
                    <a:lnTo>
                      <a:pt x="1" y="11"/>
                    </a:lnTo>
                    <a:lnTo>
                      <a:pt x="1" y="16"/>
                    </a:lnTo>
                    <a:lnTo>
                      <a:pt x="0" y="21"/>
                    </a:lnTo>
                    <a:lnTo>
                      <a:pt x="0" y="21"/>
                    </a:lnTo>
                    <a:lnTo>
                      <a:pt x="11" y="24"/>
                    </a:lnTo>
                    <a:lnTo>
                      <a:pt x="16" y="27"/>
                    </a:lnTo>
                    <a:lnTo>
                      <a:pt x="20" y="30"/>
                    </a:lnTo>
                    <a:lnTo>
                      <a:pt x="20" y="30"/>
                    </a:lnTo>
                    <a:lnTo>
                      <a:pt x="24" y="33"/>
                    </a:lnTo>
                    <a:lnTo>
                      <a:pt x="27" y="34"/>
                    </a:lnTo>
                    <a:lnTo>
                      <a:pt x="30" y="35"/>
                    </a:lnTo>
                    <a:lnTo>
                      <a:pt x="33" y="38"/>
                    </a:lnTo>
                    <a:lnTo>
                      <a:pt x="33" y="38"/>
                    </a:lnTo>
                    <a:lnTo>
                      <a:pt x="34" y="40"/>
                    </a:lnTo>
                    <a:lnTo>
                      <a:pt x="36" y="40"/>
                    </a:lnTo>
                    <a:lnTo>
                      <a:pt x="38" y="40"/>
                    </a:lnTo>
                    <a:lnTo>
                      <a:pt x="43" y="37"/>
                    </a:lnTo>
                    <a:lnTo>
                      <a:pt x="44" y="34"/>
                    </a:lnTo>
                    <a:lnTo>
                      <a:pt x="44" y="34"/>
                    </a:lnTo>
                    <a:lnTo>
                      <a:pt x="44" y="33"/>
                    </a:lnTo>
                    <a:lnTo>
                      <a:pt x="43" y="30"/>
                    </a:lnTo>
                    <a:lnTo>
                      <a:pt x="41" y="28"/>
                    </a:lnTo>
                    <a:lnTo>
                      <a:pt x="40" y="26"/>
                    </a:lnTo>
                    <a:lnTo>
                      <a:pt x="40" y="26"/>
                    </a:lnTo>
                    <a:lnTo>
                      <a:pt x="41" y="24"/>
                    </a:lnTo>
                    <a:lnTo>
                      <a:pt x="44" y="23"/>
                    </a:lnTo>
                    <a:lnTo>
                      <a:pt x="47" y="21"/>
                    </a:lnTo>
                    <a:lnTo>
                      <a:pt x="48" y="18"/>
                    </a:lnTo>
                    <a:lnTo>
                      <a:pt x="48" y="18"/>
                    </a:lnTo>
                    <a:lnTo>
                      <a:pt x="51" y="14"/>
                    </a:lnTo>
                    <a:lnTo>
                      <a:pt x="55" y="13"/>
                    </a:lnTo>
                    <a:lnTo>
                      <a:pt x="61" y="11"/>
                    </a:lnTo>
                    <a:lnTo>
                      <a:pt x="67" y="13"/>
                    </a:lnTo>
                    <a:lnTo>
                      <a:pt x="67" y="13"/>
                    </a:lnTo>
                    <a:lnTo>
                      <a:pt x="70" y="14"/>
                    </a:lnTo>
                    <a:lnTo>
                      <a:pt x="72" y="17"/>
                    </a:lnTo>
                    <a:lnTo>
                      <a:pt x="72" y="20"/>
                    </a:lnTo>
                    <a:lnTo>
                      <a:pt x="71" y="23"/>
                    </a:lnTo>
                    <a:lnTo>
                      <a:pt x="71" y="23"/>
                    </a:lnTo>
                    <a:lnTo>
                      <a:pt x="70" y="26"/>
                    </a:lnTo>
                    <a:lnTo>
                      <a:pt x="70" y="27"/>
                    </a:lnTo>
                    <a:lnTo>
                      <a:pt x="72" y="31"/>
                    </a:lnTo>
                    <a:lnTo>
                      <a:pt x="80" y="40"/>
                    </a:lnTo>
                    <a:lnTo>
                      <a:pt x="80" y="40"/>
                    </a:lnTo>
                    <a:lnTo>
                      <a:pt x="91" y="30"/>
                    </a:lnTo>
                    <a:lnTo>
                      <a:pt x="91" y="30"/>
                    </a:lnTo>
                    <a:lnTo>
                      <a:pt x="92" y="27"/>
                    </a:lnTo>
                    <a:lnTo>
                      <a:pt x="94" y="24"/>
                    </a:lnTo>
                    <a:lnTo>
                      <a:pt x="94" y="24"/>
                    </a:lnTo>
                    <a:lnTo>
                      <a:pt x="88" y="20"/>
                    </a:lnTo>
                    <a:lnTo>
                      <a:pt x="84" y="11"/>
                    </a:lnTo>
                    <a:lnTo>
                      <a:pt x="84"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sp>
          <p:nvSpPr>
            <p:cNvPr id="22" name="Serbia">
              <a:extLst>
                <a:ext uri="{FF2B5EF4-FFF2-40B4-BE49-F238E27FC236}">
                  <a16:creationId xmlns:a16="http://schemas.microsoft.com/office/drawing/2014/main" id="{BA14FED9-EC12-286E-8670-18DE9084F513}"/>
                </a:ext>
              </a:extLst>
            </p:cNvPr>
            <p:cNvSpPr>
              <a:spLocks/>
            </p:cNvSpPr>
            <p:nvPr/>
          </p:nvSpPr>
          <p:spPr bwMode="auto">
            <a:xfrm>
              <a:off x="7691829" y="2227283"/>
              <a:ext cx="98409" cy="121474"/>
            </a:xfrm>
            <a:custGeom>
              <a:avLst/>
              <a:gdLst/>
              <a:ahLst/>
              <a:cxnLst>
                <a:cxn ang="0">
                  <a:pos x="58" y="52"/>
                </a:cxn>
                <a:cxn ang="0">
                  <a:pos x="55" y="47"/>
                </a:cxn>
                <a:cxn ang="0">
                  <a:pos x="58" y="42"/>
                </a:cxn>
                <a:cxn ang="0">
                  <a:pos x="59" y="40"/>
                </a:cxn>
                <a:cxn ang="0">
                  <a:pos x="58" y="34"/>
                </a:cxn>
                <a:cxn ang="0">
                  <a:pos x="58" y="33"/>
                </a:cxn>
                <a:cxn ang="0">
                  <a:pos x="51" y="30"/>
                </a:cxn>
                <a:cxn ang="0">
                  <a:pos x="41" y="28"/>
                </a:cxn>
                <a:cxn ang="0">
                  <a:pos x="40" y="23"/>
                </a:cxn>
                <a:cxn ang="0">
                  <a:pos x="40" y="18"/>
                </a:cxn>
                <a:cxn ang="0">
                  <a:pos x="38" y="18"/>
                </a:cxn>
                <a:cxn ang="0">
                  <a:pos x="34" y="17"/>
                </a:cxn>
                <a:cxn ang="0">
                  <a:pos x="32" y="13"/>
                </a:cxn>
                <a:cxn ang="0">
                  <a:pos x="30" y="7"/>
                </a:cxn>
                <a:cxn ang="0">
                  <a:pos x="27" y="3"/>
                </a:cxn>
                <a:cxn ang="0">
                  <a:pos x="28" y="3"/>
                </a:cxn>
                <a:cxn ang="0">
                  <a:pos x="23" y="1"/>
                </a:cxn>
                <a:cxn ang="0">
                  <a:pos x="17" y="0"/>
                </a:cxn>
                <a:cxn ang="0">
                  <a:pos x="0" y="5"/>
                </a:cxn>
                <a:cxn ang="0">
                  <a:pos x="1" y="11"/>
                </a:cxn>
                <a:cxn ang="0">
                  <a:pos x="4" y="14"/>
                </a:cxn>
                <a:cxn ang="0">
                  <a:pos x="7" y="17"/>
                </a:cxn>
                <a:cxn ang="0">
                  <a:pos x="8" y="25"/>
                </a:cxn>
                <a:cxn ang="0">
                  <a:pos x="10" y="33"/>
                </a:cxn>
                <a:cxn ang="0">
                  <a:pos x="10" y="48"/>
                </a:cxn>
                <a:cxn ang="0">
                  <a:pos x="8" y="51"/>
                </a:cxn>
                <a:cxn ang="0">
                  <a:pos x="5" y="52"/>
                </a:cxn>
                <a:cxn ang="0">
                  <a:pos x="1" y="57"/>
                </a:cxn>
                <a:cxn ang="0">
                  <a:pos x="14" y="71"/>
                </a:cxn>
                <a:cxn ang="0">
                  <a:pos x="15" y="71"/>
                </a:cxn>
                <a:cxn ang="0">
                  <a:pos x="24" y="75"/>
                </a:cxn>
                <a:cxn ang="0">
                  <a:pos x="30" y="79"/>
                </a:cxn>
                <a:cxn ang="0">
                  <a:pos x="57" y="75"/>
                </a:cxn>
                <a:cxn ang="0">
                  <a:pos x="58" y="69"/>
                </a:cxn>
                <a:cxn ang="0">
                  <a:pos x="61" y="64"/>
                </a:cxn>
                <a:cxn ang="0">
                  <a:pos x="62" y="64"/>
                </a:cxn>
                <a:cxn ang="0">
                  <a:pos x="64" y="62"/>
                </a:cxn>
                <a:cxn ang="0">
                  <a:pos x="58" y="52"/>
                </a:cxn>
              </a:cxnLst>
              <a:rect l="0" t="0" r="r" b="b"/>
              <a:pathLst>
                <a:path w="64" h="79">
                  <a:moveTo>
                    <a:pt x="58" y="52"/>
                  </a:moveTo>
                  <a:lnTo>
                    <a:pt x="58" y="52"/>
                  </a:lnTo>
                  <a:lnTo>
                    <a:pt x="55" y="50"/>
                  </a:lnTo>
                  <a:lnTo>
                    <a:pt x="55" y="47"/>
                  </a:lnTo>
                  <a:lnTo>
                    <a:pt x="57" y="44"/>
                  </a:lnTo>
                  <a:lnTo>
                    <a:pt x="58" y="42"/>
                  </a:lnTo>
                  <a:lnTo>
                    <a:pt x="58" y="42"/>
                  </a:lnTo>
                  <a:lnTo>
                    <a:pt x="59" y="40"/>
                  </a:lnTo>
                  <a:lnTo>
                    <a:pt x="59" y="38"/>
                  </a:lnTo>
                  <a:lnTo>
                    <a:pt x="58" y="34"/>
                  </a:lnTo>
                  <a:lnTo>
                    <a:pt x="58" y="34"/>
                  </a:lnTo>
                  <a:lnTo>
                    <a:pt x="58" y="33"/>
                  </a:lnTo>
                  <a:lnTo>
                    <a:pt x="55" y="31"/>
                  </a:lnTo>
                  <a:lnTo>
                    <a:pt x="51" y="30"/>
                  </a:lnTo>
                  <a:lnTo>
                    <a:pt x="41" y="28"/>
                  </a:lnTo>
                  <a:lnTo>
                    <a:pt x="41" y="28"/>
                  </a:lnTo>
                  <a:lnTo>
                    <a:pt x="40" y="27"/>
                  </a:lnTo>
                  <a:lnTo>
                    <a:pt x="40" y="23"/>
                  </a:lnTo>
                  <a:lnTo>
                    <a:pt x="40" y="20"/>
                  </a:lnTo>
                  <a:lnTo>
                    <a:pt x="40" y="18"/>
                  </a:lnTo>
                  <a:lnTo>
                    <a:pt x="38" y="18"/>
                  </a:lnTo>
                  <a:lnTo>
                    <a:pt x="38" y="18"/>
                  </a:lnTo>
                  <a:lnTo>
                    <a:pt x="35" y="18"/>
                  </a:lnTo>
                  <a:lnTo>
                    <a:pt x="34" y="17"/>
                  </a:lnTo>
                  <a:lnTo>
                    <a:pt x="32" y="13"/>
                  </a:lnTo>
                  <a:lnTo>
                    <a:pt x="32" y="13"/>
                  </a:lnTo>
                  <a:lnTo>
                    <a:pt x="32" y="10"/>
                  </a:lnTo>
                  <a:lnTo>
                    <a:pt x="30" y="7"/>
                  </a:lnTo>
                  <a:lnTo>
                    <a:pt x="28" y="5"/>
                  </a:lnTo>
                  <a:lnTo>
                    <a:pt x="27" y="3"/>
                  </a:lnTo>
                  <a:lnTo>
                    <a:pt x="27" y="3"/>
                  </a:lnTo>
                  <a:lnTo>
                    <a:pt x="28" y="3"/>
                  </a:lnTo>
                  <a:lnTo>
                    <a:pt x="28" y="3"/>
                  </a:lnTo>
                  <a:lnTo>
                    <a:pt x="23" y="1"/>
                  </a:lnTo>
                  <a:lnTo>
                    <a:pt x="23" y="1"/>
                  </a:lnTo>
                  <a:lnTo>
                    <a:pt x="17" y="0"/>
                  </a:lnTo>
                  <a:lnTo>
                    <a:pt x="17" y="0"/>
                  </a:lnTo>
                  <a:lnTo>
                    <a:pt x="0" y="5"/>
                  </a:lnTo>
                  <a:lnTo>
                    <a:pt x="0" y="5"/>
                  </a:lnTo>
                  <a:lnTo>
                    <a:pt x="1" y="11"/>
                  </a:lnTo>
                  <a:lnTo>
                    <a:pt x="3" y="13"/>
                  </a:lnTo>
                  <a:lnTo>
                    <a:pt x="4" y="14"/>
                  </a:lnTo>
                  <a:lnTo>
                    <a:pt x="4" y="14"/>
                  </a:lnTo>
                  <a:lnTo>
                    <a:pt x="7" y="17"/>
                  </a:lnTo>
                  <a:lnTo>
                    <a:pt x="7" y="20"/>
                  </a:lnTo>
                  <a:lnTo>
                    <a:pt x="8" y="25"/>
                  </a:lnTo>
                  <a:lnTo>
                    <a:pt x="8" y="25"/>
                  </a:lnTo>
                  <a:lnTo>
                    <a:pt x="10" y="33"/>
                  </a:lnTo>
                  <a:lnTo>
                    <a:pt x="10" y="40"/>
                  </a:lnTo>
                  <a:lnTo>
                    <a:pt x="10" y="48"/>
                  </a:lnTo>
                  <a:lnTo>
                    <a:pt x="8" y="50"/>
                  </a:lnTo>
                  <a:lnTo>
                    <a:pt x="8" y="51"/>
                  </a:lnTo>
                  <a:lnTo>
                    <a:pt x="8" y="51"/>
                  </a:lnTo>
                  <a:lnTo>
                    <a:pt x="5" y="52"/>
                  </a:lnTo>
                  <a:lnTo>
                    <a:pt x="1" y="57"/>
                  </a:lnTo>
                  <a:lnTo>
                    <a:pt x="1" y="57"/>
                  </a:lnTo>
                  <a:lnTo>
                    <a:pt x="14" y="71"/>
                  </a:lnTo>
                  <a:lnTo>
                    <a:pt x="14" y="71"/>
                  </a:lnTo>
                  <a:lnTo>
                    <a:pt x="15" y="71"/>
                  </a:lnTo>
                  <a:lnTo>
                    <a:pt x="15" y="71"/>
                  </a:lnTo>
                  <a:lnTo>
                    <a:pt x="18" y="72"/>
                  </a:lnTo>
                  <a:lnTo>
                    <a:pt x="24" y="75"/>
                  </a:lnTo>
                  <a:lnTo>
                    <a:pt x="30" y="79"/>
                  </a:lnTo>
                  <a:lnTo>
                    <a:pt x="30" y="79"/>
                  </a:lnTo>
                  <a:lnTo>
                    <a:pt x="57" y="75"/>
                  </a:lnTo>
                  <a:lnTo>
                    <a:pt x="57" y="75"/>
                  </a:lnTo>
                  <a:lnTo>
                    <a:pt x="58" y="69"/>
                  </a:lnTo>
                  <a:lnTo>
                    <a:pt x="58" y="69"/>
                  </a:lnTo>
                  <a:lnTo>
                    <a:pt x="59" y="65"/>
                  </a:lnTo>
                  <a:lnTo>
                    <a:pt x="61" y="64"/>
                  </a:lnTo>
                  <a:lnTo>
                    <a:pt x="62" y="64"/>
                  </a:lnTo>
                  <a:lnTo>
                    <a:pt x="62" y="64"/>
                  </a:lnTo>
                  <a:lnTo>
                    <a:pt x="64" y="62"/>
                  </a:lnTo>
                  <a:lnTo>
                    <a:pt x="64" y="62"/>
                  </a:lnTo>
                  <a:lnTo>
                    <a:pt x="62" y="60"/>
                  </a:lnTo>
                  <a:lnTo>
                    <a:pt x="58" y="52"/>
                  </a:lnTo>
                  <a:lnTo>
                    <a:pt x="58" y="5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23" name="Kyrgystan">
              <a:extLst>
                <a:ext uri="{FF2B5EF4-FFF2-40B4-BE49-F238E27FC236}">
                  <a16:creationId xmlns:a16="http://schemas.microsoft.com/office/drawing/2014/main" id="{99E2F777-796F-8C60-2D32-3D1190AEAA2D}"/>
                </a:ext>
              </a:extLst>
            </p:cNvPr>
            <p:cNvSpPr>
              <a:spLocks/>
            </p:cNvSpPr>
            <p:nvPr/>
          </p:nvSpPr>
          <p:spPr bwMode="auto">
            <a:xfrm>
              <a:off x="8946549" y="2322615"/>
              <a:ext cx="269089" cy="113786"/>
            </a:xfrm>
            <a:custGeom>
              <a:avLst/>
              <a:gdLst/>
              <a:ahLst/>
              <a:cxnLst>
                <a:cxn ang="0">
                  <a:pos x="157" y="10"/>
                </a:cxn>
                <a:cxn ang="0">
                  <a:pos x="147" y="10"/>
                </a:cxn>
                <a:cxn ang="0">
                  <a:pos x="113" y="6"/>
                </a:cxn>
                <a:cxn ang="0">
                  <a:pos x="100" y="7"/>
                </a:cxn>
                <a:cxn ang="0">
                  <a:pos x="84" y="2"/>
                </a:cxn>
                <a:cxn ang="0">
                  <a:pos x="69" y="3"/>
                </a:cxn>
                <a:cxn ang="0">
                  <a:pos x="67" y="7"/>
                </a:cxn>
                <a:cxn ang="0">
                  <a:pos x="59" y="13"/>
                </a:cxn>
                <a:cxn ang="0">
                  <a:pos x="46" y="7"/>
                </a:cxn>
                <a:cxn ang="0">
                  <a:pos x="32" y="9"/>
                </a:cxn>
                <a:cxn ang="0">
                  <a:pos x="30" y="15"/>
                </a:cxn>
                <a:cxn ang="0">
                  <a:pos x="22" y="22"/>
                </a:cxn>
                <a:cxn ang="0">
                  <a:pos x="16" y="30"/>
                </a:cxn>
                <a:cxn ang="0">
                  <a:pos x="22" y="36"/>
                </a:cxn>
                <a:cxn ang="0">
                  <a:pos x="33" y="37"/>
                </a:cxn>
                <a:cxn ang="0">
                  <a:pos x="36" y="35"/>
                </a:cxn>
                <a:cxn ang="0">
                  <a:pos x="50" y="40"/>
                </a:cxn>
                <a:cxn ang="0">
                  <a:pos x="60" y="49"/>
                </a:cxn>
                <a:cxn ang="0">
                  <a:pos x="52" y="52"/>
                </a:cxn>
                <a:cxn ang="0">
                  <a:pos x="49" y="56"/>
                </a:cxn>
                <a:cxn ang="0">
                  <a:pos x="37" y="56"/>
                </a:cxn>
                <a:cxn ang="0">
                  <a:pos x="30" y="57"/>
                </a:cxn>
                <a:cxn ang="0">
                  <a:pos x="12" y="59"/>
                </a:cxn>
                <a:cxn ang="0">
                  <a:pos x="0" y="66"/>
                </a:cxn>
                <a:cxn ang="0">
                  <a:pos x="0" y="70"/>
                </a:cxn>
                <a:cxn ang="0">
                  <a:pos x="17" y="69"/>
                </a:cxn>
                <a:cxn ang="0">
                  <a:pos x="23" y="70"/>
                </a:cxn>
                <a:cxn ang="0">
                  <a:pos x="32" y="70"/>
                </a:cxn>
                <a:cxn ang="0">
                  <a:pos x="37" y="72"/>
                </a:cxn>
                <a:cxn ang="0">
                  <a:pos x="44" y="74"/>
                </a:cxn>
                <a:cxn ang="0">
                  <a:pos x="50" y="74"/>
                </a:cxn>
                <a:cxn ang="0">
                  <a:pos x="71" y="73"/>
                </a:cxn>
                <a:cxn ang="0">
                  <a:pos x="74" y="64"/>
                </a:cxn>
                <a:cxn ang="0">
                  <a:pos x="76" y="62"/>
                </a:cxn>
                <a:cxn ang="0">
                  <a:pos x="84" y="59"/>
                </a:cxn>
                <a:cxn ang="0">
                  <a:pos x="90" y="54"/>
                </a:cxn>
                <a:cxn ang="0">
                  <a:pos x="97" y="52"/>
                </a:cxn>
                <a:cxn ang="0">
                  <a:pos x="104" y="54"/>
                </a:cxn>
                <a:cxn ang="0">
                  <a:pos x="110" y="54"/>
                </a:cxn>
                <a:cxn ang="0">
                  <a:pos x="120" y="49"/>
                </a:cxn>
                <a:cxn ang="0">
                  <a:pos x="125" y="43"/>
                </a:cxn>
                <a:cxn ang="0">
                  <a:pos x="138" y="44"/>
                </a:cxn>
                <a:cxn ang="0">
                  <a:pos x="147" y="37"/>
                </a:cxn>
                <a:cxn ang="0">
                  <a:pos x="153" y="33"/>
                </a:cxn>
                <a:cxn ang="0">
                  <a:pos x="167" y="26"/>
                </a:cxn>
                <a:cxn ang="0">
                  <a:pos x="174" y="22"/>
                </a:cxn>
                <a:cxn ang="0">
                  <a:pos x="171" y="17"/>
                </a:cxn>
                <a:cxn ang="0">
                  <a:pos x="161" y="15"/>
                </a:cxn>
              </a:cxnLst>
              <a:rect l="0" t="0" r="r" b="b"/>
              <a:pathLst>
                <a:path w="175" h="74">
                  <a:moveTo>
                    <a:pt x="161" y="15"/>
                  </a:moveTo>
                  <a:lnTo>
                    <a:pt x="161" y="15"/>
                  </a:lnTo>
                  <a:lnTo>
                    <a:pt x="157" y="10"/>
                  </a:lnTo>
                  <a:lnTo>
                    <a:pt x="154" y="10"/>
                  </a:lnTo>
                  <a:lnTo>
                    <a:pt x="151" y="10"/>
                  </a:lnTo>
                  <a:lnTo>
                    <a:pt x="147" y="10"/>
                  </a:lnTo>
                  <a:lnTo>
                    <a:pt x="147" y="10"/>
                  </a:lnTo>
                  <a:lnTo>
                    <a:pt x="125" y="7"/>
                  </a:lnTo>
                  <a:lnTo>
                    <a:pt x="113" y="6"/>
                  </a:lnTo>
                  <a:lnTo>
                    <a:pt x="106" y="7"/>
                  </a:lnTo>
                  <a:lnTo>
                    <a:pt x="106" y="7"/>
                  </a:lnTo>
                  <a:lnTo>
                    <a:pt x="100" y="7"/>
                  </a:lnTo>
                  <a:lnTo>
                    <a:pt x="94" y="6"/>
                  </a:lnTo>
                  <a:lnTo>
                    <a:pt x="84" y="2"/>
                  </a:lnTo>
                  <a:lnTo>
                    <a:pt x="84" y="2"/>
                  </a:lnTo>
                  <a:lnTo>
                    <a:pt x="80" y="0"/>
                  </a:lnTo>
                  <a:lnTo>
                    <a:pt x="74" y="2"/>
                  </a:lnTo>
                  <a:lnTo>
                    <a:pt x="69" y="3"/>
                  </a:lnTo>
                  <a:lnTo>
                    <a:pt x="67" y="6"/>
                  </a:lnTo>
                  <a:lnTo>
                    <a:pt x="67" y="7"/>
                  </a:lnTo>
                  <a:lnTo>
                    <a:pt x="67" y="7"/>
                  </a:lnTo>
                  <a:lnTo>
                    <a:pt x="66" y="12"/>
                  </a:lnTo>
                  <a:lnTo>
                    <a:pt x="63" y="13"/>
                  </a:lnTo>
                  <a:lnTo>
                    <a:pt x="59" y="13"/>
                  </a:lnTo>
                  <a:lnTo>
                    <a:pt x="53" y="10"/>
                  </a:lnTo>
                  <a:lnTo>
                    <a:pt x="53" y="10"/>
                  </a:lnTo>
                  <a:lnTo>
                    <a:pt x="46" y="7"/>
                  </a:lnTo>
                  <a:lnTo>
                    <a:pt x="39" y="7"/>
                  </a:lnTo>
                  <a:lnTo>
                    <a:pt x="33" y="7"/>
                  </a:lnTo>
                  <a:lnTo>
                    <a:pt x="32" y="9"/>
                  </a:lnTo>
                  <a:lnTo>
                    <a:pt x="32" y="10"/>
                  </a:lnTo>
                  <a:lnTo>
                    <a:pt x="32" y="10"/>
                  </a:lnTo>
                  <a:lnTo>
                    <a:pt x="30" y="15"/>
                  </a:lnTo>
                  <a:lnTo>
                    <a:pt x="27" y="17"/>
                  </a:lnTo>
                  <a:lnTo>
                    <a:pt x="22" y="22"/>
                  </a:lnTo>
                  <a:lnTo>
                    <a:pt x="22" y="22"/>
                  </a:lnTo>
                  <a:lnTo>
                    <a:pt x="19" y="25"/>
                  </a:lnTo>
                  <a:lnTo>
                    <a:pt x="16" y="30"/>
                  </a:lnTo>
                  <a:lnTo>
                    <a:pt x="16" y="30"/>
                  </a:lnTo>
                  <a:lnTo>
                    <a:pt x="19" y="33"/>
                  </a:lnTo>
                  <a:lnTo>
                    <a:pt x="22" y="36"/>
                  </a:lnTo>
                  <a:lnTo>
                    <a:pt x="22" y="36"/>
                  </a:lnTo>
                  <a:lnTo>
                    <a:pt x="24" y="37"/>
                  </a:lnTo>
                  <a:lnTo>
                    <a:pt x="29" y="39"/>
                  </a:lnTo>
                  <a:lnTo>
                    <a:pt x="33" y="37"/>
                  </a:lnTo>
                  <a:lnTo>
                    <a:pt x="34" y="35"/>
                  </a:lnTo>
                  <a:lnTo>
                    <a:pt x="34" y="35"/>
                  </a:lnTo>
                  <a:lnTo>
                    <a:pt x="36" y="35"/>
                  </a:lnTo>
                  <a:lnTo>
                    <a:pt x="37" y="35"/>
                  </a:lnTo>
                  <a:lnTo>
                    <a:pt x="43" y="36"/>
                  </a:lnTo>
                  <a:lnTo>
                    <a:pt x="50" y="40"/>
                  </a:lnTo>
                  <a:lnTo>
                    <a:pt x="57" y="46"/>
                  </a:lnTo>
                  <a:lnTo>
                    <a:pt x="57" y="46"/>
                  </a:lnTo>
                  <a:lnTo>
                    <a:pt x="60" y="49"/>
                  </a:lnTo>
                  <a:lnTo>
                    <a:pt x="57" y="50"/>
                  </a:lnTo>
                  <a:lnTo>
                    <a:pt x="53" y="50"/>
                  </a:lnTo>
                  <a:lnTo>
                    <a:pt x="52" y="52"/>
                  </a:lnTo>
                  <a:lnTo>
                    <a:pt x="50" y="53"/>
                  </a:lnTo>
                  <a:lnTo>
                    <a:pt x="50" y="53"/>
                  </a:lnTo>
                  <a:lnTo>
                    <a:pt x="49" y="56"/>
                  </a:lnTo>
                  <a:lnTo>
                    <a:pt x="47" y="56"/>
                  </a:lnTo>
                  <a:lnTo>
                    <a:pt x="42" y="56"/>
                  </a:lnTo>
                  <a:lnTo>
                    <a:pt x="37" y="56"/>
                  </a:lnTo>
                  <a:lnTo>
                    <a:pt x="34" y="56"/>
                  </a:lnTo>
                  <a:lnTo>
                    <a:pt x="34" y="56"/>
                  </a:lnTo>
                  <a:lnTo>
                    <a:pt x="30" y="57"/>
                  </a:lnTo>
                  <a:lnTo>
                    <a:pt x="23" y="59"/>
                  </a:lnTo>
                  <a:lnTo>
                    <a:pt x="12" y="59"/>
                  </a:lnTo>
                  <a:lnTo>
                    <a:pt x="12" y="59"/>
                  </a:lnTo>
                  <a:lnTo>
                    <a:pt x="7" y="60"/>
                  </a:lnTo>
                  <a:lnTo>
                    <a:pt x="3" y="63"/>
                  </a:lnTo>
                  <a:lnTo>
                    <a:pt x="0" y="66"/>
                  </a:lnTo>
                  <a:lnTo>
                    <a:pt x="0" y="69"/>
                  </a:lnTo>
                  <a:lnTo>
                    <a:pt x="0" y="69"/>
                  </a:lnTo>
                  <a:lnTo>
                    <a:pt x="0" y="70"/>
                  </a:lnTo>
                  <a:lnTo>
                    <a:pt x="3" y="70"/>
                  </a:lnTo>
                  <a:lnTo>
                    <a:pt x="9" y="70"/>
                  </a:lnTo>
                  <a:lnTo>
                    <a:pt x="17" y="69"/>
                  </a:lnTo>
                  <a:lnTo>
                    <a:pt x="20" y="70"/>
                  </a:lnTo>
                  <a:lnTo>
                    <a:pt x="23" y="70"/>
                  </a:lnTo>
                  <a:lnTo>
                    <a:pt x="23" y="70"/>
                  </a:lnTo>
                  <a:lnTo>
                    <a:pt x="24" y="72"/>
                  </a:lnTo>
                  <a:lnTo>
                    <a:pt x="27" y="72"/>
                  </a:lnTo>
                  <a:lnTo>
                    <a:pt x="32" y="70"/>
                  </a:lnTo>
                  <a:lnTo>
                    <a:pt x="34" y="70"/>
                  </a:lnTo>
                  <a:lnTo>
                    <a:pt x="36" y="70"/>
                  </a:lnTo>
                  <a:lnTo>
                    <a:pt x="37" y="72"/>
                  </a:lnTo>
                  <a:lnTo>
                    <a:pt x="37" y="72"/>
                  </a:lnTo>
                  <a:lnTo>
                    <a:pt x="40" y="73"/>
                  </a:lnTo>
                  <a:lnTo>
                    <a:pt x="44" y="74"/>
                  </a:lnTo>
                  <a:lnTo>
                    <a:pt x="47" y="73"/>
                  </a:lnTo>
                  <a:lnTo>
                    <a:pt x="50" y="74"/>
                  </a:lnTo>
                  <a:lnTo>
                    <a:pt x="50" y="74"/>
                  </a:lnTo>
                  <a:lnTo>
                    <a:pt x="56" y="74"/>
                  </a:lnTo>
                  <a:lnTo>
                    <a:pt x="61" y="74"/>
                  </a:lnTo>
                  <a:lnTo>
                    <a:pt x="71" y="73"/>
                  </a:lnTo>
                  <a:lnTo>
                    <a:pt x="71" y="73"/>
                  </a:lnTo>
                  <a:lnTo>
                    <a:pt x="73" y="69"/>
                  </a:lnTo>
                  <a:lnTo>
                    <a:pt x="74" y="64"/>
                  </a:lnTo>
                  <a:lnTo>
                    <a:pt x="74" y="64"/>
                  </a:lnTo>
                  <a:lnTo>
                    <a:pt x="74" y="63"/>
                  </a:lnTo>
                  <a:lnTo>
                    <a:pt x="76" y="62"/>
                  </a:lnTo>
                  <a:lnTo>
                    <a:pt x="81" y="60"/>
                  </a:lnTo>
                  <a:lnTo>
                    <a:pt x="81" y="60"/>
                  </a:lnTo>
                  <a:lnTo>
                    <a:pt x="84" y="59"/>
                  </a:lnTo>
                  <a:lnTo>
                    <a:pt x="86" y="57"/>
                  </a:lnTo>
                  <a:lnTo>
                    <a:pt x="88" y="56"/>
                  </a:lnTo>
                  <a:lnTo>
                    <a:pt x="90" y="54"/>
                  </a:lnTo>
                  <a:lnTo>
                    <a:pt x="90" y="54"/>
                  </a:lnTo>
                  <a:lnTo>
                    <a:pt x="94" y="53"/>
                  </a:lnTo>
                  <a:lnTo>
                    <a:pt x="97" y="52"/>
                  </a:lnTo>
                  <a:lnTo>
                    <a:pt x="100" y="52"/>
                  </a:lnTo>
                  <a:lnTo>
                    <a:pt x="100" y="52"/>
                  </a:lnTo>
                  <a:lnTo>
                    <a:pt x="104" y="54"/>
                  </a:lnTo>
                  <a:lnTo>
                    <a:pt x="107" y="56"/>
                  </a:lnTo>
                  <a:lnTo>
                    <a:pt x="110" y="54"/>
                  </a:lnTo>
                  <a:lnTo>
                    <a:pt x="110" y="54"/>
                  </a:lnTo>
                  <a:lnTo>
                    <a:pt x="114" y="53"/>
                  </a:lnTo>
                  <a:lnTo>
                    <a:pt x="116" y="52"/>
                  </a:lnTo>
                  <a:lnTo>
                    <a:pt x="120" y="49"/>
                  </a:lnTo>
                  <a:lnTo>
                    <a:pt x="120" y="49"/>
                  </a:lnTo>
                  <a:lnTo>
                    <a:pt x="123" y="44"/>
                  </a:lnTo>
                  <a:lnTo>
                    <a:pt x="125" y="43"/>
                  </a:lnTo>
                  <a:lnTo>
                    <a:pt x="134" y="44"/>
                  </a:lnTo>
                  <a:lnTo>
                    <a:pt x="134" y="44"/>
                  </a:lnTo>
                  <a:lnTo>
                    <a:pt x="138" y="44"/>
                  </a:lnTo>
                  <a:lnTo>
                    <a:pt x="143" y="43"/>
                  </a:lnTo>
                  <a:lnTo>
                    <a:pt x="145" y="40"/>
                  </a:lnTo>
                  <a:lnTo>
                    <a:pt x="147" y="37"/>
                  </a:lnTo>
                  <a:lnTo>
                    <a:pt x="147" y="37"/>
                  </a:lnTo>
                  <a:lnTo>
                    <a:pt x="148" y="35"/>
                  </a:lnTo>
                  <a:lnTo>
                    <a:pt x="153" y="33"/>
                  </a:lnTo>
                  <a:lnTo>
                    <a:pt x="160" y="30"/>
                  </a:lnTo>
                  <a:lnTo>
                    <a:pt x="160" y="30"/>
                  </a:lnTo>
                  <a:lnTo>
                    <a:pt x="167" y="26"/>
                  </a:lnTo>
                  <a:lnTo>
                    <a:pt x="174" y="23"/>
                  </a:lnTo>
                  <a:lnTo>
                    <a:pt x="174" y="23"/>
                  </a:lnTo>
                  <a:lnTo>
                    <a:pt x="174" y="22"/>
                  </a:lnTo>
                  <a:lnTo>
                    <a:pt x="175" y="19"/>
                  </a:lnTo>
                  <a:lnTo>
                    <a:pt x="175" y="19"/>
                  </a:lnTo>
                  <a:lnTo>
                    <a:pt x="171" y="17"/>
                  </a:lnTo>
                  <a:lnTo>
                    <a:pt x="168" y="17"/>
                  </a:lnTo>
                  <a:lnTo>
                    <a:pt x="165" y="16"/>
                  </a:lnTo>
                  <a:lnTo>
                    <a:pt x="161" y="15"/>
                  </a:lnTo>
                  <a:lnTo>
                    <a:pt x="16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24" name="Georgia">
              <a:extLst>
                <a:ext uri="{FF2B5EF4-FFF2-40B4-BE49-F238E27FC236}">
                  <a16:creationId xmlns:a16="http://schemas.microsoft.com/office/drawing/2014/main" id="{4DB03E19-DEDF-A549-FE86-A0F86AC84A2B}"/>
                </a:ext>
              </a:extLst>
            </p:cNvPr>
            <p:cNvSpPr>
              <a:spLocks/>
            </p:cNvSpPr>
            <p:nvPr/>
          </p:nvSpPr>
          <p:spPr bwMode="auto">
            <a:xfrm>
              <a:off x="8206943" y="2307237"/>
              <a:ext cx="167604" cy="76882"/>
            </a:xfrm>
            <a:custGeom>
              <a:avLst/>
              <a:gdLst/>
              <a:ahLst/>
              <a:cxnLst>
                <a:cxn ang="0">
                  <a:pos x="45" y="39"/>
                </a:cxn>
                <a:cxn ang="0">
                  <a:pos x="50" y="40"/>
                </a:cxn>
                <a:cxn ang="0">
                  <a:pos x="56" y="49"/>
                </a:cxn>
                <a:cxn ang="0">
                  <a:pos x="56" y="49"/>
                </a:cxn>
                <a:cxn ang="0">
                  <a:pos x="72" y="46"/>
                </a:cxn>
                <a:cxn ang="0">
                  <a:pos x="86" y="47"/>
                </a:cxn>
                <a:cxn ang="0">
                  <a:pos x="86" y="46"/>
                </a:cxn>
                <a:cxn ang="0">
                  <a:pos x="86" y="45"/>
                </a:cxn>
                <a:cxn ang="0">
                  <a:pos x="90" y="43"/>
                </a:cxn>
                <a:cxn ang="0">
                  <a:pos x="97" y="47"/>
                </a:cxn>
                <a:cxn ang="0">
                  <a:pos x="103" y="50"/>
                </a:cxn>
                <a:cxn ang="0">
                  <a:pos x="109" y="49"/>
                </a:cxn>
                <a:cxn ang="0">
                  <a:pos x="109" y="46"/>
                </a:cxn>
                <a:cxn ang="0">
                  <a:pos x="104" y="42"/>
                </a:cxn>
                <a:cxn ang="0">
                  <a:pos x="104" y="39"/>
                </a:cxn>
                <a:cxn ang="0">
                  <a:pos x="107" y="35"/>
                </a:cxn>
                <a:cxn ang="0">
                  <a:pos x="97" y="30"/>
                </a:cxn>
                <a:cxn ang="0">
                  <a:pos x="96" y="29"/>
                </a:cxn>
                <a:cxn ang="0">
                  <a:pos x="94" y="22"/>
                </a:cxn>
                <a:cxn ang="0">
                  <a:pos x="92" y="20"/>
                </a:cxn>
                <a:cxn ang="0">
                  <a:pos x="86" y="17"/>
                </a:cxn>
                <a:cxn ang="0">
                  <a:pos x="79" y="19"/>
                </a:cxn>
                <a:cxn ang="0">
                  <a:pos x="70" y="20"/>
                </a:cxn>
                <a:cxn ang="0">
                  <a:pos x="67" y="20"/>
                </a:cxn>
                <a:cxn ang="0">
                  <a:pos x="63" y="16"/>
                </a:cxn>
                <a:cxn ang="0">
                  <a:pos x="60" y="15"/>
                </a:cxn>
                <a:cxn ang="0">
                  <a:pos x="55" y="13"/>
                </a:cxn>
                <a:cxn ang="0">
                  <a:pos x="50" y="9"/>
                </a:cxn>
                <a:cxn ang="0">
                  <a:pos x="39" y="8"/>
                </a:cxn>
                <a:cxn ang="0">
                  <a:pos x="25" y="6"/>
                </a:cxn>
                <a:cxn ang="0">
                  <a:pos x="16" y="2"/>
                </a:cxn>
                <a:cxn ang="0">
                  <a:pos x="6" y="0"/>
                </a:cxn>
                <a:cxn ang="0">
                  <a:pos x="0" y="3"/>
                </a:cxn>
                <a:cxn ang="0">
                  <a:pos x="8" y="8"/>
                </a:cxn>
                <a:cxn ang="0">
                  <a:pos x="22" y="12"/>
                </a:cxn>
                <a:cxn ang="0">
                  <a:pos x="25" y="17"/>
                </a:cxn>
                <a:cxn ang="0">
                  <a:pos x="27" y="23"/>
                </a:cxn>
                <a:cxn ang="0">
                  <a:pos x="32" y="29"/>
                </a:cxn>
                <a:cxn ang="0">
                  <a:pos x="30" y="35"/>
                </a:cxn>
                <a:cxn ang="0">
                  <a:pos x="27" y="40"/>
                </a:cxn>
                <a:cxn ang="0">
                  <a:pos x="37" y="40"/>
                </a:cxn>
                <a:cxn ang="0">
                  <a:pos x="45" y="39"/>
                </a:cxn>
              </a:cxnLst>
              <a:rect l="0" t="0" r="r" b="b"/>
              <a:pathLst>
                <a:path w="109" h="50">
                  <a:moveTo>
                    <a:pt x="45" y="39"/>
                  </a:moveTo>
                  <a:lnTo>
                    <a:pt x="45" y="39"/>
                  </a:lnTo>
                  <a:lnTo>
                    <a:pt x="47" y="39"/>
                  </a:lnTo>
                  <a:lnTo>
                    <a:pt x="50" y="40"/>
                  </a:lnTo>
                  <a:lnTo>
                    <a:pt x="56" y="49"/>
                  </a:lnTo>
                  <a:lnTo>
                    <a:pt x="56" y="49"/>
                  </a:lnTo>
                  <a:lnTo>
                    <a:pt x="56" y="49"/>
                  </a:lnTo>
                  <a:lnTo>
                    <a:pt x="56" y="49"/>
                  </a:lnTo>
                  <a:lnTo>
                    <a:pt x="72" y="46"/>
                  </a:lnTo>
                  <a:lnTo>
                    <a:pt x="72" y="46"/>
                  </a:lnTo>
                  <a:lnTo>
                    <a:pt x="79" y="46"/>
                  </a:lnTo>
                  <a:lnTo>
                    <a:pt x="86" y="47"/>
                  </a:lnTo>
                  <a:lnTo>
                    <a:pt x="86" y="47"/>
                  </a:lnTo>
                  <a:lnTo>
                    <a:pt x="86" y="46"/>
                  </a:lnTo>
                  <a:lnTo>
                    <a:pt x="86" y="45"/>
                  </a:lnTo>
                  <a:lnTo>
                    <a:pt x="86" y="45"/>
                  </a:lnTo>
                  <a:lnTo>
                    <a:pt x="87" y="43"/>
                  </a:lnTo>
                  <a:lnTo>
                    <a:pt x="90" y="43"/>
                  </a:lnTo>
                  <a:lnTo>
                    <a:pt x="97" y="47"/>
                  </a:lnTo>
                  <a:lnTo>
                    <a:pt x="97" y="47"/>
                  </a:lnTo>
                  <a:lnTo>
                    <a:pt x="99" y="49"/>
                  </a:lnTo>
                  <a:lnTo>
                    <a:pt x="103" y="50"/>
                  </a:lnTo>
                  <a:lnTo>
                    <a:pt x="106" y="49"/>
                  </a:lnTo>
                  <a:lnTo>
                    <a:pt x="109" y="49"/>
                  </a:lnTo>
                  <a:lnTo>
                    <a:pt x="109" y="49"/>
                  </a:lnTo>
                  <a:lnTo>
                    <a:pt x="109" y="46"/>
                  </a:lnTo>
                  <a:lnTo>
                    <a:pt x="107" y="45"/>
                  </a:lnTo>
                  <a:lnTo>
                    <a:pt x="104" y="42"/>
                  </a:lnTo>
                  <a:lnTo>
                    <a:pt x="104" y="42"/>
                  </a:lnTo>
                  <a:lnTo>
                    <a:pt x="104" y="39"/>
                  </a:lnTo>
                  <a:lnTo>
                    <a:pt x="107" y="35"/>
                  </a:lnTo>
                  <a:lnTo>
                    <a:pt x="107" y="35"/>
                  </a:lnTo>
                  <a:lnTo>
                    <a:pt x="101" y="32"/>
                  </a:lnTo>
                  <a:lnTo>
                    <a:pt x="97" y="30"/>
                  </a:lnTo>
                  <a:lnTo>
                    <a:pt x="97" y="30"/>
                  </a:lnTo>
                  <a:lnTo>
                    <a:pt x="96" y="29"/>
                  </a:lnTo>
                  <a:lnTo>
                    <a:pt x="94" y="26"/>
                  </a:lnTo>
                  <a:lnTo>
                    <a:pt x="94" y="22"/>
                  </a:lnTo>
                  <a:lnTo>
                    <a:pt x="92" y="20"/>
                  </a:lnTo>
                  <a:lnTo>
                    <a:pt x="92" y="20"/>
                  </a:lnTo>
                  <a:lnTo>
                    <a:pt x="89" y="19"/>
                  </a:lnTo>
                  <a:lnTo>
                    <a:pt x="86" y="17"/>
                  </a:lnTo>
                  <a:lnTo>
                    <a:pt x="86" y="17"/>
                  </a:lnTo>
                  <a:lnTo>
                    <a:pt x="79" y="19"/>
                  </a:lnTo>
                  <a:lnTo>
                    <a:pt x="73" y="19"/>
                  </a:lnTo>
                  <a:lnTo>
                    <a:pt x="70" y="20"/>
                  </a:lnTo>
                  <a:lnTo>
                    <a:pt x="70" y="20"/>
                  </a:lnTo>
                  <a:lnTo>
                    <a:pt x="67" y="20"/>
                  </a:lnTo>
                  <a:lnTo>
                    <a:pt x="66" y="19"/>
                  </a:lnTo>
                  <a:lnTo>
                    <a:pt x="63" y="16"/>
                  </a:lnTo>
                  <a:lnTo>
                    <a:pt x="60" y="15"/>
                  </a:lnTo>
                  <a:lnTo>
                    <a:pt x="60" y="15"/>
                  </a:lnTo>
                  <a:lnTo>
                    <a:pt x="57" y="15"/>
                  </a:lnTo>
                  <a:lnTo>
                    <a:pt x="55" y="13"/>
                  </a:lnTo>
                  <a:lnTo>
                    <a:pt x="50" y="9"/>
                  </a:lnTo>
                  <a:lnTo>
                    <a:pt x="50" y="9"/>
                  </a:lnTo>
                  <a:lnTo>
                    <a:pt x="46" y="8"/>
                  </a:lnTo>
                  <a:lnTo>
                    <a:pt x="39" y="8"/>
                  </a:lnTo>
                  <a:lnTo>
                    <a:pt x="30" y="8"/>
                  </a:lnTo>
                  <a:lnTo>
                    <a:pt x="25" y="6"/>
                  </a:lnTo>
                  <a:lnTo>
                    <a:pt x="25" y="6"/>
                  </a:lnTo>
                  <a:lnTo>
                    <a:pt x="16" y="2"/>
                  </a:lnTo>
                  <a:lnTo>
                    <a:pt x="10" y="0"/>
                  </a:lnTo>
                  <a:lnTo>
                    <a:pt x="6" y="0"/>
                  </a:lnTo>
                  <a:lnTo>
                    <a:pt x="6" y="0"/>
                  </a:lnTo>
                  <a:lnTo>
                    <a:pt x="0" y="3"/>
                  </a:lnTo>
                  <a:lnTo>
                    <a:pt x="0" y="3"/>
                  </a:lnTo>
                  <a:lnTo>
                    <a:pt x="8" y="8"/>
                  </a:lnTo>
                  <a:lnTo>
                    <a:pt x="15" y="9"/>
                  </a:lnTo>
                  <a:lnTo>
                    <a:pt x="22" y="12"/>
                  </a:lnTo>
                  <a:lnTo>
                    <a:pt x="23" y="15"/>
                  </a:lnTo>
                  <a:lnTo>
                    <a:pt x="25" y="17"/>
                  </a:lnTo>
                  <a:lnTo>
                    <a:pt x="25" y="17"/>
                  </a:lnTo>
                  <a:lnTo>
                    <a:pt x="27" y="23"/>
                  </a:lnTo>
                  <a:lnTo>
                    <a:pt x="29" y="26"/>
                  </a:lnTo>
                  <a:lnTo>
                    <a:pt x="32" y="29"/>
                  </a:lnTo>
                  <a:lnTo>
                    <a:pt x="30" y="35"/>
                  </a:lnTo>
                  <a:lnTo>
                    <a:pt x="30" y="35"/>
                  </a:lnTo>
                  <a:lnTo>
                    <a:pt x="29" y="37"/>
                  </a:lnTo>
                  <a:lnTo>
                    <a:pt x="27" y="40"/>
                  </a:lnTo>
                  <a:lnTo>
                    <a:pt x="27" y="40"/>
                  </a:lnTo>
                  <a:lnTo>
                    <a:pt x="37" y="40"/>
                  </a:lnTo>
                  <a:lnTo>
                    <a:pt x="45" y="39"/>
                  </a:lnTo>
                  <a:lnTo>
                    <a:pt x="45" y="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25" name="Turkey">
              <a:extLst>
                <a:ext uri="{FF2B5EF4-FFF2-40B4-BE49-F238E27FC236}">
                  <a16:creationId xmlns:a16="http://schemas.microsoft.com/office/drawing/2014/main" id="{931A2F93-E92B-E078-AB0D-C98BF69F3894}"/>
                </a:ext>
              </a:extLst>
            </p:cNvPr>
            <p:cNvSpPr>
              <a:spLocks noEditPoints="1"/>
            </p:cNvSpPr>
            <p:nvPr/>
          </p:nvSpPr>
          <p:spPr bwMode="auto">
            <a:xfrm>
              <a:off x="7868659" y="2353367"/>
              <a:ext cx="459755" cy="179904"/>
            </a:xfrm>
            <a:custGeom>
              <a:avLst/>
              <a:gdLst/>
              <a:ahLst/>
              <a:cxnLst>
                <a:cxn ang="0">
                  <a:pos x="292" y="69"/>
                </a:cxn>
                <a:cxn ang="0">
                  <a:pos x="290" y="52"/>
                </a:cxn>
                <a:cxn ang="0">
                  <a:pos x="293" y="44"/>
                </a:cxn>
                <a:cxn ang="0">
                  <a:pos x="289" y="36"/>
                </a:cxn>
                <a:cxn ang="0">
                  <a:pos x="279" y="27"/>
                </a:cxn>
                <a:cxn ang="0">
                  <a:pos x="270" y="10"/>
                </a:cxn>
                <a:cxn ang="0">
                  <a:pos x="247" y="10"/>
                </a:cxn>
                <a:cxn ang="0">
                  <a:pos x="218" y="20"/>
                </a:cxn>
                <a:cxn ang="0">
                  <a:pos x="189" y="20"/>
                </a:cxn>
                <a:cxn ang="0">
                  <a:pos x="171" y="15"/>
                </a:cxn>
                <a:cxn ang="0">
                  <a:pos x="156" y="7"/>
                </a:cxn>
                <a:cxn ang="0">
                  <a:pos x="132" y="2"/>
                </a:cxn>
                <a:cxn ang="0">
                  <a:pos x="91" y="10"/>
                </a:cxn>
                <a:cxn ang="0">
                  <a:pos x="64" y="19"/>
                </a:cxn>
                <a:cxn ang="0">
                  <a:pos x="47" y="23"/>
                </a:cxn>
                <a:cxn ang="0">
                  <a:pos x="23" y="32"/>
                </a:cxn>
                <a:cxn ang="0">
                  <a:pos x="1" y="40"/>
                </a:cxn>
                <a:cxn ang="0">
                  <a:pos x="7" y="46"/>
                </a:cxn>
                <a:cxn ang="0">
                  <a:pos x="10" y="52"/>
                </a:cxn>
                <a:cxn ang="0">
                  <a:pos x="10" y="64"/>
                </a:cxn>
                <a:cxn ang="0">
                  <a:pos x="14" y="76"/>
                </a:cxn>
                <a:cxn ang="0">
                  <a:pos x="11" y="81"/>
                </a:cxn>
                <a:cxn ang="0">
                  <a:pos x="20" y="90"/>
                </a:cxn>
                <a:cxn ang="0">
                  <a:pos x="31" y="96"/>
                </a:cxn>
                <a:cxn ang="0">
                  <a:pos x="41" y="98"/>
                </a:cxn>
                <a:cxn ang="0">
                  <a:pos x="53" y="111"/>
                </a:cxn>
                <a:cxn ang="0">
                  <a:pos x="70" y="106"/>
                </a:cxn>
                <a:cxn ang="0">
                  <a:pos x="82" y="98"/>
                </a:cxn>
                <a:cxn ang="0">
                  <a:pos x="108" y="113"/>
                </a:cxn>
                <a:cxn ang="0">
                  <a:pos x="129" y="106"/>
                </a:cxn>
                <a:cxn ang="0">
                  <a:pos x="145" y="103"/>
                </a:cxn>
                <a:cxn ang="0">
                  <a:pos x="161" y="100"/>
                </a:cxn>
                <a:cxn ang="0">
                  <a:pos x="156" y="108"/>
                </a:cxn>
                <a:cxn ang="0">
                  <a:pos x="156" y="117"/>
                </a:cxn>
                <a:cxn ang="0">
                  <a:pos x="166" y="107"/>
                </a:cxn>
                <a:cxn ang="0">
                  <a:pos x="172" y="103"/>
                </a:cxn>
                <a:cxn ang="0">
                  <a:pos x="186" y="103"/>
                </a:cxn>
                <a:cxn ang="0">
                  <a:pos x="199" y="103"/>
                </a:cxn>
                <a:cxn ang="0">
                  <a:pos x="226" y="98"/>
                </a:cxn>
                <a:cxn ang="0">
                  <a:pos x="249" y="94"/>
                </a:cxn>
                <a:cxn ang="0">
                  <a:pos x="265" y="90"/>
                </a:cxn>
                <a:cxn ang="0">
                  <a:pos x="279" y="91"/>
                </a:cxn>
                <a:cxn ang="0">
                  <a:pos x="292" y="96"/>
                </a:cxn>
                <a:cxn ang="0">
                  <a:pos x="299" y="91"/>
                </a:cxn>
                <a:cxn ang="0">
                  <a:pos x="24" y="20"/>
                </a:cxn>
                <a:cxn ang="0">
                  <a:pos x="45" y="19"/>
                </a:cxn>
                <a:cxn ang="0">
                  <a:pos x="34" y="9"/>
                </a:cxn>
                <a:cxn ang="0">
                  <a:pos x="27" y="2"/>
                </a:cxn>
                <a:cxn ang="0">
                  <a:pos x="7" y="2"/>
                </a:cxn>
                <a:cxn ang="0">
                  <a:pos x="9" y="12"/>
                </a:cxn>
                <a:cxn ang="0">
                  <a:pos x="4" y="20"/>
                </a:cxn>
                <a:cxn ang="0">
                  <a:pos x="10" y="30"/>
                </a:cxn>
                <a:cxn ang="0">
                  <a:pos x="24" y="20"/>
                </a:cxn>
              </a:cxnLst>
              <a:rect l="0" t="0" r="r" b="b"/>
              <a:pathLst>
                <a:path w="299" h="117">
                  <a:moveTo>
                    <a:pt x="292" y="81"/>
                  </a:moveTo>
                  <a:lnTo>
                    <a:pt x="292" y="81"/>
                  </a:lnTo>
                  <a:lnTo>
                    <a:pt x="290" y="79"/>
                  </a:lnTo>
                  <a:lnTo>
                    <a:pt x="290" y="74"/>
                  </a:lnTo>
                  <a:lnTo>
                    <a:pt x="292" y="69"/>
                  </a:lnTo>
                  <a:lnTo>
                    <a:pt x="292" y="64"/>
                  </a:lnTo>
                  <a:lnTo>
                    <a:pt x="292" y="64"/>
                  </a:lnTo>
                  <a:lnTo>
                    <a:pt x="289" y="57"/>
                  </a:lnTo>
                  <a:lnTo>
                    <a:pt x="289" y="53"/>
                  </a:lnTo>
                  <a:lnTo>
                    <a:pt x="290" y="52"/>
                  </a:lnTo>
                  <a:lnTo>
                    <a:pt x="290" y="52"/>
                  </a:lnTo>
                  <a:lnTo>
                    <a:pt x="290" y="52"/>
                  </a:lnTo>
                  <a:lnTo>
                    <a:pt x="292" y="50"/>
                  </a:lnTo>
                  <a:lnTo>
                    <a:pt x="292" y="47"/>
                  </a:lnTo>
                  <a:lnTo>
                    <a:pt x="293" y="44"/>
                  </a:lnTo>
                  <a:lnTo>
                    <a:pt x="294" y="43"/>
                  </a:lnTo>
                  <a:lnTo>
                    <a:pt x="294" y="43"/>
                  </a:lnTo>
                  <a:lnTo>
                    <a:pt x="292" y="37"/>
                  </a:lnTo>
                  <a:lnTo>
                    <a:pt x="292" y="37"/>
                  </a:lnTo>
                  <a:lnTo>
                    <a:pt x="289" y="36"/>
                  </a:lnTo>
                  <a:lnTo>
                    <a:pt x="286" y="36"/>
                  </a:lnTo>
                  <a:lnTo>
                    <a:pt x="282" y="36"/>
                  </a:lnTo>
                  <a:lnTo>
                    <a:pt x="280" y="32"/>
                  </a:lnTo>
                  <a:lnTo>
                    <a:pt x="280" y="32"/>
                  </a:lnTo>
                  <a:lnTo>
                    <a:pt x="279" y="27"/>
                  </a:lnTo>
                  <a:lnTo>
                    <a:pt x="277" y="24"/>
                  </a:lnTo>
                  <a:lnTo>
                    <a:pt x="277" y="22"/>
                  </a:lnTo>
                  <a:lnTo>
                    <a:pt x="276" y="19"/>
                  </a:lnTo>
                  <a:lnTo>
                    <a:pt x="276" y="19"/>
                  </a:lnTo>
                  <a:lnTo>
                    <a:pt x="270" y="10"/>
                  </a:lnTo>
                  <a:lnTo>
                    <a:pt x="267" y="9"/>
                  </a:lnTo>
                  <a:lnTo>
                    <a:pt x="265" y="9"/>
                  </a:lnTo>
                  <a:lnTo>
                    <a:pt x="265" y="9"/>
                  </a:lnTo>
                  <a:lnTo>
                    <a:pt x="257" y="10"/>
                  </a:lnTo>
                  <a:lnTo>
                    <a:pt x="247" y="10"/>
                  </a:lnTo>
                  <a:lnTo>
                    <a:pt x="247" y="10"/>
                  </a:lnTo>
                  <a:lnTo>
                    <a:pt x="240" y="15"/>
                  </a:lnTo>
                  <a:lnTo>
                    <a:pt x="232" y="17"/>
                  </a:lnTo>
                  <a:lnTo>
                    <a:pt x="223" y="20"/>
                  </a:lnTo>
                  <a:lnTo>
                    <a:pt x="218" y="20"/>
                  </a:lnTo>
                  <a:lnTo>
                    <a:pt x="218" y="20"/>
                  </a:lnTo>
                  <a:lnTo>
                    <a:pt x="212" y="19"/>
                  </a:lnTo>
                  <a:lnTo>
                    <a:pt x="205" y="19"/>
                  </a:lnTo>
                  <a:lnTo>
                    <a:pt x="189" y="20"/>
                  </a:lnTo>
                  <a:lnTo>
                    <a:pt x="189" y="20"/>
                  </a:lnTo>
                  <a:lnTo>
                    <a:pt x="183" y="19"/>
                  </a:lnTo>
                  <a:lnTo>
                    <a:pt x="179" y="17"/>
                  </a:lnTo>
                  <a:lnTo>
                    <a:pt x="175" y="15"/>
                  </a:lnTo>
                  <a:lnTo>
                    <a:pt x="171" y="15"/>
                  </a:lnTo>
                  <a:lnTo>
                    <a:pt x="171" y="15"/>
                  </a:lnTo>
                  <a:lnTo>
                    <a:pt x="166" y="13"/>
                  </a:lnTo>
                  <a:lnTo>
                    <a:pt x="164" y="12"/>
                  </a:lnTo>
                  <a:lnTo>
                    <a:pt x="161" y="9"/>
                  </a:lnTo>
                  <a:lnTo>
                    <a:pt x="156" y="7"/>
                  </a:lnTo>
                  <a:lnTo>
                    <a:pt x="156" y="7"/>
                  </a:lnTo>
                  <a:lnTo>
                    <a:pt x="152" y="7"/>
                  </a:lnTo>
                  <a:lnTo>
                    <a:pt x="149" y="6"/>
                  </a:lnTo>
                  <a:lnTo>
                    <a:pt x="145" y="3"/>
                  </a:lnTo>
                  <a:lnTo>
                    <a:pt x="132" y="2"/>
                  </a:lnTo>
                  <a:lnTo>
                    <a:pt x="132" y="2"/>
                  </a:lnTo>
                  <a:lnTo>
                    <a:pt x="124" y="0"/>
                  </a:lnTo>
                  <a:lnTo>
                    <a:pt x="117" y="2"/>
                  </a:lnTo>
                  <a:lnTo>
                    <a:pt x="110" y="3"/>
                  </a:lnTo>
                  <a:lnTo>
                    <a:pt x="102" y="6"/>
                  </a:lnTo>
                  <a:lnTo>
                    <a:pt x="91" y="10"/>
                  </a:lnTo>
                  <a:lnTo>
                    <a:pt x="84" y="16"/>
                  </a:lnTo>
                  <a:lnTo>
                    <a:pt x="84" y="16"/>
                  </a:lnTo>
                  <a:lnTo>
                    <a:pt x="80" y="19"/>
                  </a:lnTo>
                  <a:lnTo>
                    <a:pt x="75" y="19"/>
                  </a:lnTo>
                  <a:lnTo>
                    <a:pt x="64" y="19"/>
                  </a:lnTo>
                  <a:lnTo>
                    <a:pt x="54" y="17"/>
                  </a:lnTo>
                  <a:lnTo>
                    <a:pt x="48" y="19"/>
                  </a:lnTo>
                  <a:lnTo>
                    <a:pt x="48" y="19"/>
                  </a:lnTo>
                  <a:lnTo>
                    <a:pt x="47" y="20"/>
                  </a:lnTo>
                  <a:lnTo>
                    <a:pt x="47" y="23"/>
                  </a:lnTo>
                  <a:lnTo>
                    <a:pt x="45" y="27"/>
                  </a:lnTo>
                  <a:lnTo>
                    <a:pt x="41" y="30"/>
                  </a:lnTo>
                  <a:lnTo>
                    <a:pt x="41" y="30"/>
                  </a:lnTo>
                  <a:lnTo>
                    <a:pt x="33" y="32"/>
                  </a:lnTo>
                  <a:lnTo>
                    <a:pt x="23" y="32"/>
                  </a:lnTo>
                  <a:lnTo>
                    <a:pt x="14" y="32"/>
                  </a:lnTo>
                  <a:lnTo>
                    <a:pt x="7" y="33"/>
                  </a:lnTo>
                  <a:lnTo>
                    <a:pt x="7" y="33"/>
                  </a:lnTo>
                  <a:lnTo>
                    <a:pt x="3" y="36"/>
                  </a:lnTo>
                  <a:lnTo>
                    <a:pt x="1" y="40"/>
                  </a:lnTo>
                  <a:lnTo>
                    <a:pt x="1" y="44"/>
                  </a:lnTo>
                  <a:lnTo>
                    <a:pt x="1" y="44"/>
                  </a:lnTo>
                  <a:lnTo>
                    <a:pt x="4" y="46"/>
                  </a:lnTo>
                  <a:lnTo>
                    <a:pt x="4" y="46"/>
                  </a:lnTo>
                  <a:lnTo>
                    <a:pt x="7" y="46"/>
                  </a:lnTo>
                  <a:lnTo>
                    <a:pt x="10" y="46"/>
                  </a:lnTo>
                  <a:lnTo>
                    <a:pt x="10" y="49"/>
                  </a:lnTo>
                  <a:lnTo>
                    <a:pt x="10" y="50"/>
                  </a:lnTo>
                  <a:lnTo>
                    <a:pt x="10" y="50"/>
                  </a:lnTo>
                  <a:lnTo>
                    <a:pt x="10" y="52"/>
                  </a:lnTo>
                  <a:lnTo>
                    <a:pt x="11" y="56"/>
                  </a:lnTo>
                  <a:lnTo>
                    <a:pt x="13" y="59"/>
                  </a:lnTo>
                  <a:lnTo>
                    <a:pt x="11" y="61"/>
                  </a:lnTo>
                  <a:lnTo>
                    <a:pt x="11" y="61"/>
                  </a:lnTo>
                  <a:lnTo>
                    <a:pt x="10" y="64"/>
                  </a:lnTo>
                  <a:lnTo>
                    <a:pt x="10" y="67"/>
                  </a:lnTo>
                  <a:lnTo>
                    <a:pt x="10" y="70"/>
                  </a:lnTo>
                  <a:lnTo>
                    <a:pt x="13" y="73"/>
                  </a:lnTo>
                  <a:lnTo>
                    <a:pt x="13" y="73"/>
                  </a:lnTo>
                  <a:lnTo>
                    <a:pt x="14" y="76"/>
                  </a:lnTo>
                  <a:lnTo>
                    <a:pt x="16" y="79"/>
                  </a:lnTo>
                  <a:lnTo>
                    <a:pt x="14" y="80"/>
                  </a:lnTo>
                  <a:lnTo>
                    <a:pt x="13" y="81"/>
                  </a:lnTo>
                  <a:lnTo>
                    <a:pt x="13" y="81"/>
                  </a:lnTo>
                  <a:lnTo>
                    <a:pt x="11" y="81"/>
                  </a:lnTo>
                  <a:lnTo>
                    <a:pt x="11" y="83"/>
                  </a:lnTo>
                  <a:lnTo>
                    <a:pt x="14" y="86"/>
                  </a:lnTo>
                  <a:lnTo>
                    <a:pt x="18" y="87"/>
                  </a:lnTo>
                  <a:lnTo>
                    <a:pt x="20" y="90"/>
                  </a:lnTo>
                  <a:lnTo>
                    <a:pt x="20" y="90"/>
                  </a:lnTo>
                  <a:lnTo>
                    <a:pt x="21" y="91"/>
                  </a:lnTo>
                  <a:lnTo>
                    <a:pt x="26" y="93"/>
                  </a:lnTo>
                  <a:lnTo>
                    <a:pt x="28" y="94"/>
                  </a:lnTo>
                  <a:lnTo>
                    <a:pt x="31" y="96"/>
                  </a:lnTo>
                  <a:lnTo>
                    <a:pt x="31" y="96"/>
                  </a:lnTo>
                  <a:lnTo>
                    <a:pt x="31" y="98"/>
                  </a:lnTo>
                  <a:lnTo>
                    <a:pt x="33" y="98"/>
                  </a:lnTo>
                  <a:lnTo>
                    <a:pt x="38" y="98"/>
                  </a:lnTo>
                  <a:lnTo>
                    <a:pt x="38" y="98"/>
                  </a:lnTo>
                  <a:lnTo>
                    <a:pt x="41" y="98"/>
                  </a:lnTo>
                  <a:lnTo>
                    <a:pt x="44" y="101"/>
                  </a:lnTo>
                  <a:lnTo>
                    <a:pt x="48" y="108"/>
                  </a:lnTo>
                  <a:lnTo>
                    <a:pt x="48" y="108"/>
                  </a:lnTo>
                  <a:lnTo>
                    <a:pt x="50" y="110"/>
                  </a:lnTo>
                  <a:lnTo>
                    <a:pt x="53" y="111"/>
                  </a:lnTo>
                  <a:lnTo>
                    <a:pt x="60" y="111"/>
                  </a:lnTo>
                  <a:lnTo>
                    <a:pt x="67" y="108"/>
                  </a:lnTo>
                  <a:lnTo>
                    <a:pt x="68" y="107"/>
                  </a:lnTo>
                  <a:lnTo>
                    <a:pt x="70" y="106"/>
                  </a:lnTo>
                  <a:lnTo>
                    <a:pt x="70" y="106"/>
                  </a:lnTo>
                  <a:lnTo>
                    <a:pt x="70" y="101"/>
                  </a:lnTo>
                  <a:lnTo>
                    <a:pt x="73" y="100"/>
                  </a:lnTo>
                  <a:lnTo>
                    <a:pt x="77" y="98"/>
                  </a:lnTo>
                  <a:lnTo>
                    <a:pt x="82" y="98"/>
                  </a:lnTo>
                  <a:lnTo>
                    <a:pt x="82" y="98"/>
                  </a:lnTo>
                  <a:lnTo>
                    <a:pt x="88" y="101"/>
                  </a:lnTo>
                  <a:lnTo>
                    <a:pt x="95" y="106"/>
                  </a:lnTo>
                  <a:lnTo>
                    <a:pt x="104" y="111"/>
                  </a:lnTo>
                  <a:lnTo>
                    <a:pt x="104" y="111"/>
                  </a:lnTo>
                  <a:lnTo>
                    <a:pt x="108" y="113"/>
                  </a:lnTo>
                  <a:lnTo>
                    <a:pt x="112" y="111"/>
                  </a:lnTo>
                  <a:lnTo>
                    <a:pt x="121" y="108"/>
                  </a:lnTo>
                  <a:lnTo>
                    <a:pt x="121" y="108"/>
                  </a:lnTo>
                  <a:lnTo>
                    <a:pt x="125" y="108"/>
                  </a:lnTo>
                  <a:lnTo>
                    <a:pt x="129" y="106"/>
                  </a:lnTo>
                  <a:lnTo>
                    <a:pt x="135" y="100"/>
                  </a:lnTo>
                  <a:lnTo>
                    <a:pt x="135" y="100"/>
                  </a:lnTo>
                  <a:lnTo>
                    <a:pt x="138" y="100"/>
                  </a:lnTo>
                  <a:lnTo>
                    <a:pt x="141" y="101"/>
                  </a:lnTo>
                  <a:lnTo>
                    <a:pt x="145" y="103"/>
                  </a:lnTo>
                  <a:lnTo>
                    <a:pt x="148" y="103"/>
                  </a:lnTo>
                  <a:lnTo>
                    <a:pt x="148" y="103"/>
                  </a:lnTo>
                  <a:lnTo>
                    <a:pt x="155" y="100"/>
                  </a:lnTo>
                  <a:lnTo>
                    <a:pt x="158" y="98"/>
                  </a:lnTo>
                  <a:lnTo>
                    <a:pt x="161" y="100"/>
                  </a:lnTo>
                  <a:lnTo>
                    <a:pt x="161" y="100"/>
                  </a:lnTo>
                  <a:lnTo>
                    <a:pt x="161" y="100"/>
                  </a:lnTo>
                  <a:lnTo>
                    <a:pt x="161" y="101"/>
                  </a:lnTo>
                  <a:lnTo>
                    <a:pt x="158" y="106"/>
                  </a:lnTo>
                  <a:lnTo>
                    <a:pt x="156" y="108"/>
                  </a:lnTo>
                  <a:lnTo>
                    <a:pt x="155" y="110"/>
                  </a:lnTo>
                  <a:lnTo>
                    <a:pt x="156" y="113"/>
                  </a:lnTo>
                  <a:lnTo>
                    <a:pt x="156" y="113"/>
                  </a:lnTo>
                  <a:lnTo>
                    <a:pt x="156" y="114"/>
                  </a:lnTo>
                  <a:lnTo>
                    <a:pt x="156" y="117"/>
                  </a:lnTo>
                  <a:lnTo>
                    <a:pt x="156" y="117"/>
                  </a:lnTo>
                  <a:lnTo>
                    <a:pt x="162" y="116"/>
                  </a:lnTo>
                  <a:lnTo>
                    <a:pt x="165" y="113"/>
                  </a:lnTo>
                  <a:lnTo>
                    <a:pt x="165" y="110"/>
                  </a:lnTo>
                  <a:lnTo>
                    <a:pt x="166" y="107"/>
                  </a:lnTo>
                  <a:lnTo>
                    <a:pt x="166" y="107"/>
                  </a:lnTo>
                  <a:lnTo>
                    <a:pt x="168" y="103"/>
                  </a:lnTo>
                  <a:lnTo>
                    <a:pt x="169" y="101"/>
                  </a:lnTo>
                  <a:lnTo>
                    <a:pt x="172" y="103"/>
                  </a:lnTo>
                  <a:lnTo>
                    <a:pt x="172" y="103"/>
                  </a:lnTo>
                  <a:lnTo>
                    <a:pt x="175" y="104"/>
                  </a:lnTo>
                  <a:lnTo>
                    <a:pt x="178" y="104"/>
                  </a:lnTo>
                  <a:lnTo>
                    <a:pt x="182" y="104"/>
                  </a:lnTo>
                  <a:lnTo>
                    <a:pt x="186" y="103"/>
                  </a:lnTo>
                  <a:lnTo>
                    <a:pt x="186" y="103"/>
                  </a:lnTo>
                  <a:lnTo>
                    <a:pt x="193" y="100"/>
                  </a:lnTo>
                  <a:lnTo>
                    <a:pt x="195" y="100"/>
                  </a:lnTo>
                  <a:lnTo>
                    <a:pt x="196" y="101"/>
                  </a:lnTo>
                  <a:lnTo>
                    <a:pt x="196" y="101"/>
                  </a:lnTo>
                  <a:lnTo>
                    <a:pt x="199" y="103"/>
                  </a:lnTo>
                  <a:lnTo>
                    <a:pt x="203" y="103"/>
                  </a:lnTo>
                  <a:lnTo>
                    <a:pt x="215" y="101"/>
                  </a:lnTo>
                  <a:lnTo>
                    <a:pt x="215" y="101"/>
                  </a:lnTo>
                  <a:lnTo>
                    <a:pt x="222" y="100"/>
                  </a:lnTo>
                  <a:lnTo>
                    <a:pt x="226" y="98"/>
                  </a:lnTo>
                  <a:lnTo>
                    <a:pt x="230" y="96"/>
                  </a:lnTo>
                  <a:lnTo>
                    <a:pt x="236" y="96"/>
                  </a:lnTo>
                  <a:lnTo>
                    <a:pt x="236" y="96"/>
                  </a:lnTo>
                  <a:lnTo>
                    <a:pt x="243" y="94"/>
                  </a:lnTo>
                  <a:lnTo>
                    <a:pt x="249" y="94"/>
                  </a:lnTo>
                  <a:lnTo>
                    <a:pt x="255" y="93"/>
                  </a:lnTo>
                  <a:lnTo>
                    <a:pt x="260" y="94"/>
                  </a:lnTo>
                  <a:lnTo>
                    <a:pt x="260" y="94"/>
                  </a:lnTo>
                  <a:lnTo>
                    <a:pt x="263" y="91"/>
                  </a:lnTo>
                  <a:lnTo>
                    <a:pt x="265" y="90"/>
                  </a:lnTo>
                  <a:lnTo>
                    <a:pt x="267" y="89"/>
                  </a:lnTo>
                  <a:lnTo>
                    <a:pt x="267" y="89"/>
                  </a:lnTo>
                  <a:lnTo>
                    <a:pt x="273" y="89"/>
                  </a:lnTo>
                  <a:lnTo>
                    <a:pt x="276" y="91"/>
                  </a:lnTo>
                  <a:lnTo>
                    <a:pt x="279" y="91"/>
                  </a:lnTo>
                  <a:lnTo>
                    <a:pt x="282" y="91"/>
                  </a:lnTo>
                  <a:lnTo>
                    <a:pt x="282" y="91"/>
                  </a:lnTo>
                  <a:lnTo>
                    <a:pt x="283" y="91"/>
                  </a:lnTo>
                  <a:lnTo>
                    <a:pt x="286" y="93"/>
                  </a:lnTo>
                  <a:lnTo>
                    <a:pt x="292" y="96"/>
                  </a:lnTo>
                  <a:lnTo>
                    <a:pt x="296" y="97"/>
                  </a:lnTo>
                  <a:lnTo>
                    <a:pt x="297" y="97"/>
                  </a:lnTo>
                  <a:lnTo>
                    <a:pt x="299" y="94"/>
                  </a:lnTo>
                  <a:lnTo>
                    <a:pt x="299" y="94"/>
                  </a:lnTo>
                  <a:lnTo>
                    <a:pt x="299" y="91"/>
                  </a:lnTo>
                  <a:lnTo>
                    <a:pt x="296" y="87"/>
                  </a:lnTo>
                  <a:lnTo>
                    <a:pt x="293" y="84"/>
                  </a:lnTo>
                  <a:lnTo>
                    <a:pt x="292" y="81"/>
                  </a:lnTo>
                  <a:lnTo>
                    <a:pt x="292" y="81"/>
                  </a:lnTo>
                  <a:close/>
                  <a:moveTo>
                    <a:pt x="24" y="20"/>
                  </a:moveTo>
                  <a:lnTo>
                    <a:pt x="24" y="20"/>
                  </a:lnTo>
                  <a:lnTo>
                    <a:pt x="30" y="20"/>
                  </a:lnTo>
                  <a:lnTo>
                    <a:pt x="36" y="20"/>
                  </a:lnTo>
                  <a:lnTo>
                    <a:pt x="41" y="20"/>
                  </a:lnTo>
                  <a:lnTo>
                    <a:pt x="45" y="19"/>
                  </a:lnTo>
                  <a:lnTo>
                    <a:pt x="45" y="19"/>
                  </a:lnTo>
                  <a:lnTo>
                    <a:pt x="47" y="17"/>
                  </a:lnTo>
                  <a:lnTo>
                    <a:pt x="45" y="16"/>
                  </a:lnTo>
                  <a:lnTo>
                    <a:pt x="43" y="13"/>
                  </a:lnTo>
                  <a:lnTo>
                    <a:pt x="34" y="9"/>
                  </a:lnTo>
                  <a:lnTo>
                    <a:pt x="34" y="9"/>
                  </a:lnTo>
                  <a:lnTo>
                    <a:pt x="31" y="5"/>
                  </a:lnTo>
                  <a:lnTo>
                    <a:pt x="30" y="0"/>
                  </a:lnTo>
                  <a:lnTo>
                    <a:pt x="30" y="0"/>
                  </a:lnTo>
                  <a:lnTo>
                    <a:pt x="27" y="2"/>
                  </a:lnTo>
                  <a:lnTo>
                    <a:pt x="23" y="2"/>
                  </a:lnTo>
                  <a:lnTo>
                    <a:pt x="23" y="2"/>
                  </a:lnTo>
                  <a:lnTo>
                    <a:pt x="18" y="0"/>
                  </a:lnTo>
                  <a:lnTo>
                    <a:pt x="14" y="0"/>
                  </a:lnTo>
                  <a:lnTo>
                    <a:pt x="7" y="2"/>
                  </a:lnTo>
                  <a:lnTo>
                    <a:pt x="7" y="2"/>
                  </a:lnTo>
                  <a:lnTo>
                    <a:pt x="6" y="3"/>
                  </a:lnTo>
                  <a:lnTo>
                    <a:pt x="7" y="6"/>
                  </a:lnTo>
                  <a:lnTo>
                    <a:pt x="9" y="12"/>
                  </a:lnTo>
                  <a:lnTo>
                    <a:pt x="9" y="12"/>
                  </a:lnTo>
                  <a:lnTo>
                    <a:pt x="7" y="15"/>
                  </a:lnTo>
                  <a:lnTo>
                    <a:pt x="6" y="16"/>
                  </a:lnTo>
                  <a:lnTo>
                    <a:pt x="4" y="17"/>
                  </a:lnTo>
                  <a:lnTo>
                    <a:pt x="4" y="20"/>
                  </a:lnTo>
                  <a:lnTo>
                    <a:pt x="4" y="20"/>
                  </a:lnTo>
                  <a:lnTo>
                    <a:pt x="3" y="23"/>
                  </a:lnTo>
                  <a:lnTo>
                    <a:pt x="0" y="26"/>
                  </a:lnTo>
                  <a:lnTo>
                    <a:pt x="0" y="26"/>
                  </a:lnTo>
                  <a:lnTo>
                    <a:pt x="4" y="29"/>
                  </a:lnTo>
                  <a:lnTo>
                    <a:pt x="10" y="30"/>
                  </a:lnTo>
                  <a:lnTo>
                    <a:pt x="10" y="30"/>
                  </a:lnTo>
                  <a:lnTo>
                    <a:pt x="14" y="29"/>
                  </a:lnTo>
                  <a:lnTo>
                    <a:pt x="17" y="26"/>
                  </a:lnTo>
                  <a:lnTo>
                    <a:pt x="20" y="23"/>
                  </a:lnTo>
                  <a:lnTo>
                    <a:pt x="24" y="20"/>
                  </a:lnTo>
                  <a:lnTo>
                    <a:pt x="24"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26" name="Bosnia and Herzegovina">
              <a:extLst>
                <a:ext uri="{FF2B5EF4-FFF2-40B4-BE49-F238E27FC236}">
                  <a16:creationId xmlns:a16="http://schemas.microsoft.com/office/drawing/2014/main" id="{9BE5D212-6270-641A-AE29-1C131B400207}"/>
                </a:ext>
              </a:extLst>
            </p:cNvPr>
            <p:cNvSpPr>
              <a:spLocks/>
            </p:cNvSpPr>
            <p:nvPr/>
          </p:nvSpPr>
          <p:spPr bwMode="auto">
            <a:xfrm>
              <a:off x="7619564" y="2258039"/>
              <a:ext cx="87646" cy="83032"/>
            </a:xfrm>
            <a:custGeom>
              <a:avLst/>
              <a:gdLst/>
              <a:ahLst/>
              <a:cxnLst>
                <a:cxn ang="0">
                  <a:pos x="42" y="49"/>
                </a:cxn>
                <a:cxn ang="0">
                  <a:pos x="42" y="49"/>
                </a:cxn>
                <a:cxn ang="0">
                  <a:pos x="44" y="45"/>
                </a:cxn>
                <a:cxn ang="0">
                  <a:pos x="47" y="38"/>
                </a:cxn>
                <a:cxn ang="0">
                  <a:pos x="51" y="34"/>
                </a:cxn>
                <a:cxn ang="0">
                  <a:pos x="55" y="31"/>
                </a:cxn>
                <a:cxn ang="0">
                  <a:pos x="55" y="31"/>
                </a:cxn>
                <a:cxn ang="0">
                  <a:pos x="55" y="28"/>
                </a:cxn>
                <a:cxn ang="0">
                  <a:pos x="57" y="22"/>
                </a:cxn>
                <a:cxn ang="0">
                  <a:pos x="57" y="10"/>
                </a:cxn>
                <a:cxn ang="0">
                  <a:pos x="57" y="10"/>
                </a:cxn>
                <a:cxn ang="0">
                  <a:pos x="47" y="4"/>
                </a:cxn>
                <a:cxn ang="0">
                  <a:pos x="42" y="3"/>
                </a:cxn>
                <a:cxn ang="0">
                  <a:pos x="42" y="3"/>
                </a:cxn>
                <a:cxn ang="0">
                  <a:pos x="31" y="1"/>
                </a:cxn>
                <a:cxn ang="0">
                  <a:pos x="17" y="0"/>
                </a:cxn>
                <a:cxn ang="0">
                  <a:pos x="17" y="0"/>
                </a:cxn>
                <a:cxn ang="0">
                  <a:pos x="14" y="0"/>
                </a:cxn>
                <a:cxn ang="0">
                  <a:pos x="13" y="1"/>
                </a:cxn>
                <a:cxn ang="0">
                  <a:pos x="10" y="3"/>
                </a:cxn>
                <a:cxn ang="0">
                  <a:pos x="7" y="3"/>
                </a:cxn>
                <a:cxn ang="0">
                  <a:pos x="7" y="3"/>
                </a:cxn>
                <a:cxn ang="0">
                  <a:pos x="4" y="1"/>
                </a:cxn>
                <a:cxn ang="0">
                  <a:pos x="3" y="1"/>
                </a:cxn>
                <a:cxn ang="0">
                  <a:pos x="0" y="4"/>
                </a:cxn>
                <a:cxn ang="0">
                  <a:pos x="0" y="7"/>
                </a:cxn>
                <a:cxn ang="0">
                  <a:pos x="0" y="7"/>
                </a:cxn>
                <a:cxn ang="0">
                  <a:pos x="1" y="8"/>
                </a:cxn>
                <a:cxn ang="0">
                  <a:pos x="4" y="11"/>
                </a:cxn>
                <a:cxn ang="0">
                  <a:pos x="7" y="14"/>
                </a:cxn>
                <a:cxn ang="0">
                  <a:pos x="7" y="17"/>
                </a:cxn>
                <a:cxn ang="0">
                  <a:pos x="7" y="17"/>
                </a:cxn>
                <a:cxn ang="0">
                  <a:pos x="8" y="20"/>
                </a:cxn>
                <a:cxn ang="0">
                  <a:pos x="10" y="21"/>
                </a:cxn>
                <a:cxn ang="0">
                  <a:pos x="14" y="25"/>
                </a:cxn>
                <a:cxn ang="0">
                  <a:pos x="18" y="30"/>
                </a:cxn>
                <a:cxn ang="0">
                  <a:pos x="21" y="32"/>
                </a:cxn>
                <a:cxn ang="0">
                  <a:pos x="21" y="32"/>
                </a:cxn>
                <a:cxn ang="0">
                  <a:pos x="21" y="35"/>
                </a:cxn>
                <a:cxn ang="0">
                  <a:pos x="25" y="38"/>
                </a:cxn>
                <a:cxn ang="0">
                  <a:pos x="30" y="42"/>
                </a:cxn>
                <a:cxn ang="0">
                  <a:pos x="34" y="48"/>
                </a:cxn>
                <a:cxn ang="0">
                  <a:pos x="34" y="48"/>
                </a:cxn>
                <a:cxn ang="0">
                  <a:pos x="42" y="54"/>
                </a:cxn>
                <a:cxn ang="0">
                  <a:pos x="42" y="54"/>
                </a:cxn>
                <a:cxn ang="0">
                  <a:pos x="42" y="49"/>
                </a:cxn>
                <a:cxn ang="0">
                  <a:pos x="42" y="49"/>
                </a:cxn>
              </a:cxnLst>
              <a:rect l="0" t="0" r="r" b="b"/>
              <a:pathLst>
                <a:path w="57" h="54">
                  <a:moveTo>
                    <a:pt x="42" y="49"/>
                  </a:moveTo>
                  <a:lnTo>
                    <a:pt x="42" y="49"/>
                  </a:lnTo>
                  <a:lnTo>
                    <a:pt x="44" y="45"/>
                  </a:lnTo>
                  <a:lnTo>
                    <a:pt x="47" y="38"/>
                  </a:lnTo>
                  <a:lnTo>
                    <a:pt x="51" y="34"/>
                  </a:lnTo>
                  <a:lnTo>
                    <a:pt x="55" y="31"/>
                  </a:lnTo>
                  <a:lnTo>
                    <a:pt x="55" y="31"/>
                  </a:lnTo>
                  <a:lnTo>
                    <a:pt x="55" y="28"/>
                  </a:lnTo>
                  <a:lnTo>
                    <a:pt x="57" y="22"/>
                  </a:lnTo>
                  <a:lnTo>
                    <a:pt x="57" y="10"/>
                  </a:lnTo>
                  <a:lnTo>
                    <a:pt x="57" y="10"/>
                  </a:lnTo>
                  <a:lnTo>
                    <a:pt x="47" y="4"/>
                  </a:lnTo>
                  <a:lnTo>
                    <a:pt x="42" y="3"/>
                  </a:lnTo>
                  <a:lnTo>
                    <a:pt x="42" y="3"/>
                  </a:lnTo>
                  <a:lnTo>
                    <a:pt x="31" y="1"/>
                  </a:lnTo>
                  <a:lnTo>
                    <a:pt x="17" y="0"/>
                  </a:lnTo>
                  <a:lnTo>
                    <a:pt x="17" y="0"/>
                  </a:lnTo>
                  <a:lnTo>
                    <a:pt x="14" y="0"/>
                  </a:lnTo>
                  <a:lnTo>
                    <a:pt x="13" y="1"/>
                  </a:lnTo>
                  <a:lnTo>
                    <a:pt x="10" y="3"/>
                  </a:lnTo>
                  <a:lnTo>
                    <a:pt x="7" y="3"/>
                  </a:lnTo>
                  <a:lnTo>
                    <a:pt x="7" y="3"/>
                  </a:lnTo>
                  <a:lnTo>
                    <a:pt x="4" y="1"/>
                  </a:lnTo>
                  <a:lnTo>
                    <a:pt x="3" y="1"/>
                  </a:lnTo>
                  <a:lnTo>
                    <a:pt x="0" y="4"/>
                  </a:lnTo>
                  <a:lnTo>
                    <a:pt x="0" y="7"/>
                  </a:lnTo>
                  <a:lnTo>
                    <a:pt x="0" y="7"/>
                  </a:lnTo>
                  <a:lnTo>
                    <a:pt x="1" y="8"/>
                  </a:lnTo>
                  <a:lnTo>
                    <a:pt x="4" y="11"/>
                  </a:lnTo>
                  <a:lnTo>
                    <a:pt x="7" y="14"/>
                  </a:lnTo>
                  <a:lnTo>
                    <a:pt x="7" y="17"/>
                  </a:lnTo>
                  <a:lnTo>
                    <a:pt x="7" y="17"/>
                  </a:lnTo>
                  <a:lnTo>
                    <a:pt x="8" y="20"/>
                  </a:lnTo>
                  <a:lnTo>
                    <a:pt x="10" y="21"/>
                  </a:lnTo>
                  <a:lnTo>
                    <a:pt x="14" y="25"/>
                  </a:lnTo>
                  <a:lnTo>
                    <a:pt x="18" y="30"/>
                  </a:lnTo>
                  <a:lnTo>
                    <a:pt x="21" y="32"/>
                  </a:lnTo>
                  <a:lnTo>
                    <a:pt x="21" y="32"/>
                  </a:lnTo>
                  <a:lnTo>
                    <a:pt x="21" y="35"/>
                  </a:lnTo>
                  <a:lnTo>
                    <a:pt x="25" y="38"/>
                  </a:lnTo>
                  <a:lnTo>
                    <a:pt x="30" y="42"/>
                  </a:lnTo>
                  <a:lnTo>
                    <a:pt x="34" y="48"/>
                  </a:lnTo>
                  <a:lnTo>
                    <a:pt x="34" y="48"/>
                  </a:lnTo>
                  <a:lnTo>
                    <a:pt x="42" y="54"/>
                  </a:lnTo>
                  <a:lnTo>
                    <a:pt x="42" y="54"/>
                  </a:lnTo>
                  <a:lnTo>
                    <a:pt x="42" y="49"/>
                  </a:lnTo>
                  <a:lnTo>
                    <a:pt x="42" y="4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27" name="Croatia">
              <a:extLst>
                <a:ext uri="{FF2B5EF4-FFF2-40B4-BE49-F238E27FC236}">
                  <a16:creationId xmlns:a16="http://schemas.microsoft.com/office/drawing/2014/main" id="{479CFB52-B5CE-F549-82F0-9BED1A24676A}"/>
                </a:ext>
              </a:extLst>
            </p:cNvPr>
            <p:cNvSpPr>
              <a:spLocks/>
            </p:cNvSpPr>
            <p:nvPr/>
          </p:nvSpPr>
          <p:spPr bwMode="auto">
            <a:xfrm>
              <a:off x="7574972" y="2216522"/>
              <a:ext cx="132237" cy="115324"/>
            </a:xfrm>
            <a:custGeom>
              <a:avLst/>
              <a:gdLst/>
              <a:ahLst/>
              <a:cxnLst>
                <a:cxn ang="0">
                  <a:pos x="50" y="59"/>
                </a:cxn>
                <a:cxn ang="0">
                  <a:pos x="43" y="52"/>
                </a:cxn>
                <a:cxn ang="0">
                  <a:pos x="37" y="47"/>
                </a:cxn>
                <a:cxn ang="0">
                  <a:pos x="36" y="44"/>
                </a:cxn>
                <a:cxn ang="0">
                  <a:pos x="33" y="38"/>
                </a:cxn>
                <a:cxn ang="0">
                  <a:pos x="29" y="34"/>
                </a:cxn>
                <a:cxn ang="0">
                  <a:pos x="29" y="31"/>
                </a:cxn>
                <a:cxn ang="0">
                  <a:pos x="33" y="28"/>
                </a:cxn>
                <a:cxn ang="0">
                  <a:pos x="36" y="30"/>
                </a:cxn>
                <a:cxn ang="0">
                  <a:pos x="42" y="28"/>
                </a:cxn>
                <a:cxn ang="0">
                  <a:pos x="46" y="27"/>
                </a:cxn>
                <a:cxn ang="0">
                  <a:pos x="60" y="28"/>
                </a:cxn>
                <a:cxn ang="0">
                  <a:pos x="71" y="30"/>
                </a:cxn>
                <a:cxn ang="0">
                  <a:pos x="86" y="37"/>
                </a:cxn>
                <a:cxn ang="0">
                  <a:pos x="84" y="32"/>
                </a:cxn>
                <a:cxn ang="0">
                  <a:pos x="83" y="27"/>
                </a:cxn>
                <a:cxn ang="0">
                  <a:pos x="80" y="21"/>
                </a:cxn>
                <a:cxn ang="0">
                  <a:pos x="79" y="20"/>
                </a:cxn>
                <a:cxn ang="0">
                  <a:pos x="76" y="12"/>
                </a:cxn>
                <a:cxn ang="0">
                  <a:pos x="70" y="14"/>
                </a:cxn>
                <a:cxn ang="0">
                  <a:pos x="66" y="14"/>
                </a:cxn>
                <a:cxn ang="0">
                  <a:pos x="57" y="12"/>
                </a:cxn>
                <a:cxn ang="0">
                  <a:pos x="53" y="10"/>
                </a:cxn>
                <a:cxn ang="0">
                  <a:pos x="40" y="0"/>
                </a:cxn>
                <a:cxn ang="0">
                  <a:pos x="36" y="4"/>
                </a:cxn>
                <a:cxn ang="0">
                  <a:pos x="30" y="7"/>
                </a:cxn>
                <a:cxn ang="0">
                  <a:pos x="29" y="11"/>
                </a:cxn>
                <a:cxn ang="0">
                  <a:pos x="27" y="14"/>
                </a:cxn>
                <a:cxn ang="0">
                  <a:pos x="25" y="15"/>
                </a:cxn>
                <a:cxn ang="0">
                  <a:pos x="22" y="21"/>
                </a:cxn>
                <a:cxn ang="0">
                  <a:pos x="20" y="22"/>
                </a:cxn>
                <a:cxn ang="0">
                  <a:pos x="13" y="21"/>
                </a:cxn>
                <a:cxn ang="0">
                  <a:pos x="12" y="21"/>
                </a:cxn>
                <a:cxn ang="0">
                  <a:pos x="0" y="22"/>
                </a:cxn>
                <a:cxn ang="0">
                  <a:pos x="2" y="30"/>
                </a:cxn>
                <a:cxn ang="0">
                  <a:pos x="3" y="30"/>
                </a:cxn>
                <a:cxn ang="0">
                  <a:pos x="13" y="32"/>
                </a:cxn>
                <a:cxn ang="0">
                  <a:pos x="15" y="35"/>
                </a:cxn>
                <a:cxn ang="0">
                  <a:pos x="20" y="47"/>
                </a:cxn>
                <a:cxn ang="0">
                  <a:pos x="29" y="58"/>
                </a:cxn>
                <a:cxn ang="0">
                  <a:pos x="37" y="61"/>
                </a:cxn>
                <a:cxn ang="0">
                  <a:pos x="42" y="65"/>
                </a:cxn>
                <a:cxn ang="0">
                  <a:pos x="43" y="67"/>
                </a:cxn>
                <a:cxn ang="0">
                  <a:pos x="50" y="71"/>
                </a:cxn>
                <a:cxn ang="0">
                  <a:pos x="56" y="72"/>
                </a:cxn>
                <a:cxn ang="0">
                  <a:pos x="63" y="75"/>
                </a:cxn>
                <a:cxn ang="0">
                  <a:pos x="59" y="69"/>
                </a:cxn>
                <a:cxn ang="0">
                  <a:pos x="50" y="62"/>
                </a:cxn>
                <a:cxn ang="0">
                  <a:pos x="50" y="59"/>
                </a:cxn>
              </a:cxnLst>
              <a:rect l="0" t="0" r="r" b="b"/>
              <a:pathLst>
                <a:path w="86" h="75">
                  <a:moveTo>
                    <a:pt x="50" y="59"/>
                  </a:moveTo>
                  <a:lnTo>
                    <a:pt x="50" y="59"/>
                  </a:lnTo>
                  <a:lnTo>
                    <a:pt x="47" y="57"/>
                  </a:lnTo>
                  <a:lnTo>
                    <a:pt x="43" y="52"/>
                  </a:lnTo>
                  <a:lnTo>
                    <a:pt x="39" y="48"/>
                  </a:lnTo>
                  <a:lnTo>
                    <a:pt x="37" y="47"/>
                  </a:lnTo>
                  <a:lnTo>
                    <a:pt x="36" y="44"/>
                  </a:lnTo>
                  <a:lnTo>
                    <a:pt x="36" y="44"/>
                  </a:lnTo>
                  <a:lnTo>
                    <a:pt x="36" y="41"/>
                  </a:lnTo>
                  <a:lnTo>
                    <a:pt x="33" y="38"/>
                  </a:lnTo>
                  <a:lnTo>
                    <a:pt x="30" y="35"/>
                  </a:lnTo>
                  <a:lnTo>
                    <a:pt x="29" y="34"/>
                  </a:lnTo>
                  <a:lnTo>
                    <a:pt x="29" y="34"/>
                  </a:lnTo>
                  <a:lnTo>
                    <a:pt x="29" y="31"/>
                  </a:lnTo>
                  <a:lnTo>
                    <a:pt x="32" y="28"/>
                  </a:lnTo>
                  <a:lnTo>
                    <a:pt x="33" y="28"/>
                  </a:lnTo>
                  <a:lnTo>
                    <a:pt x="36" y="30"/>
                  </a:lnTo>
                  <a:lnTo>
                    <a:pt x="36" y="30"/>
                  </a:lnTo>
                  <a:lnTo>
                    <a:pt x="39" y="30"/>
                  </a:lnTo>
                  <a:lnTo>
                    <a:pt x="42" y="28"/>
                  </a:lnTo>
                  <a:lnTo>
                    <a:pt x="43" y="27"/>
                  </a:lnTo>
                  <a:lnTo>
                    <a:pt x="46" y="27"/>
                  </a:lnTo>
                  <a:lnTo>
                    <a:pt x="46" y="27"/>
                  </a:lnTo>
                  <a:lnTo>
                    <a:pt x="60" y="28"/>
                  </a:lnTo>
                  <a:lnTo>
                    <a:pt x="71" y="30"/>
                  </a:lnTo>
                  <a:lnTo>
                    <a:pt x="71" y="30"/>
                  </a:lnTo>
                  <a:lnTo>
                    <a:pt x="76" y="31"/>
                  </a:lnTo>
                  <a:lnTo>
                    <a:pt x="86" y="37"/>
                  </a:lnTo>
                  <a:lnTo>
                    <a:pt x="86" y="37"/>
                  </a:lnTo>
                  <a:lnTo>
                    <a:pt x="84" y="32"/>
                  </a:lnTo>
                  <a:lnTo>
                    <a:pt x="84" y="32"/>
                  </a:lnTo>
                  <a:lnTo>
                    <a:pt x="83" y="27"/>
                  </a:lnTo>
                  <a:lnTo>
                    <a:pt x="83" y="24"/>
                  </a:lnTo>
                  <a:lnTo>
                    <a:pt x="80" y="21"/>
                  </a:lnTo>
                  <a:lnTo>
                    <a:pt x="80" y="21"/>
                  </a:lnTo>
                  <a:lnTo>
                    <a:pt x="79" y="20"/>
                  </a:lnTo>
                  <a:lnTo>
                    <a:pt x="77" y="18"/>
                  </a:lnTo>
                  <a:lnTo>
                    <a:pt x="76" y="12"/>
                  </a:lnTo>
                  <a:lnTo>
                    <a:pt x="76" y="12"/>
                  </a:lnTo>
                  <a:lnTo>
                    <a:pt x="70" y="14"/>
                  </a:lnTo>
                  <a:lnTo>
                    <a:pt x="70" y="14"/>
                  </a:lnTo>
                  <a:lnTo>
                    <a:pt x="66" y="14"/>
                  </a:lnTo>
                  <a:lnTo>
                    <a:pt x="62" y="14"/>
                  </a:lnTo>
                  <a:lnTo>
                    <a:pt x="57" y="12"/>
                  </a:lnTo>
                  <a:lnTo>
                    <a:pt x="53" y="10"/>
                  </a:lnTo>
                  <a:lnTo>
                    <a:pt x="53" y="10"/>
                  </a:lnTo>
                  <a:lnTo>
                    <a:pt x="47" y="4"/>
                  </a:lnTo>
                  <a:lnTo>
                    <a:pt x="40" y="0"/>
                  </a:lnTo>
                  <a:lnTo>
                    <a:pt x="40" y="0"/>
                  </a:lnTo>
                  <a:lnTo>
                    <a:pt x="36" y="4"/>
                  </a:lnTo>
                  <a:lnTo>
                    <a:pt x="30" y="7"/>
                  </a:lnTo>
                  <a:lnTo>
                    <a:pt x="30" y="7"/>
                  </a:lnTo>
                  <a:lnTo>
                    <a:pt x="29" y="8"/>
                  </a:lnTo>
                  <a:lnTo>
                    <a:pt x="29" y="11"/>
                  </a:lnTo>
                  <a:lnTo>
                    <a:pt x="29" y="12"/>
                  </a:lnTo>
                  <a:lnTo>
                    <a:pt x="27" y="14"/>
                  </a:lnTo>
                  <a:lnTo>
                    <a:pt x="27" y="14"/>
                  </a:lnTo>
                  <a:lnTo>
                    <a:pt x="25" y="15"/>
                  </a:lnTo>
                  <a:lnTo>
                    <a:pt x="23" y="17"/>
                  </a:lnTo>
                  <a:lnTo>
                    <a:pt x="22" y="21"/>
                  </a:lnTo>
                  <a:lnTo>
                    <a:pt x="22" y="21"/>
                  </a:lnTo>
                  <a:lnTo>
                    <a:pt x="20" y="22"/>
                  </a:lnTo>
                  <a:lnTo>
                    <a:pt x="17" y="21"/>
                  </a:lnTo>
                  <a:lnTo>
                    <a:pt x="13" y="21"/>
                  </a:lnTo>
                  <a:lnTo>
                    <a:pt x="12" y="21"/>
                  </a:lnTo>
                  <a:lnTo>
                    <a:pt x="12" y="21"/>
                  </a:lnTo>
                  <a:lnTo>
                    <a:pt x="0" y="22"/>
                  </a:lnTo>
                  <a:lnTo>
                    <a:pt x="0" y="22"/>
                  </a:lnTo>
                  <a:lnTo>
                    <a:pt x="0" y="28"/>
                  </a:lnTo>
                  <a:lnTo>
                    <a:pt x="2" y="30"/>
                  </a:lnTo>
                  <a:lnTo>
                    <a:pt x="3" y="30"/>
                  </a:lnTo>
                  <a:lnTo>
                    <a:pt x="3" y="30"/>
                  </a:lnTo>
                  <a:lnTo>
                    <a:pt x="10" y="31"/>
                  </a:lnTo>
                  <a:lnTo>
                    <a:pt x="13" y="32"/>
                  </a:lnTo>
                  <a:lnTo>
                    <a:pt x="15" y="35"/>
                  </a:lnTo>
                  <a:lnTo>
                    <a:pt x="15" y="35"/>
                  </a:lnTo>
                  <a:lnTo>
                    <a:pt x="17" y="41"/>
                  </a:lnTo>
                  <a:lnTo>
                    <a:pt x="20" y="47"/>
                  </a:lnTo>
                  <a:lnTo>
                    <a:pt x="29" y="58"/>
                  </a:lnTo>
                  <a:lnTo>
                    <a:pt x="29" y="58"/>
                  </a:lnTo>
                  <a:lnTo>
                    <a:pt x="33" y="59"/>
                  </a:lnTo>
                  <a:lnTo>
                    <a:pt x="37" y="61"/>
                  </a:lnTo>
                  <a:lnTo>
                    <a:pt x="40" y="62"/>
                  </a:lnTo>
                  <a:lnTo>
                    <a:pt x="42" y="65"/>
                  </a:lnTo>
                  <a:lnTo>
                    <a:pt x="42" y="65"/>
                  </a:lnTo>
                  <a:lnTo>
                    <a:pt x="43" y="67"/>
                  </a:lnTo>
                  <a:lnTo>
                    <a:pt x="46" y="69"/>
                  </a:lnTo>
                  <a:lnTo>
                    <a:pt x="50" y="71"/>
                  </a:lnTo>
                  <a:lnTo>
                    <a:pt x="56" y="72"/>
                  </a:lnTo>
                  <a:lnTo>
                    <a:pt x="56" y="72"/>
                  </a:lnTo>
                  <a:lnTo>
                    <a:pt x="59" y="72"/>
                  </a:lnTo>
                  <a:lnTo>
                    <a:pt x="63" y="75"/>
                  </a:lnTo>
                  <a:lnTo>
                    <a:pt x="63" y="75"/>
                  </a:lnTo>
                  <a:lnTo>
                    <a:pt x="59" y="69"/>
                  </a:lnTo>
                  <a:lnTo>
                    <a:pt x="54" y="65"/>
                  </a:lnTo>
                  <a:lnTo>
                    <a:pt x="50" y="62"/>
                  </a:lnTo>
                  <a:lnTo>
                    <a:pt x="50" y="59"/>
                  </a:lnTo>
                  <a:lnTo>
                    <a:pt x="50"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28" name="Albania">
              <a:extLst>
                <a:ext uri="{FF2B5EF4-FFF2-40B4-BE49-F238E27FC236}">
                  <a16:creationId xmlns:a16="http://schemas.microsoft.com/office/drawing/2014/main" id="{812D74C5-D9FE-ACF1-0B83-56934BFFDDC7}"/>
                </a:ext>
              </a:extLst>
            </p:cNvPr>
            <p:cNvSpPr>
              <a:spLocks/>
            </p:cNvSpPr>
            <p:nvPr/>
          </p:nvSpPr>
          <p:spPr bwMode="auto">
            <a:xfrm>
              <a:off x="7702598" y="2336458"/>
              <a:ext cx="46130" cy="89183"/>
            </a:xfrm>
            <a:custGeom>
              <a:avLst/>
              <a:gdLst/>
              <a:ahLst/>
              <a:cxnLst>
                <a:cxn ang="0">
                  <a:pos x="20" y="50"/>
                </a:cxn>
                <a:cxn ang="0">
                  <a:pos x="20" y="50"/>
                </a:cxn>
                <a:cxn ang="0">
                  <a:pos x="21" y="50"/>
                </a:cxn>
                <a:cxn ang="0">
                  <a:pos x="21" y="48"/>
                </a:cxn>
                <a:cxn ang="0">
                  <a:pos x="23" y="45"/>
                </a:cxn>
                <a:cxn ang="0">
                  <a:pos x="23" y="44"/>
                </a:cxn>
                <a:cxn ang="0">
                  <a:pos x="23" y="44"/>
                </a:cxn>
                <a:cxn ang="0">
                  <a:pos x="27" y="40"/>
                </a:cxn>
                <a:cxn ang="0">
                  <a:pos x="28" y="35"/>
                </a:cxn>
                <a:cxn ang="0">
                  <a:pos x="28" y="35"/>
                </a:cxn>
                <a:cxn ang="0">
                  <a:pos x="30" y="34"/>
                </a:cxn>
                <a:cxn ang="0">
                  <a:pos x="30" y="34"/>
                </a:cxn>
                <a:cxn ang="0">
                  <a:pos x="23" y="30"/>
                </a:cxn>
                <a:cxn ang="0">
                  <a:pos x="20" y="24"/>
                </a:cxn>
                <a:cxn ang="0">
                  <a:pos x="20" y="24"/>
                </a:cxn>
                <a:cxn ang="0">
                  <a:pos x="20" y="17"/>
                </a:cxn>
                <a:cxn ang="0">
                  <a:pos x="21" y="8"/>
                </a:cxn>
                <a:cxn ang="0">
                  <a:pos x="21" y="8"/>
                </a:cxn>
                <a:cxn ang="0">
                  <a:pos x="14" y="3"/>
                </a:cxn>
                <a:cxn ang="0">
                  <a:pos x="8" y="0"/>
                </a:cxn>
                <a:cxn ang="0">
                  <a:pos x="8" y="0"/>
                </a:cxn>
                <a:cxn ang="0">
                  <a:pos x="6" y="1"/>
                </a:cxn>
                <a:cxn ang="0">
                  <a:pos x="3" y="4"/>
                </a:cxn>
                <a:cxn ang="0">
                  <a:pos x="1" y="7"/>
                </a:cxn>
                <a:cxn ang="0">
                  <a:pos x="0" y="11"/>
                </a:cxn>
                <a:cxn ang="0">
                  <a:pos x="0" y="11"/>
                </a:cxn>
                <a:cxn ang="0">
                  <a:pos x="4" y="14"/>
                </a:cxn>
                <a:cxn ang="0">
                  <a:pos x="6" y="16"/>
                </a:cxn>
                <a:cxn ang="0">
                  <a:pos x="7" y="18"/>
                </a:cxn>
                <a:cxn ang="0">
                  <a:pos x="4" y="21"/>
                </a:cxn>
                <a:cxn ang="0">
                  <a:pos x="4" y="21"/>
                </a:cxn>
                <a:cxn ang="0">
                  <a:pos x="1" y="27"/>
                </a:cxn>
                <a:cxn ang="0">
                  <a:pos x="1" y="34"/>
                </a:cxn>
                <a:cxn ang="0">
                  <a:pos x="1" y="41"/>
                </a:cxn>
                <a:cxn ang="0">
                  <a:pos x="3" y="44"/>
                </a:cxn>
                <a:cxn ang="0">
                  <a:pos x="4" y="45"/>
                </a:cxn>
                <a:cxn ang="0">
                  <a:pos x="4" y="45"/>
                </a:cxn>
                <a:cxn ang="0">
                  <a:pos x="7" y="48"/>
                </a:cxn>
                <a:cxn ang="0">
                  <a:pos x="10" y="53"/>
                </a:cxn>
                <a:cxn ang="0">
                  <a:pos x="11" y="57"/>
                </a:cxn>
                <a:cxn ang="0">
                  <a:pos x="14" y="58"/>
                </a:cxn>
                <a:cxn ang="0">
                  <a:pos x="14" y="58"/>
                </a:cxn>
                <a:cxn ang="0">
                  <a:pos x="17" y="54"/>
                </a:cxn>
                <a:cxn ang="0">
                  <a:pos x="18" y="51"/>
                </a:cxn>
                <a:cxn ang="0">
                  <a:pos x="20" y="50"/>
                </a:cxn>
                <a:cxn ang="0">
                  <a:pos x="20" y="50"/>
                </a:cxn>
              </a:cxnLst>
              <a:rect l="0" t="0" r="r" b="b"/>
              <a:pathLst>
                <a:path w="30" h="58">
                  <a:moveTo>
                    <a:pt x="20" y="50"/>
                  </a:moveTo>
                  <a:lnTo>
                    <a:pt x="20" y="50"/>
                  </a:lnTo>
                  <a:lnTo>
                    <a:pt x="21" y="50"/>
                  </a:lnTo>
                  <a:lnTo>
                    <a:pt x="21" y="48"/>
                  </a:lnTo>
                  <a:lnTo>
                    <a:pt x="23" y="45"/>
                  </a:lnTo>
                  <a:lnTo>
                    <a:pt x="23" y="44"/>
                  </a:lnTo>
                  <a:lnTo>
                    <a:pt x="23" y="44"/>
                  </a:lnTo>
                  <a:lnTo>
                    <a:pt x="27" y="40"/>
                  </a:lnTo>
                  <a:lnTo>
                    <a:pt x="28" y="35"/>
                  </a:lnTo>
                  <a:lnTo>
                    <a:pt x="28" y="35"/>
                  </a:lnTo>
                  <a:lnTo>
                    <a:pt x="30" y="34"/>
                  </a:lnTo>
                  <a:lnTo>
                    <a:pt x="30" y="34"/>
                  </a:lnTo>
                  <a:lnTo>
                    <a:pt x="23" y="30"/>
                  </a:lnTo>
                  <a:lnTo>
                    <a:pt x="20" y="24"/>
                  </a:lnTo>
                  <a:lnTo>
                    <a:pt x="20" y="24"/>
                  </a:lnTo>
                  <a:lnTo>
                    <a:pt x="20" y="17"/>
                  </a:lnTo>
                  <a:lnTo>
                    <a:pt x="21" y="8"/>
                  </a:lnTo>
                  <a:lnTo>
                    <a:pt x="21" y="8"/>
                  </a:lnTo>
                  <a:lnTo>
                    <a:pt x="14" y="3"/>
                  </a:lnTo>
                  <a:lnTo>
                    <a:pt x="8" y="0"/>
                  </a:lnTo>
                  <a:lnTo>
                    <a:pt x="8" y="0"/>
                  </a:lnTo>
                  <a:lnTo>
                    <a:pt x="6" y="1"/>
                  </a:lnTo>
                  <a:lnTo>
                    <a:pt x="3" y="4"/>
                  </a:lnTo>
                  <a:lnTo>
                    <a:pt x="1" y="7"/>
                  </a:lnTo>
                  <a:lnTo>
                    <a:pt x="0" y="11"/>
                  </a:lnTo>
                  <a:lnTo>
                    <a:pt x="0" y="11"/>
                  </a:lnTo>
                  <a:lnTo>
                    <a:pt x="4" y="14"/>
                  </a:lnTo>
                  <a:lnTo>
                    <a:pt x="6" y="16"/>
                  </a:lnTo>
                  <a:lnTo>
                    <a:pt x="7" y="18"/>
                  </a:lnTo>
                  <a:lnTo>
                    <a:pt x="4" y="21"/>
                  </a:lnTo>
                  <a:lnTo>
                    <a:pt x="4" y="21"/>
                  </a:lnTo>
                  <a:lnTo>
                    <a:pt x="1" y="27"/>
                  </a:lnTo>
                  <a:lnTo>
                    <a:pt x="1" y="34"/>
                  </a:lnTo>
                  <a:lnTo>
                    <a:pt x="1" y="41"/>
                  </a:lnTo>
                  <a:lnTo>
                    <a:pt x="3" y="44"/>
                  </a:lnTo>
                  <a:lnTo>
                    <a:pt x="4" y="45"/>
                  </a:lnTo>
                  <a:lnTo>
                    <a:pt x="4" y="45"/>
                  </a:lnTo>
                  <a:lnTo>
                    <a:pt x="7" y="48"/>
                  </a:lnTo>
                  <a:lnTo>
                    <a:pt x="10" y="53"/>
                  </a:lnTo>
                  <a:lnTo>
                    <a:pt x="11" y="57"/>
                  </a:lnTo>
                  <a:lnTo>
                    <a:pt x="14" y="58"/>
                  </a:lnTo>
                  <a:lnTo>
                    <a:pt x="14" y="58"/>
                  </a:lnTo>
                  <a:lnTo>
                    <a:pt x="17" y="54"/>
                  </a:lnTo>
                  <a:lnTo>
                    <a:pt x="18" y="51"/>
                  </a:lnTo>
                  <a:lnTo>
                    <a:pt x="20" y="50"/>
                  </a:lnTo>
                  <a:lnTo>
                    <a:pt x="20" y="5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29" name="Austria">
              <a:extLst>
                <a:ext uri="{FF2B5EF4-FFF2-40B4-BE49-F238E27FC236}">
                  <a16:creationId xmlns:a16="http://schemas.microsoft.com/office/drawing/2014/main" id="{3C64C348-448B-E5F9-B023-A83277CDC2BA}"/>
                </a:ext>
              </a:extLst>
            </p:cNvPr>
            <p:cNvSpPr>
              <a:spLocks/>
            </p:cNvSpPr>
            <p:nvPr/>
          </p:nvSpPr>
          <p:spPr bwMode="auto">
            <a:xfrm>
              <a:off x="7475026" y="2136565"/>
              <a:ext cx="181442" cy="84571"/>
            </a:xfrm>
            <a:custGeom>
              <a:avLst/>
              <a:gdLst/>
              <a:ahLst/>
              <a:cxnLst>
                <a:cxn ang="0">
                  <a:pos x="99" y="5"/>
                </a:cxn>
                <a:cxn ang="0">
                  <a:pos x="91" y="0"/>
                </a:cxn>
                <a:cxn ang="0">
                  <a:pos x="85" y="0"/>
                </a:cxn>
                <a:cxn ang="0">
                  <a:pos x="82" y="8"/>
                </a:cxn>
                <a:cxn ang="0">
                  <a:pos x="80" y="9"/>
                </a:cxn>
                <a:cxn ang="0">
                  <a:pos x="68" y="9"/>
                </a:cxn>
                <a:cxn ang="0">
                  <a:pos x="64" y="12"/>
                </a:cxn>
                <a:cxn ang="0">
                  <a:pos x="60" y="15"/>
                </a:cxn>
                <a:cxn ang="0">
                  <a:pos x="58" y="16"/>
                </a:cxn>
                <a:cxn ang="0">
                  <a:pos x="53" y="20"/>
                </a:cxn>
                <a:cxn ang="0">
                  <a:pos x="53" y="25"/>
                </a:cxn>
                <a:cxn ang="0">
                  <a:pos x="51" y="30"/>
                </a:cxn>
                <a:cxn ang="0">
                  <a:pos x="47" y="29"/>
                </a:cxn>
                <a:cxn ang="0">
                  <a:pos x="38" y="29"/>
                </a:cxn>
                <a:cxn ang="0">
                  <a:pos x="30" y="32"/>
                </a:cxn>
                <a:cxn ang="0">
                  <a:pos x="28" y="33"/>
                </a:cxn>
                <a:cxn ang="0">
                  <a:pos x="21" y="33"/>
                </a:cxn>
                <a:cxn ang="0">
                  <a:pos x="16" y="32"/>
                </a:cxn>
                <a:cxn ang="0">
                  <a:pos x="11" y="35"/>
                </a:cxn>
                <a:cxn ang="0">
                  <a:pos x="10" y="36"/>
                </a:cxn>
                <a:cxn ang="0">
                  <a:pos x="4" y="33"/>
                </a:cxn>
                <a:cxn ang="0">
                  <a:pos x="3" y="32"/>
                </a:cxn>
                <a:cxn ang="0">
                  <a:pos x="0" y="36"/>
                </a:cxn>
                <a:cxn ang="0">
                  <a:pos x="0" y="40"/>
                </a:cxn>
                <a:cxn ang="0">
                  <a:pos x="6" y="45"/>
                </a:cxn>
                <a:cxn ang="0">
                  <a:pos x="8" y="45"/>
                </a:cxn>
                <a:cxn ang="0">
                  <a:pos x="14" y="45"/>
                </a:cxn>
                <a:cxn ang="0">
                  <a:pos x="18" y="47"/>
                </a:cxn>
                <a:cxn ang="0">
                  <a:pos x="24" y="46"/>
                </a:cxn>
                <a:cxn ang="0">
                  <a:pos x="28" y="43"/>
                </a:cxn>
                <a:cxn ang="0">
                  <a:pos x="35" y="42"/>
                </a:cxn>
                <a:cxn ang="0">
                  <a:pos x="41" y="42"/>
                </a:cxn>
                <a:cxn ang="0">
                  <a:pos x="44" y="49"/>
                </a:cxn>
                <a:cxn ang="0">
                  <a:pos x="50" y="50"/>
                </a:cxn>
                <a:cxn ang="0">
                  <a:pos x="60" y="50"/>
                </a:cxn>
                <a:cxn ang="0">
                  <a:pos x="77" y="55"/>
                </a:cxn>
                <a:cxn ang="0">
                  <a:pos x="80" y="53"/>
                </a:cxn>
                <a:cxn ang="0">
                  <a:pos x="87" y="50"/>
                </a:cxn>
                <a:cxn ang="0">
                  <a:pos x="91" y="49"/>
                </a:cxn>
                <a:cxn ang="0">
                  <a:pos x="98" y="47"/>
                </a:cxn>
                <a:cxn ang="0">
                  <a:pos x="102" y="46"/>
                </a:cxn>
                <a:cxn ang="0">
                  <a:pos x="102" y="46"/>
                </a:cxn>
                <a:cxn ang="0">
                  <a:pos x="104" y="42"/>
                </a:cxn>
                <a:cxn ang="0">
                  <a:pos x="105" y="40"/>
                </a:cxn>
                <a:cxn ang="0">
                  <a:pos x="107" y="36"/>
                </a:cxn>
                <a:cxn ang="0">
                  <a:pos x="107" y="35"/>
                </a:cxn>
                <a:cxn ang="0">
                  <a:pos x="108" y="30"/>
                </a:cxn>
                <a:cxn ang="0">
                  <a:pos x="109" y="29"/>
                </a:cxn>
                <a:cxn ang="0">
                  <a:pos x="114" y="29"/>
                </a:cxn>
                <a:cxn ang="0">
                  <a:pos x="117" y="25"/>
                </a:cxn>
                <a:cxn ang="0">
                  <a:pos x="117" y="22"/>
                </a:cxn>
                <a:cxn ang="0">
                  <a:pos x="118" y="20"/>
                </a:cxn>
                <a:cxn ang="0">
                  <a:pos x="112" y="6"/>
                </a:cxn>
                <a:cxn ang="0">
                  <a:pos x="107" y="8"/>
                </a:cxn>
                <a:cxn ang="0">
                  <a:pos x="99" y="5"/>
                </a:cxn>
              </a:cxnLst>
              <a:rect l="0" t="0" r="r" b="b"/>
              <a:pathLst>
                <a:path w="118" h="55">
                  <a:moveTo>
                    <a:pt x="99" y="5"/>
                  </a:moveTo>
                  <a:lnTo>
                    <a:pt x="99" y="5"/>
                  </a:lnTo>
                  <a:lnTo>
                    <a:pt x="95" y="2"/>
                  </a:lnTo>
                  <a:lnTo>
                    <a:pt x="91" y="0"/>
                  </a:lnTo>
                  <a:lnTo>
                    <a:pt x="85" y="0"/>
                  </a:lnTo>
                  <a:lnTo>
                    <a:pt x="85" y="0"/>
                  </a:lnTo>
                  <a:lnTo>
                    <a:pt x="84" y="3"/>
                  </a:lnTo>
                  <a:lnTo>
                    <a:pt x="82" y="8"/>
                  </a:lnTo>
                  <a:lnTo>
                    <a:pt x="82" y="8"/>
                  </a:lnTo>
                  <a:lnTo>
                    <a:pt x="80" y="9"/>
                  </a:lnTo>
                  <a:lnTo>
                    <a:pt x="77" y="9"/>
                  </a:lnTo>
                  <a:lnTo>
                    <a:pt x="68" y="9"/>
                  </a:lnTo>
                  <a:lnTo>
                    <a:pt x="68" y="9"/>
                  </a:lnTo>
                  <a:lnTo>
                    <a:pt x="64" y="12"/>
                  </a:lnTo>
                  <a:lnTo>
                    <a:pt x="61" y="13"/>
                  </a:lnTo>
                  <a:lnTo>
                    <a:pt x="60" y="15"/>
                  </a:lnTo>
                  <a:lnTo>
                    <a:pt x="60" y="15"/>
                  </a:lnTo>
                  <a:lnTo>
                    <a:pt x="58" y="16"/>
                  </a:lnTo>
                  <a:lnTo>
                    <a:pt x="55" y="18"/>
                  </a:lnTo>
                  <a:lnTo>
                    <a:pt x="53" y="20"/>
                  </a:lnTo>
                  <a:lnTo>
                    <a:pt x="53" y="25"/>
                  </a:lnTo>
                  <a:lnTo>
                    <a:pt x="53" y="25"/>
                  </a:lnTo>
                  <a:lnTo>
                    <a:pt x="54" y="29"/>
                  </a:lnTo>
                  <a:lnTo>
                    <a:pt x="51" y="30"/>
                  </a:lnTo>
                  <a:lnTo>
                    <a:pt x="50" y="30"/>
                  </a:lnTo>
                  <a:lnTo>
                    <a:pt x="47" y="29"/>
                  </a:lnTo>
                  <a:lnTo>
                    <a:pt x="47" y="29"/>
                  </a:lnTo>
                  <a:lnTo>
                    <a:pt x="38" y="29"/>
                  </a:lnTo>
                  <a:lnTo>
                    <a:pt x="34" y="30"/>
                  </a:lnTo>
                  <a:lnTo>
                    <a:pt x="30" y="32"/>
                  </a:lnTo>
                  <a:lnTo>
                    <a:pt x="30" y="32"/>
                  </a:lnTo>
                  <a:lnTo>
                    <a:pt x="28" y="33"/>
                  </a:lnTo>
                  <a:lnTo>
                    <a:pt x="26" y="35"/>
                  </a:lnTo>
                  <a:lnTo>
                    <a:pt x="21" y="33"/>
                  </a:lnTo>
                  <a:lnTo>
                    <a:pt x="21" y="33"/>
                  </a:lnTo>
                  <a:lnTo>
                    <a:pt x="16" y="32"/>
                  </a:lnTo>
                  <a:lnTo>
                    <a:pt x="14" y="33"/>
                  </a:lnTo>
                  <a:lnTo>
                    <a:pt x="11" y="35"/>
                  </a:lnTo>
                  <a:lnTo>
                    <a:pt x="11" y="35"/>
                  </a:lnTo>
                  <a:lnTo>
                    <a:pt x="10" y="36"/>
                  </a:lnTo>
                  <a:lnTo>
                    <a:pt x="7" y="35"/>
                  </a:lnTo>
                  <a:lnTo>
                    <a:pt x="4" y="33"/>
                  </a:lnTo>
                  <a:lnTo>
                    <a:pt x="3" y="32"/>
                  </a:lnTo>
                  <a:lnTo>
                    <a:pt x="3" y="32"/>
                  </a:lnTo>
                  <a:lnTo>
                    <a:pt x="0" y="33"/>
                  </a:lnTo>
                  <a:lnTo>
                    <a:pt x="0" y="36"/>
                  </a:lnTo>
                  <a:lnTo>
                    <a:pt x="0" y="40"/>
                  </a:lnTo>
                  <a:lnTo>
                    <a:pt x="0" y="40"/>
                  </a:lnTo>
                  <a:lnTo>
                    <a:pt x="3" y="43"/>
                  </a:lnTo>
                  <a:lnTo>
                    <a:pt x="6" y="45"/>
                  </a:lnTo>
                  <a:lnTo>
                    <a:pt x="8" y="45"/>
                  </a:lnTo>
                  <a:lnTo>
                    <a:pt x="8" y="45"/>
                  </a:lnTo>
                  <a:lnTo>
                    <a:pt x="11" y="45"/>
                  </a:lnTo>
                  <a:lnTo>
                    <a:pt x="14" y="45"/>
                  </a:lnTo>
                  <a:lnTo>
                    <a:pt x="18" y="47"/>
                  </a:lnTo>
                  <a:lnTo>
                    <a:pt x="18" y="47"/>
                  </a:lnTo>
                  <a:lnTo>
                    <a:pt x="21" y="47"/>
                  </a:lnTo>
                  <a:lnTo>
                    <a:pt x="24" y="46"/>
                  </a:lnTo>
                  <a:lnTo>
                    <a:pt x="28" y="43"/>
                  </a:lnTo>
                  <a:lnTo>
                    <a:pt x="28" y="43"/>
                  </a:lnTo>
                  <a:lnTo>
                    <a:pt x="31" y="43"/>
                  </a:lnTo>
                  <a:lnTo>
                    <a:pt x="35" y="42"/>
                  </a:lnTo>
                  <a:lnTo>
                    <a:pt x="41" y="42"/>
                  </a:lnTo>
                  <a:lnTo>
                    <a:pt x="41" y="42"/>
                  </a:lnTo>
                  <a:lnTo>
                    <a:pt x="43" y="45"/>
                  </a:lnTo>
                  <a:lnTo>
                    <a:pt x="44" y="49"/>
                  </a:lnTo>
                  <a:lnTo>
                    <a:pt x="44" y="49"/>
                  </a:lnTo>
                  <a:lnTo>
                    <a:pt x="50" y="50"/>
                  </a:lnTo>
                  <a:lnTo>
                    <a:pt x="60" y="50"/>
                  </a:lnTo>
                  <a:lnTo>
                    <a:pt x="60" y="50"/>
                  </a:lnTo>
                  <a:lnTo>
                    <a:pt x="70" y="53"/>
                  </a:lnTo>
                  <a:lnTo>
                    <a:pt x="77" y="55"/>
                  </a:lnTo>
                  <a:lnTo>
                    <a:pt x="77" y="55"/>
                  </a:lnTo>
                  <a:lnTo>
                    <a:pt x="80" y="53"/>
                  </a:lnTo>
                  <a:lnTo>
                    <a:pt x="82" y="52"/>
                  </a:lnTo>
                  <a:lnTo>
                    <a:pt x="87" y="50"/>
                  </a:lnTo>
                  <a:lnTo>
                    <a:pt x="91" y="49"/>
                  </a:lnTo>
                  <a:lnTo>
                    <a:pt x="91" y="49"/>
                  </a:lnTo>
                  <a:lnTo>
                    <a:pt x="95" y="49"/>
                  </a:lnTo>
                  <a:lnTo>
                    <a:pt x="98" y="47"/>
                  </a:lnTo>
                  <a:lnTo>
                    <a:pt x="102" y="46"/>
                  </a:lnTo>
                  <a:lnTo>
                    <a:pt x="102" y="46"/>
                  </a:lnTo>
                  <a:lnTo>
                    <a:pt x="102" y="46"/>
                  </a:lnTo>
                  <a:lnTo>
                    <a:pt x="102" y="46"/>
                  </a:lnTo>
                  <a:lnTo>
                    <a:pt x="102" y="43"/>
                  </a:lnTo>
                  <a:lnTo>
                    <a:pt x="104" y="42"/>
                  </a:lnTo>
                  <a:lnTo>
                    <a:pt x="104" y="42"/>
                  </a:lnTo>
                  <a:lnTo>
                    <a:pt x="105" y="40"/>
                  </a:lnTo>
                  <a:lnTo>
                    <a:pt x="107" y="39"/>
                  </a:lnTo>
                  <a:lnTo>
                    <a:pt x="107" y="36"/>
                  </a:lnTo>
                  <a:lnTo>
                    <a:pt x="107" y="35"/>
                  </a:lnTo>
                  <a:lnTo>
                    <a:pt x="107" y="35"/>
                  </a:lnTo>
                  <a:lnTo>
                    <a:pt x="108" y="33"/>
                  </a:lnTo>
                  <a:lnTo>
                    <a:pt x="108" y="30"/>
                  </a:lnTo>
                  <a:lnTo>
                    <a:pt x="108" y="29"/>
                  </a:lnTo>
                  <a:lnTo>
                    <a:pt x="109" y="29"/>
                  </a:lnTo>
                  <a:lnTo>
                    <a:pt x="109" y="29"/>
                  </a:lnTo>
                  <a:lnTo>
                    <a:pt x="114" y="29"/>
                  </a:lnTo>
                  <a:lnTo>
                    <a:pt x="115" y="27"/>
                  </a:lnTo>
                  <a:lnTo>
                    <a:pt x="117" y="25"/>
                  </a:lnTo>
                  <a:lnTo>
                    <a:pt x="117" y="25"/>
                  </a:lnTo>
                  <a:lnTo>
                    <a:pt x="117" y="22"/>
                  </a:lnTo>
                  <a:lnTo>
                    <a:pt x="118" y="20"/>
                  </a:lnTo>
                  <a:lnTo>
                    <a:pt x="118" y="20"/>
                  </a:lnTo>
                  <a:lnTo>
                    <a:pt x="114" y="12"/>
                  </a:lnTo>
                  <a:lnTo>
                    <a:pt x="112" y="6"/>
                  </a:lnTo>
                  <a:lnTo>
                    <a:pt x="112" y="6"/>
                  </a:lnTo>
                  <a:lnTo>
                    <a:pt x="107" y="8"/>
                  </a:lnTo>
                  <a:lnTo>
                    <a:pt x="104" y="8"/>
                  </a:lnTo>
                  <a:lnTo>
                    <a:pt x="99" y="5"/>
                  </a:lnTo>
                  <a:lnTo>
                    <a:pt x="9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0" name="Hungary">
              <a:extLst>
                <a:ext uri="{FF2B5EF4-FFF2-40B4-BE49-F238E27FC236}">
                  <a16:creationId xmlns:a16="http://schemas.microsoft.com/office/drawing/2014/main" id="{511F8323-5FED-E73D-65FD-53A4342CCAAD}"/>
                </a:ext>
              </a:extLst>
            </p:cNvPr>
            <p:cNvSpPr>
              <a:spLocks/>
            </p:cNvSpPr>
            <p:nvPr/>
          </p:nvSpPr>
          <p:spPr bwMode="auto">
            <a:xfrm>
              <a:off x="7631863" y="2148866"/>
              <a:ext cx="158377" cy="89183"/>
            </a:xfrm>
            <a:custGeom>
              <a:avLst/>
              <a:gdLst/>
              <a:ahLst/>
              <a:cxnLst>
                <a:cxn ang="0">
                  <a:pos x="100" y="11"/>
                </a:cxn>
                <a:cxn ang="0">
                  <a:pos x="97" y="8"/>
                </a:cxn>
                <a:cxn ang="0">
                  <a:pos x="87" y="5"/>
                </a:cxn>
                <a:cxn ang="0">
                  <a:pos x="83" y="2"/>
                </a:cxn>
                <a:cxn ang="0">
                  <a:pos x="71" y="0"/>
                </a:cxn>
                <a:cxn ang="0">
                  <a:pos x="69" y="1"/>
                </a:cxn>
                <a:cxn ang="0">
                  <a:pos x="60" y="8"/>
                </a:cxn>
                <a:cxn ang="0">
                  <a:pos x="57" y="10"/>
                </a:cxn>
                <a:cxn ang="0">
                  <a:pos x="42" y="12"/>
                </a:cxn>
                <a:cxn ang="0">
                  <a:pos x="40" y="15"/>
                </a:cxn>
                <a:cxn ang="0">
                  <a:pos x="39" y="15"/>
                </a:cxn>
                <a:cxn ang="0">
                  <a:pos x="30" y="18"/>
                </a:cxn>
                <a:cxn ang="0">
                  <a:pos x="19" y="15"/>
                </a:cxn>
                <a:cxn ang="0">
                  <a:pos x="16" y="12"/>
                </a:cxn>
                <a:cxn ang="0">
                  <a:pos x="15" y="14"/>
                </a:cxn>
                <a:cxn ang="0">
                  <a:pos x="15" y="17"/>
                </a:cxn>
                <a:cxn ang="0">
                  <a:pos x="12" y="21"/>
                </a:cxn>
                <a:cxn ang="0">
                  <a:pos x="7" y="21"/>
                </a:cxn>
                <a:cxn ang="0">
                  <a:pos x="6" y="22"/>
                </a:cxn>
                <a:cxn ang="0">
                  <a:pos x="5" y="27"/>
                </a:cxn>
                <a:cxn ang="0">
                  <a:pos x="5" y="28"/>
                </a:cxn>
                <a:cxn ang="0">
                  <a:pos x="3" y="32"/>
                </a:cxn>
                <a:cxn ang="0">
                  <a:pos x="2" y="34"/>
                </a:cxn>
                <a:cxn ang="0">
                  <a:pos x="0" y="38"/>
                </a:cxn>
                <a:cxn ang="0">
                  <a:pos x="2" y="41"/>
                </a:cxn>
                <a:cxn ang="0">
                  <a:pos x="3" y="44"/>
                </a:cxn>
                <a:cxn ang="0">
                  <a:pos x="3" y="44"/>
                </a:cxn>
                <a:cxn ang="0">
                  <a:pos x="16" y="54"/>
                </a:cxn>
                <a:cxn ang="0">
                  <a:pos x="20" y="56"/>
                </a:cxn>
                <a:cxn ang="0">
                  <a:pos x="29" y="58"/>
                </a:cxn>
                <a:cxn ang="0">
                  <a:pos x="33" y="58"/>
                </a:cxn>
                <a:cxn ang="0">
                  <a:pos x="56" y="51"/>
                </a:cxn>
                <a:cxn ang="0">
                  <a:pos x="62" y="52"/>
                </a:cxn>
                <a:cxn ang="0">
                  <a:pos x="67" y="54"/>
                </a:cxn>
                <a:cxn ang="0">
                  <a:pos x="76" y="47"/>
                </a:cxn>
                <a:cxn ang="0">
                  <a:pos x="80" y="41"/>
                </a:cxn>
                <a:cxn ang="0">
                  <a:pos x="91" y="22"/>
                </a:cxn>
                <a:cxn ang="0">
                  <a:pos x="101" y="15"/>
                </a:cxn>
                <a:cxn ang="0">
                  <a:pos x="103" y="14"/>
                </a:cxn>
                <a:cxn ang="0">
                  <a:pos x="103" y="11"/>
                </a:cxn>
                <a:cxn ang="0">
                  <a:pos x="100" y="11"/>
                </a:cxn>
              </a:cxnLst>
              <a:rect l="0" t="0" r="r" b="b"/>
              <a:pathLst>
                <a:path w="103" h="58">
                  <a:moveTo>
                    <a:pt x="100" y="11"/>
                  </a:moveTo>
                  <a:lnTo>
                    <a:pt x="100" y="11"/>
                  </a:lnTo>
                  <a:lnTo>
                    <a:pt x="97" y="8"/>
                  </a:lnTo>
                  <a:lnTo>
                    <a:pt x="97" y="8"/>
                  </a:lnTo>
                  <a:lnTo>
                    <a:pt x="90" y="7"/>
                  </a:lnTo>
                  <a:lnTo>
                    <a:pt x="87" y="5"/>
                  </a:lnTo>
                  <a:lnTo>
                    <a:pt x="87" y="5"/>
                  </a:lnTo>
                  <a:lnTo>
                    <a:pt x="83" y="2"/>
                  </a:lnTo>
                  <a:lnTo>
                    <a:pt x="79" y="1"/>
                  </a:lnTo>
                  <a:lnTo>
                    <a:pt x="71" y="0"/>
                  </a:lnTo>
                  <a:lnTo>
                    <a:pt x="71" y="0"/>
                  </a:lnTo>
                  <a:lnTo>
                    <a:pt x="69" y="1"/>
                  </a:lnTo>
                  <a:lnTo>
                    <a:pt x="64" y="4"/>
                  </a:lnTo>
                  <a:lnTo>
                    <a:pt x="60" y="8"/>
                  </a:lnTo>
                  <a:lnTo>
                    <a:pt x="57" y="10"/>
                  </a:lnTo>
                  <a:lnTo>
                    <a:pt x="57" y="10"/>
                  </a:lnTo>
                  <a:lnTo>
                    <a:pt x="47" y="11"/>
                  </a:lnTo>
                  <a:lnTo>
                    <a:pt x="42" y="12"/>
                  </a:lnTo>
                  <a:lnTo>
                    <a:pt x="40" y="14"/>
                  </a:lnTo>
                  <a:lnTo>
                    <a:pt x="40" y="15"/>
                  </a:lnTo>
                  <a:lnTo>
                    <a:pt x="40" y="15"/>
                  </a:lnTo>
                  <a:lnTo>
                    <a:pt x="39" y="15"/>
                  </a:lnTo>
                  <a:lnTo>
                    <a:pt x="37" y="17"/>
                  </a:lnTo>
                  <a:lnTo>
                    <a:pt x="30" y="18"/>
                  </a:lnTo>
                  <a:lnTo>
                    <a:pt x="23" y="17"/>
                  </a:lnTo>
                  <a:lnTo>
                    <a:pt x="19" y="15"/>
                  </a:lnTo>
                  <a:lnTo>
                    <a:pt x="19" y="15"/>
                  </a:lnTo>
                  <a:lnTo>
                    <a:pt x="16" y="12"/>
                  </a:lnTo>
                  <a:lnTo>
                    <a:pt x="16" y="12"/>
                  </a:lnTo>
                  <a:lnTo>
                    <a:pt x="15" y="14"/>
                  </a:lnTo>
                  <a:lnTo>
                    <a:pt x="15" y="17"/>
                  </a:lnTo>
                  <a:lnTo>
                    <a:pt x="15" y="17"/>
                  </a:lnTo>
                  <a:lnTo>
                    <a:pt x="13" y="19"/>
                  </a:lnTo>
                  <a:lnTo>
                    <a:pt x="12" y="21"/>
                  </a:lnTo>
                  <a:lnTo>
                    <a:pt x="7" y="21"/>
                  </a:lnTo>
                  <a:lnTo>
                    <a:pt x="7" y="21"/>
                  </a:lnTo>
                  <a:lnTo>
                    <a:pt x="6" y="21"/>
                  </a:lnTo>
                  <a:lnTo>
                    <a:pt x="6" y="22"/>
                  </a:lnTo>
                  <a:lnTo>
                    <a:pt x="6" y="25"/>
                  </a:lnTo>
                  <a:lnTo>
                    <a:pt x="5" y="27"/>
                  </a:lnTo>
                  <a:lnTo>
                    <a:pt x="5" y="27"/>
                  </a:lnTo>
                  <a:lnTo>
                    <a:pt x="5" y="28"/>
                  </a:lnTo>
                  <a:lnTo>
                    <a:pt x="5" y="31"/>
                  </a:lnTo>
                  <a:lnTo>
                    <a:pt x="3" y="32"/>
                  </a:lnTo>
                  <a:lnTo>
                    <a:pt x="2" y="34"/>
                  </a:lnTo>
                  <a:lnTo>
                    <a:pt x="2" y="34"/>
                  </a:lnTo>
                  <a:lnTo>
                    <a:pt x="0" y="35"/>
                  </a:lnTo>
                  <a:lnTo>
                    <a:pt x="0" y="38"/>
                  </a:lnTo>
                  <a:lnTo>
                    <a:pt x="0" y="38"/>
                  </a:lnTo>
                  <a:lnTo>
                    <a:pt x="2" y="41"/>
                  </a:lnTo>
                  <a:lnTo>
                    <a:pt x="3" y="44"/>
                  </a:lnTo>
                  <a:lnTo>
                    <a:pt x="3" y="44"/>
                  </a:lnTo>
                  <a:lnTo>
                    <a:pt x="3" y="44"/>
                  </a:lnTo>
                  <a:lnTo>
                    <a:pt x="3" y="44"/>
                  </a:lnTo>
                  <a:lnTo>
                    <a:pt x="10" y="48"/>
                  </a:lnTo>
                  <a:lnTo>
                    <a:pt x="16" y="54"/>
                  </a:lnTo>
                  <a:lnTo>
                    <a:pt x="16" y="54"/>
                  </a:lnTo>
                  <a:lnTo>
                    <a:pt x="20" y="56"/>
                  </a:lnTo>
                  <a:lnTo>
                    <a:pt x="25" y="58"/>
                  </a:lnTo>
                  <a:lnTo>
                    <a:pt x="29" y="58"/>
                  </a:lnTo>
                  <a:lnTo>
                    <a:pt x="33" y="58"/>
                  </a:lnTo>
                  <a:lnTo>
                    <a:pt x="33" y="58"/>
                  </a:lnTo>
                  <a:lnTo>
                    <a:pt x="56" y="51"/>
                  </a:lnTo>
                  <a:lnTo>
                    <a:pt x="56" y="51"/>
                  </a:lnTo>
                  <a:lnTo>
                    <a:pt x="62" y="52"/>
                  </a:lnTo>
                  <a:lnTo>
                    <a:pt x="62" y="52"/>
                  </a:lnTo>
                  <a:lnTo>
                    <a:pt x="67" y="54"/>
                  </a:lnTo>
                  <a:lnTo>
                    <a:pt x="67" y="54"/>
                  </a:lnTo>
                  <a:lnTo>
                    <a:pt x="70" y="51"/>
                  </a:lnTo>
                  <a:lnTo>
                    <a:pt x="76" y="47"/>
                  </a:lnTo>
                  <a:lnTo>
                    <a:pt x="76" y="47"/>
                  </a:lnTo>
                  <a:lnTo>
                    <a:pt x="80" y="41"/>
                  </a:lnTo>
                  <a:lnTo>
                    <a:pt x="84" y="34"/>
                  </a:lnTo>
                  <a:lnTo>
                    <a:pt x="91" y="22"/>
                  </a:lnTo>
                  <a:lnTo>
                    <a:pt x="91" y="22"/>
                  </a:lnTo>
                  <a:lnTo>
                    <a:pt x="101" y="15"/>
                  </a:lnTo>
                  <a:lnTo>
                    <a:pt x="101" y="15"/>
                  </a:lnTo>
                  <a:lnTo>
                    <a:pt x="103" y="14"/>
                  </a:lnTo>
                  <a:lnTo>
                    <a:pt x="103" y="12"/>
                  </a:lnTo>
                  <a:lnTo>
                    <a:pt x="103" y="11"/>
                  </a:lnTo>
                  <a:lnTo>
                    <a:pt x="100" y="11"/>
                  </a:lnTo>
                  <a:lnTo>
                    <a:pt x="100"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1" name="Slovakia">
              <a:extLst>
                <a:ext uri="{FF2B5EF4-FFF2-40B4-BE49-F238E27FC236}">
                  <a16:creationId xmlns:a16="http://schemas.microsoft.com/office/drawing/2014/main" id="{8F904B98-6A0A-D357-204B-7E3FABD7C83F}"/>
                </a:ext>
              </a:extLst>
            </p:cNvPr>
            <p:cNvSpPr>
              <a:spLocks/>
            </p:cNvSpPr>
            <p:nvPr/>
          </p:nvSpPr>
          <p:spPr bwMode="auto">
            <a:xfrm>
              <a:off x="7647240" y="2119649"/>
              <a:ext cx="139926" cy="56894"/>
            </a:xfrm>
            <a:custGeom>
              <a:avLst/>
              <a:gdLst/>
              <a:ahLst/>
              <a:cxnLst>
                <a:cxn ang="0">
                  <a:pos x="67" y="4"/>
                </a:cxn>
                <a:cxn ang="0">
                  <a:pos x="61" y="3"/>
                </a:cxn>
                <a:cxn ang="0">
                  <a:pos x="56" y="3"/>
                </a:cxn>
                <a:cxn ang="0">
                  <a:pos x="52" y="3"/>
                </a:cxn>
                <a:cxn ang="0">
                  <a:pos x="42" y="2"/>
                </a:cxn>
                <a:cxn ang="0">
                  <a:pos x="40" y="2"/>
                </a:cxn>
                <a:cxn ang="0">
                  <a:pos x="34" y="3"/>
                </a:cxn>
                <a:cxn ang="0">
                  <a:pos x="32" y="3"/>
                </a:cxn>
                <a:cxn ang="0">
                  <a:pos x="30" y="0"/>
                </a:cxn>
                <a:cxn ang="0">
                  <a:pos x="20" y="9"/>
                </a:cxn>
                <a:cxn ang="0">
                  <a:pos x="17" y="11"/>
                </a:cxn>
                <a:cxn ang="0">
                  <a:pos x="6" y="16"/>
                </a:cxn>
                <a:cxn ang="0">
                  <a:pos x="3" y="17"/>
                </a:cxn>
                <a:cxn ang="0">
                  <a:pos x="0" y="21"/>
                </a:cxn>
                <a:cxn ang="0">
                  <a:pos x="9" y="34"/>
                </a:cxn>
                <a:cxn ang="0">
                  <a:pos x="13" y="36"/>
                </a:cxn>
                <a:cxn ang="0">
                  <a:pos x="27" y="36"/>
                </a:cxn>
                <a:cxn ang="0">
                  <a:pos x="30" y="34"/>
                </a:cxn>
                <a:cxn ang="0">
                  <a:pos x="30" y="33"/>
                </a:cxn>
                <a:cxn ang="0">
                  <a:pos x="37" y="30"/>
                </a:cxn>
                <a:cxn ang="0">
                  <a:pos x="47" y="29"/>
                </a:cxn>
                <a:cxn ang="0">
                  <a:pos x="54" y="23"/>
                </a:cxn>
                <a:cxn ang="0">
                  <a:pos x="61" y="19"/>
                </a:cxn>
                <a:cxn ang="0">
                  <a:pos x="69" y="20"/>
                </a:cxn>
                <a:cxn ang="0">
                  <a:pos x="77" y="24"/>
                </a:cxn>
                <a:cxn ang="0">
                  <a:pos x="80" y="26"/>
                </a:cxn>
                <a:cxn ang="0">
                  <a:pos x="87" y="27"/>
                </a:cxn>
                <a:cxn ang="0">
                  <a:pos x="83" y="21"/>
                </a:cxn>
                <a:cxn ang="0">
                  <a:pos x="84" y="19"/>
                </a:cxn>
                <a:cxn ang="0">
                  <a:pos x="90" y="10"/>
                </a:cxn>
                <a:cxn ang="0">
                  <a:pos x="91" y="10"/>
                </a:cxn>
                <a:cxn ang="0">
                  <a:pos x="84" y="9"/>
                </a:cxn>
                <a:cxn ang="0">
                  <a:pos x="81" y="7"/>
                </a:cxn>
                <a:cxn ang="0">
                  <a:pos x="67" y="4"/>
                </a:cxn>
              </a:cxnLst>
              <a:rect l="0" t="0" r="r" b="b"/>
              <a:pathLst>
                <a:path w="91" h="37">
                  <a:moveTo>
                    <a:pt x="67" y="4"/>
                  </a:moveTo>
                  <a:lnTo>
                    <a:pt x="67" y="4"/>
                  </a:lnTo>
                  <a:lnTo>
                    <a:pt x="64" y="4"/>
                  </a:lnTo>
                  <a:lnTo>
                    <a:pt x="61" y="3"/>
                  </a:lnTo>
                  <a:lnTo>
                    <a:pt x="59" y="3"/>
                  </a:lnTo>
                  <a:lnTo>
                    <a:pt x="56" y="3"/>
                  </a:lnTo>
                  <a:lnTo>
                    <a:pt x="56" y="3"/>
                  </a:lnTo>
                  <a:lnTo>
                    <a:pt x="52" y="3"/>
                  </a:lnTo>
                  <a:lnTo>
                    <a:pt x="47" y="3"/>
                  </a:lnTo>
                  <a:lnTo>
                    <a:pt x="42" y="2"/>
                  </a:lnTo>
                  <a:lnTo>
                    <a:pt x="42" y="2"/>
                  </a:lnTo>
                  <a:lnTo>
                    <a:pt x="40" y="2"/>
                  </a:lnTo>
                  <a:lnTo>
                    <a:pt x="37" y="2"/>
                  </a:lnTo>
                  <a:lnTo>
                    <a:pt x="34" y="3"/>
                  </a:lnTo>
                  <a:lnTo>
                    <a:pt x="32" y="3"/>
                  </a:lnTo>
                  <a:lnTo>
                    <a:pt x="32" y="3"/>
                  </a:lnTo>
                  <a:lnTo>
                    <a:pt x="30" y="0"/>
                  </a:lnTo>
                  <a:lnTo>
                    <a:pt x="30" y="0"/>
                  </a:lnTo>
                  <a:lnTo>
                    <a:pt x="24" y="4"/>
                  </a:lnTo>
                  <a:lnTo>
                    <a:pt x="20" y="9"/>
                  </a:lnTo>
                  <a:lnTo>
                    <a:pt x="20" y="9"/>
                  </a:lnTo>
                  <a:lnTo>
                    <a:pt x="17" y="11"/>
                  </a:lnTo>
                  <a:lnTo>
                    <a:pt x="13" y="14"/>
                  </a:lnTo>
                  <a:lnTo>
                    <a:pt x="6" y="16"/>
                  </a:lnTo>
                  <a:lnTo>
                    <a:pt x="6" y="16"/>
                  </a:lnTo>
                  <a:lnTo>
                    <a:pt x="3" y="17"/>
                  </a:lnTo>
                  <a:lnTo>
                    <a:pt x="0" y="21"/>
                  </a:lnTo>
                  <a:lnTo>
                    <a:pt x="0" y="21"/>
                  </a:lnTo>
                  <a:lnTo>
                    <a:pt x="5" y="27"/>
                  </a:lnTo>
                  <a:lnTo>
                    <a:pt x="9" y="34"/>
                  </a:lnTo>
                  <a:lnTo>
                    <a:pt x="9" y="34"/>
                  </a:lnTo>
                  <a:lnTo>
                    <a:pt x="13" y="36"/>
                  </a:lnTo>
                  <a:lnTo>
                    <a:pt x="20" y="37"/>
                  </a:lnTo>
                  <a:lnTo>
                    <a:pt x="27" y="36"/>
                  </a:lnTo>
                  <a:lnTo>
                    <a:pt x="29" y="34"/>
                  </a:lnTo>
                  <a:lnTo>
                    <a:pt x="30" y="34"/>
                  </a:lnTo>
                  <a:lnTo>
                    <a:pt x="30" y="34"/>
                  </a:lnTo>
                  <a:lnTo>
                    <a:pt x="30" y="33"/>
                  </a:lnTo>
                  <a:lnTo>
                    <a:pt x="32" y="31"/>
                  </a:lnTo>
                  <a:lnTo>
                    <a:pt x="37" y="30"/>
                  </a:lnTo>
                  <a:lnTo>
                    <a:pt x="47" y="29"/>
                  </a:lnTo>
                  <a:lnTo>
                    <a:pt x="47" y="29"/>
                  </a:lnTo>
                  <a:lnTo>
                    <a:pt x="50" y="27"/>
                  </a:lnTo>
                  <a:lnTo>
                    <a:pt x="54" y="23"/>
                  </a:lnTo>
                  <a:lnTo>
                    <a:pt x="59" y="20"/>
                  </a:lnTo>
                  <a:lnTo>
                    <a:pt x="61" y="19"/>
                  </a:lnTo>
                  <a:lnTo>
                    <a:pt x="61" y="19"/>
                  </a:lnTo>
                  <a:lnTo>
                    <a:pt x="69" y="20"/>
                  </a:lnTo>
                  <a:lnTo>
                    <a:pt x="73" y="21"/>
                  </a:lnTo>
                  <a:lnTo>
                    <a:pt x="77" y="24"/>
                  </a:lnTo>
                  <a:lnTo>
                    <a:pt x="77" y="24"/>
                  </a:lnTo>
                  <a:lnTo>
                    <a:pt x="80" y="26"/>
                  </a:lnTo>
                  <a:lnTo>
                    <a:pt x="87" y="27"/>
                  </a:lnTo>
                  <a:lnTo>
                    <a:pt x="87" y="27"/>
                  </a:lnTo>
                  <a:lnTo>
                    <a:pt x="84" y="24"/>
                  </a:lnTo>
                  <a:lnTo>
                    <a:pt x="83" y="21"/>
                  </a:lnTo>
                  <a:lnTo>
                    <a:pt x="83" y="21"/>
                  </a:lnTo>
                  <a:lnTo>
                    <a:pt x="84" y="19"/>
                  </a:lnTo>
                  <a:lnTo>
                    <a:pt x="86" y="16"/>
                  </a:lnTo>
                  <a:lnTo>
                    <a:pt x="90" y="10"/>
                  </a:lnTo>
                  <a:lnTo>
                    <a:pt x="90" y="10"/>
                  </a:lnTo>
                  <a:lnTo>
                    <a:pt x="91" y="10"/>
                  </a:lnTo>
                  <a:lnTo>
                    <a:pt x="91" y="10"/>
                  </a:lnTo>
                  <a:lnTo>
                    <a:pt x="84" y="9"/>
                  </a:lnTo>
                  <a:lnTo>
                    <a:pt x="81" y="7"/>
                  </a:lnTo>
                  <a:lnTo>
                    <a:pt x="81" y="7"/>
                  </a:lnTo>
                  <a:lnTo>
                    <a:pt x="76" y="4"/>
                  </a:lnTo>
                  <a:lnTo>
                    <a:pt x="67" y="4"/>
                  </a:lnTo>
                  <a:lnTo>
                    <a:pt x="67"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2" name="Luxembourg">
              <a:extLst>
                <a:ext uri="{FF2B5EF4-FFF2-40B4-BE49-F238E27FC236}">
                  <a16:creationId xmlns:a16="http://schemas.microsoft.com/office/drawing/2014/main" id="{46AF48CB-3FBE-E32F-D726-56052021693A}"/>
                </a:ext>
              </a:extLst>
            </p:cNvPr>
            <p:cNvSpPr>
              <a:spLocks/>
            </p:cNvSpPr>
            <p:nvPr/>
          </p:nvSpPr>
          <p:spPr bwMode="auto">
            <a:xfrm>
              <a:off x="7381228" y="2102736"/>
              <a:ext cx="15377" cy="23065"/>
            </a:xfrm>
            <a:custGeom>
              <a:avLst/>
              <a:gdLst/>
              <a:ahLst/>
              <a:cxnLst>
                <a:cxn ang="0">
                  <a:pos x="5" y="0"/>
                </a:cxn>
                <a:cxn ang="0">
                  <a:pos x="5" y="0"/>
                </a:cxn>
                <a:cxn ang="0">
                  <a:pos x="3" y="1"/>
                </a:cxn>
                <a:cxn ang="0">
                  <a:pos x="1" y="4"/>
                </a:cxn>
                <a:cxn ang="0">
                  <a:pos x="0" y="8"/>
                </a:cxn>
                <a:cxn ang="0">
                  <a:pos x="0" y="14"/>
                </a:cxn>
                <a:cxn ang="0">
                  <a:pos x="0" y="14"/>
                </a:cxn>
                <a:cxn ang="0">
                  <a:pos x="10" y="15"/>
                </a:cxn>
                <a:cxn ang="0">
                  <a:pos x="10" y="15"/>
                </a:cxn>
                <a:cxn ang="0">
                  <a:pos x="8" y="10"/>
                </a:cxn>
                <a:cxn ang="0">
                  <a:pos x="7" y="5"/>
                </a:cxn>
                <a:cxn ang="0">
                  <a:pos x="5" y="1"/>
                </a:cxn>
                <a:cxn ang="0">
                  <a:pos x="5" y="1"/>
                </a:cxn>
                <a:cxn ang="0">
                  <a:pos x="5" y="0"/>
                </a:cxn>
                <a:cxn ang="0">
                  <a:pos x="5" y="0"/>
                </a:cxn>
              </a:cxnLst>
              <a:rect l="0" t="0" r="r" b="b"/>
              <a:pathLst>
                <a:path w="10" h="15">
                  <a:moveTo>
                    <a:pt x="5" y="0"/>
                  </a:moveTo>
                  <a:lnTo>
                    <a:pt x="5" y="0"/>
                  </a:lnTo>
                  <a:lnTo>
                    <a:pt x="3" y="1"/>
                  </a:lnTo>
                  <a:lnTo>
                    <a:pt x="1" y="4"/>
                  </a:lnTo>
                  <a:lnTo>
                    <a:pt x="0" y="8"/>
                  </a:lnTo>
                  <a:lnTo>
                    <a:pt x="0" y="14"/>
                  </a:lnTo>
                  <a:lnTo>
                    <a:pt x="0" y="14"/>
                  </a:lnTo>
                  <a:lnTo>
                    <a:pt x="10" y="15"/>
                  </a:lnTo>
                  <a:lnTo>
                    <a:pt x="10" y="15"/>
                  </a:lnTo>
                  <a:lnTo>
                    <a:pt x="8" y="10"/>
                  </a:lnTo>
                  <a:lnTo>
                    <a:pt x="7" y="5"/>
                  </a:lnTo>
                  <a:lnTo>
                    <a:pt x="5" y="1"/>
                  </a:lnTo>
                  <a:lnTo>
                    <a:pt x="5" y="1"/>
                  </a:lnTo>
                  <a:lnTo>
                    <a:pt x="5"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3" name="Belgium">
              <a:extLst>
                <a:ext uri="{FF2B5EF4-FFF2-40B4-BE49-F238E27FC236}">
                  <a16:creationId xmlns:a16="http://schemas.microsoft.com/office/drawing/2014/main" id="{7812083C-0796-A8A5-F54B-87D6162004A9}"/>
                </a:ext>
              </a:extLst>
            </p:cNvPr>
            <p:cNvSpPr>
              <a:spLocks/>
            </p:cNvSpPr>
            <p:nvPr/>
          </p:nvSpPr>
          <p:spPr bwMode="auto">
            <a:xfrm>
              <a:off x="7298194" y="2058145"/>
              <a:ext cx="95334" cy="66119"/>
            </a:xfrm>
            <a:custGeom>
              <a:avLst/>
              <a:gdLst/>
              <a:ahLst/>
              <a:cxnLst>
                <a:cxn ang="0">
                  <a:pos x="3" y="12"/>
                </a:cxn>
                <a:cxn ang="0">
                  <a:pos x="7" y="17"/>
                </a:cxn>
                <a:cxn ang="0">
                  <a:pos x="8" y="17"/>
                </a:cxn>
                <a:cxn ang="0">
                  <a:pos x="11" y="19"/>
                </a:cxn>
                <a:cxn ang="0">
                  <a:pos x="17" y="22"/>
                </a:cxn>
                <a:cxn ang="0">
                  <a:pos x="25" y="27"/>
                </a:cxn>
                <a:cxn ang="0">
                  <a:pos x="27" y="29"/>
                </a:cxn>
                <a:cxn ang="0">
                  <a:pos x="28" y="33"/>
                </a:cxn>
                <a:cxn ang="0">
                  <a:pos x="31" y="33"/>
                </a:cxn>
                <a:cxn ang="0">
                  <a:pos x="37" y="29"/>
                </a:cxn>
                <a:cxn ang="0">
                  <a:pos x="38" y="30"/>
                </a:cxn>
                <a:cxn ang="0">
                  <a:pos x="41" y="37"/>
                </a:cxn>
                <a:cxn ang="0">
                  <a:pos x="42" y="37"/>
                </a:cxn>
                <a:cxn ang="0">
                  <a:pos x="47" y="40"/>
                </a:cxn>
                <a:cxn ang="0">
                  <a:pos x="51" y="43"/>
                </a:cxn>
                <a:cxn ang="0">
                  <a:pos x="54" y="43"/>
                </a:cxn>
                <a:cxn ang="0">
                  <a:pos x="54" y="37"/>
                </a:cxn>
                <a:cxn ang="0">
                  <a:pos x="57" y="30"/>
                </a:cxn>
                <a:cxn ang="0">
                  <a:pos x="59" y="29"/>
                </a:cxn>
                <a:cxn ang="0">
                  <a:pos x="62" y="24"/>
                </a:cxn>
                <a:cxn ang="0">
                  <a:pos x="61" y="22"/>
                </a:cxn>
                <a:cxn ang="0">
                  <a:pos x="58" y="17"/>
                </a:cxn>
                <a:cxn ang="0">
                  <a:pos x="58" y="14"/>
                </a:cxn>
                <a:cxn ang="0">
                  <a:pos x="58" y="14"/>
                </a:cxn>
                <a:cxn ang="0">
                  <a:pos x="54" y="10"/>
                </a:cxn>
                <a:cxn ang="0">
                  <a:pos x="42" y="3"/>
                </a:cxn>
                <a:cxn ang="0">
                  <a:pos x="41" y="2"/>
                </a:cxn>
                <a:cxn ang="0">
                  <a:pos x="34" y="0"/>
                </a:cxn>
                <a:cxn ang="0">
                  <a:pos x="32" y="2"/>
                </a:cxn>
                <a:cxn ang="0">
                  <a:pos x="25" y="5"/>
                </a:cxn>
                <a:cxn ang="0">
                  <a:pos x="17" y="6"/>
                </a:cxn>
                <a:cxn ang="0">
                  <a:pos x="11" y="5"/>
                </a:cxn>
                <a:cxn ang="0">
                  <a:pos x="0" y="9"/>
                </a:cxn>
                <a:cxn ang="0">
                  <a:pos x="1" y="10"/>
                </a:cxn>
                <a:cxn ang="0">
                  <a:pos x="3" y="12"/>
                </a:cxn>
              </a:cxnLst>
              <a:rect l="0" t="0" r="r" b="b"/>
              <a:pathLst>
                <a:path w="62" h="43">
                  <a:moveTo>
                    <a:pt x="3" y="12"/>
                  </a:moveTo>
                  <a:lnTo>
                    <a:pt x="3" y="12"/>
                  </a:lnTo>
                  <a:lnTo>
                    <a:pt x="5" y="16"/>
                  </a:lnTo>
                  <a:lnTo>
                    <a:pt x="7" y="17"/>
                  </a:lnTo>
                  <a:lnTo>
                    <a:pt x="8" y="17"/>
                  </a:lnTo>
                  <a:lnTo>
                    <a:pt x="8" y="17"/>
                  </a:lnTo>
                  <a:lnTo>
                    <a:pt x="10" y="17"/>
                  </a:lnTo>
                  <a:lnTo>
                    <a:pt x="11" y="19"/>
                  </a:lnTo>
                  <a:lnTo>
                    <a:pt x="17" y="22"/>
                  </a:lnTo>
                  <a:lnTo>
                    <a:pt x="17" y="22"/>
                  </a:lnTo>
                  <a:lnTo>
                    <a:pt x="22" y="24"/>
                  </a:lnTo>
                  <a:lnTo>
                    <a:pt x="25" y="27"/>
                  </a:lnTo>
                  <a:lnTo>
                    <a:pt x="27" y="29"/>
                  </a:lnTo>
                  <a:lnTo>
                    <a:pt x="27" y="29"/>
                  </a:lnTo>
                  <a:lnTo>
                    <a:pt x="27" y="32"/>
                  </a:lnTo>
                  <a:lnTo>
                    <a:pt x="28" y="33"/>
                  </a:lnTo>
                  <a:lnTo>
                    <a:pt x="31" y="33"/>
                  </a:lnTo>
                  <a:lnTo>
                    <a:pt x="31" y="33"/>
                  </a:lnTo>
                  <a:lnTo>
                    <a:pt x="35" y="30"/>
                  </a:lnTo>
                  <a:lnTo>
                    <a:pt x="37" y="29"/>
                  </a:lnTo>
                  <a:lnTo>
                    <a:pt x="38" y="30"/>
                  </a:lnTo>
                  <a:lnTo>
                    <a:pt x="38" y="30"/>
                  </a:lnTo>
                  <a:lnTo>
                    <a:pt x="40" y="34"/>
                  </a:lnTo>
                  <a:lnTo>
                    <a:pt x="41" y="37"/>
                  </a:lnTo>
                  <a:lnTo>
                    <a:pt x="42" y="37"/>
                  </a:lnTo>
                  <a:lnTo>
                    <a:pt x="42" y="37"/>
                  </a:lnTo>
                  <a:lnTo>
                    <a:pt x="45" y="39"/>
                  </a:lnTo>
                  <a:lnTo>
                    <a:pt x="47" y="40"/>
                  </a:lnTo>
                  <a:lnTo>
                    <a:pt x="48" y="42"/>
                  </a:lnTo>
                  <a:lnTo>
                    <a:pt x="51" y="43"/>
                  </a:lnTo>
                  <a:lnTo>
                    <a:pt x="51" y="43"/>
                  </a:lnTo>
                  <a:lnTo>
                    <a:pt x="54" y="43"/>
                  </a:lnTo>
                  <a:lnTo>
                    <a:pt x="54" y="43"/>
                  </a:lnTo>
                  <a:lnTo>
                    <a:pt x="54" y="37"/>
                  </a:lnTo>
                  <a:lnTo>
                    <a:pt x="55" y="33"/>
                  </a:lnTo>
                  <a:lnTo>
                    <a:pt x="57" y="30"/>
                  </a:lnTo>
                  <a:lnTo>
                    <a:pt x="59" y="29"/>
                  </a:lnTo>
                  <a:lnTo>
                    <a:pt x="59" y="29"/>
                  </a:lnTo>
                  <a:lnTo>
                    <a:pt x="61" y="27"/>
                  </a:lnTo>
                  <a:lnTo>
                    <a:pt x="62" y="24"/>
                  </a:lnTo>
                  <a:lnTo>
                    <a:pt x="62" y="24"/>
                  </a:lnTo>
                  <a:lnTo>
                    <a:pt x="61" y="22"/>
                  </a:lnTo>
                  <a:lnTo>
                    <a:pt x="59" y="20"/>
                  </a:lnTo>
                  <a:lnTo>
                    <a:pt x="58" y="17"/>
                  </a:lnTo>
                  <a:lnTo>
                    <a:pt x="58" y="14"/>
                  </a:lnTo>
                  <a:lnTo>
                    <a:pt x="58" y="14"/>
                  </a:lnTo>
                  <a:lnTo>
                    <a:pt x="58" y="14"/>
                  </a:lnTo>
                  <a:lnTo>
                    <a:pt x="58" y="14"/>
                  </a:lnTo>
                  <a:lnTo>
                    <a:pt x="54" y="10"/>
                  </a:lnTo>
                  <a:lnTo>
                    <a:pt x="54" y="10"/>
                  </a:lnTo>
                  <a:lnTo>
                    <a:pt x="48" y="6"/>
                  </a:lnTo>
                  <a:lnTo>
                    <a:pt x="42" y="3"/>
                  </a:lnTo>
                  <a:lnTo>
                    <a:pt x="42" y="3"/>
                  </a:lnTo>
                  <a:lnTo>
                    <a:pt x="41" y="2"/>
                  </a:lnTo>
                  <a:lnTo>
                    <a:pt x="37" y="0"/>
                  </a:lnTo>
                  <a:lnTo>
                    <a:pt x="34" y="0"/>
                  </a:lnTo>
                  <a:lnTo>
                    <a:pt x="32" y="2"/>
                  </a:lnTo>
                  <a:lnTo>
                    <a:pt x="32" y="2"/>
                  </a:lnTo>
                  <a:lnTo>
                    <a:pt x="30" y="3"/>
                  </a:lnTo>
                  <a:lnTo>
                    <a:pt x="25" y="5"/>
                  </a:lnTo>
                  <a:lnTo>
                    <a:pt x="17" y="6"/>
                  </a:lnTo>
                  <a:lnTo>
                    <a:pt x="17" y="6"/>
                  </a:lnTo>
                  <a:lnTo>
                    <a:pt x="11" y="5"/>
                  </a:lnTo>
                  <a:lnTo>
                    <a:pt x="11" y="5"/>
                  </a:lnTo>
                  <a:lnTo>
                    <a:pt x="5" y="7"/>
                  </a:lnTo>
                  <a:lnTo>
                    <a:pt x="0" y="9"/>
                  </a:lnTo>
                  <a:lnTo>
                    <a:pt x="0" y="9"/>
                  </a:lnTo>
                  <a:lnTo>
                    <a:pt x="1" y="10"/>
                  </a:lnTo>
                  <a:lnTo>
                    <a:pt x="3" y="12"/>
                  </a:lnTo>
                  <a:lnTo>
                    <a:pt x="3"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4" name="Romania">
              <a:extLst>
                <a:ext uri="{FF2B5EF4-FFF2-40B4-BE49-F238E27FC236}">
                  <a16:creationId xmlns:a16="http://schemas.microsoft.com/office/drawing/2014/main" id="{54769307-24B0-AD61-0D3F-C2D8F10BDE55}"/>
                </a:ext>
              </a:extLst>
            </p:cNvPr>
            <p:cNvSpPr>
              <a:spLocks/>
            </p:cNvSpPr>
            <p:nvPr/>
          </p:nvSpPr>
          <p:spPr bwMode="auto">
            <a:xfrm>
              <a:off x="7733350" y="2159629"/>
              <a:ext cx="222959" cy="144539"/>
            </a:xfrm>
            <a:custGeom>
              <a:avLst/>
              <a:gdLst/>
              <a:ahLst/>
              <a:cxnLst>
                <a:cxn ang="0">
                  <a:pos x="131" y="62"/>
                </a:cxn>
                <a:cxn ang="0">
                  <a:pos x="124" y="59"/>
                </a:cxn>
                <a:cxn ang="0">
                  <a:pos x="124" y="58"/>
                </a:cxn>
                <a:cxn ang="0">
                  <a:pos x="124" y="58"/>
                </a:cxn>
                <a:cxn ang="0">
                  <a:pos x="121" y="48"/>
                </a:cxn>
                <a:cxn ang="0">
                  <a:pos x="122" y="40"/>
                </a:cxn>
                <a:cxn ang="0">
                  <a:pos x="122" y="38"/>
                </a:cxn>
                <a:cxn ang="0">
                  <a:pos x="119" y="30"/>
                </a:cxn>
                <a:cxn ang="0">
                  <a:pos x="111" y="17"/>
                </a:cxn>
                <a:cxn ang="0">
                  <a:pos x="101" y="0"/>
                </a:cxn>
                <a:cxn ang="0">
                  <a:pos x="94" y="3"/>
                </a:cxn>
                <a:cxn ang="0">
                  <a:pos x="89" y="7"/>
                </a:cxn>
                <a:cxn ang="0">
                  <a:pos x="84" y="8"/>
                </a:cxn>
                <a:cxn ang="0">
                  <a:pos x="78" y="7"/>
                </a:cxn>
                <a:cxn ang="0">
                  <a:pos x="77" y="8"/>
                </a:cxn>
                <a:cxn ang="0">
                  <a:pos x="69" y="11"/>
                </a:cxn>
                <a:cxn ang="0">
                  <a:pos x="69" y="11"/>
                </a:cxn>
                <a:cxn ang="0">
                  <a:pos x="60" y="8"/>
                </a:cxn>
                <a:cxn ang="0">
                  <a:pos x="51" y="7"/>
                </a:cxn>
                <a:cxn ang="0">
                  <a:pos x="44" y="5"/>
                </a:cxn>
                <a:cxn ang="0">
                  <a:pos x="37" y="5"/>
                </a:cxn>
                <a:cxn ang="0">
                  <a:pos x="35" y="8"/>
                </a:cxn>
                <a:cxn ang="0">
                  <a:pos x="25" y="15"/>
                </a:cxn>
                <a:cxn ang="0">
                  <a:pos x="18" y="27"/>
                </a:cxn>
                <a:cxn ang="0">
                  <a:pos x="10" y="40"/>
                </a:cxn>
                <a:cxn ang="0">
                  <a:pos x="4" y="45"/>
                </a:cxn>
                <a:cxn ang="0">
                  <a:pos x="0" y="47"/>
                </a:cxn>
                <a:cxn ang="0">
                  <a:pos x="1" y="49"/>
                </a:cxn>
                <a:cxn ang="0">
                  <a:pos x="5" y="54"/>
                </a:cxn>
                <a:cxn ang="0">
                  <a:pos x="5" y="57"/>
                </a:cxn>
                <a:cxn ang="0">
                  <a:pos x="8" y="62"/>
                </a:cxn>
                <a:cxn ang="0">
                  <a:pos x="11" y="62"/>
                </a:cxn>
                <a:cxn ang="0">
                  <a:pos x="13" y="64"/>
                </a:cxn>
                <a:cxn ang="0">
                  <a:pos x="13" y="71"/>
                </a:cxn>
                <a:cxn ang="0">
                  <a:pos x="14" y="72"/>
                </a:cxn>
                <a:cxn ang="0">
                  <a:pos x="28" y="75"/>
                </a:cxn>
                <a:cxn ang="0">
                  <a:pos x="31" y="78"/>
                </a:cxn>
                <a:cxn ang="0">
                  <a:pos x="32" y="81"/>
                </a:cxn>
                <a:cxn ang="0">
                  <a:pos x="32" y="85"/>
                </a:cxn>
                <a:cxn ang="0">
                  <a:pos x="38" y="88"/>
                </a:cxn>
                <a:cxn ang="0">
                  <a:pos x="41" y="91"/>
                </a:cxn>
                <a:cxn ang="0">
                  <a:pos x="50" y="92"/>
                </a:cxn>
                <a:cxn ang="0">
                  <a:pos x="58" y="92"/>
                </a:cxn>
                <a:cxn ang="0">
                  <a:pos x="75" y="94"/>
                </a:cxn>
                <a:cxn ang="0">
                  <a:pos x="87" y="88"/>
                </a:cxn>
                <a:cxn ang="0">
                  <a:pos x="91" y="86"/>
                </a:cxn>
                <a:cxn ang="0">
                  <a:pos x="106" y="85"/>
                </a:cxn>
                <a:cxn ang="0">
                  <a:pos x="114" y="86"/>
                </a:cxn>
                <a:cxn ang="0">
                  <a:pos x="119" y="89"/>
                </a:cxn>
                <a:cxn ang="0">
                  <a:pos x="122" y="91"/>
                </a:cxn>
                <a:cxn ang="0">
                  <a:pos x="128" y="94"/>
                </a:cxn>
                <a:cxn ang="0">
                  <a:pos x="128" y="85"/>
                </a:cxn>
                <a:cxn ang="0">
                  <a:pos x="131" y="77"/>
                </a:cxn>
                <a:cxn ang="0">
                  <a:pos x="136" y="72"/>
                </a:cxn>
                <a:cxn ang="0">
                  <a:pos x="139" y="71"/>
                </a:cxn>
                <a:cxn ang="0">
                  <a:pos x="145" y="68"/>
                </a:cxn>
                <a:cxn ang="0">
                  <a:pos x="145" y="64"/>
                </a:cxn>
                <a:cxn ang="0">
                  <a:pos x="145" y="62"/>
                </a:cxn>
                <a:cxn ang="0">
                  <a:pos x="139" y="58"/>
                </a:cxn>
                <a:cxn ang="0">
                  <a:pos x="131" y="62"/>
                </a:cxn>
              </a:cxnLst>
              <a:rect l="0" t="0" r="r" b="b"/>
              <a:pathLst>
                <a:path w="145" h="94">
                  <a:moveTo>
                    <a:pt x="131" y="62"/>
                  </a:moveTo>
                  <a:lnTo>
                    <a:pt x="131" y="62"/>
                  </a:lnTo>
                  <a:lnTo>
                    <a:pt x="125" y="61"/>
                  </a:lnTo>
                  <a:lnTo>
                    <a:pt x="124" y="59"/>
                  </a:lnTo>
                  <a:lnTo>
                    <a:pt x="124" y="58"/>
                  </a:lnTo>
                  <a:lnTo>
                    <a:pt x="124" y="58"/>
                  </a:lnTo>
                  <a:lnTo>
                    <a:pt x="124" y="58"/>
                  </a:lnTo>
                  <a:lnTo>
                    <a:pt x="124" y="58"/>
                  </a:lnTo>
                  <a:lnTo>
                    <a:pt x="122" y="54"/>
                  </a:lnTo>
                  <a:lnTo>
                    <a:pt x="121" y="48"/>
                  </a:lnTo>
                  <a:lnTo>
                    <a:pt x="121" y="44"/>
                  </a:lnTo>
                  <a:lnTo>
                    <a:pt x="122" y="40"/>
                  </a:lnTo>
                  <a:lnTo>
                    <a:pt x="122" y="40"/>
                  </a:lnTo>
                  <a:lnTo>
                    <a:pt x="122" y="38"/>
                  </a:lnTo>
                  <a:lnTo>
                    <a:pt x="122" y="35"/>
                  </a:lnTo>
                  <a:lnTo>
                    <a:pt x="119" y="30"/>
                  </a:lnTo>
                  <a:lnTo>
                    <a:pt x="111" y="17"/>
                  </a:lnTo>
                  <a:lnTo>
                    <a:pt x="111" y="17"/>
                  </a:lnTo>
                  <a:lnTo>
                    <a:pt x="101" y="0"/>
                  </a:lnTo>
                  <a:lnTo>
                    <a:pt x="101" y="0"/>
                  </a:lnTo>
                  <a:lnTo>
                    <a:pt x="95" y="1"/>
                  </a:lnTo>
                  <a:lnTo>
                    <a:pt x="94" y="3"/>
                  </a:lnTo>
                  <a:lnTo>
                    <a:pt x="94" y="3"/>
                  </a:lnTo>
                  <a:lnTo>
                    <a:pt x="89" y="7"/>
                  </a:lnTo>
                  <a:lnTo>
                    <a:pt x="84" y="8"/>
                  </a:lnTo>
                  <a:lnTo>
                    <a:pt x="84" y="8"/>
                  </a:lnTo>
                  <a:lnTo>
                    <a:pt x="79" y="7"/>
                  </a:lnTo>
                  <a:lnTo>
                    <a:pt x="78" y="7"/>
                  </a:lnTo>
                  <a:lnTo>
                    <a:pt x="77" y="8"/>
                  </a:lnTo>
                  <a:lnTo>
                    <a:pt x="77" y="8"/>
                  </a:lnTo>
                  <a:lnTo>
                    <a:pt x="72" y="11"/>
                  </a:lnTo>
                  <a:lnTo>
                    <a:pt x="69" y="11"/>
                  </a:lnTo>
                  <a:lnTo>
                    <a:pt x="69" y="11"/>
                  </a:lnTo>
                  <a:lnTo>
                    <a:pt x="69" y="11"/>
                  </a:lnTo>
                  <a:lnTo>
                    <a:pt x="65" y="8"/>
                  </a:lnTo>
                  <a:lnTo>
                    <a:pt x="60" y="8"/>
                  </a:lnTo>
                  <a:lnTo>
                    <a:pt x="60" y="8"/>
                  </a:lnTo>
                  <a:lnTo>
                    <a:pt x="51" y="7"/>
                  </a:lnTo>
                  <a:lnTo>
                    <a:pt x="44" y="5"/>
                  </a:lnTo>
                  <a:lnTo>
                    <a:pt x="44" y="5"/>
                  </a:lnTo>
                  <a:lnTo>
                    <a:pt x="37" y="5"/>
                  </a:lnTo>
                  <a:lnTo>
                    <a:pt x="37" y="5"/>
                  </a:lnTo>
                  <a:lnTo>
                    <a:pt x="37" y="7"/>
                  </a:lnTo>
                  <a:lnTo>
                    <a:pt x="35" y="8"/>
                  </a:lnTo>
                  <a:lnTo>
                    <a:pt x="35" y="8"/>
                  </a:lnTo>
                  <a:lnTo>
                    <a:pt x="25" y="15"/>
                  </a:lnTo>
                  <a:lnTo>
                    <a:pt x="25" y="15"/>
                  </a:lnTo>
                  <a:lnTo>
                    <a:pt x="18" y="27"/>
                  </a:lnTo>
                  <a:lnTo>
                    <a:pt x="14" y="34"/>
                  </a:lnTo>
                  <a:lnTo>
                    <a:pt x="10" y="40"/>
                  </a:lnTo>
                  <a:lnTo>
                    <a:pt x="10" y="40"/>
                  </a:lnTo>
                  <a:lnTo>
                    <a:pt x="4" y="45"/>
                  </a:lnTo>
                  <a:lnTo>
                    <a:pt x="1" y="47"/>
                  </a:lnTo>
                  <a:lnTo>
                    <a:pt x="0" y="47"/>
                  </a:lnTo>
                  <a:lnTo>
                    <a:pt x="0" y="47"/>
                  </a:lnTo>
                  <a:lnTo>
                    <a:pt x="1" y="49"/>
                  </a:lnTo>
                  <a:lnTo>
                    <a:pt x="3" y="51"/>
                  </a:lnTo>
                  <a:lnTo>
                    <a:pt x="5" y="54"/>
                  </a:lnTo>
                  <a:lnTo>
                    <a:pt x="5" y="57"/>
                  </a:lnTo>
                  <a:lnTo>
                    <a:pt x="5" y="57"/>
                  </a:lnTo>
                  <a:lnTo>
                    <a:pt x="7" y="61"/>
                  </a:lnTo>
                  <a:lnTo>
                    <a:pt x="8" y="62"/>
                  </a:lnTo>
                  <a:lnTo>
                    <a:pt x="11" y="62"/>
                  </a:lnTo>
                  <a:lnTo>
                    <a:pt x="11" y="62"/>
                  </a:lnTo>
                  <a:lnTo>
                    <a:pt x="13" y="62"/>
                  </a:lnTo>
                  <a:lnTo>
                    <a:pt x="13" y="64"/>
                  </a:lnTo>
                  <a:lnTo>
                    <a:pt x="13" y="67"/>
                  </a:lnTo>
                  <a:lnTo>
                    <a:pt x="13" y="71"/>
                  </a:lnTo>
                  <a:lnTo>
                    <a:pt x="14" y="72"/>
                  </a:lnTo>
                  <a:lnTo>
                    <a:pt x="14" y="72"/>
                  </a:lnTo>
                  <a:lnTo>
                    <a:pt x="24" y="74"/>
                  </a:lnTo>
                  <a:lnTo>
                    <a:pt x="28" y="75"/>
                  </a:lnTo>
                  <a:lnTo>
                    <a:pt x="31" y="77"/>
                  </a:lnTo>
                  <a:lnTo>
                    <a:pt x="31" y="78"/>
                  </a:lnTo>
                  <a:lnTo>
                    <a:pt x="31" y="78"/>
                  </a:lnTo>
                  <a:lnTo>
                    <a:pt x="32" y="81"/>
                  </a:lnTo>
                  <a:lnTo>
                    <a:pt x="32" y="85"/>
                  </a:lnTo>
                  <a:lnTo>
                    <a:pt x="32" y="85"/>
                  </a:lnTo>
                  <a:lnTo>
                    <a:pt x="35" y="86"/>
                  </a:lnTo>
                  <a:lnTo>
                    <a:pt x="38" y="88"/>
                  </a:lnTo>
                  <a:lnTo>
                    <a:pt x="40" y="89"/>
                  </a:lnTo>
                  <a:lnTo>
                    <a:pt x="41" y="91"/>
                  </a:lnTo>
                  <a:lnTo>
                    <a:pt x="41" y="91"/>
                  </a:lnTo>
                  <a:lnTo>
                    <a:pt x="50" y="92"/>
                  </a:lnTo>
                  <a:lnTo>
                    <a:pt x="58" y="92"/>
                  </a:lnTo>
                  <a:lnTo>
                    <a:pt x="58" y="92"/>
                  </a:lnTo>
                  <a:lnTo>
                    <a:pt x="75" y="94"/>
                  </a:lnTo>
                  <a:lnTo>
                    <a:pt x="75" y="94"/>
                  </a:lnTo>
                  <a:lnTo>
                    <a:pt x="81" y="92"/>
                  </a:lnTo>
                  <a:lnTo>
                    <a:pt x="87" y="88"/>
                  </a:lnTo>
                  <a:lnTo>
                    <a:pt x="87" y="88"/>
                  </a:lnTo>
                  <a:lnTo>
                    <a:pt x="91" y="86"/>
                  </a:lnTo>
                  <a:lnTo>
                    <a:pt x="97" y="85"/>
                  </a:lnTo>
                  <a:lnTo>
                    <a:pt x="106" y="85"/>
                  </a:lnTo>
                  <a:lnTo>
                    <a:pt x="106" y="85"/>
                  </a:lnTo>
                  <a:lnTo>
                    <a:pt x="114" y="86"/>
                  </a:lnTo>
                  <a:lnTo>
                    <a:pt x="116" y="88"/>
                  </a:lnTo>
                  <a:lnTo>
                    <a:pt x="119" y="89"/>
                  </a:lnTo>
                  <a:lnTo>
                    <a:pt x="119" y="89"/>
                  </a:lnTo>
                  <a:lnTo>
                    <a:pt x="122" y="91"/>
                  </a:lnTo>
                  <a:lnTo>
                    <a:pt x="128" y="94"/>
                  </a:lnTo>
                  <a:lnTo>
                    <a:pt x="128" y="94"/>
                  </a:lnTo>
                  <a:lnTo>
                    <a:pt x="128" y="85"/>
                  </a:lnTo>
                  <a:lnTo>
                    <a:pt x="128" y="85"/>
                  </a:lnTo>
                  <a:lnTo>
                    <a:pt x="129" y="81"/>
                  </a:lnTo>
                  <a:lnTo>
                    <a:pt x="131" y="77"/>
                  </a:lnTo>
                  <a:lnTo>
                    <a:pt x="133" y="74"/>
                  </a:lnTo>
                  <a:lnTo>
                    <a:pt x="136" y="72"/>
                  </a:lnTo>
                  <a:lnTo>
                    <a:pt x="136" y="72"/>
                  </a:lnTo>
                  <a:lnTo>
                    <a:pt x="139" y="71"/>
                  </a:lnTo>
                  <a:lnTo>
                    <a:pt x="142" y="71"/>
                  </a:lnTo>
                  <a:lnTo>
                    <a:pt x="145" y="68"/>
                  </a:lnTo>
                  <a:lnTo>
                    <a:pt x="145" y="64"/>
                  </a:lnTo>
                  <a:lnTo>
                    <a:pt x="145" y="64"/>
                  </a:lnTo>
                  <a:lnTo>
                    <a:pt x="145" y="62"/>
                  </a:lnTo>
                  <a:lnTo>
                    <a:pt x="145" y="62"/>
                  </a:lnTo>
                  <a:lnTo>
                    <a:pt x="139" y="58"/>
                  </a:lnTo>
                  <a:lnTo>
                    <a:pt x="139" y="58"/>
                  </a:lnTo>
                  <a:lnTo>
                    <a:pt x="135" y="61"/>
                  </a:lnTo>
                  <a:lnTo>
                    <a:pt x="131" y="62"/>
                  </a:lnTo>
                  <a:lnTo>
                    <a:pt x="131" y="6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5" name="Moldova">
              <a:extLst>
                <a:ext uri="{FF2B5EF4-FFF2-40B4-BE49-F238E27FC236}">
                  <a16:creationId xmlns:a16="http://schemas.microsoft.com/office/drawing/2014/main" id="{54383F54-9EDC-30F4-DC96-88B0787BCFC1}"/>
                </a:ext>
              </a:extLst>
            </p:cNvPr>
            <p:cNvSpPr>
              <a:spLocks/>
            </p:cNvSpPr>
            <p:nvPr/>
          </p:nvSpPr>
          <p:spPr bwMode="auto">
            <a:xfrm>
              <a:off x="7888653" y="2155015"/>
              <a:ext cx="76882" cy="93796"/>
            </a:xfrm>
            <a:custGeom>
              <a:avLst/>
              <a:gdLst/>
              <a:ahLst/>
              <a:cxnLst>
                <a:cxn ang="0">
                  <a:pos x="35" y="15"/>
                </a:cxn>
                <a:cxn ang="0">
                  <a:pos x="35" y="15"/>
                </a:cxn>
                <a:cxn ang="0">
                  <a:pos x="34" y="11"/>
                </a:cxn>
                <a:cxn ang="0">
                  <a:pos x="31" y="8"/>
                </a:cxn>
                <a:cxn ang="0">
                  <a:pos x="27" y="7"/>
                </a:cxn>
                <a:cxn ang="0">
                  <a:pos x="24" y="7"/>
                </a:cxn>
                <a:cxn ang="0">
                  <a:pos x="24" y="7"/>
                </a:cxn>
                <a:cxn ang="0">
                  <a:pos x="21" y="6"/>
                </a:cxn>
                <a:cxn ang="0">
                  <a:pos x="18" y="3"/>
                </a:cxn>
                <a:cxn ang="0">
                  <a:pos x="14" y="0"/>
                </a:cxn>
                <a:cxn ang="0">
                  <a:pos x="11" y="0"/>
                </a:cxn>
                <a:cxn ang="0">
                  <a:pos x="11" y="0"/>
                </a:cxn>
                <a:cxn ang="0">
                  <a:pos x="0" y="3"/>
                </a:cxn>
                <a:cxn ang="0">
                  <a:pos x="0" y="3"/>
                </a:cxn>
                <a:cxn ang="0">
                  <a:pos x="10" y="20"/>
                </a:cxn>
                <a:cxn ang="0">
                  <a:pos x="10" y="20"/>
                </a:cxn>
                <a:cxn ang="0">
                  <a:pos x="18" y="33"/>
                </a:cxn>
                <a:cxn ang="0">
                  <a:pos x="21" y="38"/>
                </a:cxn>
                <a:cxn ang="0">
                  <a:pos x="21" y="41"/>
                </a:cxn>
                <a:cxn ang="0">
                  <a:pos x="21" y="43"/>
                </a:cxn>
                <a:cxn ang="0">
                  <a:pos x="21" y="43"/>
                </a:cxn>
                <a:cxn ang="0">
                  <a:pos x="20" y="47"/>
                </a:cxn>
                <a:cxn ang="0">
                  <a:pos x="20" y="51"/>
                </a:cxn>
                <a:cxn ang="0">
                  <a:pos x="21" y="57"/>
                </a:cxn>
                <a:cxn ang="0">
                  <a:pos x="23" y="61"/>
                </a:cxn>
                <a:cxn ang="0">
                  <a:pos x="23" y="61"/>
                </a:cxn>
                <a:cxn ang="0">
                  <a:pos x="28" y="54"/>
                </a:cxn>
                <a:cxn ang="0">
                  <a:pos x="31" y="50"/>
                </a:cxn>
                <a:cxn ang="0">
                  <a:pos x="32" y="47"/>
                </a:cxn>
                <a:cxn ang="0">
                  <a:pos x="32" y="47"/>
                </a:cxn>
                <a:cxn ang="0">
                  <a:pos x="34" y="41"/>
                </a:cxn>
                <a:cxn ang="0">
                  <a:pos x="35" y="40"/>
                </a:cxn>
                <a:cxn ang="0">
                  <a:pos x="38" y="40"/>
                </a:cxn>
                <a:cxn ang="0">
                  <a:pos x="38" y="40"/>
                </a:cxn>
                <a:cxn ang="0">
                  <a:pos x="47" y="41"/>
                </a:cxn>
                <a:cxn ang="0">
                  <a:pos x="48" y="43"/>
                </a:cxn>
                <a:cxn ang="0">
                  <a:pos x="50" y="41"/>
                </a:cxn>
                <a:cxn ang="0">
                  <a:pos x="50" y="41"/>
                </a:cxn>
                <a:cxn ang="0">
                  <a:pos x="48" y="37"/>
                </a:cxn>
                <a:cxn ang="0">
                  <a:pos x="45" y="31"/>
                </a:cxn>
                <a:cxn ang="0">
                  <a:pos x="45" y="31"/>
                </a:cxn>
                <a:cxn ang="0">
                  <a:pos x="41" y="24"/>
                </a:cxn>
                <a:cxn ang="0">
                  <a:pos x="35" y="15"/>
                </a:cxn>
                <a:cxn ang="0">
                  <a:pos x="35" y="15"/>
                </a:cxn>
              </a:cxnLst>
              <a:rect l="0" t="0" r="r" b="b"/>
              <a:pathLst>
                <a:path w="50" h="61">
                  <a:moveTo>
                    <a:pt x="35" y="15"/>
                  </a:moveTo>
                  <a:lnTo>
                    <a:pt x="35" y="15"/>
                  </a:lnTo>
                  <a:lnTo>
                    <a:pt x="34" y="11"/>
                  </a:lnTo>
                  <a:lnTo>
                    <a:pt x="31" y="8"/>
                  </a:lnTo>
                  <a:lnTo>
                    <a:pt x="27" y="7"/>
                  </a:lnTo>
                  <a:lnTo>
                    <a:pt x="24" y="7"/>
                  </a:lnTo>
                  <a:lnTo>
                    <a:pt x="24" y="7"/>
                  </a:lnTo>
                  <a:lnTo>
                    <a:pt x="21" y="6"/>
                  </a:lnTo>
                  <a:lnTo>
                    <a:pt x="18" y="3"/>
                  </a:lnTo>
                  <a:lnTo>
                    <a:pt x="14" y="0"/>
                  </a:lnTo>
                  <a:lnTo>
                    <a:pt x="11" y="0"/>
                  </a:lnTo>
                  <a:lnTo>
                    <a:pt x="11" y="0"/>
                  </a:lnTo>
                  <a:lnTo>
                    <a:pt x="0" y="3"/>
                  </a:lnTo>
                  <a:lnTo>
                    <a:pt x="0" y="3"/>
                  </a:lnTo>
                  <a:lnTo>
                    <a:pt x="10" y="20"/>
                  </a:lnTo>
                  <a:lnTo>
                    <a:pt x="10" y="20"/>
                  </a:lnTo>
                  <a:lnTo>
                    <a:pt x="18" y="33"/>
                  </a:lnTo>
                  <a:lnTo>
                    <a:pt x="21" y="38"/>
                  </a:lnTo>
                  <a:lnTo>
                    <a:pt x="21" y="41"/>
                  </a:lnTo>
                  <a:lnTo>
                    <a:pt x="21" y="43"/>
                  </a:lnTo>
                  <a:lnTo>
                    <a:pt x="21" y="43"/>
                  </a:lnTo>
                  <a:lnTo>
                    <a:pt x="20" y="47"/>
                  </a:lnTo>
                  <a:lnTo>
                    <a:pt x="20" y="51"/>
                  </a:lnTo>
                  <a:lnTo>
                    <a:pt x="21" y="57"/>
                  </a:lnTo>
                  <a:lnTo>
                    <a:pt x="23" y="61"/>
                  </a:lnTo>
                  <a:lnTo>
                    <a:pt x="23" y="61"/>
                  </a:lnTo>
                  <a:lnTo>
                    <a:pt x="28" y="54"/>
                  </a:lnTo>
                  <a:lnTo>
                    <a:pt x="31" y="50"/>
                  </a:lnTo>
                  <a:lnTo>
                    <a:pt x="32" y="47"/>
                  </a:lnTo>
                  <a:lnTo>
                    <a:pt x="32" y="47"/>
                  </a:lnTo>
                  <a:lnTo>
                    <a:pt x="34" y="41"/>
                  </a:lnTo>
                  <a:lnTo>
                    <a:pt x="35" y="40"/>
                  </a:lnTo>
                  <a:lnTo>
                    <a:pt x="38" y="40"/>
                  </a:lnTo>
                  <a:lnTo>
                    <a:pt x="38" y="40"/>
                  </a:lnTo>
                  <a:lnTo>
                    <a:pt x="47" y="41"/>
                  </a:lnTo>
                  <a:lnTo>
                    <a:pt x="48" y="43"/>
                  </a:lnTo>
                  <a:lnTo>
                    <a:pt x="50" y="41"/>
                  </a:lnTo>
                  <a:lnTo>
                    <a:pt x="50" y="41"/>
                  </a:lnTo>
                  <a:lnTo>
                    <a:pt x="48" y="37"/>
                  </a:lnTo>
                  <a:lnTo>
                    <a:pt x="45" y="31"/>
                  </a:lnTo>
                  <a:lnTo>
                    <a:pt x="45" y="31"/>
                  </a:lnTo>
                  <a:lnTo>
                    <a:pt x="41" y="24"/>
                  </a:lnTo>
                  <a:lnTo>
                    <a:pt x="35" y="15"/>
                  </a:lnTo>
                  <a:lnTo>
                    <a:pt x="35"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6" name="Bulgaria">
              <a:extLst>
                <a:ext uri="{FF2B5EF4-FFF2-40B4-BE49-F238E27FC236}">
                  <a16:creationId xmlns:a16="http://schemas.microsoft.com/office/drawing/2014/main" id="{7C0E5E0C-9D64-3F90-2B8F-7771BE743BFC}"/>
                </a:ext>
              </a:extLst>
            </p:cNvPr>
            <p:cNvSpPr>
              <a:spLocks/>
            </p:cNvSpPr>
            <p:nvPr/>
          </p:nvSpPr>
          <p:spPr bwMode="auto">
            <a:xfrm>
              <a:off x="7776404" y="2290328"/>
              <a:ext cx="153764" cy="83032"/>
            </a:xfrm>
            <a:custGeom>
              <a:avLst/>
              <a:gdLst/>
              <a:ahLst/>
              <a:cxnLst>
                <a:cxn ang="0">
                  <a:pos x="78" y="0"/>
                </a:cxn>
                <a:cxn ang="0">
                  <a:pos x="63" y="1"/>
                </a:cxn>
                <a:cxn ang="0">
                  <a:pos x="59" y="3"/>
                </a:cxn>
                <a:cxn ang="0">
                  <a:pos x="47" y="9"/>
                </a:cxn>
                <a:cxn ang="0">
                  <a:pos x="30" y="7"/>
                </a:cxn>
                <a:cxn ang="0">
                  <a:pos x="22" y="7"/>
                </a:cxn>
                <a:cxn ang="0">
                  <a:pos x="13" y="6"/>
                </a:cxn>
                <a:cxn ang="0">
                  <a:pos x="10" y="3"/>
                </a:cxn>
                <a:cxn ang="0">
                  <a:pos x="4" y="0"/>
                </a:cxn>
                <a:cxn ang="0">
                  <a:pos x="3" y="1"/>
                </a:cxn>
                <a:cxn ang="0">
                  <a:pos x="2" y="3"/>
                </a:cxn>
                <a:cxn ang="0">
                  <a:pos x="0" y="9"/>
                </a:cxn>
                <a:cxn ang="0">
                  <a:pos x="3" y="11"/>
                </a:cxn>
                <a:cxn ang="0">
                  <a:pos x="9" y="21"/>
                </a:cxn>
                <a:cxn ang="0">
                  <a:pos x="7" y="23"/>
                </a:cxn>
                <a:cxn ang="0">
                  <a:pos x="6" y="23"/>
                </a:cxn>
                <a:cxn ang="0">
                  <a:pos x="3" y="28"/>
                </a:cxn>
                <a:cxn ang="0">
                  <a:pos x="2" y="33"/>
                </a:cxn>
                <a:cxn ang="0">
                  <a:pos x="3" y="37"/>
                </a:cxn>
                <a:cxn ang="0">
                  <a:pos x="12" y="47"/>
                </a:cxn>
                <a:cxn ang="0">
                  <a:pos x="13" y="50"/>
                </a:cxn>
                <a:cxn ang="0">
                  <a:pos x="14" y="51"/>
                </a:cxn>
                <a:cxn ang="0">
                  <a:pos x="33" y="51"/>
                </a:cxn>
                <a:cxn ang="0">
                  <a:pos x="36" y="51"/>
                </a:cxn>
                <a:cxn ang="0">
                  <a:pos x="53" y="54"/>
                </a:cxn>
                <a:cxn ang="0">
                  <a:pos x="59" y="54"/>
                </a:cxn>
                <a:cxn ang="0">
                  <a:pos x="60" y="51"/>
                </a:cxn>
                <a:cxn ang="0">
                  <a:pos x="60" y="50"/>
                </a:cxn>
                <a:cxn ang="0">
                  <a:pos x="67" y="47"/>
                </a:cxn>
                <a:cxn ang="0">
                  <a:pos x="66" y="44"/>
                </a:cxn>
                <a:cxn ang="0">
                  <a:pos x="67" y="43"/>
                </a:cxn>
                <a:cxn ang="0">
                  <a:pos x="78" y="41"/>
                </a:cxn>
                <a:cxn ang="0">
                  <a:pos x="83" y="43"/>
                </a:cxn>
                <a:cxn ang="0">
                  <a:pos x="90" y="41"/>
                </a:cxn>
                <a:cxn ang="0">
                  <a:pos x="88" y="38"/>
                </a:cxn>
                <a:cxn ang="0">
                  <a:pos x="87" y="37"/>
                </a:cxn>
                <a:cxn ang="0">
                  <a:pos x="84" y="31"/>
                </a:cxn>
                <a:cxn ang="0">
                  <a:pos x="83" y="26"/>
                </a:cxn>
                <a:cxn ang="0">
                  <a:pos x="84" y="26"/>
                </a:cxn>
                <a:cxn ang="0">
                  <a:pos x="90" y="19"/>
                </a:cxn>
                <a:cxn ang="0">
                  <a:pos x="97" y="11"/>
                </a:cxn>
                <a:cxn ang="0">
                  <a:pos x="100" y="10"/>
                </a:cxn>
                <a:cxn ang="0">
                  <a:pos x="100" y="9"/>
                </a:cxn>
                <a:cxn ang="0">
                  <a:pos x="91" y="4"/>
                </a:cxn>
                <a:cxn ang="0">
                  <a:pos x="88" y="3"/>
                </a:cxn>
                <a:cxn ang="0">
                  <a:pos x="78" y="0"/>
                </a:cxn>
              </a:cxnLst>
              <a:rect l="0" t="0" r="r" b="b"/>
              <a:pathLst>
                <a:path w="100" h="54">
                  <a:moveTo>
                    <a:pt x="78" y="0"/>
                  </a:moveTo>
                  <a:lnTo>
                    <a:pt x="78" y="0"/>
                  </a:lnTo>
                  <a:lnTo>
                    <a:pt x="69" y="0"/>
                  </a:lnTo>
                  <a:lnTo>
                    <a:pt x="63" y="1"/>
                  </a:lnTo>
                  <a:lnTo>
                    <a:pt x="59" y="3"/>
                  </a:lnTo>
                  <a:lnTo>
                    <a:pt x="59" y="3"/>
                  </a:lnTo>
                  <a:lnTo>
                    <a:pt x="53" y="7"/>
                  </a:lnTo>
                  <a:lnTo>
                    <a:pt x="47" y="9"/>
                  </a:lnTo>
                  <a:lnTo>
                    <a:pt x="47" y="9"/>
                  </a:lnTo>
                  <a:lnTo>
                    <a:pt x="30" y="7"/>
                  </a:lnTo>
                  <a:lnTo>
                    <a:pt x="30" y="7"/>
                  </a:lnTo>
                  <a:lnTo>
                    <a:pt x="22" y="7"/>
                  </a:lnTo>
                  <a:lnTo>
                    <a:pt x="13" y="6"/>
                  </a:lnTo>
                  <a:lnTo>
                    <a:pt x="13" y="6"/>
                  </a:lnTo>
                  <a:lnTo>
                    <a:pt x="12" y="4"/>
                  </a:lnTo>
                  <a:lnTo>
                    <a:pt x="10" y="3"/>
                  </a:lnTo>
                  <a:lnTo>
                    <a:pt x="7" y="1"/>
                  </a:lnTo>
                  <a:lnTo>
                    <a:pt x="4" y="0"/>
                  </a:lnTo>
                  <a:lnTo>
                    <a:pt x="4" y="0"/>
                  </a:lnTo>
                  <a:lnTo>
                    <a:pt x="3" y="1"/>
                  </a:lnTo>
                  <a:lnTo>
                    <a:pt x="3" y="1"/>
                  </a:lnTo>
                  <a:lnTo>
                    <a:pt x="2" y="3"/>
                  </a:lnTo>
                  <a:lnTo>
                    <a:pt x="0" y="6"/>
                  </a:lnTo>
                  <a:lnTo>
                    <a:pt x="0" y="9"/>
                  </a:lnTo>
                  <a:lnTo>
                    <a:pt x="3" y="11"/>
                  </a:lnTo>
                  <a:lnTo>
                    <a:pt x="3" y="11"/>
                  </a:lnTo>
                  <a:lnTo>
                    <a:pt x="7" y="19"/>
                  </a:lnTo>
                  <a:lnTo>
                    <a:pt x="9" y="21"/>
                  </a:lnTo>
                  <a:lnTo>
                    <a:pt x="9" y="21"/>
                  </a:lnTo>
                  <a:lnTo>
                    <a:pt x="7" y="23"/>
                  </a:lnTo>
                  <a:lnTo>
                    <a:pt x="7" y="23"/>
                  </a:lnTo>
                  <a:lnTo>
                    <a:pt x="6" y="23"/>
                  </a:lnTo>
                  <a:lnTo>
                    <a:pt x="4" y="24"/>
                  </a:lnTo>
                  <a:lnTo>
                    <a:pt x="3" y="28"/>
                  </a:lnTo>
                  <a:lnTo>
                    <a:pt x="3" y="28"/>
                  </a:lnTo>
                  <a:lnTo>
                    <a:pt x="2" y="33"/>
                  </a:lnTo>
                  <a:lnTo>
                    <a:pt x="3" y="37"/>
                  </a:lnTo>
                  <a:lnTo>
                    <a:pt x="3" y="37"/>
                  </a:lnTo>
                  <a:lnTo>
                    <a:pt x="7" y="41"/>
                  </a:lnTo>
                  <a:lnTo>
                    <a:pt x="12" y="47"/>
                  </a:lnTo>
                  <a:lnTo>
                    <a:pt x="12" y="47"/>
                  </a:lnTo>
                  <a:lnTo>
                    <a:pt x="13" y="50"/>
                  </a:lnTo>
                  <a:lnTo>
                    <a:pt x="14" y="51"/>
                  </a:lnTo>
                  <a:lnTo>
                    <a:pt x="14" y="51"/>
                  </a:lnTo>
                  <a:lnTo>
                    <a:pt x="26" y="51"/>
                  </a:lnTo>
                  <a:lnTo>
                    <a:pt x="33" y="51"/>
                  </a:lnTo>
                  <a:lnTo>
                    <a:pt x="36" y="51"/>
                  </a:lnTo>
                  <a:lnTo>
                    <a:pt x="36" y="51"/>
                  </a:lnTo>
                  <a:lnTo>
                    <a:pt x="46" y="54"/>
                  </a:lnTo>
                  <a:lnTo>
                    <a:pt x="53" y="54"/>
                  </a:lnTo>
                  <a:lnTo>
                    <a:pt x="53" y="54"/>
                  </a:lnTo>
                  <a:lnTo>
                    <a:pt x="59" y="54"/>
                  </a:lnTo>
                  <a:lnTo>
                    <a:pt x="59" y="53"/>
                  </a:lnTo>
                  <a:lnTo>
                    <a:pt x="60" y="51"/>
                  </a:lnTo>
                  <a:lnTo>
                    <a:pt x="60" y="51"/>
                  </a:lnTo>
                  <a:lnTo>
                    <a:pt x="60" y="50"/>
                  </a:lnTo>
                  <a:lnTo>
                    <a:pt x="61" y="48"/>
                  </a:lnTo>
                  <a:lnTo>
                    <a:pt x="67" y="47"/>
                  </a:lnTo>
                  <a:lnTo>
                    <a:pt x="67" y="47"/>
                  </a:lnTo>
                  <a:lnTo>
                    <a:pt x="66" y="44"/>
                  </a:lnTo>
                  <a:lnTo>
                    <a:pt x="67" y="43"/>
                  </a:lnTo>
                  <a:lnTo>
                    <a:pt x="67" y="43"/>
                  </a:lnTo>
                  <a:lnTo>
                    <a:pt x="74" y="41"/>
                  </a:lnTo>
                  <a:lnTo>
                    <a:pt x="78" y="41"/>
                  </a:lnTo>
                  <a:lnTo>
                    <a:pt x="83" y="43"/>
                  </a:lnTo>
                  <a:lnTo>
                    <a:pt x="83" y="43"/>
                  </a:lnTo>
                  <a:lnTo>
                    <a:pt x="87" y="43"/>
                  </a:lnTo>
                  <a:lnTo>
                    <a:pt x="90" y="41"/>
                  </a:lnTo>
                  <a:lnTo>
                    <a:pt x="90" y="41"/>
                  </a:lnTo>
                  <a:lnTo>
                    <a:pt x="88" y="38"/>
                  </a:lnTo>
                  <a:lnTo>
                    <a:pt x="87" y="37"/>
                  </a:lnTo>
                  <a:lnTo>
                    <a:pt x="87" y="37"/>
                  </a:lnTo>
                  <a:lnTo>
                    <a:pt x="86" y="36"/>
                  </a:lnTo>
                  <a:lnTo>
                    <a:pt x="84" y="31"/>
                  </a:lnTo>
                  <a:lnTo>
                    <a:pt x="83" y="27"/>
                  </a:lnTo>
                  <a:lnTo>
                    <a:pt x="83" y="26"/>
                  </a:lnTo>
                  <a:lnTo>
                    <a:pt x="84" y="26"/>
                  </a:lnTo>
                  <a:lnTo>
                    <a:pt x="84" y="26"/>
                  </a:lnTo>
                  <a:lnTo>
                    <a:pt x="87" y="23"/>
                  </a:lnTo>
                  <a:lnTo>
                    <a:pt x="90" y="19"/>
                  </a:lnTo>
                  <a:lnTo>
                    <a:pt x="93" y="14"/>
                  </a:lnTo>
                  <a:lnTo>
                    <a:pt x="97" y="11"/>
                  </a:lnTo>
                  <a:lnTo>
                    <a:pt x="97" y="11"/>
                  </a:lnTo>
                  <a:lnTo>
                    <a:pt x="100" y="10"/>
                  </a:lnTo>
                  <a:lnTo>
                    <a:pt x="100" y="9"/>
                  </a:lnTo>
                  <a:lnTo>
                    <a:pt x="100" y="9"/>
                  </a:lnTo>
                  <a:lnTo>
                    <a:pt x="94" y="6"/>
                  </a:lnTo>
                  <a:lnTo>
                    <a:pt x="91" y="4"/>
                  </a:lnTo>
                  <a:lnTo>
                    <a:pt x="91" y="4"/>
                  </a:lnTo>
                  <a:lnTo>
                    <a:pt x="88" y="3"/>
                  </a:lnTo>
                  <a:lnTo>
                    <a:pt x="86" y="1"/>
                  </a:lnTo>
                  <a:lnTo>
                    <a:pt x="78" y="0"/>
                  </a:lnTo>
                  <a:lnTo>
                    <a:pt x="7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7" name="Macedonia">
              <a:extLst>
                <a:ext uri="{FF2B5EF4-FFF2-40B4-BE49-F238E27FC236}">
                  <a16:creationId xmlns:a16="http://schemas.microsoft.com/office/drawing/2014/main" id="{706F682D-B924-DA14-B236-EC62D5925D80}"/>
                </a:ext>
              </a:extLst>
            </p:cNvPr>
            <p:cNvSpPr>
              <a:spLocks/>
            </p:cNvSpPr>
            <p:nvPr/>
          </p:nvSpPr>
          <p:spPr bwMode="auto">
            <a:xfrm>
              <a:off x="7733350" y="2342608"/>
              <a:ext cx="64580" cy="46130"/>
            </a:xfrm>
            <a:custGeom>
              <a:avLst/>
              <a:gdLst/>
              <a:ahLst/>
              <a:cxnLst>
                <a:cxn ang="0">
                  <a:pos x="10" y="30"/>
                </a:cxn>
                <a:cxn ang="0">
                  <a:pos x="10" y="30"/>
                </a:cxn>
                <a:cxn ang="0">
                  <a:pos x="10" y="30"/>
                </a:cxn>
                <a:cxn ang="0">
                  <a:pos x="10" y="30"/>
                </a:cxn>
                <a:cxn ang="0">
                  <a:pos x="10" y="30"/>
                </a:cxn>
                <a:cxn ang="0">
                  <a:pos x="10" y="30"/>
                </a:cxn>
                <a:cxn ang="0">
                  <a:pos x="10" y="30"/>
                </a:cxn>
                <a:cxn ang="0">
                  <a:pos x="11" y="30"/>
                </a:cxn>
                <a:cxn ang="0">
                  <a:pos x="11" y="30"/>
                </a:cxn>
                <a:cxn ang="0">
                  <a:pos x="11" y="30"/>
                </a:cxn>
                <a:cxn ang="0">
                  <a:pos x="11" y="30"/>
                </a:cxn>
                <a:cxn ang="0">
                  <a:pos x="15" y="30"/>
                </a:cxn>
                <a:cxn ang="0">
                  <a:pos x="15" y="30"/>
                </a:cxn>
                <a:cxn ang="0">
                  <a:pos x="17" y="30"/>
                </a:cxn>
                <a:cxn ang="0">
                  <a:pos x="17" y="30"/>
                </a:cxn>
                <a:cxn ang="0">
                  <a:pos x="18" y="30"/>
                </a:cxn>
                <a:cxn ang="0">
                  <a:pos x="18" y="30"/>
                </a:cxn>
                <a:cxn ang="0">
                  <a:pos x="18" y="30"/>
                </a:cxn>
                <a:cxn ang="0">
                  <a:pos x="18" y="30"/>
                </a:cxn>
                <a:cxn ang="0">
                  <a:pos x="20" y="30"/>
                </a:cxn>
                <a:cxn ang="0">
                  <a:pos x="20" y="30"/>
                </a:cxn>
                <a:cxn ang="0">
                  <a:pos x="23" y="29"/>
                </a:cxn>
                <a:cxn ang="0">
                  <a:pos x="24" y="26"/>
                </a:cxn>
                <a:cxn ang="0">
                  <a:pos x="25" y="24"/>
                </a:cxn>
                <a:cxn ang="0">
                  <a:pos x="27" y="24"/>
                </a:cxn>
                <a:cxn ang="0">
                  <a:pos x="27" y="24"/>
                </a:cxn>
                <a:cxn ang="0">
                  <a:pos x="30" y="24"/>
                </a:cxn>
                <a:cxn ang="0">
                  <a:pos x="35" y="23"/>
                </a:cxn>
                <a:cxn ang="0">
                  <a:pos x="42" y="19"/>
                </a:cxn>
                <a:cxn ang="0">
                  <a:pos x="42" y="19"/>
                </a:cxn>
                <a:cxn ang="0">
                  <a:pos x="42" y="17"/>
                </a:cxn>
                <a:cxn ang="0">
                  <a:pos x="42" y="17"/>
                </a:cxn>
                <a:cxn ang="0">
                  <a:pos x="41" y="16"/>
                </a:cxn>
                <a:cxn ang="0">
                  <a:pos x="40" y="13"/>
                </a:cxn>
                <a:cxn ang="0">
                  <a:pos x="40" y="13"/>
                </a:cxn>
                <a:cxn ang="0">
                  <a:pos x="35" y="7"/>
                </a:cxn>
                <a:cxn ang="0">
                  <a:pos x="31" y="3"/>
                </a:cxn>
                <a:cxn ang="0">
                  <a:pos x="31" y="3"/>
                </a:cxn>
                <a:cxn ang="0">
                  <a:pos x="30" y="2"/>
                </a:cxn>
                <a:cxn ang="0">
                  <a:pos x="30" y="2"/>
                </a:cxn>
                <a:cxn ang="0">
                  <a:pos x="30" y="2"/>
                </a:cxn>
                <a:cxn ang="0">
                  <a:pos x="30" y="2"/>
                </a:cxn>
                <a:cxn ang="0">
                  <a:pos x="30" y="0"/>
                </a:cxn>
                <a:cxn ang="0">
                  <a:pos x="30" y="0"/>
                </a:cxn>
                <a:cxn ang="0">
                  <a:pos x="3" y="4"/>
                </a:cxn>
                <a:cxn ang="0">
                  <a:pos x="3" y="4"/>
                </a:cxn>
                <a:cxn ang="0">
                  <a:pos x="1" y="4"/>
                </a:cxn>
                <a:cxn ang="0">
                  <a:pos x="1" y="4"/>
                </a:cxn>
                <a:cxn ang="0">
                  <a:pos x="0" y="13"/>
                </a:cxn>
                <a:cxn ang="0">
                  <a:pos x="0" y="20"/>
                </a:cxn>
                <a:cxn ang="0">
                  <a:pos x="0" y="20"/>
                </a:cxn>
                <a:cxn ang="0">
                  <a:pos x="3" y="26"/>
                </a:cxn>
                <a:cxn ang="0">
                  <a:pos x="10" y="30"/>
                </a:cxn>
                <a:cxn ang="0">
                  <a:pos x="10" y="30"/>
                </a:cxn>
              </a:cxnLst>
              <a:rect l="0" t="0" r="r" b="b"/>
              <a:pathLst>
                <a:path w="42" h="30">
                  <a:moveTo>
                    <a:pt x="10" y="30"/>
                  </a:moveTo>
                  <a:lnTo>
                    <a:pt x="10" y="30"/>
                  </a:lnTo>
                  <a:lnTo>
                    <a:pt x="10" y="30"/>
                  </a:lnTo>
                  <a:lnTo>
                    <a:pt x="10" y="30"/>
                  </a:lnTo>
                  <a:lnTo>
                    <a:pt x="10" y="30"/>
                  </a:lnTo>
                  <a:lnTo>
                    <a:pt x="10" y="30"/>
                  </a:lnTo>
                  <a:lnTo>
                    <a:pt x="10" y="30"/>
                  </a:lnTo>
                  <a:lnTo>
                    <a:pt x="11" y="30"/>
                  </a:lnTo>
                  <a:lnTo>
                    <a:pt x="11" y="30"/>
                  </a:lnTo>
                  <a:lnTo>
                    <a:pt x="11" y="30"/>
                  </a:lnTo>
                  <a:lnTo>
                    <a:pt x="11" y="30"/>
                  </a:lnTo>
                  <a:lnTo>
                    <a:pt x="15" y="30"/>
                  </a:lnTo>
                  <a:lnTo>
                    <a:pt x="15" y="30"/>
                  </a:lnTo>
                  <a:lnTo>
                    <a:pt x="17" y="30"/>
                  </a:lnTo>
                  <a:lnTo>
                    <a:pt x="17" y="30"/>
                  </a:lnTo>
                  <a:lnTo>
                    <a:pt x="18" y="30"/>
                  </a:lnTo>
                  <a:lnTo>
                    <a:pt x="18" y="30"/>
                  </a:lnTo>
                  <a:lnTo>
                    <a:pt x="18" y="30"/>
                  </a:lnTo>
                  <a:lnTo>
                    <a:pt x="18" y="30"/>
                  </a:lnTo>
                  <a:lnTo>
                    <a:pt x="20" y="30"/>
                  </a:lnTo>
                  <a:lnTo>
                    <a:pt x="20" y="30"/>
                  </a:lnTo>
                  <a:lnTo>
                    <a:pt x="23" y="29"/>
                  </a:lnTo>
                  <a:lnTo>
                    <a:pt x="24" y="26"/>
                  </a:lnTo>
                  <a:lnTo>
                    <a:pt x="25" y="24"/>
                  </a:lnTo>
                  <a:lnTo>
                    <a:pt x="27" y="24"/>
                  </a:lnTo>
                  <a:lnTo>
                    <a:pt x="27" y="24"/>
                  </a:lnTo>
                  <a:lnTo>
                    <a:pt x="30" y="24"/>
                  </a:lnTo>
                  <a:lnTo>
                    <a:pt x="35" y="23"/>
                  </a:lnTo>
                  <a:lnTo>
                    <a:pt x="42" y="19"/>
                  </a:lnTo>
                  <a:lnTo>
                    <a:pt x="42" y="19"/>
                  </a:lnTo>
                  <a:lnTo>
                    <a:pt x="42" y="17"/>
                  </a:lnTo>
                  <a:lnTo>
                    <a:pt x="42" y="17"/>
                  </a:lnTo>
                  <a:lnTo>
                    <a:pt x="41" y="16"/>
                  </a:lnTo>
                  <a:lnTo>
                    <a:pt x="40" y="13"/>
                  </a:lnTo>
                  <a:lnTo>
                    <a:pt x="40" y="13"/>
                  </a:lnTo>
                  <a:lnTo>
                    <a:pt x="35" y="7"/>
                  </a:lnTo>
                  <a:lnTo>
                    <a:pt x="31" y="3"/>
                  </a:lnTo>
                  <a:lnTo>
                    <a:pt x="31" y="3"/>
                  </a:lnTo>
                  <a:lnTo>
                    <a:pt x="30" y="2"/>
                  </a:lnTo>
                  <a:lnTo>
                    <a:pt x="30" y="2"/>
                  </a:lnTo>
                  <a:lnTo>
                    <a:pt x="30" y="2"/>
                  </a:lnTo>
                  <a:lnTo>
                    <a:pt x="30" y="2"/>
                  </a:lnTo>
                  <a:lnTo>
                    <a:pt x="30" y="0"/>
                  </a:lnTo>
                  <a:lnTo>
                    <a:pt x="30" y="0"/>
                  </a:lnTo>
                  <a:lnTo>
                    <a:pt x="3" y="4"/>
                  </a:lnTo>
                  <a:lnTo>
                    <a:pt x="3" y="4"/>
                  </a:lnTo>
                  <a:lnTo>
                    <a:pt x="1" y="4"/>
                  </a:lnTo>
                  <a:lnTo>
                    <a:pt x="1" y="4"/>
                  </a:lnTo>
                  <a:lnTo>
                    <a:pt x="0" y="13"/>
                  </a:lnTo>
                  <a:lnTo>
                    <a:pt x="0" y="20"/>
                  </a:lnTo>
                  <a:lnTo>
                    <a:pt x="0" y="20"/>
                  </a:lnTo>
                  <a:lnTo>
                    <a:pt x="3" y="26"/>
                  </a:lnTo>
                  <a:lnTo>
                    <a:pt x="10" y="30"/>
                  </a:lnTo>
                  <a:lnTo>
                    <a:pt x="10"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8" name="Ukraine">
              <a:extLst>
                <a:ext uri="{FF2B5EF4-FFF2-40B4-BE49-F238E27FC236}">
                  <a16:creationId xmlns:a16="http://schemas.microsoft.com/office/drawing/2014/main" id="{39C555A0-C9A8-0E9A-6D0F-32ED95A5401D}"/>
                </a:ext>
              </a:extLst>
            </p:cNvPr>
            <p:cNvSpPr>
              <a:spLocks/>
            </p:cNvSpPr>
            <p:nvPr/>
          </p:nvSpPr>
          <p:spPr bwMode="auto">
            <a:xfrm>
              <a:off x="7774866" y="2027392"/>
              <a:ext cx="439766" cy="252173"/>
            </a:xfrm>
            <a:custGeom>
              <a:avLst/>
              <a:gdLst/>
              <a:ahLst/>
              <a:cxnLst>
                <a:cxn ang="0">
                  <a:pos x="264" y="96"/>
                </a:cxn>
                <a:cxn ang="0">
                  <a:pos x="280" y="94"/>
                </a:cxn>
                <a:cxn ang="0">
                  <a:pos x="280" y="83"/>
                </a:cxn>
                <a:cxn ang="0">
                  <a:pos x="283" y="77"/>
                </a:cxn>
                <a:cxn ang="0">
                  <a:pos x="283" y="73"/>
                </a:cxn>
                <a:cxn ang="0">
                  <a:pos x="286" y="64"/>
                </a:cxn>
                <a:cxn ang="0">
                  <a:pos x="277" y="59"/>
                </a:cxn>
                <a:cxn ang="0">
                  <a:pos x="259" y="53"/>
                </a:cxn>
                <a:cxn ang="0">
                  <a:pos x="247" y="49"/>
                </a:cxn>
                <a:cxn ang="0">
                  <a:pos x="235" y="44"/>
                </a:cxn>
                <a:cxn ang="0">
                  <a:pos x="222" y="43"/>
                </a:cxn>
                <a:cxn ang="0">
                  <a:pos x="212" y="40"/>
                </a:cxn>
                <a:cxn ang="0">
                  <a:pos x="205" y="26"/>
                </a:cxn>
                <a:cxn ang="0">
                  <a:pos x="193" y="23"/>
                </a:cxn>
                <a:cxn ang="0">
                  <a:pos x="190" y="12"/>
                </a:cxn>
                <a:cxn ang="0">
                  <a:pos x="180" y="0"/>
                </a:cxn>
                <a:cxn ang="0">
                  <a:pos x="163" y="2"/>
                </a:cxn>
                <a:cxn ang="0">
                  <a:pos x="156" y="5"/>
                </a:cxn>
                <a:cxn ang="0">
                  <a:pos x="142" y="6"/>
                </a:cxn>
                <a:cxn ang="0">
                  <a:pos x="132" y="16"/>
                </a:cxn>
                <a:cxn ang="0">
                  <a:pos x="126" y="20"/>
                </a:cxn>
                <a:cxn ang="0">
                  <a:pos x="109" y="17"/>
                </a:cxn>
                <a:cxn ang="0">
                  <a:pos x="98" y="16"/>
                </a:cxn>
                <a:cxn ang="0">
                  <a:pos x="89" y="17"/>
                </a:cxn>
                <a:cxn ang="0">
                  <a:pos x="71" y="13"/>
                </a:cxn>
                <a:cxn ang="0">
                  <a:pos x="41" y="9"/>
                </a:cxn>
                <a:cxn ang="0">
                  <a:pos x="30" y="15"/>
                </a:cxn>
                <a:cxn ang="0">
                  <a:pos x="23" y="22"/>
                </a:cxn>
                <a:cxn ang="0">
                  <a:pos x="30" y="37"/>
                </a:cxn>
                <a:cxn ang="0">
                  <a:pos x="14" y="52"/>
                </a:cxn>
                <a:cxn ang="0">
                  <a:pos x="7" y="70"/>
                </a:cxn>
                <a:cxn ang="0">
                  <a:pos x="0" y="81"/>
                </a:cxn>
                <a:cxn ang="0">
                  <a:pos x="10" y="91"/>
                </a:cxn>
                <a:cxn ang="0">
                  <a:pos x="33" y="94"/>
                </a:cxn>
                <a:cxn ang="0">
                  <a:pos x="42" y="97"/>
                </a:cxn>
                <a:cxn ang="0">
                  <a:pos x="52" y="93"/>
                </a:cxn>
                <a:cxn ang="0">
                  <a:pos x="67" y="89"/>
                </a:cxn>
                <a:cxn ang="0">
                  <a:pos x="88" y="83"/>
                </a:cxn>
                <a:cxn ang="0">
                  <a:pos x="101" y="90"/>
                </a:cxn>
                <a:cxn ang="0">
                  <a:pos x="115" y="107"/>
                </a:cxn>
                <a:cxn ang="0">
                  <a:pos x="124" y="124"/>
                </a:cxn>
                <a:cxn ang="0">
                  <a:pos x="109" y="123"/>
                </a:cxn>
                <a:cxn ang="0">
                  <a:pos x="102" y="137"/>
                </a:cxn>
                <a:cxn ang="0">
                  <a:pos x="104" y="148"/>
                </a:cxn>
                <a:cxn ang="0">
                  <a:pos x="118" y="148"/>
                </a:cxn>
                <a:cxn ang="0">
                  <a:pos x="125" y="137"/>
                </a:cxn>
                <a:cxn ang="0">
                  <a:pos x="139" y="120"/>
                </a:cxn>
                <a:cxn ang="0">
                  <a:pos x="159" y="118"/>
                </a:cxn>
                <a:cxn ang="0">
                  <a:pos x="159" y="128"/>
                </a:cxn>
                <a:cxn ang="0">
                  <a:pos x="183" y="130"/>
                </a:cxn>
                <a:cxn ang="0">
                  <a:pos x="173" y="138"/>
                </a:cxn>
                <a:cxn ang="0">
                  <a:pos x="171" y="147"/>
                </a:cxn>
                <a:cxn ang="0">
                  <a:pos x="179" y="161"/>
                </a:cxn>
                <a:cxn ang="0">
                  <a:pos x="193" y="160"/>
                </a:cxn>
                <a:cxn ang="0">
                  <a:pos x="209" y="154"/>
                </a:cxn>
                <a:cxn ang="0">
                  <a:pos x="230" y="151"/>
                </a:cxn>
                <a:cxn ang="0">
                  <a:pos x="213" y="147"/>
                </a:cxn>
                <a:cxn ang="0">
                  <a:pos x="203" y="141"/>
                </a:cxn>
                <a:cxn ang="0">
                  <a:pos x="207" y="126"/>
                </a:cxn>
                <a:cxn ang="0">
                  <a:pos x="242" y="114"/>
                </a:cxn>
                <a:cxn ang="0">
                  <a:pos x="253" y="104"/>
                </a:cxn>
              </a:cxnLst>
              <a:rect l="0" t="0" r="r" b="b"/>
              <a:pathLst>
                <a:path w="286" h="164">
                  <a:moveTo>
                    <a:pt x="254" y="103"/>
                  </a:moveTo>
                  <a:lnTo>
                    <a:pt x="254" y="103"/>
                  </a:lnTo>
                  <a:lnTo>
                    <a:pt x="257" y="101"/>
                  </a:lnTo>
                  <a:lnTo>
                    <a:pt x="260" y="98"/>
                  </a:lnTo>
                  <a:lnTo>
                    <a:pt x="264" y="96"/>
                  </a:lnTo>
                  <a:lnTo>
                    <a:pt x="267" y="94"/>
                  </a:lnTo>
                  <a:lnTo>
                    <a:pt x="267" y="94"/>
                  </a:lnTo>
                  <a:lnTo>
                    <a:pt x="274" y="96"/>
                  </a:lnTo>
                  <a:lnTo>
                    <a:pt x="279" y="96"/>
                  </a:lnTo>
                  <a:lnTo>
                    <a:pt x="280" y="94"/>
                  </a:lnTo>
                  <a:lnTo>
                    <a:pt x="280" y="94"/>
                  </a:lnTo>
                  <a:lnTo>
                    <a:pt x="281" y="90"/>
                  </a:lnTo>
                  <a:lnTo>
                    <a:pt x="283" y="86"/>
                  </a:lnTo>
                  <a:lnTo>
                    <a:pt x="283" y="86"/>
                  </a:lnTo>
                  <a:lnTo>
                    <a:pt x="280" y="83"/>
                  </a:lnTo>
                  <a:lnTo>
                    <a:pt x="280" y="80"/>
                  </a:lnTo>
                  <a:lnTo>
                    <a:pt x="280" y="79"/>
                  </a:lnTo>
                  <a:lnTo>
                    <a:pt x="280" y="79"/>
                  </a:lnTo>
                  <a:lnTo>
                    <a:pt x="280" y="79"/>
                  </a:lnTo>
                  <a:lnTo>
                    <a:pt x="283" y="77"/>
                  </a:lnTo>
                  <a:lnTo>
                    <a:pt x="284" y="77"/>
                  </a:lnTo>
                  <a:lnTo>
                    <a:pt x="286" y="76"/>
                  </a:lnTo>
                  <a:lnTo>
                    <a:pt x="286" y="76"/>
                  </a:lnTo>
                  <a:lnTo>
                    <a:pt x="284" y="74"/>
                  </a:lnTo>
                  <a:lnTo>
                    <a:pt x="283" y="73"/>
                  </a:lnTo>
                  <a:lnTo>
                    <a:pt x="281" y="70"/>
                  </a:lnTo>
                  <a:lnTo>
                    <a:pt x="281" y="70"/>
                  </a:lnTo>
                  <a:lnTo>
                    <a:pt x="284" y="67"/>
                  </a:lnTo>
                  <a:lnTo>
                    <a:pt x="286" y="66"/>
                  </a:lnTo>
                  <a:lnTo>
                    <a:pt x="286" y="64"/>
                  </a:lnTo>
                  <a:lnTo>
                    <a:pt x="286" y="64"/>
                  </a:lnTo>
                  <a:lnTo>
                    <a:pt x="284" y="62"/>
                  </a:lnTo>
                  <a:lnTo>
                    <a:pt x="283" y="62"/>
                  </a:lnTo>
                  <a:lnTo>
                    <a:pt x="277" y="59"/>
                  </a:lnTo>
                  <a:lnTo>
                    <a:pt x="277" y="59"/>
                  </a:lnTo>
                  <a:lnTo>
                    <a:pt x="273" y="57"/>
                  </a:lnTo>
                  <a:lnTo>
                    <a:pt x="270" y="56"/>
                  </a:lnTo>
                  <a:lnTo>
                    <a:pt x="263" y="54"/>
                  </a:lnTo>
                  <a:lnTo>
                    <a:pt x="263" y="54"/>
                  </a:lnTo>
                  <a:lnTo>
                    <a:pt x="259" y="53"/>
                  </a:lnTo>
                  <a:lnTo>
                    <a:pt x="254" y="53"/>
                  </a:lnTo>
                  <a:lnTo>
                    <a:pt x="252" y="53"/>
                  </a:lnTo>
                  <a:lnTo>
                    <a:pt x="250" y="53"/>
                  </a:lnTo>
                  <a:lnTo>
                    <a:pt x="250" y="53"/>
                  </a:lnTo>
                  <a:lnTo>
                    <a:pt x="247" y="49"/>
                  </a:lnTo>
                  <a:lnTo>
                    <a:pt x="243" y="44"/>
                  </a:lnTo>
                  <a:lnTo>
                    <a:pt x="243" y="44"/>
                  </a:lnTo>
                  <a:lnTo>
                    <a:pt x="242" y="43"/>
                  </a:lnTo>
                  <a:lnTo>
                    <a:pt x="239" y="43"/>
                  </a:lnTo>
                  <a:lnTo>
                    <a:pt x="235" y="44"/>
                  </a:lnTo>
                  <a:lnTo>
                    <a:pt x="235" y="44"/>
                  </a:lnTo>
                  <a:lnTo>
                    <a:pt x="230" y="46"/>
                  </a:lnTo>
                  <a:lnTo>
                    <a:pt x="226" y="46"/>
                  </a:lnTo>
                  <a:lnTo>
                    <a:pt x="226" y="46"/>
                  </a:lnTo>
                  <a:lnTo>
                    <a:pt x="222" y="43"/>
                  </a:lnTo>
                  <a:lnTo>
                    <a:pt x="220" y="42"/>
                  </a:lnTo>
                  <a:lnTo>
                    <a:pt x="217" y="42"/>
                  </a:lnTo>
                  <a:lnTo>
                    <a:pt x="217" y="42"/>
                  </a:lnTo>
                  <a:lnTo>
                    <a:pt x="213" y="42"/>
                  </a:lnTo>
                  <a:lnTo>
                    <a:pt x="212" y="40"/>
                  </a:lnTo>
                  <a:lnTo>
                    <a:pt x="212" y="39"/>
                  </a:lnTo>
                  <a:lnTo>
                    <a:pt x="212" y="39"/>
                  </a:lnTo>
                  <a:lnTo>
                    <a:pt x="212" y="36"/>
                  </a:lnTo>
                  <a:lnTo>
                    <a:pt x="210" y="32"/>
                  </a:lnTo>
                  <a:lnTo>
                    <a:pt x="205" y="26"/>
                  </a:lnTo>
                  <a:lnTo>
                    <a:pt x="205" y="26"/>
                  </a:lnTo>
                  <a:lnTo>
                    <a:pt x="199" y="26"/>
                  </a:lnTo>
                  <a:lnTo>
                    <a:pt x="195" y="25"/>
                  </a:lnTo>
                  <a:lnTo>
                    <a:pt x="193" y="23"/>
                  </a:lnTo>
                  <a:lnTo>
                    <a:pt x="193" y="23"/>
                  </a:lnTo>
                  <a:lnTo>
                    <a:pt x="190" y="19"/>
                  </a:lnTo>
                  <a:lnTo>
                    <a:pt x="189" y="16"/>
                  </a:lnTo>
                  <a:lnTo>
                    <a:pt x="189" y="15"/>
                  </a:lnTo>
                  <a:lnTo>
                    <a:pt x="189" y="15"/>
                  </a:lnTo>
                  <a:lnTo>
                    <a:pt x="190" y="12"/>
                  </a:lnTo>
                  <a:lnTo>
                    <a:pt x="189" y="9"/>
                  </a:lnTo>
                  <a:lnTo>
                    <a:pt x="188" y="2"/>
                  </a:lnTo>
                  <a:lnTo>
                    <a:pt x="188" y="2"/>
                  </a:lnTo>
                  <a:lnTo>
                    <a:pt x="185" y="0"/>
                  </a:lnTo>
                  <a:lnTo>
                    <a:pt x="180" y="0"/>
                  </a:lnTo>
                  <a:lnTo>
                    <a:pt x="175" y="0"/>
                  </a:lnTo>
                  <a:lnTo>
                    <a:pt x="175" y="0"/>
                  </a:lnTo>
                  <a:lnTo>
                    <a:pt x="169" y="0"/>
                  </a:lnTo>
                  <a:lnTo>
                    <a:pt x="166" y="0"/>
                  </a:lnTo>
                  <a:lnTo>
                    <a:pt x="163" y="2"/>
                  </a:lnTo>
                  <a:lnTo>
                    <a:pt x="163" y="2"/>
                  </a:lnTo>
                  <a:lnTo>
                    <a:pt x="161" y="3"/>
                  </a:lnTo>
                  <a:lnTo>
                    <a:pt x="158" y="5"/>
                  </a:lnTo>
                  <a:lnTo>
                    <a:pt x="156" y="5"/>
                  </a:lnTo>
                  <a:lnTo>
                    <a:pt x="156" y="5"/>
                  </a:lnTo>
                  <a:lnTo>
                    <a:pt x="153" y="5"/>
                  </a:lnTo>
                  <a:lnTo>
                    <a:pt x="152" y="3"/>
                  </a:lnTo>
                  <a:lnTo>
                    <a:pt x="152" y="3"/>
                  </a:lnTo>
                  <a:lnTo>
                    <a:pt x="145" y="5"/>
                  </a:lnTo>
                  <a:lnTo>
                    <a:pt x="142" y="6"/>
                  </a:lnTo>
                  <a:lnTo>
                    <a:pt x="142" y="6"/>
                  </a:lnTo>
                  <a:lnTo>
                    <a:pt x="136" y="9"/>
                  </a:lnTo>
                  <a:lnTo>
                    <a:pt x="134" y="13"/>
                  </a:lnTo>
                  <a:lnTo>
                    <a:pt x="132" y="16"/>
                  </a:lnTo>
                  <a:lnTo>
                    <a:pt x="132" y="16"/>
                  </a:lnTo>
                  <a:lnTo>
                    <a:pt x="131" y="20"/>
                  </a:lnTo>
                  <a:lnTo>
                    <a:pt x="131" y="22"/>
                  </a:lnTo>
                  <a:lnTo>
                    <a:pt x="129" y="22"/>
                  </a:lnTo>
                  <a:lnTo>
                    <a:pt x="129" y="22"/>
                  </a:lnTo>
                  <a:lnTo>
                    <a:pt x="126" y="20"/>
                  </a:lnTo>
                  <a:lnTo>
                    <a:pt x="122" y="19"/>
                  </a:lnTo>
                  <a:lnTo>
                    <a:pt x="115" y="20"/>
                  </a:lnTo>
                  <a:lnTo>
                    <a:pt x="115" y="20"/>
                  </a:lnTo>
                  <a:lnTo>
                    <a:pt x="112" y="20"/>
                  </a:lnTo>
                  <a:lnTo>
                    <a:pt x="109" y="17"/>
                  </a:lnTo>
                  <a:lnTo>
                    <a:pt x="106" y="16"/>
                  </a:lnTo>
                  <a:lnTo>
                    <a:pt x="104" y="17"/>
                  </a:lnTo>
                  <a:lnTo>
                    <a:pt x="104" y="17"/>
                  </a:lnTo>
                  <a:lnTo>
                    <a:pt x="101" y="17"/>
                  </a:lnTo>
                  <a:lnTo>
                    <a:pt x="98" y="16"/>
                  </a:lnTo>
                  <a:lnTo>
                    <a:pt x="95" y="16"/>
                  </a:lnTo>
                  <a:lnTo>
                    <a:pt x="94" y="16"/>
                  </a:lnTo>
                  <a:lnTo>
                    <a:pt x="94" y="16"/>
                  </a:lnTo>
                  <a:lnTo>
                    <a:pt x="92" y="17"/>
                  </a:lnTo>
                  <a:lnTo>
                    <a:pt x="89" y="17"/>
                  </a:lnTo>
                  <a:lnTo>
                    <a:pt x="82" y="15"/>
                  </a:lnTo>
                  <a:lnTo>
                    <a:pt x="82" y="15"/>
                  </a:lnTo>
                  <a:lnTo>
                    <a:pt x="79" y="13"/>
                  </a:lnTo>
                  <a:lnTo>
                    <a:pt x="75" y="13"/>
                  </a:lnTo>
                  <a:lnTo>
                    <a:pt x="71" y="13"/>
                  </a:lnTo>
                  <a:lnTo>
                    <a:pt x="68" y="12"/>
                  </a:lnTo>
                  <a:lnTo>
                    <a:pt x="68" y="12"/>
                  </a:lnTo>
                  <a:lnTo>
                    <a:pt x="64" y="10"/>
                  </a:lnTo>
                  <a:lnTo>
                    <a:pt x="55" y="9"/>
                  </a:lnTo>
                  <a:lnTo>
                    <a:pt x="41" y="9"/>
                  </a:lnTo>
                  <a:lnTo>
                    <a:pt x="41" y="9"/>
                  </a:lnTo>
                  <a:lnTo>
                    <a:pt x="37" y="9"/>
                  </a:lnTo>
                  <a:lnTo>
                    <a:pt x="34" y="10"/>
                  </a:lnTo>
                  <a:lnTo>
                    <a:pt x="30" y="15"/>
                  </a:lnTo>
                  <a:lnTo>
                    <a:pt x="30" y="15"/>
                  </a:lnTo>
                  <a:lnTo>
                    <a:pt x="28" y="16"/>
                  </a:lnTo>
                  <a:lnTo>
                    <a:pt x="25" y="17"/>
                  </a:lnTo>
                  <a:lnTo>
                    <a:pt x="21" y="17"/>
                  </a:lnTo>
                  <a:lnTo>
                    <a:pt x="21" y="17"/>
                  </a:lnTo>
                  <a:lnTo>
                    <a:pt x="23" y="22"/>
                  </a:lnTo>
                  <a:lnTo>
                    <a:pt x="23" y="22"/>
                  </a:lnTo>
                  <a:lnTo>
                    <a:pt x="27" y="30"/>
                  </a:lnTo>
                  <a:lnTo>
                    <a:pt x="30" y="34"/>
                  </a:lnTo>
                  <a:lnTo>
                    <a:pt x="30" y="37"/>
                  </a:lnTo>
                  <a:lnTo>
                    <a:pt x="30" y="37"/>
                  </a:lnTo>
                  <a:lnTo>
                    <a:pt x="27" y="40"/>
                  </a:lnTo>
                  <a:lnTo>
                    <a:pt x="25" y="42"/>
                  </a:lnTo>
                  <a:lnTo>
                    <a:pt x="23" y="43"/>
                  </a:lnTo>
                  <a:lnTo>
                    <a:pt x="23" y="43"/>
                  </a:lnTo>
                  <a:lnTo>
                    <a:pt x="14" y="52"/>
                  </a:lnTo>
                  <a:lnTo>
                    <a:pt x="7" y="59"/>
                  </a:lnTo>
                  <a:lnTo>
                    <a:pt x="7" y="59"/>
                  </a:lnTo>
                  <a:lnTo>
                    <a:pt x="8" y="64"/>
                  </a:lnTo>
                  <a:lnTo>
                    <a:pt x="8" y="67"/>
                  </a:lnTo>
                  <a:lnTo>
                    <a:pt x="7" y="70"/>
                  </a:lnTo>
                  <a:lnTo>
                    <a:pt x="7" y="70"/>
                  </a:lnTo>
                  <a:lnTo>
                    <a:pt x="3" y="76"/>
                  </a:lnTo>
                  <a:lnTo>
                    <a:pt x="1" y="79"/>
                  </a:lnTo>
                  <a:lnTo>
                    <a:pt x="0" y="81"/>
                  </a:lnTo>
                  <a:lnTo>
                    <a:pt x="0" y="81"/>
                  </a:lnTo>
                  <a:lnTo>
                    <a:pt x="1" y="84"/>
                  </a:lnTo>
                  <a:lnTo>
                    <a:pt x="3" y="86"/>
                  </a:lnTo>
                  <a:lnTo>
                    <a:pt x="7" y="90"/>
                  </a:lnTo>
                  <a:lnTo>
                    <a:pt x="7" y="90"/>
                  </a:lnTo>
                  <a:lnTo>
                    <a:pt x="10" y="91"/>
                  </a:lnTo>
                  <a:lnTo>
                    <a:pt x="10" y="91"/>
                  </a:lnTo>
                  <a:lnTo>
                    <a:pt x="17" y="91"/>
                  </a:lnTo>
                  <a:lnTo>
                    <a:pt x="17" y="91"/>
                  </a:lnTo>
                  <a:lnTo>
                    <a:pt x="24" y="93"/>
                  </a:lnTo>
                  <a:lnTo>
                    <a:pt x="33" y="94"/>
                  </a:lnTo>
                  <a:lnTo>
                    <a:pt x="33" y="94"/>
                  </a:lnTo>
                  <a:lnTo>
                    <a:pt x="38" y="94"/>
                  </a:lnTo>
                  <a:lnTo>
                    <a:pt x="42" y="97"/>
                  </a:lnTo>
                  <a:lnTo>
                    <a:pt x="42" y="97"/>
                  </a:lnTo>
                  <a:lnTo>
                    <a:pt x="42" y="97"/>
                  </a:lnTo>
                  <a:lnTo>
                    <a:pt x="45" y="97"/>
                  </a:lnTo>
                  <a:lnTo>
                    <a:pt x="50" y="94"/>
                  </a:lnTo>
                  <a:lnTo>
                    <a:pt x="50" y="94"/>
                  </a:lnTo>
                  <a:lnTo>
                    <a:pt x="51" y="93"/>
                  </a:lnTo>
                  <a:lnTo>
                    <a:pt x="52" y="93"/>
                  </a:lnTo>
                  <a:lnTo>
                    <a:pt x="57" y="94"/>
                  </a:lnTo>
                  <a:lnTo>
                    <a:pt x="57" y="94"/>
                  </a:lnTo>
                  <a:lnTo>
                    <a:pt x="62" y="93"/>
                  </a:lnTo>
                  <a:lnTo>
                    <a:pt x="67" y="89"/>
                  </a:lnTo>
                  <a:lnTo>
                    <a:pt x="67" y="89"/>
                  </a:lnTo>
                  <a:lnTo>
                    <a:pt x="70" y="87"/>
                  </a:lnTo>
                  <a:lnTo>
                    <a:pt x="75" y="84"/>
                  </a:lnTo>
                  <a:lnTo>
                    <a:pt x="85" y="83"/>
                  </a:lnTo>
                  <a:lnTo>
                    <a:pt x="85" y="83"/>
                  </a:lnTo>
                  <a:lnTo>
                    <a:pt x="88" y="83"/>
                  </a:lnTo>
                  <a:lnTo>
                    <a:pt x="92" y="86"/>
                  </a:lnTo>
                  <a:lnTo>
                    <a:pt x="95" y="89"/>
                  </a:lnTo>
                  <a:lnTo>
                    <a:pt x="98" y="90"/>
                  </a:lnTo>
                  <a:lnTo>
                    <a:pt x="98" y="90"/>
                  </a:lnTo>
                  <a:lnTo>
                    <a:pt x="101" y="90"/>
                  </a:lnTo>
                  <a:lnTo>
                    <a:pt x="105" y="91"/>
                  </a:lnTo>
                  <a:lnTo>
                    <a:pt x="108" y="94"/>
                  </a:lnTo>
                  <a:lnTo>
                    <a:pt x="109" y="98"/>
                  </a:lnTo>
                  <a:lnTo>
                    <a:pt x="109" y="98"/>
                  </a:lnTo>
                  <a:lnTo>
                    <a:pt x="115" y="107"/>
                  </a:lnTo>
                  <a:lnTo>
                    <a:pt x="119" y="114"/>
                  </a:lnTo>
                  <a:lnTo>
                    <a:pt x="119" y="114"/>
                  </a:lnTo>
                  <a:lnTo>
                    <a:pt x="122" y="120"/>
                  </a:lnTo>
                  <a:lnTo>
                    <a:pt x="124" y="124"/>
                  </a:lnTo>
                  <a:lnTo>
                    <a:pt x="124" y="124"/>
                  </a:lnTo>
                  <a:lnTo>
                    <a:pt x="122" y="126"/>
                  </a:lnTo>
                  <a:lnTo>
                    <a:pt x="121" y="124"/>
                  </a:lnTo>
                  <a:lnTo>
                    <a:pt x="112" y="123"/>
                  </a:lnTo>
                  <a:lnTo>
                    <a:pt x="112" y="123"/>
                  </a:lnTo>
                  <a:lnTo>
                    <a:pt x="109" y="123"/>
                  </a:lnTo>
                  <a:lnTo>
                    <a:pt x="108" y="124"/>
                  </a:lnTo>
                  <a:lnTo>
                    <a:pt x="106" y="130"/>
                  </a:lnTo>
                  <a:lnTo>
                    <a:pt x="106" y="130"/>
                  </a:lnTo>
                  <a:lnTo>
                    <a:pt x="105" y="133"/>
                  </a:lnTo>
                  <a:lnTo>
                    <a:pt x="102" y="137"/>
                  </a:lnTo>
                  <a:lnTo>
                    <a:pt x="97" y="144"/>
                  </a:lnTo>
                  <a:lnTo>
                    <a:pt x="97" y="144"/>
                  </a:lnTo>
                  <a:lnTo>
                    <a:pt x="97" y="145"/>
                  </a:lnTo>
                  <a:lnTo>
                    <a:pt x="98" y="147"/>
                  </a:lnTo>
                  <a:lnTo>
                    <a:pt x="104" y="148"/>
                  </a:lnTo>
                  <a:lnTo>
                    <a:pt x="104" y="148"/>
                  </a:lnTo>
                  <a:lnTo>
                    <a:pt x="108" y="147"/>
                  </a:lnTo>
                  <a:lnTo>
                    <a:pt x="112" y="144"/>
                  </a:lnTo>
                  <a:lnTo>
                    <a:pt x="112" y="144"/>
                  </a:lnTo>
                  <a:lnTo>
                    <a:pt x="118" y="148"/>
                  </a:lnTo>
                  <a:lnTo>
                    <a:pt x="118" y="148"/>
                  </a:lnTo>
                  <a:lnTo>
                    <a:pt x="118" y="144"/>
                  </a:lnTo>
                  <a:lnTo>
                    <a:pt x="119" y="141"/>
                  </a:lnTo>
                  <a:lnTo>
                    <a:pt x="125" y="137"/>
                  </a:lnTo>
                  <a:lnTo>
                    <a:pt x="125" y="137"/>
                  </a:lnTo>
                  <a:lnTo>
                    <a:pt x="129" y="131"/>
                  </a:lnTo>
                  <a:lnTo>
                    <a:pt x="132" y="127"/>
                  </a:lnTo>
                  <a:lnTo>
                    <a:pt x="135" y="123"/>
                  </a:lnTo>
                  <a:lnTo>
                    <a:pt x="139" y="120"/>
                  </a:lnTo>
                  <a:lnTo>
                    <a:pt x="139" y="120"/>
                  </a:lnTo>
                  <a:lnTo>
                    <a:pt x="146" y="118"/>
                  </a:lnTo>
                  <a:lnTo>
                    <a:pt x="151" y="117"/>
                  </a:lnTo>
                  <a:lnTo>
                    <a:pt x="156" y="117"/>
                  </a:lnTo>
                  <a:lnTo>
                    <a:pt x="156" y="117"/>
                  </a:lnTo>
                  <a:lnTo>
                    <a:pt x="159" y="118"/>
                  </a:lnTo>
                  <a:lnTo>
                    <a:pt x="161" y="120"/>
                  </a:lnTo>
                  <a:lnTo>
                    <a:pt x="159" y="123"/>
                  </a:lnTo>
                  <a:lnTo>
                    <a:pt x="156" y="126"/>
                  </a:lnTo>
                  <a:lnTo>
                    <a:pt x="156" y="127"/>
                  </a:lnTo>
                  <a:lnTo>
                    <a:pt x="159" y="128"/>
                  </a:lnTo>
                  <a:lnTo>
                    <a:pt x="159" y="128"/>
                  </a:lnTo>
                  <a:lnTo>
                    <a:pt x="165" y="130"/>
                  </a:lnTo>
                  <a:lnTo>
                    <a:pt x="173" y="130"/>
                  </a:lnTo>
                  <a:lnTo>
                    <a:pt x="180" y="130"/>
                  </a:lnTo>
                  <a:lnTo>
                    <a:pt x="183" y="130"/>
                  </a:lnTo>
                  <a:lnTo>
                    <a:pt x="185" y="131"/>
                  </a:lnTo>
                  <a:lnTo>
                    <a:pt x="185" y="131"/>
                  </a:lnTo>
                  <a:lnTo>
                    <a:pt x="183" y="134"/>
                  </a:lnTo>
                  <a:lnTo>
                    <a:pt x="182" y="135"/>
                  </a:lnTo>
                  <a:lnTo>
                    <a:pt x="173" y="138"/>
                  </a:lnTo>
                  <a:lnTo>
                    <a:pt x="166" y="141"/>
                  </a:lnTo>
                  <a:lnTo>
                    <a:pt x="163" y="144"/>
                  </a:lnTo>
                  <a:lnTo>
                    <a:pt x="163" y="144"/>
                  </a:lnTo>
                  <a:lnTo>
                    <a:pt x="165" y="145"/>
                  </a:lnTo>
                  <a:lnTo>
                    <a:pt x="171" y="147"/>
                  </a:lnTo>
                  <a:lnTo>
                    <a:pt x="179" y="151"/>
                  </a:lnTo>
                  <a:lnTo>
                    <a:pt x="179" y="151"/>
                  </a:lnTo>
                  <a:lnTo>
                    <a:pt x="180" y="154"/>
                  </a:lnTo>
                  <a:lnTo>
                    <a:pt x="180" y="157"/>
                  </a:lnTo>
                  <a:lnTo>
                    <a:pt x="179" y="161"/>
                  </a:lnTo>
                  <a:lnTo>
                    <a:pt x="180" y="164"/>
                  </a:lnTo>
                  <a:lnTo>
                    <a:pt x="180" y="164"/>
                  </a:lnTo>
                  <a:lnTo>
                    <a:pt x="182" y="164"/>
                  </a:lnTo>
                  <a:lnTo>
                    <a:pt x="185" y="164"/>
                  </a:lnTo>
                  <a:lnTo>
                    <a:pt x="193" y="160"/>
                  </a:lnTo>
                  <a:lnTo>
                    <a:pt x="193" y="160"/>
                  </a:lnTo>
                  <a:lnTo>
                    <a:pt x="196" y="158"/>
                  </a:lnTo>
                  <a:lnTo>
                    <a:pt x="200" y="157"/>
                  </a:lnTo>
                  <a:lnTo>
                    <a:pt x="205" y="155"/>
                  </a:lnTo>
                  <a:lnTo>
                    <a:pt x="209" y="154"/>
                  </a:lnTo>
                  <a:lnTo>
                    <a:pt x="209" y="154"/>
                  </a:lnTo>
                  <a:lnTo>
                    <a:pt x="215" y="151"/>
                  </a:lnTo>
                  <a:lnTo>
                    <a:pt x="220" y="151"/>
                  </a:lnTo>
                  <a:lnTo>
                    <a:pt x="226" y="151"/>
                  </a:lnTo>
                  <a:lnTo>
                    <a:pt x="230" y="151"/>
                  </a:lnTo>
                  <a:lnTo>
                    <a:pt x="230" y="151"/>
                  </a:lnTo>
                  <a:lnTo>
                    <a:pt x="230" y="148"/>
                  </a:lnTo>
                  <a:lnTo>
                    <a:pt x="227" y="147"/>
                  </a:lnTo>
                  <a:lnTo>
                    <a:pt x="222" y="147"/>
                  </a:lnTo>
                  <a:lnTo>
                    <a:pt x="213" y="147"/>
                  </a:lnTo>
                  <a:lnTo>
                    <a:pt x="213" y="147"/>
                  </a:lnTo>
                  <a:lnTo>
                    <a:pt x="209" y="145"/>
                  </a:lnTo>
                  <a:lnTo>
                    <a:pt x="206" y="145"/>
                  </a:lnTo>
                  <a:lnTo>
                    <a:pt x="205" y="143"/>
                  </a:lnTo>
                  <a:lnTo>
                    <a:pt x="203" y="141"/>
                  </a:lnTo>
                  <a:lnTo>
                    <a:pt x="200" y="137"/>
                  </a:lnTo>
                  <a:lnTo>
                    <a:pt x="200" y="133"/>
                  </a:lnTo>
                  <a:lnTo>
                    <a:pt x="200" y="133"/>
                  </a:lnTo>
                  <a:lnTo>
                    <a:pt x="203" y="130"/>
                  </a:lnTo>
                  <a:lnTo>
                    <a:pt x="207" y="126"/>
                  </a:lnTo>
                  <a:lnTo>
                    <a:pt x="215" y="123"/>
                  </a:lnTo>
                  <a:lnTo>
                    <a:pt x="220" y="120"/>
                  </a:lnTo>
                  <a:lnTo>
                    <a:pt x="220" y="120"/>
                  </a:lnTo>
                  <a:lnTo>
                    <a:pt x="232" y="118"/>
                  </a:lnTo>
                  <a:lnTo>
                    <a:pt x="242" y="114"/>
                  </a:lnTo>
                  <a:lnTo>
                    <a:pt x="242" y="114"/>
                  </a:lnTo>
                  <a:lnTo>
                    <a:pt x="254" y="111"/>
                  </a:lnTo>
                  <a:lnTo>
                    <a:pt x="254" y="111"/>
                  </a:lnTo>
                  <a:lnTo>
                    <a:pt x="253" y="106"/>
                  </a:lnTo>
                  <a:lnTo>
                    <a:pt x="253" y="104"/>
                  </a:lnTo>
                  <a:lnTo>
                    <a:pt x="254" y="103"/>
                  </a:lnTo>
                  <a:lnTo>
                    <a:pt x="254" y="10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39" name="Belarus">
              <a:extLst>
                <a:ext uri="{FF2B5EF4-FFF2-40B4-BE49-F238E27FC236}">
                  <a16:creationId xmlns:a16="http://schemas.microsoft.com/office/drawing/2014/main" id="{F9D2BC74-792D-176E-4D70-D57BD3B4B76B}"/>
                </a:ext>
              </a:extLst>
            </p:cNvPr>
            <p:cNvSpPr>
              <a:spLocks/>
            </p:cNvSpPr>
            <p:nvPr/>
          </p:nvSpPr>
          <p:spPr bwMode="auto">
            <a:xfrm>
              <a:off x="7801006" y="1896692"/>
              <a:ext cx="229109" cy="164529"/>
            </a:xfrm>
            <a:custGeom>
              <a:avLst/>
              <a:gdLst/>
              <a:ahLst/>
              <a:cxnLst>
                <a:cxn ang="0">
                  <a:pos x="138" y="51"/>
                </a:cxn>
                <a:cxn ang="0">
                  <a:pos x="131" y="44"/>
                </a:cxn>
                <a:cxn ang="0">
                  <a:pos x="128" y="40"/>
                </a:cxn>
                <a:cxn ang="0">
                  <a:pos x="124" y="34"/>
                </a:cxn>
                <a:cxn ang="0">
                  <a:pos x="122" y="23"/>
                </a:cxn>
                <a:cxn ang="0">
                  <a:pos x="122" y="13"/>
                </a:cxn>
                <a:cxn ang="0">
                  <a:pos x="114" y="9"/>
                </a:cxn>
                <a:cxn ang="0">
                  <a:pos x="105" y="7"/>
                </a:cxn>
                <a:cxn ang="0">
                  <a:pos x="97" y="7"/>
                </a:cxn>
                <a:cxn ang="0">
                  <a:pos x="91" y="3"/>
                </a:cxn>
                <a:cxn ang="0">
                  <a:pos x="87" y="4"/>
                </a:cxn>
                <a:cxn ang="0">
                  <a:pos x="81" y="1"/>
                </a:cxn>
                <a:cxn ang="0">
                  <a:pos x="75" y="1"/>
                </a:cxn>
                <a:cxn ang="0">
                  <a:pos x="71" y="7"/>
                </a:cxn>
                <a:cxn ang="0">
                  <a:pos x="62" y="7"/>
                </a:cxn>
                <a:cxn ang="0">
                  <a:pos x="58" y="9"/>
                </a:cxn>
                <a:cxn ang="0">
                  <a:pos x="54" y="17"/>
                </a:cxn>
                <a:cxn ang="0">
                  <a:pos x="51" y="24"/>
                </a:cxn>
                <a:cxn ang="0">
                  <a:pos x="48" y="26"/>
                </a:cxn>
                <a:cxn ang="0">
                  <a:pos x="47" y="28"/>
                </a:cxn>
                <a:cxn ang="0">
                  <a:pos x="38" y="36"/>
                </a:cxn>
                <a:cxn ang="0">
                  <a:pos x="35" y="43"/>
                </a:cxn>
                <a:cxn ang="0">
                  <a:pos x="27" y="46"/>
                </a:cxn>
                <a:cxn ang="0">
                  <a:pos x="23" y="50"/>
                </a:cxn>
                <a:cxn ang="0">
                  <a:pos x="17" y="50"/>
                </a:cxn>
                <a:cxn ang="0">
                  <a:pos x="6" y="51"/>
                </a:cxn>
                <a:cxn ang="0">
                  <a:pos x="6" y="58"/>
                </a:cxn>
                <a:cxn ang="0">
                  <a:pos x="8" y="63"/>
                </a:cxn>
                <a:cxn ang="0">
                  <a:pos x="10" y="74"/>
                </a:cxn>
                <a:cxn ang="0">
                  <a:pos x="3" y="81"/>
                </a:cxn>
                <a:cxn ang="0">
                  <a:pos x="0" y="85"/>
                </a:cxn>
                <a:cxn ang="0">
                  <a:pos x="4" y="91"/>
                </a:cxn>
                <a:cxn ang="0">
                  <a:pos x="4" y="102"/>
                </a:cxn>
                <a:cxn ang="0">
                  <a:pos x="11" y="101"/>
                </a:cxn>
                <a:cxn ang="0">
                  <a:pos x="17" y="95"/>
                </a:cxn>
                <a:cxn ang="0">
                  <a:pos x="24" y="94"/>
                </a:cxn>
                <a:cxn ang="0">
                  <a:pos x="51" y="97"/>
                </a:cxn>
                <a:cxn ang="0">
                  <a:pos x="58" y="98"/>
                </a:cxn>
                <a:cxn ang="0">
                  <a:pos x="65" y="100"/>
                </a:cxn>
                <a:cxn ang="0">
                  <a:pos x="77" y="101"/>
                </a:cxn>
                <a:cxn ang="0">
                  <a:pos x="81" y="101"/>
                </a:cxn>
                <a:cxn ang="0">
                  <a:pos x="87" y="102"/>
                </a:cxn>
                <a:cxn ang="0">
                  <a:pos x="95" y="105"/>
                </a:cxn>
                <a:cxn ang="0">
                  <a:pos x="105" y="104"/>
                </a:cxn>
                <a:cxn ang="0">
                  <a:pos x="112" y="107"/>
                </a:cxn>
                <a:cxn ang="0">
                  <a:pos x="115" y="101"/>
                </a:cxn>
                <a:cxn ang="0">
                  <a:pos x="119" y="94"/>
                </a:cxn>
                <a:cxn ang="0">
                  <a:pos x="128" y="90"/>
                </a:cxn>
                <a:cxn ang="0">
                  <a:pos x="132" y="81"/>
                </a:cxn>
                <a:cxn ang="0">
                  <a:pos x="129" y="70"/>
                </a:cxn>
                <a:cxn ang="0">
                  <a:pos x="132" y="67"/>
                </a:cxn>
                <a:cxn ang="0">
                  <a:pos x="141" y="68"/>
                </a:cxn>
                <a:cxn ang="0">
                  <a:pos x="149" y="64"/>
                </a:cxn>
                <a:cxn ang="0">
                  <a:pos x="148" y="58"/>
                </a:cxn>
                <a:cxn ang="0">
                  <a:pos x="141" y="53"/>
                </a:cxn>
              </a:cxnLst>
              <a:rect l="0" t="0" r="r" b="b"/>
              <a:pathLst>
                <a:path w="149" h="107">
                  <a:moveTo>
                    <a:pt x="141" y="53"/>
                  </a:moveTo>
                  <a:lnTo>
                    <a:pt x="141" y="53"/>
                  </a:lnTo>
                  <a:lnTo>
                    <a:pt x="138" y="51"/>
                  </a:lnTo>
                  <a:lnTo>
                    <a:pt x="136" y="48"/>
                  </a:lnTo>
                  <a:lnTo>
                    <a:pt x="134" y="46"/>
                  </a:lnTo>
                  <a:lnTo>
                    <a:pt x="131" y="44"/>
                  </a:lnTo>
                  <a:lnTo>
                    <a:pt x="131" y="44"/>
                  </a:lnTo>
                  <a:lnTo>
                    <a:pt x="129" y="43"/>
                  </a:lnTo>
                  <a:lnTo>
                    <a:pt x="128" y="40"/>
                  </a:lnTo>
                  <a:lnTo>
                    <a:pt x="126" y="37"/>
                  </a:lnTo>
                  <a:lnTo>
                    <a:pt x="124" y="34"/>
                  </a:lnTo>
                  <a:lnTo>
                    <a:pt x="124" y="34"/>
                  </a:lnTo>
                  <a:lnTo>
                    <a:pt x="122" y="31"/>
                  </a:lnTo>
                  <a:lnTo>
                    <a:pt x="122" y="28"/>
                  </a:lnTo>
                  <a:lnTo>
                    <a:pt x="122" y="23"/>
                  </a:lnTo>
                  <a:lnTo>
                    <a:pt x="122" y="23"/>
                  </a:lnTo>
                  <a:lnTo>
                    <a:pt x="122" y="16"/>
                  </a:lnTo>
                  <a:lnTo>
                    <a:pt x="122" y="13"/>
                  </a:lnTo>
                  <a:lnTo>
                    <a:pt x="121" y="11"/>
                  </a:lnTo>
                  <a:lnTo>
                    <a:pt x="121" y="11"/>
                  </a:lnTo>
                  <a:lnTo>
                    <a:pt x="114" y="9"/>
                  </a:lnTo>
                  <a:lnTo>
                    <a:pt x="109" y="7"/>
                  </a:lnTo>
                  <a:lnTo>
                    <a:pt x="105" y="7"/>
                  </a:lnTo>
                  <a:lnTo>
                    <a:pt x="105" y="7"/>
                  </a:lnTo>
                  <a:lnTo>
                    <a:pt x="101" y="9"/>
                  </a:lnTo>
                  <a:lnTo>
                    <a:pt x="98" y="9"/>
                  </a:lnTo>
                  <a:lnTo>
                    <a:pt x="97" y="7"/>
                  </a:lnTo>
                  <a:lnTo>
                    <a:pt x="97" y="7"/>
                  </a:lnTo>
                  <a:lnTo>
                    <a:pt x="94" y="4"/>
                  </a:lnTo>
                  <a:lnTo>
                    <a:pt x="91" y="3"/>
                  </a:lnTo>
                  <a:lnTo>
                    <a:pt x="89" y="3"/>
                  </a:lnTo>
                  <a:lnTo>
                    <a:pt x="89" y="3"/>
                  </a:lnTo>
                  <a:lnTo>
                    <a:pt x="87" y="4"/>
                  </a:lnTo>
                  <a:lnTo>
                    <a:pt x="84" y="3"/>
                  </a:lnTo>
                  <a:lnTo>
                    <a:pt x="81" y="1"/>
                  </a:lnTo>
                  <a:lnTo>
                    <a:pt x="81" y="1"/>
                  </a:lnTo>
                  <a:lnTo>
                    <a:pt x="80" y="0"/>
                  </a:lnTo>
                  <a:lnTo>
                    <a:pt x="80" y="0"/>
                  </a:lnTo>
                  <a:lnTo>
                    <a:pt x="75" y="1"/>
                  </a:lnTo>
                  <a:lnTo>
                    <a:pt x="75" y="1"/>
                  </a:lnTo>
                  <a:lnTo>
                    <a:pt x="72" y="6"/>
                  </a:lnTo>
                  <a:lnTo>
                    <a:pt x="71" y="7"/>
                  </a:lnTo>
                  <a:lnTo>
                    <a:pt x="68" y="7"/>
                  </a:lnTo>
                  <a:lnTo>
                    <a:pt x="68" y="7"/>
                  </a:lnTo>
                  <a:lnTo>
                    <a:pt x="62" y="7"/>
                  </a:lnTo>
                  <a:lnTo>
                    <a:pt x="61" y="7"/>
                  </a:lnTo>
                  <a:lnTo>
                    <a:pt x="58" y="9"/>
                  </a:lnTo>
                  <a:lnTo>
                    <a:pt x="58" y="9"/>
                  </a:lnTo>
                  <a:lnTo>
                    <a:pt x="54" y="13"/>
                  </a:lnTo>
                  <a:lnTo>
                    <a:pt x="54" y="17"/>
                  </a:lnTo>
                  <a:lnTo>
                    <a:pt x="54" y="17"/>
                  </a:lnTo>
                  <a:lnTo>
                    <a:pt x="54" y="21"/>
                  </a:lnTo>
                  <a:lnTo>
                    <a:pt x="53" y="23"/>
                  </a:lnTo>
                  <a:lnTo>
                    <a:pt x="51" y="24"/>
                  </a:lnTo>
                  <a:lnTo>
                    <a:pt x="51" y="24"/>
                  </a:lnTo>
                  <a:lnTo>
                    <a:pt x="50" y="24"/>
                  </a:lnTo>
                  <a:lnTo>
                    <a:pt x="48" y="26"/>
                  </a:lnTo>
                  <a:lnTo>
                    <a:pt x="48" y="27"/>
                  </a:lnTo>
                  <a:lnTo>
                    <a:pt x="47" y="28"/>
                  </a:lnTo>
                  <a:lnTo>
                    <a:pt x="47" y="28"/>
                  </a:lnTo>
                  <a:lnTo>
                    <a:pt x="41" y="31"/>
                  </a:lnTo>
                  <a:lnTo>
                    <a:pt x="38" y="36"/>
                  </a:lnTo>
                  <a:lnTo>
                    <a:pt x="38" y="36"/>
                  </a:lnTo>
                  <a:lnTo>
                    <a:pt x="37" y="40"/>
                  </a:lnTo>
                  <a:lnTo>
                    <a:pt x="37" y="43"/>
                  </a:lnTo>
                  <a:lnTo>
                    <a:pt x="35" y="43"/>
                  </a:lnTo>
                  <a:lnTo>
                    <a:pt x="35" y="43"/>
                  </a:lnTo>
                  <a:lnTo>
                    <a:pt x="31" y="44"/>
                  </a:lnTo>
                  <a:lnTo>
                    <a:pt x="27" y="46"/>
                  </a:lnTo>
                  <a:lnTo>
                    <a:pt x="25" y="47"/>
                  </a:lnTo>
                  <a:lnTo>
                    <a:pt x="25" y="47"/>
                  </a:lnTo>
                  <a:lnTo>
                    <a:pt x="23" y="50"/>
                  </a:lnTo>
                  <a:lnTo>
                    <a:pt x="20" y="50"/>
                  </a:lnTo>
                  <a:lnTo>
                    <a:pt x="17" y="50"/>
                  </a:lnTo>
                  <a:lnTo>
                    <a:pt x="17" y="50"/>
                  </a:lnTo>
                  <a:lnTo>
                    <a:pt x="6" y="50"/>
                  </a:lnTo>
                  <a:lnTo>
                    <a:pt x="6" y="50"/>
                  </a:lnTo>
                  <a:lnTo>
                    <a:pt x="6" y="51"/>
                  </a:lnTo>
                  <a:lnTo>
                    <a:pt x="6" y="51"/>
                  </a:lnTo>
                  <a:lnTo>
                    <a:pt x="4" y="54"/>
                  </a:lnTo>
                  <a:lnTo>
                    <a:pt x="6" y="58"/>
                  </a:lnTo>
                  <a:lnTo>
                    <a:pt x="6" y="61"/>
                  </a:lnTo>
                  <a:lnTo>
                    <a:pt x="8" y="63"/>
                  </a:lnTo>
                  <a:lnTo>
                    <a:pt x="8" y="63"/>
                  </a:lnTo>
                  <a:lnTo>
                    <a:pt x="10" y="65"/>
                  </a:lnTo>
                  <a:lnTo>
                    <a:pt x="10" y="70"/>
                  </a:lnTo>
                  <a:lnTo>
                    <a:pt x="10" y="74"/>
                  </a:lnTo>
                  <a:lnTo>
                    <a:pt x="8" y="77"/>
                  </a:lnTo>
                  <a:lnTo>
                    <a:pt x="8" y="77"/>
                  </a:lnTo>
                  <a:lnTo>
                    <a:pt x="3" y="81"/>
                  </a:lnTo>
                  <a:lnTo>
                    <a:pt x="0" y="82"/>
                  </a:lnTo>
                  <a:lnTo>
                    <a:pt x="0" y="85"/>
                  </a:lnTo>
                  <a:lnTo>
                    <a:pt x="0" y="85"/>
                  </a:lnTo>
                  <a:lnTo>
                    <a:pt x="0" y="87"/>
                  </a:lnTo>
                  <a:lnTo>
                    <a:pt x="3" y="88"/>
                  </a:lnTo>
                  <a:lnTo>
                    <a:pt x="4" y="91"/>
                  </a:lnTo>
                  <a:lnTo>
                    <a:pt x="4" y="92"/>
                  </a:lnTo>
                  <a:lnTo>
                    <a:pt x="4" y="92"/>
                  </a:lnTo>
                  <a:lnTo>
                    <a:pt x="4" y="102"/>
                  </a:lnTo>
                  <a:lnTo>
                    <a:pt x="4" y="102"/>
                  </a:lnTo>
                  <a:lnTo>
                    <a:pt x="8" y="102"/>
                  </a:lnTo>
                  <a:lnTo>
                    <a:pt x="11" y="101"/>
                  </a:lnTo>
                  <a:lnTo>
                    <a:pt x="13" y="100"/>
                  </a:lnTo>
                  <a:lnTo>
                    <a:pt x="13" y="100"/>
                  </a:lnTo>
                  <a:lnTo>
                    <a:pt x="17" y="95"/>
                  </a:lnTo>
                  <a:lnTo>
                    <a:pt x="20" y="94"/>
                  </a:lnTo>
                  <a:lnTo>
                    <a:pt x="24" y="94"/>
                  </a:lnTo>
                  <a:lnTo>
                    <a:pt x="24" y="94"/>
                  </a:lnTo>
                  <a:lnTo>
                    <a:pt x="38" y="94"/>
                  </a:lnTo>
                  <a:lnTo>
                    <a:pt x="47" y="95"/>
                  </a:lnTo>
                  <a:lnTo>
                    <a:pt x="51" y="97"/>
                  </a:lnTo>
                  <a:lnTo>
                    <a:pt x="51" y="97"/>
                  </a:lnTo>
                  <a:lnTo>
                    <a:pt x="54" y="98"/>
                  </a:lnTo>
                  <a:lnTo>
                    <a:pt x="58" y="98"/>
                  </a:lnTo>
                  <a:lnTo>
                    <a:pt x="62" y="98"/>
                  </a:lnTo>
                  <a:lnTo>
                    <a:pt x="65" y="100"/>
                  </a:lnTo>
                  <a:lnTo>
                    <a:pt x="65" y="100"/>
                  </a:lnTo>
                  <a:lnTo>
                    <a:pt x="72" y="102"/>
                  </a:lnTo>
                  <a:lnTo>
                    <a:pt x="75" y="102"/>
                  </a:lnTo>
                  <a:lnTo>
                    <a:pt x="77" y="101"/>
                  </a:lnTo>
                  <a:lnTo>
                    <a:pt x="77" y="101"/>
                  </a:lnTo>
                  <a:lnTo>
                    <a:pt x="78" y="101"/>
                  </a:lnTo>
                  <a:lnTo>
                    <a:pt x="81" y="101"/>
                  </a:lnTo>
                  <a:lnTo>
                    <a:pt x="84" y="102"/>
                  </a:lnTo>
                  <a:lnTo>
                    <a:pt x="87" y="102"/>
                  </a:lnTo>
                  <a:lnTo>
                    <a:pt x="87" y="102"/>
                  </a:lnTo>
                  <a:lnTo>
                    <a:pt x="89" y="101"/>
                  </a:lnTo>
                  <a:lnTo>
                    <a:pt x="92" y="102"/>
                  </a:lnTo>
                  <a:lnTo>
                    <a:pt x="95" y="105"/>
                  </a:lnTo>
                  <a:lnTo>
                    <a:pt x="98" y="105"/>
                  </a:lnTo>
                  <a:lnTo>
                    <a:pt x="98" y="105"/>
                  </a:lnTo>
                  <a:lnTo>
                    <a:pt x="105" y="104"/>
                  </a:lnTo>
                  <a:lnTo>
                    <a:pt x="109" y="105"/>
                  </a:lnTo>
                  <a:lnTo>
                    <a:pt x="112" y="107"/>
                  </a:lnTo>
                  <a:lnTo>
                    <a:pt x="112" y="107"/>
                  </a:lnTo>
                  <a:lnTo>
                    <a:pt x="114" y="107"/>
                  </a:lnTo>
                  <a:lnTo>
                    <a:pt x="114" y="105"/>
                  </a:lnTo>
                  <a:lnTo>
                    <a:pt x="115" y="101"/>
                  </a:lnTo>
                  <a:lnTo>
                    <a:pt x="115" y="101"/>
                  </a:lnTo>
                  <a:lnTo>
                    <a:pt x="117" y="98"/>
                  </a:lnTo>
                  <a:lnTo>
                    <a:pt x="119" y="94"/>
                  </a:lnTo>
                  <a:lnTo>
                    <a:pt x="125" y="91"/>
                  </a:lnTo>
                  <a:lnTo>
                    <a:pt x="125" y="91"/>
                  </a:lnTo>
                  <a:lnTo>
                    <a:pt x="128" y="90"/>
                  </a:lnTo>
                  <a:lnTo>
                    <a:pt x="135" y="88"/>
                  </a:lnTo>
                  <a:lnTo>
                    <a:pt x="135" y="88"/>
                  </a:lnTo>
                  <a:lnTo>
                    <a:pt x="132" y="81"/>
                  </a:lnTo>
                  <a:lnTo>
                    <a:pt x="132" y="81"/>
                  </a:lnTo>
                  <a:lnTo>
                    <a:pt x="129" y="73"/>
                  </a:lnTo>
                  <a:lnTo>
                    <a:pt x="129" y="70"/>
                  </a:lnTo>
                  <a:lnTo>
                    <a:pt x="129" y="67"/>
                  </a:lnTo>
                  <a:lnTo>
                    <a:pt x="129" y="67"/>
                  </a:lnTo>
                  <a:lnTo>
                    <a:pt x="132" y="67"/>
                  </a:lnTo>
                  <a:lnTo>
                    <a:pt x="135" y="67"/>
                  </a:lnTo>
                  <a:lnTo>
                    <a:pt x="138" y="68"/>
                  </a:lnTo>
                  <a:lnTo>
                    <a:pt x="141" y="68"/>
                  </a:lnTo>
                  <a:lnTo>
                    <a:pt x="141" y="68"/>
                  </a:lnTo>
                  <a:lnTo>
                    <a:pt x="146" y="65"/>
                  </a:lnTo>
                  <a:lnTo>
                    <a:pt x="149" y="64"/>
                  </a:lnTo>
                  <a:lnTo>
                    <a:pt x="149" y="61"/>
                  </a:lnTo>
                  <a:lnTo>
                    <a:pt x="149" y="61"/>
                  </a:lnTo>
                  <a:lnTo>
                    <a:pt x="148" y="58"/>
                  </a:lnTo>
                  <a:lnTo>
                    <a:pt x="146" y="55"/>
                  </a:lnTo>
                  <a:lnTo>
                    <a:pt x="141" y="53"/>
                  </a:lnTo>
                  <a:lnTo>
                    <a:pt x="141" y="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0" name="Latvia">
              <a:extLst>
                <a:ext uri="{FF2B5EF4-FFF2-40B4-BE49-F238E27FC236}">
                  <a16:creationId xmlns:a16="http://schemas.microsoft.com/office/drawing/2014/main" id="{01960309-635C-8D45-9BC0-3099FC340340}"/>
                </a:ext>
              </a:extLst>
            </p:cNvPr>
            <p:cNvSpPr>
              <a:spLocks/>
            </p:cNvSpPr>
            <p:nvPr/>
          </p:nvSpPr>
          <p:spPr bwMode="auto">
            <a:xfrm>
              <a:off x="7744114" y="1830572"/>
              <a:ext cx="179904" cy="86108"/>
            </a:xfrm>
            <a:custGeom>
              <a:avLst/>
              <a:gdLst/>
              <a:ahLst/>
              <a:cxnLst>
                <a:cxn ang="0">
                  <a:pos x="38" y="39"/>
                </a:cxn>
                <a:cxn ang="0">
                  <a:pos x="54" y="39"/>
                </a:cxn>
                <a:cxn ang="0">
                  <a:pos x="58" y="39"/>
                </a:cxn>
                <a:cxn ang="0">
                  <a:pos x="64" y="40"/>
                </a:cxn>
                <a:cxn ang="0">
                  <a:pos x="68" y="42"/>
                </a:cxn>
                <a:cxn ang="0">
                  <a:pos x="71" y="43"/>
                </a:cxn>
                <a:cxn ang="0">
                  <a:pos x="84" y="50"/>
                </a:cxn>
                <a:cxn ang="0">
                  <a:pos x="91" y="56"/>
                </a:cxn>
                <a:cxn ang="0">
                  <a:pos x="95" y="52"/>
                </a:cxn>
                <a:cxn ang="0">
                  <a:pos x="98" y="50"/>
                </a:cxn>
                <a:cxn ang="0">
                  <a:pos x="105" y="50"/>
                </a:cxn>
                <a:cxn ang="0">
                  <a:pos x="108" y="50"/>
                </a:cxn>
                <a:cxn ang="0">
                  <a:pos x="112" y="44"/>
                </a:cxn>
                <a:cxn ang="0">
                  <a:pos x="117" y="43"/>
                </a:cxn>
                <a:cxn ang="0">
                  <a:pos x="115" y="37"/>
                </a:cxn>
                <a:cxn ang="0">
                  <a:pos x="114" y="33"/>
                </a:cxn>
                <a:cxn ang="0">
                  <a:pos x="108" y="26"/>
                </a:cxn>
                <a:cxn ang="0">
                  <a:pos x="108" y="23"/>
                </a:cxn>
                <a:cxn ang="0">
                  <a:pos x="108" y="17"/>
                </a:cxn>
                <a:cxn ang="0">
                  <a:pos x="107" y="15"/>
                </a:cxn>
                <a:cxn ang="0">
                  <a:pos x="104" y="10"/>
                </a:cxn>
                <a:cxn ang="0">
                  <a:pos x="88" y="10"/>
                </a:cxn>
                <a:cxn ang="0">
                  <a:pos x="85" y="9"/>
                </a:cxn>
                <a:cxn ang="0">
                  <a:pos x="72" y="0"/>
                </a:cxn>
                <a:cxn ang="0">
                  <a:pos x="65" y="0"/>
                </a:cxn>
                <a:cxn ang="0">
                  <a:pos x="55" y="0"/>
                </a:cxn>
                <a:cxn ang="0">
                  <a:pos x="53" y="7"/>
                </a:cxn>
                <a:cxn ang="0">
                  <a:pos x="54" y="16"/>
                </a:cxn>
                <a:cxn ang="0">
                  <a:pos x="53" y="20"/>
                </a:cxn>
                <a:cxn ang="0">
                  <a:pos x="41" y="23"/>
                </a:cxn>
                <a:cxn ang="0">
                  <a:pos x="37" y="20"/>
                </a:cxn>
                <a:cxn ang="0">
                  <a:pos x="27" y="6"/>
                </a:cxn>
                <a:cxn ang="0">
                  <a:pos x="25" y="5"/>
                </a:cxn>
                <a:cxn ang="0">
                  <a:pos x="20" y="7"/>
                </a:cxn>
                <a:cxn ang="0">
                  <a:pos x="11" y="13"/>
                </a:cxn>
                <a:cxn ang="0">
                  <a:pos x="7" y="19"/>
                </a:cxn>
                <a:cxn ang="0">
                  <a:pos x="4" y="26"/>
                </a:cxn>
                <a:cxn ang="0">
                  <a:pos x="1" y="29"/>
                </a:cxn>
                <a:cxn ang="0">
                  <a:pos x="0" y="36"/>
                </a:cxn>
                <a:cxn ang="0">
                  <a:pos x="3" y="42"/>
                </a:cxn>
                <a:cxn ang="0">
                  <a:pos x="3" y="42"/>
                </a:cxn>
                <a:cxn ang="0">
                  <a:pos x="16" y="39"/>
                </a:cxn>
                <a:cxn ang="0">
                  <a:pos x="20" y="37"/>
                </a:cxn>
                <a:cxn ang="0">
                  <a:pos x="38" y="39"/>
                </a:cxn>
              </a:cxnLst>
              <a:rect l="0" t="0" r="r" b="b"/>
              <a:pathLst>
                <a:path w="117" h="56">
                  <a:moveTo>
                    <a:pt x="38" y="39"/>
                  </a:moveTo>
                  <a:lnTo>
                    <a:pt x="38" y="39"/>
                  </a:lnTo>
                  <a:lnTo>
                    <a:pt x="48" y="39"/>
                  </a:lnTo>
                  <a:lnTo>
                    <a:pt x="54" y="39"/>
                  </a:lnTo>
                  <a:lnTo>
                    <a:pt x="58" y="39"/>
                  </a:lnTo>
                  <a:lnTo>
                    <a:pt x="58" y="39"/>
                  </a:lnTo>
                  <a:lnTo>
                    <a:pt x="62" y="39"/>
                  </a:lnTo>
                  <a:lnTo>
                    <a:pt x="64" y="40"/>
                  </a:lnTo>
                  <a:lnTo>
                    <a:pt x="65" y="42"/>
                  </a:lnTo>
                  <a:lnTo>
                    <a:pt x="68" y="42"/>
                  </a:lnTo>
                  <a:lnTo>
                    <a:pt x="68" y="42"/>
                  </a:lnTo>
                  <a:lnTo>
                    <a:pt x="71" y="43"/>
                  </a:lnTo>
                  <a:lnTo>
                    <a:pt x="75" y="44"/>
                  </a:lnTo>
                  <a:lnTo>
                    <a:pt x="84" y="50"/>
                  </a:lnTo>
                  <a:lnTo>
                    <a:pt x="84" y="50"/>
                  </a:lnTo>
                  <a:lnTo>
                    <a:pt x="91" y="56"/>
                  </a:lnTo>
                  <a:lnTo>
                    <a:pt x="91" y="56"/>
                  </a:lnTo>
                  <a:lnTo>
                    <a:pt x="95" y="52"/>
                  </a:lnTo>
                  <a:lnTo>
                    <a:pt x="95" y="52"/>
                  </a:lnTo>
                  <a:lnTo>
                    <a:pt x="98" y="50"/>
                  </a:lnTo>
                  <a:lnTo>
                    <a:pt x="99" y="50"/>
                  </a:lnTo>
                  <a:lnTo>
                    <a:pt x="105" y="50"/>
                  </a:lnTo>
                  <a:lnTo>
                    <a:pt x="105" y="50"/>
                  </a:lnTo>
                  <a:lnTo>
                    <a:pt x="108" y="50"/>
                  </a:lnTo>
                  <a:lnTo>
                    <a:pt x="109" y="49"/>
                  </a:lnTo>
                  <a:lnTo>
                    <a:pt x="112" y="44"/>
                  </a:lnTo>
                  <a:lnTo>
                    <a:pt x="112" y="44"/>
                  </a:lnTo>
                  <a:lnTo>
                    <a:pt x="117" y="43"/>
                  </a:lnTo>
                  <a:lnTo>
                    <a:pt x="117" y="43"/>
                  </a:lnTo>
                  <a:lnTo>
                    <a:pt x="115" y="37"/>
                  </a:lnTo>
                  <a:lnTo>
                    <a:pt x="114" y="33"/>
                  </a:lnTo>
                  <a:lnTo>
                    <a:pt x="114" y="33"/>
                  </a:lnTo>
                  <a:lnTo>
                    <a:pt x="109" y="29"/>
                  </a:lnTo>
                  <a:lnTo>
                    <a:pt x="108" y="26"/>
                  </a:lnTo>
                  <a:lnTo>
                    <a:pt x="108" y="23"/>
                  </a:lnTo>
                  <a:lnTo>
                    <a:pt x="108" y="23"/>
                  </a:lnTo>
                  <a:lnTo>
                    <a:pt x="109" y="19"/>
                  </a:lnTo>
                  <a:lnTo>
                    <a:pt x="108" y="17"/>
                  </a:lnTo>
                  <a:lnTo>
                    <a:pt x="107" y="15"/>
                  </a:lnTo>
                  <a:lnTo>
                    <a:pt x="107" y="15"/>
                  </a:lnTo>
                  <a:lnTo>
                    <a:pt x="104" y="10"/>
                  </a:lnTo>
                  <a:lnTo>
                    <a:pt x="104" y="10"/>
                  </a:lnTo>
                  <a:lnTo>
                    <a:pt x="94" y="10"/>
                  </a:lnTo>
                  <a:lnTo>
                    <a:pt x="88" y="10"/>
                  </a:lnTo>
                  <a:lnTo>
                    <a:pt x="88" y="10"/>
                  </a:lnTo>
                  <a:lnTo>
                    <a:pt x="85" y="9"/>
                  </a:lnTo>
                  <a:lnTo>
                    <a:pt x="80" y="6"/>
                  </a:lnTo>
                  <a:lnTo>
                    <a:pt x="72" y="0"/>
                  </a:lnTo>
                  <a:lnTo>
                    <a:pt x="72" y="0"/>
                  </a:lnTo>
                  <a:lnTo>
                    <a:pt x="65" y="0"/>
                  </a:lnTo>
                  <a:lnTo>
                    <a:pt x="55" y="0"/>
                  </a:lnTo>
                  <a:lnTo>
                    <a:pt x="55" y="0"/>
                  </a:lnTo>
                  <a:lnTo>
                    <a:pt x="53" y="5"/>
                  </a:lnTo>
                  <a:lnTo>
                    <a:pt x="53" y="7"/>
                  </a:lnTo>
                  <a:lnTo>
                    <a:pt x="54" y="16"/>
                  </a:lnTo>
                  <a:lnTo>
                    <a:pt x="54" y="16"/>
                  </a:lnTo>
                  <a:lnTo>
                    <a:pt x="53" y="19"/>
                  </a:lnTo>
                  <a:lnTo>
                    <a:pt x="53" y="20"/>
                  </a:lnTo>
                  <a:lnTo>
                    <a:pt x="48" y="22"/>
                  </a:lnTo>
                  <a:lnTo>
                    <a:pt x="41" y="23"/>
                  </a:lnTo>
                  <a:lnTo>
                    <a:pt x="41" y="23"/>
                  </a:lnTo>
                  <a:lnTo>
                    <a:pt x="37" y="20"/>
                  </a:lnTo>
                  <a:lnTo>
                    <a:pt x="33" y="16"/>
                  </a:lnTo>
                  <a:lnTo>
                    <a:pt x="27" y="6"/>
                  </a:lnTo>
                  <a:lnTo>
                    <a:pt x="27" y="6"/>
                  </a:lnTo>
                  <a:lnTo>
                    <a:pt x="25" y="5"/>
                  </a:lnTo>
                  <a:lnTo>
                    <a:pt x="24" y="5"/>
                  </a:lnTo>
                  <a:lnTo>
                    <a:pt x="20" y="7"/>
                  </a:lnTo>
                  <a:lnTo>
                    <a:pt x="11" y="13"/>
                  </a:lnTo>
                  <a:lnTo>
                    <a:pt x="11" y="13"/>
                  </a:lnTo>
                  <a:lnTo>
                    <a:pt x="8" y="16"/>
                  </a:lnTo>
                  <a:lnTo>
                    <a:pt x="7" y="19"/>
                  </a:lnTo>
                  <a:lnTo>
                    <a:pt x="6" y="23"/>
                  </a:lnTo>
                  <a:lnTo>
                    <a:pt x="4" y="26"/>
                  </a:lnTo>
                  <a:lnTo>
                    <a:pt x="4" y="26"/>
                  </a:lnTo>
                  <a:lnTo>
                    <a:pt x="1" y="29"/>
                  </a:lnTo>
                  <a:lnTo>
                    <a:pt x="0" y="32"/>
                  </a:lnTo>
                  <a:lnTo>
                    <a:pt x="0" y="36"/>
                  </a:lnTo>
                  <a:lnTo>
                    <a:pt x="3" y="42"/>
                  </a:lnTo>
                  <a:lnTo>
                    <a:pt x="3" y="42"/>
                  </a:lnTo>
                  <a:lnTo>
                    <a:pt x="3" y="42"/>
                  </a:lnTo>
                  <a:lnTo>
                    <a:pt x="3" y="42"/>
                  </a:lnTo>
                  <a:lnTo>
                    <a:pt x="10" y="40"/>
                  </a:lnTo>
                  <a:lnTo>
                    <a:pt x="16" y="39"/>
                  </a:lnTo>
                  <a:lnTo>
                    <a:pt x="16" y="39"/>
                  </a:lnTo>
                  <a:lnTo>
                    <a:pt x="20" y="37"/>
                  </a:lnTo>
                  <a:lnTo>
                    <a:pt x="27" y="37"/>
                  </a:lnTo>
                  <a:lnTo>
                    <a:pt x="38" y="39"/>
                  </a:lnTo>
                  <a:lnTo>
                    <a:pt x="38" y="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1" name="Lithuania">
              <a:extLst>
                <a:ext uri="{FF2B5EF4-FFF2-40B4-BE49-F238E27FC236}">
                  <a16:creationId xmlns:a16="http://schemas.microsoft.com/office/drawing/2014/main" id="{CBBB24BD-5304-80FF-F7EC-6595FFF4D400}"/>
                </a:ext>
              </a:extLst>
            </p:cNvPr>
            <p:cNvSpPr>
              <a:spLocks/>
            </p:cNvSpPr>
            <p:nvPr/>
          </p:nvSpPr>
          <p:spPr bwMode="auto">
            <a:xfrm>
              <a:off x="7744114" y="1887465"/>
              <a:ext cx="139926" cy="86108"/>
            </a:xfrm>
            <a:custGeom>
              <a:avLst/>
              <a:gdLst/>
              <a:ahLst/>
              <a:cxnLst>
                <a:cxn ang="0">
                  <a:pos x="11" y="27"/>
                </a:cxn>
                <a:cxn ang="0">
                  <a:pos x="18" y="32"/>
                </a:cxn>
                <a:cxn ang="0">
                  <a:pos x="21" y="32"/>
                </a:cxn>
                <a:cxn ang="0">
                  <a:pos x="27" y="33"/>
                </a:cxn>
                <a:cxn ang="0">
                  <a:pos x="30" y="36"/>
                </a:cxn>
                <a:cxn ang="0">
                  <a:pos x="30" y="43"/>
                </a:cxn>
                <a:cxn ang="0">
                  <a:pos x="30" y="47"/>
                </a:cxn>
                <a:cxn ang="0">
                  <a:pos x="37" y="50"/>
                </a:cxn>
                <a:cxn ang="0">
                  <a:pos x="43" y="56"/>
                </a:cxn>
                <a:cxn ang="0">
                  <a:pos x="54" y="56"/>
                </a:cxn>
                <a:cxn ang="0">
                  <a:pos x="57" y="56"/>
                </a:cxn>
                <a:cxn ang="0">
                  <a:pos x="62" y="53"/>
                </a:cxn>
                <a:cxn ang="0">
                  <a:pos x="64" y="52"/>
                </a:cxn>
                <a:cxn ang="0">
                  <a:pos x="72" y="49"/>
                </a:cxn>
                <a:cxn ang="0">
                  <a:pos x="74" y="49"/>
                </a:cxn>
                <a:cxn ang="0">
                  <a:pos x="75" y="42"/>
                </a:cxn>
                <a:cxn ang="0">
                  <a:pos x="78" y="37"/>
                </a:cxn>
                <a:cxn ang="0">
                  <a:pos x="84" y="34"/>
                </a:cxn>
                <a:cxn ang="0">
                  <a:pos x="85" y="32"/>
                </a:cxn>
                <a:cxn ang="0">
                  <a:pos x="88" y="30"/>
                </a:cxn>
                <a:cxn ang="0">
                  <a:pos x="90" y="29"/>
                </a:cxn>
                <a:cxn ang="0">
                  <a:pos x="91" y="23"/>
                </a:cxn>
                <a:cxn ang="0">
                  <a:pos x="91" y="22"/>
                </a:cxn>
                <a:cxn ang="0">
                  <a:pos x="91" y="19"/>
                </a:cxn>
                <a:cxn ang="0">
                  <a:pos x="84" y="13"/>
                </a:cxn>
                <a:cxn ang="0">
                  <a:pos x="71" y="6"/>
                </a:cxn>
                <a:cxn ang="0">
                  <a:pos x="68" y="5"/>
                </a:cxn>
                <a:cxn ang="0">
                  <a:pos x="64" y="3"/>
                </a:cxn>
                <a:cxn ang="0">
                  <a:pos x="58" y="2"/>
                </a:cxn>
                <a:cxn ang="0">
                  <a:pos x="54" y="2"/>
                </a:cxn>
                <a:cxn ang="0">
                  <a:pos x="38" y="2"/>
                </a:cxn>
                <a:cxn ang="0">
                  <a:pos x="27" y="0"/>
                </a:cxn>
                <a:cxn ang="0">
                  <a:pos x="16" y="2"/>
                </a:cxn>
                <a:cxn ang="0">
                  <a:pos x="10" y="3"/>
                </a:cxn>
                <a:cxn ang="0">
                  <a:pos x="3" y="5"/>
                </a:cxn>
                <a:cxn ang="0">
                  <a:pos x="4" y="15"/>
                </a:cxn>
                <a:cxn ang="0">
                  <a:pos x="1" y="22"/>
                </a:cxn>
                <a:cxn ang="0">
                  <a:pos x="0" y="24"/>
                </a:cxn>
                <a:cxn ang="0">
                  <a:pos x="1" y="27"/>
                </a:cxn>
                <a:cxn ang="0">
                  <a:pos x="7" y="26"/>
                </a:cxn>
                <a:cxn ang="0">
                  <a:pos x="11" y="27"/>
                </a:cxn>
              </a:cxnLst>
              <a:rect l="0" t="0" r="r" b="b"/>
              <a:pathLst>
                <a:path w="91" h="56">
                  <a:moveTo>
                    <a:pt x="11" y="27"/>
                  </a:moveTo>
                  <a:lnTo>
                    <a:pt x="11" y="27"/>
                  </a:lnTo>
                  <a:lnTo>
                    <a:pt x="16" y="30"/>
                  </a:lnTo>
                  <a:lnTo>
                    <a:pt x="18" y="32"/>
                  </a:lnTo>
                  <a:lnTo>
                    <a:pt x="21" y="32"/>
                  </a:lnTo>
                  <a:lnTo>
                    <a:pt x="21" y="32"/>
                  </a:lnTo>
                  <a:lnTo>
                    <a:pt x="23" y="32"/>
                  </a:lnTo>
                  <a:lnTo>
                    <a:pt x="27" y="33"/>
                  </a:lnTo>
                  <a:lnTo>
                    <a:pt x="28" y="34"/>
                  </a:lnTo>
                  <a:lnTo>
                    <a:pt x="30" y="36"/>
                  </a:lnTo>
                  <a:lnTo>
                    <a:pt x="30" y="36"/>
                  </a:lnTo>
                  <a:lnTo>
                    <a:pt x="30" y="43"/>
                  </a:lnTo>
                  <a:lnTo>
                    <a:pt x="30" y="46"/>
                  </a:lnTo>
                  <a:lnTo>
                    <a:pt x="30" y="47"/>
                  </a:lnTo>
                  <a:lnTo>
                    <a:pt x="30" y="47"/>
                  </a:lnTo>
                  <a:lnTo>
                    <a:pt x="37" y="50"/>
                  </a:lnTo>
                  <a:lnTo>
                    <a:pt x="40" y="53"/>
                  </a:lnTo>
                  <a:lnTo>
                    <a:pt x="43" y="56"/>
                  </a:lnTo>
                  <a:lnTo>
                    <a:pt x="43" y="56"/>
                  </a:lnTo>
                  <a:lnTo>
                    <a:pt x="54" y="56"/>
                  </a:lnTo>
                  <a:lnTo>
                    <a:pt x="54" y="56"/>
                  </a:lnTo>
                  <a:lnTo>
                    <a:pt x="57" y="56"/>
                  </a:lnTo>
                  <a:lnTo>
                    <a:pt x="60" y="56"/>
                  </a:lnTo>
                  <a:lnTo>
                    <a:pt x="62" y="53"/>
                  </a:lnTo>
                  <a:lnTo>
                    <a:pt x="62" y="53"/>
                  </a:lnTo>
                  <a:lnTo>
                    <a:pt x="64" y="52"/>
                  </a:lnTo>
                  <a:lnTo>
                    <a:pt x="68" y="50"/>
                  </a:lnTo>
                  <a:lnTo>
                    <a:pt x="72" y="49"/>
                  </a:lnTo>
                  <a:lnTo>
                    <a:pt x="72" y="49"/>
                  </a:lnTo>
                  <a:lnTo>
                    <a:pt x="74" y="49"/>
                  </a:lnTo>
                  <a:lnTo>
                    <a:pt x="74" y="46"/>
                  </a:lnTo>
                  <a:lnTo>
                    <a:pt x="75" y="42"/>
                  </a:lnTo>
                  <a:lnTo>
                    <a:pt x="75" y="42"/>
                  </a:lnTo>
                  <a:lnTo>
                    <a:pt x="78" y="37"/>
                  </a:lnTo>
                  <a:lnTo>
                    <a:pt x="84" y="34"/>
                  </a:lnTo>
                  <a:lnTo>
                    <a:pt x="84" y="34"/>
                  </a:lnTo>
                  <a:lnTo>
                    <a:pt x="85" y="33"/>
                  </a:lnTo>
                  <a:lnTo>
                    <a:pt x="85" y="32"/>
                  </a:lnTo>
                  <a:lnTo>
                    <a:pt x="87" y="30"/>
                  </a:lnTo>
                  <a:lnTo>
                    <a:pt x="88" y="30"/>
                  </a:lnTo>
                  <a:lnTo>
                    <a:pt x="88" y="30"/>
                  </a:lnTo>
                  <a:lnTo>
                    <a:pt x="90" y="29"/>
                  </a:lnTo>
                  <a:lnTo>
                    <a:pt x="91" y="27"/>
                  </a:lnTo>
                  <a:lnTo>
                    <a:pt x="91" y="23"/>
                  </a:lnTo>
                  <a:lnTo>
                    <a:pt x="91" y="23"/>
                  </a:lnTo>
                  <a:lnTo>
                    <a:pt x="91" y="22"/>
                  </a:lnTo>
                  <a:lnTo>
                    <a:pt x="91" y="19"/>
                  </a:lnTo>
                  <a:lnTo>
                    <a:pt x="91" y="19"/>
                  </a:lnTo>
                  <a:lnTo>
                    <a:pt x="84" y="13"/>
                  </a:lnTo>
                  <a:lnTo>
                    <a:pt x="84" y="13"/>
                  </a:lnTo>
                  <a:lnTo>
                    <a:pt x="75" y="7"/>
                  </a:lnTo>
                  <a:lnTo>
                    <a:pt x="71" y="6"/>
                  </a:lnTo>
                  <a:lnTo>
                    <a:pt x="68" y="5"/>
                  </a:lnTo>
                  <a:lnTo>
                    <a:pt x="68" y="5"/>
                  </a:lnTo>
                  <a:lnTo>
                    <a:pt x="65" y="5"/>
                  </a:lnTo>
                  <a:lnTo>
                    <a:pt x="64" y="3"/>
                  </a:lnTo>
                  <a:lnTo>
                    <a:pt x="62" y="2"/>
                  </a:lnTo>
                  <a:lnTo>
                    <a:pt x="58" y="2"/>
                  </a:lnTo>
                  <a:lnTo>
                    <a:pt x="58" y="2"/>
                  </a:lnTo>
                  <a:lnTo>
                    <a:pt x="54" y="2"/>
                  </a:lnTo>
                  <a:lnTo>
                    <a:pt x="48" y="2"/>
                  </a:lnTo>
                  <a:lnTo>
                    <a:pt x="38" y="2"/>
                  </a:lnTo>
                  <a:lnTo>
                    <a:pt x="38" y="2"/>
                  </a:lnTo>
                  <a:lnTo>
                    <a:pt x="27" y="0"/>
                  </a:lnTo>
                  <a:lnTo>
                    <a:pt x="20" y="0"/>
                  </a:lnTo>
                  <a:lnTo>
                    <a:pt x="16" y="2"/>
                  </a:lnTo>
                  <a:lnTo>
                    <a:pt x="16" y="2"/>
                  </a:lnTo>
                  <a:lnTo>
                    <a:pt x="10" y="3"/>
                  </a:lnTo>
                  <a:lnTo>
                    <a:pt x="3" y="5"/>
                  </a:lnTo>
                  <a:lnTo>
                    <a:pt x="3" y="5"/>
                  </a:lnTo>
                  <a:lnTo>
                    <a:pt x="4" y="10"/>
                  </a:lnTo>
                  <a:lnTo>
                    <a:pt x="4" y="15"/>
                  </a:lnTo>
                  <a:lnTo>
                    <a:pt x="3" y="19"/>
                  </a:lnTo>
                  <a:lnTo>
                    <a:pt x="1" y="22"/>
                  </a:lnTo>
                  <a:lnTo>
                    <a:pt x="1" y="22"/>
                  </a:lnTo>
                  <a:lnTo>
                    <a:pt x="0" y="24"/>
                  </a:lnTo>
                  <a:lnTo>
                    <a:pt x="0" y="24"/>
                  </a:lnTo>
                  <a:lnTo>
                    <a:pt x="1" y="27"/>
                  </a:lnTo>
                  <a:lnTo>
                    <a:pt x="1" y="27"/>
                  </a:lnTo>
                  <a:lnTo>
                    <a:pt x="7" y="26"/>
                  </a:lnTo>
                  <a:lnTo>
                    <a:pt x="10" y="26"/>
                  </a:lnTo>
                  <a:lnTo>
                    <a:pt x="11" y="27"/>
                  </a:lnTo>
                  <a:lnTo>
                    <a:pt x="11"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2" name="Slovenia">
              <a:extLst>
                <a:ext uri="{FF2B5EF4-FFF2-40B4-BE49-F238E27FC236}">
                  <a16:creationId xmlns:a16="http://schemas.microsoft.com/office/drawing/2014/main" id="{0CCE0430-0BB5-25FA-7CB8-7E6AAC0F6312}"/>
                </a:ext>
              </a:extLst>
            </p:cNvPr>
            <p:cNvSpPr>
              <a:spLocks/>
            </p:cNvSpPr>
            <p:nvPr/>
          </p:nvSpPr>
          <p:spPr bwMode="auto">
            <a:xfrm>
              <a:off x="7553444" y="2207294"/>
              <a:ext cx="83032" cy="43054"/>
            </a:xfrm>
            <a:custGeom>
              <a:avLst/>
              <a:gdLst/>
              <a:ahLst/>
              <a:cxnLst>
                <a:cxn ang="0">
                  <a:pos x="0" y="26"/>
                </a:cxn>
                <a:cxn ang="0">
                  <a:pos x="0" y="26"/>
                </a:cxn>
                <a:cxn ang="0">
                  <a:pos x="7" y="24"/>
                </a:cxn>
                <a:cxn ang="0">
                  <a:pos x="12" y="24"/>
                </a:cxn>
                <a:cxn ang="0">
                  <a:pos x="12" y="24"/>
                </a:cxn>
                <a:cxn ang="0">
                  <a:pos x="13" y="26"/>
                </a:cxn>
                <a:cxn ang="0">
                  <a:pos x="14" y="28"/>
                </a:cxn>
                <a:cxn ang="0">
                  <a:pos x="14" y="28"/>
                </a:cxn>
                <a:cxn ang="0">
                  <a:pos x="26" y="27"/>
                </a:cxn>
                <a:cxn ang="0">
                  <a:pos x="26" y="27"/>
                </a:cxn>
                <a:cxn ang="0">
                  <a:pos x="27" y="27"/>
                </a:cxn>
                <a:cxn ang="0">
                  <a:pos x="31" y="27"/>
                </a:cxn>
                <a:cxn ang="0">
                  <a:pos x="34" y="28"/>
                </a:cxn>
                <a:cxn ang="0">
                  <a:pos x="36" y="27"/>
                </a:cxn>
                <a:cxn ang="0">
                  <a:pos x="36" y="27"/>
                </a:cxn>
                <a:cxn ang="0">
                  <a:pos x="37" y="23"/>
                </a:cxn>
                <a:cxn ang="0">
                  <a:pos x="39" y="21"/>
                </a:cxn>
                <a:cxn ang="0">
                  <a:pos x="41" y="20"/>
                </a:cxn>
                <a:cxn ang="0">
                  <a:pos x="41" y="20"/>
                </a:cxn>
                <a:cxn ang="0">
                  <a:pos x="43" y="18"/>
                </a:cxn>
                <a:cxn ang="0">
                  <a:pos x="43" y="17"/>
                </a:cxn>
                <a:cxn ang="0">
                  <a:pos x="43" y="14"/>
                </a:cxn>
                <a:cxn ang="0">
                  <a:pos x="44" y="13"/>
                </a:cxn>
                <a:cxn ang="0">
                  <a:pos x="44" y="13"/>
                </a:cxn>
                <a:cxn ang="0">
                  <a:pos x="51" y="9"/>
                </a:cxn>
                <a:cxn ang="0">
                  <a:pos x="54" y="6"/>
                </a:cxn>
                <a:cxn ang="0">
                  <a:pos x="54" y="6"/>
                </a:cxn>
                <a:cxn ang="0">
                  <a:pos x="53" y="3"/>
                </a:cxn>
                <a:cxn ang="0">
                  <a:pos x="51" y="0"/>
                </a:cxn>
                <a:cxn ang="0">
                  <a:pos x="51" y="0"/>
                </a:cxn>
                <a:cxn ang="0">
                  <a:pos x="47" y="1"/>
                </a:cxn>
                <a:cxn ang="0">
                  <a:pos x="44" y="3"/>
                </a:cxn>
                <a:cxn ang="0">
                  <a:pos x="40" y="3"/>
                </a:cxn>
                <a:cxn ang="0">
                  <a:pos x="40" y="3"/>
                </a:cxn>
                <a:cxn ang="0">
                  <a:pos x="36" y="4"/>
                </a:cxn>
                <a:cxn ang="0">
                  <a:pos x="31" y="6"/>
                </a:cxn>
                <a:cxn ang="0">
                  <a:pos x="29" y="7"/>
                </a:cxn>
                <a:cxn ang="0">
                  <a:pos x="26" y="9"/>
                </a:cxn>
                <a:cxn ang="0">
                  <a:pos x="26" y="9"/>
                </a:cxn>
                <a:cxn ang="0">
                  <a:pos x="19" y="7"/>
                </a:cxn>
                <a:cxn ang="0">
                  <a:pos x="9" y="4"/>
                </a:cxn>
                <a:cxn ang="0">
                  <a:pos x="9" y="4"/>
                </a:cxn>
                <a:cxn ang="0">
                  <a:pos x="2" y="4"/>
                </a:cxn>
                <a:cxn ang="0">
                  <a:pos x="2" y="4"/>
                </a:cxn>
                <a:cxn ang="0">
                  <a:pos x="2" y="14"/>
                </a:cxn>
                <a:cxn ang="0">
                  <a:pos x="0" y="26"/>
                </a:cxn>
                <a:cxn ang="0">
                  <a:pos x="0" y="26"/>
                </a:cxn>
              </a:cxnLst>
              <a:rect l="0" t="0" r="r" b="b"/>
              <a:pathLst>
                <a:path w="54" h="28">
                  <a:moveTo>
                    <a:pt x="0" y="26"/>
                  </a:moveTo>
                  <a:lnTo>
                    <a:pt x="0" y="26"/>
                  </a:lnTo>
                  <a:lnTo>
                    <a:pt x="7" y="24"/>
                  </a:lnTo>
                  <a:lnTo>
                    <a:pt x="12" y="24"/>
                  </a:lnTo>
                  <a:lnTo>
                    <a:pt x="12" y="24"/>
                  </a:lnTo>
                  <a:lnTo>
                    <a:pt x="13" y="26"/>
                  </a:lnTo>
                  <a:lnTo>
                    <a:pt x="14" y="28"/>
                  </a:lnTo>
                  <a:lnTo>
                    <a:pt x="14" y="28"/>
                  </a:lnTo>
                  <a:lnTo>
                    <a:pt x="26" y="27"/>
                  </a:lnTo>
                  <a:lnTo>
                    <a:pt x="26" y="27"/>
                  </a:lnTo>
                  <a:lnTo>
                    <a:pt x="27" y="27"/>
                  </a:lnTo>
                  <a:lnTo>
                    <a:pt x="31" y="27"/>
                  </a:lnTo>
                  <a:lnTo>
                    <a:pt x="34" y="28"/>
                  </a:lnTo>
                  <a:lnTo>
                    <a:pt x="36" y="27"/>
                  </a:lnTo>
                  <a:lnTo>
                    <a:pt x="36" y="27"/>
                  </a:lnTo>
                  <a:lnTo>
                    <a:pt x="37" y="23"/>
                  </a:lnTo>
                  <a:lnTo>
                    <a:pt x="39" y="21"/>
                  </a:lnTo>
                  <a:lnTo>
                    <a:pt x="41" y="20"/>
                  </a:lnTo>
                  <a:lnTo>
                    <a:pt x="41" y="20"/>
                  </a:lnTo>
                  <a:lnTo>
                    <a:pt x="43" y="18"/>
                  </a:lnTo>
                  <a:lnTo>
                    <a:pt x="43" y="17"/>
                  </a:lnTo>
                  <a:lnTo>
                    <a:pt x="43" y="14"/>
                  </a:lnTo>
                  <a:lnTo>
                    <a:pt x="44" y="13"/>
                  </a:lnTo>
                  <a:lnTo>
                    <a:pt x="44" y="13"/>
                  </a:lnTo>
                  <a:lnTo>
                    <a:pt x="51" y="9"/>
                  </a:lnTo>
                  <a:lnTo>
                    <a:pt x="54" y="6"/>
                  </a:lnTo>
                  <a:lnTo>
                    <a:pt x="54" y="6"/>
                  </a:lnTo>
                  <a:lnTo>
                    <a:pt x="53" y="3"/>
                  </a:lnTo>
                  <a:lnTo>
                    <a:pt x="51" y="0"/>
                  </a:lnTo>
                  <a:lnTo>
                    <a:pt x="51" y="0"/>
                  </a:lnTo>
                  <a:lnTo>
                    <a:pt x="47" y="1"/>
                  </a:lnTo>
                  <a:lnTo>
                    <a:pt x="44" y="3"/>
                  </a:lnTo>
                  <a:lnTo>
                    <a:pt x="40" y="3"/>
                  </a:lnTo>
                  <a:lnTo>
                    <a:pt x="40" y="3"/>
                  </a:lnTo>
                  <a:lnTo>
                    <a:pt x="36" y="4"/>
                  </a:lnTo>
                  <a:lnTo>
                    <a:pt x="31" y="6"/>
                  </a:lnTo>
                  <a:lnTo>
                    <a:pt x="29" y="7"/>
                  </a:lnTo>
                  <a:lnTo>
                    <a:pt x="26" y="9"/>
                  </a:lnTo>
                  <a:lnTo>
                    <a:pt x="26" y="9"/>
                  </a:lnTo>
                  <a:lnTo>
                    <a:pt x="19" y="7"/>
                  </a:lnTo>
                  <a:lnTo>
                    <a:pt x="9" y="4"/>
                  </a:lnTo>
                  <a:lnTo>
                    <a:pt x="9" y="4"/>
                  </a:lnTo>
                  <a:lnTo>
                    <a:pt x="2" y="4"/>
                  </a:lnTo>
                  <a:lnTo>
                    <a:pt x="2" y="4"/>
                  </a:lnTo>
                  <a:lnTo>
                    <a:pt x="2" y="14"/>
                  </a:lnTo>
                  <a:lnTo>
                    <a:pt x="0" y="26"/>
                  </a:lnTo>
                  <a:lnTo>
                    <a:pt x="0"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3" name="Greece">
              <a:extLst>
                <a:ext uri="{FF2B5EF4-FFF2-40B4-BE49-F238E27FC236}">
                  <a16:creationId xmlns:a16="http://schemas.microsoft.com/office/drawing/2014/main" id="{63783BA3-61E5-2E7E-41CD-B4A0159D6F18}"/>
                </a:ext>
              </a:extLst>
            </p:cNvPr>
            <p:cNvSpPr>
              <a:spLocks noEditPoints="1"/>
            </p:cNvSpPr>
            <p:nvPr/>
          </p:nvSpPr>
          <p:spPr bwMode="auto">
            <a:xfrm>
              <a:off x="7724123" y="2362597"/>
              <a:ext cx="158378" cy="195281"/>
            </a:xfrm>
            <a:custGeom>
              <a:avLst/>
              <a:gdLst/>
              <a:ahLst/>
              <a:cxnLst>
                <a:cxn ang="0">
                  <a:pos x="94" y="3"/>
                </a:cxn>
                <a:cxn ang="0">
                  <a:pos x="93" y="7"/>
                </a:cxn>
                <a:cxn ang="0">
                  <a:pos x="70" y="4"/>
                </a:cxn>
                <a:cxn ang="0">
                  <a:pos x="48" y="4"/>
                </a:cxn>
                <a:cxn ang="0">
                  <a:pos x="41" y="10"/>
                </a:cxn>
                <a:cxn ang="0">
                  <a:pos x="31" y="11"/>
                </a:cxn>
                <a:cxn ang="0">
                  <a:pos x="26" y="17"/>
                </a:cxn>
                <a:cxn ang="0">
                  <a:pos x="14" y="18"/>
                </a:cxn>
                <a:cxn ang="0">
                  <a:pos x="9" y="28"/>
                </a:cxn>
                <a:cxn ang="0">
                  <a:pos x="6" y="33"/>
                </a:cxn>
                <a:cxn ang="0">
                  <a:pos x="0" y="41"/>
                </a:cxn>
                <a:cxn ang="0">
                  <a:pos x="7" y="47"/>
                </a:cxn>
                <a:cxn ang="0">
                  <a:pos x="11" y="60"/>
                </a:cxn>
                <a:cxn ang="0">
                  <a:pos x="21" y="60"/>
                </a:cxn>
                <a:cxn ang="0">
                  <a:pos x="34" y="63"/>
                </a:cxn>
                <a:cxn ang="0">
                  <a:pos x="34" y="65"/>
                </a:cxn>
                <a:cxn ang="0">
                  <a:pos x="19" y="67"/>
                </a:cxn>
                <a:cxn ang="0">
                  <a:pos x="19" y="73"/>
                </a:cxn>
                <a:cxn ang="0">
                  <a:pos x="21" y="80"/>
                </a:cxn>
                <a:cxn ang="0">
                  <a:pos x="30" y="91"/>
                </a:cxn>
                <a:cxn ang="0">
                  <a:pos x="43" y="98"/>
                </a:cxn>
                <a:cxn ang="0">
                  <a:pos x="46" y="95"/>
                </a:cxn>
                <a:cxn ang="0">
                  <a:pos x="43" y="83"/>
                </a:cxn>
                <a:cxn ang="0">
                  <a:pos x="54" y="81"/>
                </a:cxn>
                <a:cxn ang="0">
                  <a:pos x="50" y="75"/>
                </a:cxn>
                <a:cxn ang="0">
                  <a:pos x="44" y="73"/>
                </a:cxn>
                <a:cxn ang="0">
                  <a:pos x="56" y="74"/>
                </a:cxn>
                <a:cxn ang="0">
                  <a:pos x="66" y="68"/>
                </a:cxn>
                <a:cxn ang="0">
                  <a:pos x="58" y="58"/>
                </a:cxn>
                <a:cxn ang="0">
                  <a:pos x="48" y="60"/>
                </a:cxn>
                <a:cxn ang="0">
                  <a:pos x="43" y="55"/>
                </a:cxn>
                <a:cxn ang="0">
                  <a:pos x="50" y="50"/>
                </a:cxn>
                <a:cxn ang="0">
                  <a:pos x="37" y="31"/>
                </a:cxn>
                <a:cxn ang="0">
                  <a:pos x="38" y="26"/>
                </a:cxn>
                <a:cxn ang="0">
                  <a:pos x="48" y="30"/>
                </a:cxn>
                <a:cxn ang="0">
                  <a:pos x="58" y="28"/>
                </a:cxn>
                <a:cxn ang="0">
                  <a:pos x="58" y="20"/>
                </a:cxn>
                <a:cxn ang="0">
                  <a:pos x="66" y="16"/>
                </a:cxn>
                <a:cxn ang="0">
                  <a:pos x="73" y="20"/>
                </a:cxn>
                <a:cxn ang="0">
                  <a:pos x="83" y="14"/>
                </a:cxn>
                <a:cxn ang="0">
                  <a:pos x="97" y="17"/>
                </a:cxn>
                <a:cxn ang="0">
                  <a:pos x="100" y="10"/>
                </a:cxn>
                <a:cxn ang="0">
                  <a:pos x="101" y="0"/>
                </a:cxn>
                <a:cxn ang="0">
                  <a:pos x="83" y="119"/>
                </a:cxn>
                <a:cxn ang="0">
                  <a:pos x="63" y="117"/>
                </a:cxn>
                <a:cxn ang="0">
                  <a:pos x="54" y="117"/>
                </a:cxn>
                <a:cxn ang="0">
                  <a:pos x="53" y="121"/>
                </a:cxn>
                <a:cxn ang="0">
                  <a:pos x="75" y="127"/>
                </a:cxn>
                <a:cxn ang="0">
                  <a:pos x="98" y="121"/>
                </a:cxn>
                <a:cxn ang="0">
                  <a:pos x="91" y="121"/>
                </a:cxn>
              </a:cxnLst>
              <a:rect l="0" t="0" r="r" b="b"/>
              <a:pathLst>
                <a:path w="103" h="127">
                  <a:moveTo>
                    <a:pt x="101" y="0"/>
                  </a:moveTo>
                  <a:lnTo>
                    <a:pt x="101" y="0"/>
                  </a:lnTo>
                  <a:lnTo>
                    <a:pt x="95" y="1"/>
                  </a:lnTo>
                  <a:lnTo>
                    <a:pt x="94" y="3"/>
                  </a:lnTo>
                  <a:lnTo>
                    <a:pt x="94" y="4"/>
                  </a:lnTo>
                  <a:lnTo>
                    <a:pt x="94" y="4"/>
                  </a:lnTo>
                  <a:lnTo>
                    <a:pt x="93" y="6"/>
                  </a:lnTo>
                  <a:lnTo>
                    <a:pt x="93" y="7"/>
                  </a:lnTo>
                  <a:lnTo>
                    <a:pt x="87" y="7"/>
                  </a:lnTo>
                  <a:lnTo>
                    <a:pt x="87" y="7"/>
                  </a:lnTo>
                  <a:lnTo>
                    <a:pt x="80" y="7"/>
                  </a:lnTo>
                  <a:lnTo>
                    <a:pt x="70" y="4"/>
                  </a:lnTo>
                  <a:lnTo>
                    <a:pt x="70" y="4"/>
                  </a:lnTo>
                  <a:lnTo>
                    <a:pt x="67" y="4"/>
                  </a:lnTo>
                  <a:lnTo>
                    <a:pt x="60" y="4"/>
                  </a:lnTo>
                  <a:lnTo>
                    <a:pt x="48" y="4"/>
                  </a:lnTo>
                  <a:lnTo>
                    <a:pt x="48" y="4"/>
                  </a:lnTo>
                  <a:lnTo>
                    <a:pt x="48" y="6"/>
                  </a:lnTo>
                  <a:lnTo>
                    <a:pt x="48" y="6"/>
                  </a:lnTo>
                  <a:lnTo>
                    <a:pt x="41" y="10"/>
                  </a:lnTo>
                  <a:lnTo>
                    <a:pt x="36" y="11"/>
                  </a:lnTo>
                  <a:lnTo>
                    <a:pt x="33" y="11"/>
                  </a:lnTo>
                  <a:lnTo>
                    <a:pt x="33" y="11"/>
                  </a:lnTo>
                  <a:lnTo>
                    <a:pt x="31" y="11"/>
                  </a:lnTo>
                  <a:lnTo>
                    <a:pt x="30" y="13"/>
                  </a:lnTo>
                  <a:lnTo>
                    <a:pt x="29" y="16"/>
                  </a:lnTo>
                  <a:lnTo>
                    <a:pt x="26" y="17"/>
                  </a:lnTo>
                  <a:lnTo>
                    <a:pt x="26" y="17"/>
                  </a:lnTo>
                  <a:lnTo>
                    <a:pt x="19" y="17"/>
                  </a:lnTo>
                  <a:lnTo>
                    <a:pt x="16" y="17"/>
                  </a:lnTo>
                  <a:lnTo>
                    <a:pt x="14" y="18"/>
                  </a:lnTo>
                  <a:lnTo>
                    <a:pt x="14" y="18"/>
                  </a:lnTo>
                  <a:lnTo>
                    <a:pt x="13" y="23"/>
                  </a:lnTo>
                  <a:lnTo>
                    <a:pt x="9" y="27"/>
                  </a:lnTo>
                  <a:lnTo>
                    <a:pt x="9" y="27"/>
                  </a:lnTo>
                  <a:lnTo>
                    <a:pt x="9" y="28"/>
                  </a:lnTo>
                  <a:lnTo>
                    <a:pt x="7" y="31"/>
                  </a:lnTo>
                  <a:lnTo>
                    <a:pt x="7" y="33"/>
                  </a:lnTo>
                  <a:lnTo>
                    <a:pt x="6" y="33"/>
                  </a:lnTo>
                  <a:lnTo>
                    <a:pt x="6" y="33"/>
                  </a:lnTo>
                  <a:lnTo>
                    <a:pt x="4" y="34"/>
                  </a:lnTo>
                  <a:lnTo>
                    <a:pt x="3" y="37"/>
                  </a:lnTo>
                  <a:lnTo>
                    <a:pt x="0" y="41"/>
                  </a:lnTo>
                  <a:lnTo>
                    <a:pt x="0" y="41"/>
                  </a:lnTo>
                  <a:lnTo>
                    <a:pt x="2" y="43"/>
                  </a:lnTo>
                  <a:lnTo>
                    <a:pt x="2" y="43"/>
                  </a:lnTo>
                  <a:lnTo>
                    <a:pt x="4" y="44"/>
                  </a:lnTo>
                  <a:lnTo>
                    <a:pt x="7" y="47"/>
                  </a:lnTo>
                  <a:lnTo>
                    <a:pt x="10" y="51"/>
                  </a:lnTo>
                  <a:lnTo>
                    <a:pt x="10" y="55"/>
                  </a:lnTo>
                  <a:lnTo>
                    <a:pt x="10" y="55"/>
                  </a:lnTo>
                  <a:lnTo>
                    <a:pt x="11" y="60"/>
                  </a:lnTo>
                  <a:lnTo>
                    <a:pt x="14" y="61"/>
                  </a:lnTo>
                  <a:lnTo>
                    <a:pt x="17" y="63"/>
                  </a:lnTo>
                  <a:lnTo>
                    <a:pt x="21" y="60"/>
                  </a:lnTo>
                  <a:lnTo>
                    <a:pt x="21" y="60"/>
                  </a:lnTo>
                  <a:lnTo>
                    <a:pt x="23" y="58"/>
                  </a:lnTo>
                  <a:lnTo>
                    <a:pt x="26" y="58"/>
                  </a:lnTo>
                  <a:lnTo>
                    <a:pt x="30" y="60"/>
                  </a:lnTo>
                  <a:lnTo>
                    <a:pt x="34" y="63"/>
                  </a:lnTo>
                  <a:lnTo>
                    <a:pt x="36" y="65"/>
                  </a:lnTo>
                  <a:lnTo>
                    <a:pt x="36" y="65"/>
                  </a:lnTo>
                  <a:lnTo>
                    <a:pt x="36" y="65"/>
                  </a:lnTo>
                  <a:lnTo>
                    <a:pt x="34" y="65"/>
                  </a:lnTo>
                  <a:lnTo>
                    <a:pt x="30" y="65"/>
                  </a:lnTo>
                  <a:lnTo>
                    <a:pt x="24" y="65"/>
                  </a:lnTo>
                  <a:lnTo>
                    <a:pt x="21" y="65"/>
                  </a:lnTo>
                  <a:lnTo>
                    <a:pt x="19" y="67"/>
                  </a:lnTo>
                  <a:lnTo>
                    <a:pt x="19" y="67"/>
                  </a:lnTo>
                  <a:lnTo>
                    <a:pt x="17" y="68"/>
                  </a:lnTo>
                  <a:lnTo>
                    <a:pt x="17" y="70"/>
                  </a:lnTo>
                  <a:lnTo>
                    <a:pt x="19" y="73"/>
                  </a:lnTo>
                  <a:lnTo>
                    <a:pt x="21" y="77"/>
                  </a:lnTo>
                  <a:lnTo>
                    <a:pt x="21" y="78"/>
                  </a:lnTo>
                  <a:lnTo>
                    <a:pt x="21" y="80"/>
                  </a:lnTo>
                  <a:lnTo>
                    <a:pt x="21" y="80"/>
                  </a:lnTo>
                  <a:lnTo>
                    <a:pt x="21" y="84"/>
                  </a:lnTo>
                  <a:lnTo>
                    <a:pt x="23" y="87"/>
                  </a:lnTo>
                  <a:lnTo>
                    <a:pt x="27" y="90"/>
                  </a:lnTo>
                  <a:lnTo>
                    <a:pt x="30" y="91"/>
                  </a:lnTo>
                  <a:lnTo>
                    <a:pt x="30" y="91"/>
                  </a:lnTo>
                  <a:lnTo>
                    <a:pt x="34" y="92"/>
                  </a:lnTo>
                  <a:lnTo>
                    <a:pt x="38" y="95"/>
                  </a:lnTo>
                  <a:lnTo>
                    <a:pt x="43" y="98"/>
                  </a:lnTo>
                  <a:lnTo>
                    <a:pt x="46" y="98"/>
                  </a:lnTo>
                  <a:lnTo>
                    <a:pt x="46" y="98"/>
                  </a:lnTo>
                  <a:lnTo>
                    <a:pt x="46" y="97"/>
                  </a:lnTo>
                  <a:lnTo>
                    <a:pt x="46" y="95"/>
                  </a:lnTo>
                  <a:lnTo>
                    <a:pt x="44" y="90"/>
                  </a:lnTo>
                  <a:lnTo>
                    <a:pt x="43" y="85"/>
                  </a:lnTo>
                  <a:lnTo>
                    <a:pt x="43" y="83"/>
                  </a:lnTo>
                  <a:lnTo>
                    <a:pt x="43" y="83"/>
                  </a:lnTo>
                  <a:lnTo>
                    <a:pt x="44" y="83"/>
                  </a:lnTo>
                  <a:lnTo>
                    <a:pt x="47" y="83"/>
                  </a:lnTo>
                  <a:lnTo>
                    <a:pt x="50" y="83"/>
                  </a:lnTo>
                  <a:lnTo>
                    <a:pt x="54" y="81"/>
                  </a:lnTo>
                  <a:lnTo>
                    <a:pt x="54" y="81"/>
                  </a:lnTo>
                  <a:lnTo>
                    <a:pt x="54" y="80"/>
                  </a:lnTo>
                  <a:lnTo>
                    <a:pt x="53" y="77"/>
                  </a:lnTo>
                  <a:lnTo>
                    <a:pt x="50" y="75"/>
                  </a:lnTo>
                  <a:lnTo>
                    <a:pt x="46" y="75"/>
                  </a:lnTo>
                  <a:lnTo>
                    <a:pt x="46" y="75"/>
                  </a:lnTo>
                  <a:lnTo>
                    <a:pt x="44" y="74"/>
                  </a:lnTo>
                  <a:lnTo>
                    <a:pt x="44" y="73"/>
                  </a:lnTo>
                  <a:lnTo>
                    <a:pt x="47" y="71"/>
                  </a:lnTo>
                  <a:lnTo>
                    <a:pt x="51" y="73"/>
                  </a:lnTo>
                  <a:lnTo>
                    <a:pt x="51" y="73"/>
                  </a:lnTo>
                  <a:lnTo>
                    <a:pt x="56" y="74"/>
                  </a:lnTo>
                  <a:lnTo>
                    <a:pt x="58" y="73"/>
                  </a:lnTo>
                  <a:lnTo>
                    <a:pt x="64" y="71"/>
                  </a:lnTo>
                  <a:lnTo>
                    <a:pt x="64" y="71"/>
                  </a:lnTo>
                  <a:lnTo>
                    <a:pt x="66" y="68"/>
                  </a:lnTo>
                  <a:lnTo>
                    <a:pt x="66" y="65"/>
                  </a:lnTo>
                  <a:lnTo>
                    <a:pt x="63" y="61"/>
                  </a:lnTo>
                  <a:lnTo>
                    <a:pt x="61" y="58"/>
                  </a:lnTo>
                  <a:lnTo>
                    <a:pt x="58" y="58"/>
                  </a:lnTo>
                  <a:lnTo>
                    <a:pt x="58" y="58"/>
                  </a:lnTo>
                  <a:lnTo>
                    <a:pt x="53" y="58"/>
                  </a:lnTo>
                  <a:lnTo>
                    <a:pt x="50" y="60"/>
                  </a:lnTo>
                  <a:lnTo>
                    <a:pt x="48" y="60"/>
                  </a:lnTo>
                  <a:lnTo>
                    <a:pt x="46" y="58"/>
                  </a:lnTo>
                  <a:lnTo>
                    <a:pt x="46" y="58"/>
                  </a:lnTo>
                  <a:lnTo>
                    <a:pt x="44" y="57"/>
                  </a:lnTo>
                  <a:lnTo>
                    <a:pt x="43" y="55"/>
                  </a:lnTo>
                  <a:lnTo>
                    <a:pt x="46" y="54"/>
                  </a:lnTo>
                  <a:lnTo>
                    <a:pt x="48" y="53"/>
                  </a:lnTo>
                  <a:lnTo>
                    <a:pt x="50" y="51"/>
                  </a:lnTo>
                  <a:lnTo>
                    <a:pt x="50" y="50"/>
                  </a:lnTo>
                  <a:lnTo>
                    <a:pt x="50" y="50"/>
                  </a:lnTo>
                  <a:lnTo>
                    <a:pt x="48" y="46"/>
                  </a:lnTo>
                  <a:lnTo>
                    <a:pt x="46" y="41"/>
                  </a:lnTo>
                  <a:lnTo>
                    <a:pt x="37" y="31"/>
                  </a:lnTo>
                  <a:lnTo>
                    <a:pt x="37" y="31"/>
                  </a:lnTo>
                  <a:lnTo>
                    <a:pt x="36" y="30"/>
                  </a:lnTo>
                  <a:lnTo>
                    <a:pt x="36" y="28"/>
                  </a:lnTo>
                  <a:lnTo>
                    <a:pt x="38" y="26"/>
                  </a:lnTo>
                  <a:lnTo>
                    <a:pt x="43" y="26"/>
                  </a:lnTo>
                  <a:lnTo>
                    <a:pt x="46" y="27"/>
                  </a:lnTo>
                  <a:lnTo>
                    <a:pt x="46" y="27"/>
                  </a:lnTo>
                  <a:lnTo>
                    <a:pt x="48" y="30"/>
                  </a:lnTo>
                  <a:lnTo>
                    <a:pt x="51" y="30"/>
                  </a:lnTo>
                  <a:lnTo>
                    <a:pt x="54" y="30"/>
                  </a:lnTo>
                  <a:lnTo>
                    <a:pt x="58" y="28"/>
                  </a:lnTo>
                  <a:lnTo>
                    <a:pt x="58" y="28"/>
                  </a:lnTo>
                  <a:lnTo>
                    <a:pt x="60" y="28"/>
                  </a:lnTo>
                  <a:lnTo>
                    <a:pt x="60" y="27"/>
                  </a:lnTo>
                  <a:lnTo>
                    <a:pt x="58" y="23"/>
                  </a:lnTo>
                  <a:lnTo>
                    <a:pt x="58" y="20"/>
                  </a:lnTo>
                  <a:lnTo>
                    <a:pt x="60" y="18"/>
                  </a:lnTo>
                  <a:lnTo>
                    <a:pt x="61" y="17"/>
                  </a:lnTo>
                  <a:lnTo>
                    <a:pt x="61" y="17"/>
                  </a:lnTo>
                  <a:lnTo>
                    <a:pt x="66" y="16"/>
                  </a:lnTo>
                  <a:lnTo>
                    <a:pt x="68" y="17"/>
                  </a:lnTo>
                  <a:lnTo>
                    <a:pt x="71" y="20"/>
                  </a:lnTo>
                  <a:lnTo>
                    <a:pt x="71" y="20"/>
                  </a:lnTo>
                  <a:lnTo>
                    <a:pt x="73" y="20"/>
                  </a:lnTo>
                  <a:lnTo>
                    <a:pt x="75" y="17"/>
                  </a:lnTo>
                  <a:lnTo>
                    <a:pt x="78" y="16"/>
                  </a:lnTo>
                  <a:lnTo>
                    <a:pt x="83" y="14"/>
                  </a:lnTo>
                  <a:lnTo>
                    <a:pt x="83" y="14"/>
                  </a:lnTo>
                  <a:lnTo>
                    <a:pt x="88" y="16"/>
                  </a:lnTo>
                  <a:lnTo>
                    <a:pt x="94" y="20"/>
                  </a:lnTo>
                  <a:lnTo>
                    <a:pt x="94" y="20"/>
                  </a:lnTo>
                  <a:lnTo>
                    <a:pt x="97" y="17"/>
                  </a:lnTo>
                  <a:lnTo>
                    <a:pt x="98" y="14"/>
                  </a:lnTo>
                  <a:lnTo>
                    <a:pt x="98" y="14"/>
                  </a:lnTo>
                  <a:lnTo>
                    <a:pt x="98" y="11"/>
                  </a:lnTo>
                  <a:lnTo>
                    <a:pt x="100" y="10"/>
                  </a:lnTo>
                  <a:lnTo>
                    <a:pt x="101" y="9"/>
                  </a:lnTo>
                  <a:lnTo>
                    <a:pt x="103" y="6"/>
                  </a:lnTo>
                  <a:lnTo>
                    <a:pt x="103" y="6"/>
                  </a:lnTo>
                  <a:lnTo>
                    <a:pt x="101" y="0"/>
                  </a:lnTo>
                  <a:lnTo>
                    <a:pt x="101" y="0"/>
                  </a:lnTo>
                  <a:close/>
                  <a:moveTo>
                    <a:pt x="88" y="119"/>
                  </a:moveTo>
                  <a:lnTo>
                    <a:pt x="88" y="119"/>
                  </a:lnTo>
                  <a:lnTo>
                    <a:pt x="83" y="119"/>
                  </a:lnTo>
                  <a:lnTo>
                    <a:pt x="75" y="119"/>
                  </a:lnTo>
                  <a:lnTo>
                    <a:pt x="67" y="118"/>
                  </a:lnTo>
                  <a:lnTo>
                    <a:pt x="64" y="118"/>
                  </a:lnTo>
                  <a:lnTo>
                    <a:pt x="63" y="117"/>
                  </a:lnTo>
                  <a:lnTo>
                    <a:pt x="63" y="117"/>
                  </a:lnTo>
                  <a:lnTo>
                    <a:pt x="60" y="115"/>
                  </a:lnTo>
                  <a:lnTo>
                    <a:pt x="58" y="115"/>
                  </a:lnTo>
                  <a:lnTo>
                    <a:pt x="54" y="117"/>
                  </a:lnTo>
                  <a:lnTo>
                    <a:pt x="51" y="119"/>
                  </a:lnTo>
                  <a:lnTo>
                    <a:pt x="51" y="121"/>
                  </a:lnTo>
                  <a:lnTo>
                    <a:pt x="53" y="121"/>
                  </a:lnTo>
                  <a:lnTo>
                    <a:pt x="53" y="121"/>
                  </a:lnTo>
                  <a:lnTo>
                    <a:pt x="63" y="124"/>
                  </a:lnTo>
                  <a:lnTo>
                    <a:pt x="70" y="127"/>
                  </a:lnTo>
                  <a:lnTo>
                    <a:pt x="75" y="127"/>
                  </a:lnTo>
                  <a:lnTo>
                    <a:pt x="75" y="127"/>
                  </a:lnTo>
                  <a:lnTo>
                    <a:pt x="83" y="127"/>
                  </a:lnTo>
                  <a:lnTo>
                    <a:pt x="90" y="125"/>
                  </a:lnTo>
                  <a:lnTo>
                    <a:pt x="95" y="122"/>
                  </a:lnTo>
                  <a:lnTo>
                    <a:pt x="98" y="121"/>
                  </a:lnTo>
                  <a:lnTo>
                    <a:pt x="98" y="121"/>
                  </a:lnTo>
                  <a:lnTo>
                    <a:pt x="97" y="119"/>
                  </a:lnTo>
                  <a:lnTo>
                    <a:pt x="94" y="119"/>
                  </a:lnTo>
                  <a:lnTo>
                    <a:pt x="91" y="121"/>
                  </a:lnTo>
                  <a:lnTo>
                    <a:pt x="88" y="119"/>
                  </a:lnTo>
                  <a:lnTo>
                    <a:pt x="88" y="1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4" name="Cyprus">
              <a:extLst>
                <a:ext uri="{FF2B5EF4-FFF2-40B4-BE49-F238E27FC236}">
                  <a16:creationId xmlns:a16="http://schemas.microsoft.com/office/drawing/2014/main" id="{4625DB55-F8ED-9268-33B6-89E86E16AB39}"/>
                </a:ext>
              </a:extLst>
            </p:cNvPr>
            <p:cNvSpPr>
              <a:spLocks/>
            </p:cNvSpPr>
            <p:nvPr/>
          </p:nvSpPr>
          <p:spPr bwMode="auto">
            <a:xfrm>
              <a:off x="8019352" y="2534815"/>
              <a:ext cx="56894" cy="30753"/>
            </a:xfrm>
            <a:custGeom>
              <a:avLst/>
              <a:gdLst/>
              <a:ahLst/>
              <a:cxnLst>
                <a:cxn ang="0">
                  <a:pos x="26" y="15"/>
                </a:cxn>
                <a:cxn ang="0">
                  <a:pos x="26" y="15"/>
                </a:cxn>
                <a:cxn ang="0">
                  <a:pos x="26" y="12"/>
                </a:cxn>
                <a:cxn ang="0">
                  <a:pos x="27" y="9"/>
                </a:cxn>
                <a:cxn ang="0">
                  <a:pos x="30" y="6"/>
                </a:cxn>
                <a:cxn ang="0">
                  <a:pos x="34" y="5"/>
                </a:cxn>
                <a:cxn ang="0">
                  <a:pos x="34" y="5"/>
                </a:cxn>
                <a:cxn ang="0">
                  <a:pos x="37" y="2"/>
                </a:cxn>
                <a:cxn ang="0">
                  <a:pos x="37" y="0"/>
                </a:cxn>
                <a:cxn ang="0">
                  <a:pos x="36" y="0"/>
                </a:cxn>
                <a:cxn ang="0">
                  <a:pos x="34" y="0"/>
                </a:cxn>
                <a:cxn ang="0">
                  <a:pos x="34" y="0"/>
                </a:cxn>
                <a:cxn ang="0">
                  <a:pos x="30" y="3"/>
                </a:cxn>
                <a:cxn ang="0">
                  <a:pos x="26" y="6"/>
                </a:cxn>
                <a:cxn ang="0">
                  <a:pos x="19" y="7"/>
                </a:cxn>
                <a:cxn ang="0">
                  <a:pos x="12" y="7"/>
                </a:cxn>
                <a:cxn ang="0">
                  <a:pos x="12" y="7"/>
                </a:cxn>
                <a:cxn ang="0">
                  <a:pos x="4" y="9"/>
                </a:cxn>
                <a:cxn ang="0">
                  <a:pos x="2" y="12"/>
                </a:cxn>
                <a:cxn ang="0">
                  <a:pos x="0" y="16"/>
                </a:cxn>
                <a:cxn ang="0">
                  <a:pos x="4" y="19"/>
                </a:cxn>
                <a:cxn ang="0">
                  <a:pos x="4" y="19"/>
                </a:cxn>
                <a:cxn ang="0">
                  <a:pos x="7" y="20"/>
                </a:cxn>
                <a:cxn ang="0">
                  <a:pos x="12" y="20"/>
                </a:cxn>
                <a:cxn ang="0">
                  <a:pos x="19" y="20"/>
                </a:cxn>
                <a:cxn ang="0">
                  <a:pos x="24" y="17"/>
                </a:cxn>
                <a:cxn ang="0">
                  <a:pos x="26" y="15"/>
                </a:cxn>
                <a:cxn ang="0">
                  <a:pos x="26" y="15"/>
                </a:cxn>
              </a:cxnLst>
              <a:rect l="0" t="0" r="r" b="b"/>
              <a:pathLst>
                <a:path w="37" h="20">
                  <a:moveTo>
                    <a:pt x="26" y="15"/>
                  </a:moveTo>
                  <a:lnTo>
                    <a:pt x="26" y="15"/>
                  </a:lnTo>
                  <a:lnTo>
                    <a:pt x="26" y="12"/>
                  </a:lnTo>
                  <a:lnTo>
                    <a:pt x="27" y="9"/>
                  </a:lnTo>
                  <a:lnTo>
                    <a:pt x="30" y="6"/>
                  </a:lnTo>
                  <a:lnTo>
                    <a:pt x="34" y="5"/>
                  </a:lnTo>
                  <a:lnTo>
                    <a:pt x="34" y="5"/>
                  </a:lnTo>
                  <a:lnTo>
                    <a:pt x="37" y="2"/>
                  </a:lnTo>
                  <a:lnTo>
                    <a:pt x="37" y="0"/>
                  </a:lnTo>
                  <a:lnTo>
                    <a:pt x="36" y="0"/>
                  </a:lnTo>
                  <a:lnTo>
                    <a:pt x="34" y="0"/>
                  </a:lnTo>
                  <a:lnTo>
                    <a:pt x="34" y="0"/>
                  </a:lnTo>
                  <a:lnTo>
                    <a:pt x="30" y="3"/>
                  </a:lnTo>
                  <a:lnTo>
                    <a:pt x="26" y="6"/>
                  </a:lnTo>
                  <a:lnTo>
                    <a:pt x="19" y="7"/>
                  </a:lnTo>
                  <a:lnTo>
                    <a:pt x="12" y="7"/>
                  </a:lnTo>
                  <a:lnTo>
                    <a:pt x="12" y="7"/>
                  </a:lnTo>
                  <a:lnTo>
                    <a:pt x="4" y="9"/>
                  </a:lnTo>
                  <a:lnTo>
                    <a:pt x="2" y="12"/>
                  </a:lnTo>
                  <a:lnTo>
                    <a:pt x="0" y="16"/>
                  </a:lnTo>
                  <a:lnTo>
                    <a:pt x="4" y="19"/>
                  </a:lnTo>
                  <a:lnTo>
                    <a:pt x="4" y="19"/>
                  </a:lnTo>
                  <a:lnTo>
                    <a:pt x="7" y="20"/>
                  </a:lnTo>
                  <a:lnTo>
                    <a:pt x="12" y="20"/>
                  </a:lnTo>
                  <a:lnTo>
                    <a:pt x="19" y="20"/>
                  </a:lnTo>
                  <a:lnTo>
                    <a:pt x="24" y="17"/>
                  </a:lnTo>
                  <a:lnTo>
                    <a:pt x="26" y="15"/>
                  </a:lnTo>
                  <a:lnTo>
                    <a:pt x="26"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5" name="Iceland">
              <a:extLst>
                <a:ext uri="{FF2B5EF4-FFF2-40B4-BE49-F238E27FC236}">
                  <a16:creationId xmlns:a16="http://schemas.microsoft.com/office/drawing/2014/main" id="{44C403B0-C943-1757-529D-CB09D0B7F0E8}"/>
                </a:ext>
              </a:extLst>
            </p:cNvPr>
            <p:cNvSpPr>
              <a:spLocks/>
            </p:cNvSpPr>
            <p:nvPr/>
          </p:nvSpPr>
          <p:spPr bwMode="auto">
            <a:xfrm>
              <a:off x="6637010" y="1504594"/>
              <a:ext cx="262938" cy="127625"/>
            </a:xfrm>
            <a:custGeom>
              <a:avLst/>
              <a:gdLst/>
              <a:ahLst/>
              <a:cxnLst>
                <a:cxn ang="0">
                  <a:pos x="149" y="59"/>
                </a:cxn>
                <a:cxn ang="0">
                  <a:pos x="158" y="50"/>
                </a:cxn>
                <a:cxn ang="0">
                  <a:pos x="169" y="37"/>
                </a:cxn>
                <a:cxn ang="0">
                  <a:pos x="165" y="26"/>
                </a:cxn>
                <a:cxn ang="0">
                  <a:pos x="154" y="22"/>
                </a:cxn>
                <a:cxn ang="0">
                  <a:pos x="152" y="15"/>
                </a:cxn>
                <a:cxn ang="0">
                  <a:pos x="148" y="6"/>
                </a:cxn>
                <a:cxn ang="0">
                  <a:pos x="135" y="6"/>
                </a:cxn>
                <a:cxn ang="0">
                  <a:pos x="124" y="0"/>
                </a:cxn>
                <a:cxn ang="0">
                  <a:pos x="121" y="10"/>
                </a:cxn>
                <a:cxn ang="0">
                  <a:pos x="114" y="9"/>
                </a:cxn>
                <a:cxn ang="0">
                  <a:pos x="111" y="13"/>
                </a:cxn>
                <a:cxn ang="0">
                  <a:pos x="105" y="10"/>
                </a:cxn>
                <a:cxn ang="0">
                  <a:pos x="97" y="12"/>
                </a:cxn>
                <a:cxn ang="0">
                  <a:pos x="88" y="9"/>
                </a:cxn>
                <a:cxn ang="0">
                  <a:pos x="78" y="13"/>
                </a:cxn>
                <a:cxn ang="0">
                  <a:pos x="75" y="19"/>
                </a:cxn>
                <a:cxn ang="0">
                  <a:pos x="70" y="12"/>
                </a:cxn>
                <a:cxn ang="0">
                  <a:pos x="63" y="15"/>
                </a:cxn>
                <a:cxn ang="0">
                  <a:pos x="64" y="25"/>
                </a:cxn>
                <a:cxn ang="0">
                  <a:pos x="58" y="25"/>
                </a:cxn>
                <a:cxn ang="0">
                  <a:pos x="50" y="32"/>
                </a:cxn>
                <a:cxn ang="0">
                  <a:pos x="46" y="19"/>
                </a:cxn>
                <a:cxn ang="0">
                  <a:pos x="46" y="15"/>
                </a:cxn>
                <a:cxn ang="0">
                  <a:pos x="23" y="2"/>
                </a:cxn>
                <a:cxn ang="0">
                  <a:pos x="24" y="10"/>
                </a:cxn>
                <a:cxn ang="0">
                  <a:pos x="21" y="12"/>
                </a:cxn>
                <a:cxn ang="0">
                  <a:pos x="14" y="9"/>
                </a:cxn>
                <a:cxn ang="0">
                  <a:pos x="3" y="20"/>
                </a:cxn>
                <a:cxn ang="0">
                  <a:pos x="1" y="27"/>
                </a:cxn>
                <a:cxn ang="0">
                  <a:pos x="16" y="29"/>
                </a:cxn>
                <a:cxn ang="0">
                  <a:pos x="36" y="29"/>
                </a:cxn>
                <a:cxn ang="0">
                  <a:pos x="34" y="33"/>
                </a:cxn>
                <a:cxn ang="0">
                  <a:pos x="33" y="36"/>
                </a:cxn>
                <a:cxn ang="0">
                  <a:pos x="24" y="42"/>
                </a:cxn>
                <a:cxn ang="0">
                  <a:pos x="6" y="44"/>
                </a:cxn>
                <a:cxn ang="0">
                  <a:pos x="7" y="47"/>
                </a:cxn>
                <a:cxn ang="0">
                  <a:pos x="27" y="46"/>
                </a:cxn>
                <a:cxn ang="0">
                  <a:pos x="31" y="53"/>
                </a:cxn>
                <a:cxn ang="0">
                  <a:pos x="38" y="54"/>
                </a:cxn>
                <a:cxn ang="0">
                  <a:pos x="41" y="60"/>
                </a:cxn>
                <a:cxn ang="0">
                  <a:pos x="34" y="66"/>
                </a:cxn>
                <a:cxn ang="0">
                  <a:pos x="26" y="70"/>
                </a:cxn>
                <a:cxn ang="0">
                  <a:pos x="46" y="70"/>
                </a:cxn>
                <a:cxn ang="0">
                  <a:pos x="75" y="81"/>
                </a:cxn>
                <a:cxn ang="0">
                  <a:pos x="100" y="79"/>
                </a:cxn>
                <a:cxn ang="0">
                  <a:pos x="104" y="73"/>
                </a:cxn>
                <a:cxn ang="0">
                  <a:pos x="122" y="69"/>
                </a:cxn>
                <a:cxn ang="0">
                  <a:pos x="145" y="60"/>
                </a:cxn>
              </a:cxnLst>
              <a:rect l="0" t="0" r="r" b="b"/>
              <a:pathLst>
                <a:path w="171" h="83">
                  <a:moveTo>
                    <a:pt x="145" y="60"/>
                  </a:moveTo>
                  <a:lnTo>
                    <a:pt x="145" y="60"/>
                  </a:lnTo>
                  <a:lnTo>
                    <a:pt x="148" y="59"/>
                  </a:lnTo>
                  <a:lnTo>
                    <a:pt x="149" y="59"/>
                  </a:lnTo>
                  <a:lnTo>
                    <a:pt x="152" y="54"/>
                  </a:lnTo>
                  <a:lnTo>
                    <a:pt x="155" y="52"/>
                  </a:lnTo>
                  <a:lnTo>
                    <a:pt x="157" y="50"/>
                  </a:lnTo>
                  <a:lnTo>
                    <a:pt x="158" y="50"/>
                  </a:lnTo>
                  <a:lnTo>
                    <a:pt x="158" y="50"/>
                  </a:lnTo>
                  <a:lnTo>
                    <a:pt x="161" y="49"/>
                  </a:lnTo>
                  <a:lnTo>
                    <a:pt x="164" y="46"/>
                  </a:lnTo>
                  <a:lnTo>
                    <a:pt x="169" y="37"/>
                  </a:lnTo>
                  <a:lnTo>
                    <a:pt x="169" y="37"/>
                  </a:lnTo>
                  <a:lnTo>
                    <a:pt x="171" y="34"/>
                  </a:lnTo>
                  <a:lnTo>
                    <a:pt x="168" y="30"/>
                  </a:lnTo>
                  <a:lnTo>
                    <a:pt x="165" y="26"/>
                  </a:lnTo>
                  <a:lnTo>
                    <a:pt x="161" y="25"/>
                  </a:lnTo>
                  <a:lnTo>
                    <a:pt x="161" y="25"/>
                  </a:lnTo>
                  <a:lnTo>
                    <a:pt x="158" y="25"/>
                  </a:lnTo>
                  <a:lnTo>
                    <a:pt x="154" y="22"/>
                  </a:lnTo>
                  <a:lnTo>
                    <a:pt x="152" y="19"/>
                  </a:lnTo>
                  <a:lnTo>
                    <a:pt x="152" y="17"/>
                  </a:lnTo>
                  <a:lnTo>
                    <a:pt x="152" y="17"/>
                  </a:lnTo>
                  <a:lnTo>
                    <a:pt x="152" y="15"/>
                  </a:lnTo>
                  <a:lnTo>
                    <a:pt x="151" y="12"/>
                  </a:lnTo>
                  <a:lnTo>
                    <a:pt x="149" y="7"/>
                  </a:lnTo>
                  <a:lnTo>
                    <a:pt x="149" y="7"/>
                  </a:lnTo>
                  <a:lnTo>
                    <a:pt x="148" y="6"/>
                  </a:lnTo>
                  <a:lnTo>
                    <a:pt x="145" y="6"/>
                  </a:lnTo>
                  <a:lnTo>
                    <a:pt x="139" y="7"/>
                  </a:lnTo>
                  <a:lnTo>
                    <a:pt x="139" y="7"/>
                  </a:lnTo>
                  <a:lnTo>
                    <a:pt x="135" y="6"/>
                  </a:lnTo>
                  <a:lnTo>
                    <a:pt x="131" y="3"/>
                  </a:lnTo>
                  <a:lnTo>
                    <a:pt x="127" y="0"/>
                  </a:lnTo>
                  <a:lnTo>
                    <a:pt x="125" y="0"/>
                  </a:lnTo>
                  <a:lnTo>
                    <a:pt x="124" y="0"/>
                  </a:lnTo>
                  <a:lnTo>
                    <a:pt x="124" y="0"/>
                  </a:lnTo>
                  <a:lnTo>
                    <a:pt x="122" y="2"/>
                  </a:lnTo>
                  <a:lnTo>
                    <a:pt x="121" y="5"/>
                  </a:lnTo>
                  <a:lnTo>
                    <a:pt x="121" y="10"/>
                  </a:lnTo>
                  <a:lnTo>
                    <a:pt x="121" y="10"/>
                  </a:lnTo>
                  <a:lnTo>
                    <a:pt x="120" y="10"/>
                  </a:lnTo>
                  <a:lnTo>
                    <a:pt x="117" y="10"/>
                  </a:lnTo>
                  <a:lnTo>
                    <a:pt x="114" y="9"/>
                  </a:lnTo>
                  <a:lnTo>
                    <a:pt x="112" y="10"/>
                  </a:lnTo>
                  <a:lnTo>
                    <a:pt x="112" y="10"/>
                  </a:lnTo>
                  <a:lnTo>
                    <a:pt x="112" y="10"/>
                  </a:lnTo>
                  <a:lnTo>
                    <a:pt x="111" y="13"/>
                  </a:lnTo>
                  <a:lnTo>
                    <a:pt x="110" y="13"/>
                  </a:lnTo>
                  <a:lnTo>
                    <a:pt x="108" y="13"/>
                  </a:lnTo>
                  <a:lnTo>
                    <a:pt x="105" y="10"/>
                  </a:lnTo>
                  <a:lnTo>
                    <a:pt x="105" y="10"/>
                  </a:lnTo>
                  <a:lnTo>
                    <a:pt x="102" y="9"/>
                  </a:lnTo>
                  <a:lnTo>
                    <a:pt x="100" y="9"/>
                  </a:lnTo>
                  <a:lnTo>
                    <a:pt x="97" y="10"/>
                  </a:lnTo>
                  <a:lnTo>
                    <a:pt x="97" y="12"/>
                  </a:lnTo>
                  <a:lnTo>
                    <a:pt x="97" y="12"/>
                  </a:lnTo>
                  <a:lnTo>
                    <a:pt x="95" y="13"/>
                  </a:lnTo>
                  <a:lnTo>
                    <a:pt x="94" y="13"/>
                  </a:lnTo>
                  <a:lnTo>
                    <a:pt x="88" y="9"/>
                  </a:lnTo>
                  <a:lnTo>
                    <a:pt x="88" y="9"/>
                  </a:lnTo>
                  <a:lnTo>
                    <a:pt x="84" y="9"/>
                  </a:lnTo>
                  <a:lnTo>
                    <a:pt x="81" y="10"/>
                  </a:lnTo>
                  <a:lnTo>
                    <a:pt x="78" y="13"/>
                  </a:lnTo>
                  <a:lnTo>
                    <a:pt x="77" y="17"/>
                  </a:lnTo>
                  <a:lnTo>
                    <a:pt x="77" y="17"/>
                  </a:lnTo>
                  <a:lnTo>
                    <a:pt x="77" y="19"/>
                  </a:lnTo>
                  <a:lnTo>
                    <a:pt x="75" y="19"/>
                  </a:lnTo>
                  <a:lnTo>
                    <a:pt x="74" y="17"/>
                  </a:lnTo>
                  <a:lnTo>
                    <a:pt x="71" y="13"/>
                  </a:lnTo>
                  <a:lnTo>
                    <a:pt x="71" y="13"/>
                  </a:lnTo>
                  <a:lnTo>
                    <a:pt x="70" y="12"/>
                  </a:lnTo>
                  <a:lnTo>
                    <a:pt x="67" y="10"/>
                  </a:lnTo>
                  <a:lnTo>
                    <a:pt x="66" y="10"/>
                  </a:lnTo>
                  <a:lnTo>
                    <a:pt x="64" y="12"/>
                  </a:lnTo>
                  <a:lnTo>
                    <a:pt x="63" y="15"/>
                  </a:lnTo>
                  <a:lnTo>
                    <a:pt x="64" y="19"/>
                  </a:lnTo>
                  <a:lnTo>
                    <a:pt x="64" y="19"/>
                  </a:lnTo>
                  <a:lnTo>
                    <a:pt x="66" y="22"/>
                  </a:lnTo>
                  <a:lnTo>
                    <a:pt x="64" y="25"/>
                  </a:lnTo>
                  <a:lnTo>
                    <a:pt x="64" y="26"/>
                  </a:lnTo>
                  <a:lnTo>
                    <a:pt x="61" y="26"/>
                  </a:lnTo>
                  <a:lnTo>
                    <a:pt x="61" y="26"/>
                  </a:lnTo>
                  <a:lnTo>
                    <a:pt x="58" y="25"/>
                  </a:lnTo>
                  <a:lnTo>
                    <a:pt x="56" y="26"/>
                  </a:lnTo>
                  <a:lnTo>
                    <a:pt x="51" y="30"/>
                  </a:lnTo>
                  <a:lnTo>
                    <a:pt x="51" y="30"/>
                  </a:lnTo>
                  <a:lnTo>
                    <a:pt x="50" y="32"/>
                  </a:lnTo>
                  <a:lnTo>
                    <a:pt x="48" y="30"/>
                  </a:lnTo>
                  <a:lnTo>
                    <a:pt x="46" y="26"/>
                  </a:lnTo>
                  <a:lnTo>
                    <a:pt x="44" y="22"/>
                  </a:lnTo>
                  <a:lnTo>
                    <a:pt x="46" y="19"/>
                  </a:lnTo>
                  <a:lnTo>
                    <a:pt x="47" y="17"/>
                  </a:lnTo>
                  <a:lnTo>
                    <a:pt x="47" y="17"/>
                  </a:lnTo>
                  <a:lnTo>
                    <a:pt x="47" y="16"/>
                  </a:lnTo>
                  <a:lnTo>
                    <a:pt x="46" y="15"/>
                  </a:lnTo>
                  <a:lnTo>
                    <a:pt x="40" y="9"/>
                  </a:lnTo>
                  <a:lnTo>
                    <a:pt x="30" y="3"/>
                  </a:lnTo>
                  <a:lnTo>
                    <a:pt x="23" y="2"/>
                  </a:lnTo>
                  <a:lnTo>
                    <a:pt x="23" y="2"/>
                  </a:lnTo>
                  <a:lnTo>
                    <a:pt x="19" y="3"/>
                  </a:lnTo>
                  <a:lnTo>
                    <a:pt x="19" y="5"/>
                  </a:lnTo>
                  <a:lnTo>
                    <a:pt x="21" y="7"/>
                  </a:lnTo>
                  <a:lnTo>
                    <a:pt x="24" y="10"/>
                  </a:lnTo>
                  <a:lnTo>
                    <a:pt x="24" y="10"/>
                  </a:lnTo>
                  <a:lnTo>
                    <a:pt x="26" y="13"/>
                  </a:lnTo>
                  <a:lnTo>
                    <a:pt x="24" y="13"/>
                  </a:lnTo>
                  <a:lnTo>
                    <a:pt x="21" y="12"/>
                  </a:lnTo>
                  <a:lnTo>
                    <a:pt x="19" y="10"/>
                  </a:lnTo>
                  <a:lnTo>
                    <a:pt x="19" y="10"/>
                  </a:lnTo>
                  <a:lnTo>
                    <a:pt x="17" y="9"/>
                  </a:lnTo>
                  <a:lnTo>
                    <a:pt x="14" y="9"/>
                  </a:lnTo>
                  <a:lnTo>
                    <a:pt x="11" y="12"/>
                  </a:lnTo>
                  <a:lnTo>
                    <a:pt x="9" y="15"/>
                  </a:lnTo>
                  <a:lnTo>
                    <a:pt x="9" y="15"/>
                  </a:lnTo>
                  <a:lnTo>
                    <a:pt x="3" y="20"/>
                  </a:lnTo>
                  <a:lnTo>
                    <a:pt x="1" y="23"/>
                  </a:lnTo>
                  <a:lnTo>
                    <a:pt x="0" y="25"/>
                  </a:lnTo>
                  <a:lnTo>
                    <a:pt x="0" y="25"/>
                  </a:lnTo>
                  <a:lnTo>
                    <a:pt x="1" y="27"/>
                  </a:lnTo>
                  <a:lnTo>
                    <a:pt x="6" y="29"/>
                  </a:lnTo>
                  <a:lnTo>
                    <a:pt x="10" y="30"/>
                  </a:lnTo>
                  <a:lnTo>
                    <a:pt x="16" y="29"/>
                  </a:lnTo>
                  <a:lnTo>
                    <a:pt x="16" y="29"/>
                  </a:lnTo>
                  <a:lnTo>
                    <a:pt x="21" y="27"/>
                  </a:lnTo>
                  <a:lnTo>
                    <a:pt x="27" y="26"/>
                  </a:lnTo>
                  <a:lnTo>
                    <a:pt x="31" y="27"/>
                  </a:lnTo>
                  <a:lnTo>
                    <a:pt x="36" y="29"/>
                  </a:lnTo>
                  <a:lnTo>
                    <a:pt x="36" y="29"/>
                  </a:lnTo>
                  <a:lnTo>
                    <a:pt x="36" y="30"/>
                  </a:lnTo>
                  <a:lnTo>
                    <a:pt x="36" y="32"/>
                  </a:lnTo>
                  <a:lnTo>
                    <a:pt x="34" y="33"/>
                  </a:lnTo>
                  <a:lnTo>
                    <a:pt x="31" y="34"/>
                  </a:lnTo>
                  <a:lnTo>
                    <a:pt x="31" y="36"/>
                  </a:lnTo>
                  <a:lnTo>
                    <a:pt x="33" y="36"/>
                  </a:lnTo>
                  <a:lnTo>
                    <a:pt x="33" y="36"/>
                  </a:lnTo>
                  <a:lnTo>
                    <a:pt x="34" y="39"/>
                  </a:lnTo>
                  <a:lnTo>
                    <a:pt x="33" y="40"/>
                  </a:lnTo>
                  <a:lnTo>
                    <a:pt x="30" y="42"/>
                  </a:lnTo>
                  <a:lnTo>
                    <a:pt x="24" y="42"/>
                  </a:lnTo>
                  <a:lnTo>
                    <a:pt x="24" y="42"/>
                  </a:lnTo>
                  <a:lnTo>
                    <a:pt x="17" y="42"/>
                  </a:lnTo>
                  <a:lnTo>
                    <a:pt x="10" y="42"/>
                  </a:lnTo>
                  <a:lnTo>
                    <a:pt x="6" y="44"/>
                  </a:lnTo>
                  <a:lnTo>
                    <a:pt x="6" y="44"/>
                  </a:lnTo>
                  <a:lnTo>
                    <a:pt x="6" y="46"/>
                  </a:lnTo>
                  <a:lnTo>
                    <a:pt x="6" y="46"/>
                  </a:lnTo>
                  <a:lnTo>
                    <a:pt x="7" y="47"/>
                  </a:lnTo>
                  <a:lnTo>
                    <a:pt x="10" y="47"/>
                  </a:lnTo>
                  <a:lnTo>
                    <a:pt x="17" y="46"/>
                  </a:lnTo>
                  <a:lnTo>
                    <a:pt x="26" y="46"/>
                  </a:lnTo>
                  <a:lnTo>
                    <a:pt x="27" y="46"/>
                  </a:lnTo>
                  <a:lnTo>
                    <a:pt x="29" y="46"/>
                  </a:lnTo>
                  <a:lnTo>
                    <a:pt x="29" y="46"/>
                  </a:lnTo>
                  <a:lnTo>
                    <a:pt x="30" y="52"/>
                  </a:lnTo>
                  <a:lnTo>
                    <a:pt x="31" y="53"/>
                  </a:lnTo>
                  <a:lnTo>
                    <a:pt x="34" y="53"/>
                  </a:lnTo>
                  <a:lnTo>
                    <a:pt x="34" y="53"/>
                  </a:lnTo>
                  <a:lnTo>
                    <a:pt x="37" y="52"/>
                  </a:lnTo>
                  <a:lnTo>
                    <a:pt x="38" y="54"/>
                  </a:lnTo>
                  <a:lnTo>
                    <a:pt x="38" y="56"/>
                  </a:lnTo>
                  <a:lnTo>
                    <a:pt x="40" y="57"/>
                  </a:lnTo>
                  <a:lnTo>
                    <a:pt x="40" y="57"/>
                  </a:lnTo>
                  <a:lnTo>
                    <a:pt x="41" y="60"/>
                  </a:lnTo>
                  <a:lnTo>
                    <a:pt x="40" y="62"/>
                  </a:lnTo>
                  <a:lnTo>
                    <a:pt x="38" y="64"/>
                  </a:lnTo>
                  <a:lnTo>
                    <a:pt x="34" y="66"/>
                  </a:lnTo>
                  <a:lnTo>
                    <a:pt x="34" y="66"/>
                  </a:lnTo>
                  <a:lnTo>
                    <a:pt x="26" y="67"/>
                  </a:lnTo>
                  <a:lnTo>
                    <a:pt x="24" y="69"/>
                  </a:lnTo>
                  <a:lnTo>
                    <a:pt x="26" y="70"/>
                  </a:lnTo>
                  <a:lnTo>
                    <a:pt x="26" y="70"/>
                  </a:lnTo>
                  <a:lnTo>
                    <a:pt x="30" y="73"/>
                  </a:lnTo>
                  <a:lnTo>
                    <a:pt x="34" y="73"/>
                  </a:lnTo>
                  <a:lnTo>
                    <a:pt x="46" y="70"/>
                  </a:lnTo>
                  <a:lnTo>
                    <a:pt x="46" y="70"/>
                  </a:lnTo>
                  <a:lnTo>
                    <a:pt x="50" y="70"/>
                  </a:lnTo>
                  <a:lnTo>
                    <a:pt x="53" y="70"/>
                  </a:lnTo>
                  <a:lnTo>
                    <a:pt x="60" y="73"/>
                  </a:lnTo>
                  <a:lnTo>
                    <a:pt x="75" y="81"/>
                  </a:lnTo>
                  <a:lnTo>
                    <a:pt x="75" y="81"/>
                  </a:lnTo>
                  <a:lnTo>
                    <a:pt x="84" y="83"/>
                  </a:lnTo>
                  <a:lnTo>
                    <a:pt x="93" y="81"/>
                  </a:lnTo>
                  <a:lnTo>
                    <a:pt x="100" y="79"/>
                  </a:lnTo>
                  <a:lnTo>
                    <a:pt x="101" y="77"/>
                  </a:lnTo>
                  <a:lnTo>
                    <a:pt x="102" y="74"/>
                  </a:lnTo>
                  <a:lnTo>
                    <a:pt x="102" y="74"/>
                  </a:lnTo>
                  <a:lnTo>
                    <a:pt x="104" y="73"/>
                  </a:lnTo>
                  <a:lnTo>
                    <a:pt x="107" y="73"/>
                  </a:lnTo>
                  <a:lnTo>
                    <a:pt x="111" y="71"/>
                  </a:lnTo>
                  <a:lnTo>
                    <a:pt x="118" y="70"/>
                  </a:lnTo>
                  <a:lnTo>
                    <a:pt x="122" y="69"/>
                  </a:lnTo>
                  <a:lnTo>
                    <a:pt x="122" y="69"/>
                  </a:lnTo>
                  <a:lnTo>
                    <a:pt x="132" y="63"/>
                  </a:lnTo>
                  <a:lnTo>
                    <a:pt x="138" y="62"/>
                  </a:lnTo>
                  <a:lnTo>
                    <a:pt x="145" y="60"/>
                  </a:lnTo>
                  <a:lnTo>
                    <a:pt x="145"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6" name="Ireland">
              <a:extLst>
                <a:ext uri="{FF2B5EF4-FFF2-40B4-BE49-F238E27FC236}">
                  <a16:creationId xmlns:a16="http://schemas.microsoft.com/office/drawing/2014/main" id="{1EAA957A-C0FA-D306-3C27-DA597AF4F53D}"/>
                </a:ext>
              </a:extLst>
            </p:cNvPr>
            <p:cNvSpPr>
              <a:spLocks/>
            </p:cNvSpPr>
            <p:nvPr/>
          </p:nvSpPr>
          <p:spPr bwMode="auto">
            <a:xfrm>
              <a:off x="6978366" y="1936673"/>
              <a:ext cx="104560" cy="121474"/>
            </a:xfrm>
            <a:custGeom>
              <a:avLst/>
              <a:gdLst/>
              <a:ahLst/>
              <a:cxnLst>
                <a:cxn ang="0">
                  <a:pos x="64" y="24"/>
                </a:cxn>
                <a:cxn ang="0">
                  <a:pos x="58" y="18"/>
                </a:cxn>
                <a:cxn ang="0">
                  <a:pos x="51" y="15"/>
                </a:cxn>
                <a:cxn ang="0">
                  <a:pos x="50" y="21"/>
                </a:cxn>
                <a:cxn ang="0">
                  <a:pos x="48" y="24"/>
                </a:cxn>
                <a:cxn ang="0">
                  <a:pos x="38" y="20"/>
                </a:cxn>
                <a:cxn ang="0">
                  <a:pos x="38" y="18"/>
                </a:cxn>
                <a:cxn ang="0">
                  <a:pos x="43" y="10"/>
                </a:cxn>
                <a:cxn ang="0">
                  <a:pos x="46" y="7"/>
                </a:cxn>
                <a:cxn ang="0">
                  <a:pos x="47" y="1"/>
                </a:cxn>
                <a:cxn ang="0">
                  <a:pos x="46" y="1"/>
                </a:cxn>
                <a:cxn ang="0">
                  <a:pos x="34" y="0"/>
                </a:cxn>
                <a:cxn ang="0">
                  <a:pos x="30" y="2"/>
                </a:cxn>
                <a:cxn ang="0">
                  <a:pos x="28" y="4"/>
                </a:cxn>
                <a:cxn ang="0">
                  <a:pos x="33" y="8"/>
                </a:cxn>
                <a:cxn ang="0">
                  <a:pos x="37" y="11"/>
                </a:cxn>
                <a:cxn ang="0">
                  <a:pos x="36" y="14"/>
                </a:cxn>
                <a:cxn ang="0">
                  <a:pos x="28" y="17"/>
                </a:cxn>
                <a:cxn ang="0">
                  <a:pos x="24" y="18"/>
                </a:cxn>
                <a:cxn ang="0">
                  <a:pos x="16" y="18"/>
                </a:cxn>
                <a:cxn ang="0">
                  <a:pos x="7" y="18"/>
                </a:cxn>
                <a:cxn ang="0">
                  <a:pos x="6" y="20"/>
                </a:cxn>
                <a:cxn ang="0">
                  <a:pos x="7" y="24"/>
                </a:cxn>
                <a:cxn ang="0">
                  <a:pos x="9" y="28"/>
                </a:cxn>
                <a:cxn ang="0">
                  <a:pos x="9" y="31"/>
                </a:cxn>
                <a:cxn ang="0">
                  <a:pos x="7" y="37"/>
                </a:cxn>
                <a:cxn ang="0">
                  <a:pos x="16" y="42"/>
                </a:cxn>
                <a:cxn ang="0">
                  <a:pos x="18" y="45"/>
                </a:cxn>
                <a:cxn ang="0">
                  <a:pos x="13" y="51"/>
                </a:cxn>
                <a:cxn ang="0">
                  <a:pos x="11" y="55"/>
                </a:cxn>
                <a:cxn ang="0">
                  <a:pos x="10" y="59"/>
                </a:cxn>
                <a:cxn ang="0">
                  <a:pos x="3" y="64"/>
                </a:cxn>
                <a:cxn ang="0">
                  <a:pos x="1" y="66"/>
                </a:cxn>
                <a:cxn ang="0">
                  <a:pos x="1" y="69"/>
                </a:cxn>
                <a:cxn ang="0">
                  <a:pos x="10" y="78"/>
                </a:cxn>
                <a:cxn ang="0">
                  <a:pos x="17" y="79"/>
                </a:cxn>
                <a:cxn ang="0">
                  <a:pos x="30" y="76"/>
                </a:cxn>
                <a:cxn ang="0">
                  <a:pos x="44" y="68"/>
                </a:cxn>
                <a:cxn ang="0">
                  <a:pos x="47" y="65"/>
                </a:cxn>
                <a:cxn ang="0">
                  <a:pos x="54" y="64"/>
                </a:cxn>
                <a:cxn ang="0">
                  <a:pos x="64" y="64"/>
                </a:cxn>
                <a:cxn ang="0">
                  <a:pos x="67" y="61"/>
                </a:cxn>
                <a:cxn ang="0">
                  <a:pos x="68" y="45"/>
                </a:cxn>
                <a:cxn ang="0">
                  <a:pos x="64" y="27"/>
                </a:cxn>
                <a:cxn ang="0">
                  <a:pos x="64" y="24"/>
                </a:cxn>
              </a:cxnLst>
              <a:rect l="0" t="0" r="r" b="b"/>
              <a:pathLst>
                <a:path w="68" h="79">
                  <a:moveTo>
                    <a:pt x="64" y="24"/>
                  </a:moveTo>
                  <a:lnTo>
                    <a:pt x="64" y="24"/>
                  </a:lnTo>
                  <a:lnTo>
                    <a:pt x="58" y="18"/>
                  </a:lnTo>
                  <a:lnTo>
                    <a:pt x="58" y="18"/>
                  </a:lnTo>
                  <a:lnTo>
                    <a:pt x="54" y="15"/>
                  </a:lnTo>
                  <a:lnTo>
                    <a:pt x="51" y="15"/>
                  </a:lnTo>
                  <a:lnTo>
                    <a:pt x="50" y="18"/>
                  </a:lnTo>
                  <a:lnTo>
                    <a:pt x="50" y="21"/>
                  </a:lnTo>
                  <a:lnTo>
                    <a:pt x="50" y="21"/>
                  </a:lnTo>
                  <a:lnTo>
                    <a:pt x="48" y="24"/>
                  </a:lnTo>
                  <a:lnTo>
                    <a:pt x="46" y="22"/>
                  </a:lnTo>
                  <a:lnTo>
                    <a:pt x="38" y="20"/>
                  </a:lnTo>
                  <a:lnTo>
                    <a:pt x="38" y="20"/>
                  </a:lnTo>
                  <a:lnTo>
                    <a:pt x="38" y="18"/>
                  </a:lnTo>
                  <a:lnTo>
                    <a:pt x="38" y="15"/>
                  </a:lnTo>
                  <a:lnTo>
                    <a:pt x="43" y="10"/>
                  </a:lnTo>
                  <a:lnTo>
                    <a:pt x="43" y="10"/>
                  </a:lnTo>
                  <a:lnTo>
                    <a:pt x="46" y="7"/>
                  </a:lnTo>
                  <a:lnTo>
                    <a:pt x="47" y="1"/>
                  </a:lnTo>
                  <a:lnTo>
                    <a:pt x="47" y="1"/>
                  </a:lnTo>
                  <a:lnTo>
                    <a:pt x="46" y="1"/>
                  </a:lnTo>
                  <a:lnTo>
                    <a:pt x="46" y="1"/>
                  </a:lnTo>
                  <a:lnTo>
                    <a:pt x="40" y="0"/>
                  </a:lnTo>
                  <a:lnTo>
                    <a:pt x="34" y="0"/>
                  </a:lnTo>
                  <a:lnTo>
                    <a:pt x="31" y="1"/>
                  </a:lnTo>
                  <a:lnTo>
                    <a:pt x="30" y="2"/>
                  </a:lnTo>
                  <a:lnTo>
                    <a:pt x="28" y="4"/>
                  </a:lnTo>
                  <a:lnTo>
                    <a:pt x="28" y="4"/>
                  </a:lnTo>
                  <a:lnTo>
                    <a:pt x="30" y="7"/>
                  </a:lnTo>
                  <a:lnTo>
                    <a:pt x="33" y="8"/>
                  </a:lnTo>
                  <a:lnTo>
                    <a:pt x="36" y="10"/>
                  </a:lnTo>
                  <a:lnTo>
                    <a:pt x="37" y="11"/>
                  </a:lnTo>
                  <a:lnTo>
                    <a:pt x="37" y="11"/>
                  </a:lnTo>
                  <a:lnTo>
                    <a:pt x="36" y="14"/>
                  </a:lnTo>
                  <a:lnTo>
                    <a:pt x="33" y="15"/>
                  </a:lnTo>
                  <a:lnTo>
                    <a:pt x="28" y="17"/>
                  </a:lnTo>
                  <a:lnTo>
                    <a:pt x="24" y="18"/>
                  </a:lnTo>
                  <a:lnTo>
                    <a:pt x="24" y="18"/>
                  </a:lnTo>
                  <a:lnTo>
                    <a:pt x="20" y="20"/>
                  </a:lnTo>
                  <a:lnTo>
                    <a:pt x="16" y="18"/>
                  </a:lnTo>
                  <a:lnTo>
                    <a:pt x="11" y="18"/>
                  </a:lnTo>
                  <a:lnTo>
                    <a:pt x="7" y="18"/>
                  </a:lnTo>
                  <a:lnTo>
                    <a:pt x="7" y="18"/>
                  </a:lnTo>
                  <a:lnTo>
                    <a:pt x="6" y="20"/>
                  </a:lnTo>
                  <a:lnTo>
                    <a:pt x="4" y="21"/>
                  </a:lnTo>
                  <a:lnTo>
                    <a:pt x="7" y="24"/>
                  </a:lnTo>
                  <a:lnTo>
                    <a:pt x="9" y="27"/>
                  </a:lnTo>
                  <a:lnTo>
                    <a:pt x="9" y="28"/>
                  </a:lnTo>
                  <a:lnTo>
                    <a:pt x="9" y="31"/>
                  </a:lnTo>
                  <a:lnTo>
                    <a:pt x="9" y="31"/>
                  </a:lnTo>
                  <a:lnTo>
                    <a:pt x="7" y="34"/>
                  </a:lnTo>
                  <a:lnTo>
                    <a:pt x="7" y="37"/>
                  </a:lnTo>
                  <a:lnTo>
                    <a:pt x="16" y="42"/>
                  </a:lnTo>
                  <a:lnTo>
                    <a:pt x="16" y="42"/>
                  </a:lnTo>
                  <a:lnTo>
                    <a:pt x="17" y="44"/>
                  </a:lnTo>
                  <a:lnTo>
                    <a:pt x="18" y="45"/>
                  </a:lnTo>
                  <a:lnTo>
                    <a:pt x="16" y="48"/>
                  </a:lnTo>
                  <a:lnTo>
                    <a:pt x="13" y="51"/>
                  </a:lnTo>
                  <a:lnTo>
                    <a:pt x="11" y="54"/>
                  </a:lnTo>
                  <a:lnTo>
                    <a:pt x="11" y="55"/>
                  </a:lnTo>
                  <a:lnTo>
                    <a:pt x="11" y="55"/>
                  </a:lnTo>
                  <a:lnTo>
                    <a:pt x="10" y="59"/>
                  </a:lnTo>
                  <a:lnTo>
                    <a:pt x="7" y="61"/>
                  </a:lnTo>
                  <a:lnTo>
                    <a:pt x="3" y="64"/>
                  </a:lnTo>
                  <a:lnTo>
                    <a:pt x="1" y="66"/>
                  </a:lnTo>
                  <a:lnTo>
                    <a:pt x="1" y="66"/>
                  </a:lnTo>
                  <a:lnTo>
                    <a:pt x="0" y="68"/>
                  </a:lnTo>
                  <a:lnTo>
                    <a:pt x="1" y="69"/>
                  </a:lnTo>
                  <a:lnTo>
                    <a:pt x="4" y="74"/>
                  </a:lnTo>
                  <a:lnTo>
                    <a:pt x="10" y="78"/>
                  </a:lnTo>
                  <a:lnTo>
                    <a:pt x="17" y="79"/>
                  </a:lnTo>
                  <a:lnTo>
                    <a:pt x="17" y="79"/>
                  </a:lnTo>
                  <a:lnTo>
                    <a:pt x="23" y="78"/>
                  </a:lnTo>
                  <a:lnTo>
                    <a:pt x="30" y="76"/>
                  </a:lnTo>
                  <a:lnTo>
                    <a:pt x="37" y="72"/>
                  </a:lnTo>
                  <a:lnTo>
                    <a:pt x="44" y="68"/>
                  </a:lnTo>
                  <a:lnTo>
                    <a:pt x="44" y="68"/>
                  </a:lnTo>
                  <a:lnTo>
                    <a:pt x="47" y="65"/>
                  </a:lnTo>
                  <a:lnTo>
                    <a:pt x="50" y="64"/>
                  </a:lnTo>
                  <a:lnTo>
                    <a:pt x="54" y="64"/>
                  </a:lnTo>
                  <a:lnTo>
                    <a:pt x="58" y="65"/>
                  </a:lnTo>
                  <a:lnTo>
                    <a:pt x="64" y="64"/>
                  </a:lnTo>
                  <a:lnTo>
                    <a:pt x="64" y="64"/>
                  </a:lnTo>
                  <a:lnTo>
                    <a:pt x="67" y="61"/>
                  </a:lnTo>
                  <a:lnTo>
                    <a:pt x="67" y="56"/>
                  </a:lnTo>
                  <a:lnTo>
                    <a:pt x="68" y="45"/>
                  </a:lnTo>
                  <a:lnTo>
                    <a:pt x="67" y="34"/>
                  </a:lnTo>
                  <a:lnTo>
                    <a:pt x="64" y="27"/>
                  </a:lnTo>
                  <a:lnTo>
                    <a:pt x="64" y="27"/>
                  </a:lnTo>
                  <a:lnTo>
                    <a:pt x="64" y="24"/>
                  </a:lnTo>
                  <a:lnTo>
                    <a:pt x="64" y="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7" name="Denmark">
              <a:extLst>
                <a:ext uri="{FF2B5EF4-FFF2-40B4-BE49-F238E27FC236}">
                  <a16:creationId xmlns:a16="http://schemas.microsoft.com/office/drawing/2014/main" id="{231C82B3-9A02-5650-E86C-D6FEB4456A57}"/>
                </a:ext>
              </a:extLst>
            </p:cNvPr>
            <p:cNvSpPr>
              <a:spLocks noEditPoints="1"/>
            </p:cNvSpPr>
            <p:nvPr/>
          </p:nvSpPr>
          <p:spPr bwMode="auto">
            <a:xfrm>
              <a:off x="7435045" y="1844412"/>
              <a:ext cx="113786" cy="109173"/>
            </a:xfrm>
            <a:custGeom>
              <a:avLst/>
              <a:gdLst/>
              <a:ahLst/>
              <a:cxnLst>
                <a:cxn ang="0">
                  <a:pos x="37" y="24"/>
                </a:cxn>
                <a:cxn ang="0">
                  <a:pos x="39" y="14"/>
                </a:cxn>
                <a:cxn ang="0">
                  <a:pos x="40" y="7"/>
                </a:cxn>
                <a:cxn ang="0">
                  <a:pos x="40" y="0"/>
                </a:cxn>
                <a:cxn ang="0">
                  <a:pos x="30" y="3"/>
                </a:cxn>
                <a:cxn ang="0">
                  <a:pos x="26" y="10"/>
                </a:cxn>
                <a:cxn ang="0">
                  <a:pos x="19" y="11"/>
                </a:cxn>
                <a:cxn ang="0">
                  <a:pos x="19" y="15"/>
                </a:cxn>
                <a:cxn ang="0">
                  <a:pos x="19" y="18"/>
                </a:cxn>
                <a:cxn ang="0">
                  <a:pos x="13" y="15"/>
                </a:cxn>
                <a:cxn ang="0">
                  <a:pos x="7" y="15"/>
                </a:cxn>
                <a:cxn ang="0">
                  <a:pos x="2" y="25"/>
                </a:cxn>
                <a:cxn ang="0">
                  <a:pos x="2" y="44"/>
                </a:cxn>
                <a:cxn ang="0">
                  <a:pos x="6" y="51"/>
                </a:cxn>
                <a:cxn ang="0">
                  <a:pos x="9" y="58"/>
                </a:cxn>
                <a:cxn ang="0">
                  <a:pos x="10" y="65"/>
                </a:cxn>
                <a:cxn ang="0">
                  <a:pos x="26" y="67"/>
                </a:cxn>
                <a:cxn ang="0">
                  <a:pos x="27" y="62"/>
                </a:cxn>
                <a:cxn ang="0">
                  <a:pos x="24" y="58"/>
                </a:cxn>
                <a:cxn ang="0">
                  <a:pos x="33" y="60"/>
                </a:cxn>
                <a:cxn ang="0">
                  <a:pos x="40" y="62"/>
                </a:cxn>
                <a:cxn ang="0">
                  <a:pos x="44" y="60"/>
                </a:cxn>
                <a:cxn ang="0">
                  <a:pos x="40" y="50"/>
                </a:cxn>
                <a:cxn ang="0">
                  <a:pos x="34" y="51"/>
                </a:cxn>
                <a:cxn ang="0">
                  <a:pos x="32" y="47"/>
                </a:cxn>
                <a:cxn ang="0">
                  <a:pos x="36" y="38"/>
                </a:cxn>
                <a:cxn ang="0">
                  <a:pos x="44" y="34"/>
                </a:cxn>
                <a:cxn ang="0">
                  <a:pos x="46" y="31"/>
                </a:cxn>
                <a:cxn ang="0">
                  <a:pos x="39" y="25"/>
                </a:cxn>
                <a:cxn ang="0">
                  <a:pos x="73" y="40"/>
                </a:cxn>
                <a:cxn ang="0">
                  <a:pos x="69" y="44"/>
                </a:cxn>
                <a:cxn ang="0">
                  <a:pos x="64" y="38"/>
                </a:cxn>
                <a:cxn ang="0">
                  <a:pos x="61" y="41"/>
                </a:cxn>
                <a:cxn ang="0">
                  <a:pos x="53" y="44"/>
                </a:cxn>
                <a:cxn ang="0">
                  <a:pos x="52" y="50"/>
                </a:cxn>
                <a:cxn ang="0">
                  <a:pos x="59" y="60"/>
                </a:cxn>
                <a:cxn ang="0">
                  <a:pos x="60" y="62"/>
                </a:cxn>
                <a:cxn ang="0">
                  <a:pos x="54" y="64"/>
                </a:cxn>
                <a:cxn ang="0">
                  <a:pos x="56" y="68"/>
                </a:cxn>
                <a:cxn ang="0">
                  <a:pos x="61" y="70"/>
                </a:cxn>
                <a:cxn ang="0">
                  <a:pos x="70" y="61"/>
                </a:cxn>
                <a:cxn ang="0">
                  <a:pos x="71" y="54"/>
                </a:cxn>
                <a:cxn ang="0">
                  <a:pos x="74" y="40"/>
                </a:cxn>
              </a:cxnLst>
              <a:rect l="0" t="0" r="r" b="b"/>
              <a:pathLst>
                <a:path w="74" h="71">
                  <a:moveTo>
                    <a:pt x="39" y="25"/>
                  </a:moveTo>
                  <a:lnTo>
                    <a:pt x="39" y="25"/>
                  </a:lnTo>
                  <a:lnTo>
                    <a:pt x="37" y="24"/>
                  </a:lnTo>
                  <a:lnTo>
                    <a:pt x="36" y="20"/>
                  </a:lnTo>
                  <a:lnTo>
                    <a:pt x="36" y="17"/>
                  </a:lnTo>
                  <a:lnTo>
                    <a:pt x="39" y="14"/>
                  </a:lnTo>
                  <a:lnTo>
                    <a:pt x="39" y="14"/>
                  </a:lnTo>
                  <a:lnTo>
                    <a:pt x="40" y="11"/>
                  </a:lnTo>
                  <a:lnTo>
                    <a:pt x="40" y="7"/>
                  </a:lnTo>
                  <a:lnTo>
                    <a:pt x="40" y="3"/>
                  </a:lnTo>
                  <a:lnTo>
                    <a:pt x="40" y="0"/>
                  </a:lnTo>
                  <a:lnTo>
                    <a:pt x="40" y="0"/>
                  </a:lnTo>
                  <a:lnTo>
                    <a:pt x="37" y="0"/>
                  </a:lnTo>
                  <a:lnTo>
                    <a:pt x="33" y="0"/>
                  </a:lnTo>
                  <a:lnTo>
                    <a:pt x="30" y="3"/>
                  </a:lnTo>
                  <a:lnTo>
                    <a:pt x="29" y="7"/>
                  </a:lnTo>
                  <a:lnTo>
                    <a:pt x="29" y="7"/>
                  </a:lnTo>
                  <a:lnTo>
                    <a:pt x="26" y="10"/>
                  </a:lnTo>
                  <a:lnTo>
                    <a:pt x="23" y="11"/>
                  </a:lnTo>
                  <a:lnTo>
                    <a:pt x="20" y="11"/>
                  </a:lnTo>
                  <a:lnTo>
                    <a:pt x="19" y="11"/>
                  </a:lnTo>
                  <a:lnTo>
                    <a:pt x="19" y="11"/>
                  </a:lnTo>
                  <a:lnTo>
                    <a:pt x="19" y="13"/>
                  </a:lnTo>
                  <a:lnTo>
                    <a:pt x="19" y="15"/>
                  </a:lnTo>
                  <a:lnTo>
                    <a:pt x="20" y="17"/>
                  </a:lnTo>
                  <a:lnTo>
                    <a:pt x="19" y="18"/>
                  </a:lnTo>
                  <a:lnTo>
                    <a:pt x="19" y="18"/>
                  </a:lnTo>
                  <a:lnTo>
                    <a:pt x="17" y="20"/>
                  </a:lnTo>
                  <a:lnTo>
                    <a:pt x="16" y="18"/>
                  </a:lnTo>
                  <a:lnTo>
                    <a:pt x="13" y="15"/>
                  </a:lnTo>
                  <a:lnTo>
                    <a:pt x="10" y="14"/>
                  </a:lnTo>
                  <a:lnTo>
                    <a:pt x="10" y="14"/>
                  </a:lnTo>
                  <a:lnTo>
                    <a:pt x="7" y="15"/>
                  </a:lnTo>
                  <a:lnTo>
                    <a:pt x="5" y="18"/>
                  </a:lnTo>
                  <a:lnTo>
                    <a:pt x="2" y="25"/>
                  </a:lnTo>
                  <a:lnTo>
                    <a:pt x="2" y="25"/>
                  </a:lnTo>
                  <a:lnTo>
                    <a:pt x="0" y="30"/>
                  </a:lnTo>
                  <a:lnTo>
                    <a:pt x="0" y="34"/>
                  </a:lnTo>
                  <a:lnTo>
                    <a:pt x="2" y="44"/>
                  </a:lnTo>
                  <a:lnTo>
                    <a:pt x="2" y="44"/>
                  </a:lnTo>
                  <a:lnTo>
                    <a:pt x="3" y="48"/>
                  </a:lnTo>
                  <a:lnTo>
                    <a:pt x="6" y="51"/>
                  </a:lnTo>
                  <a:lnTo>
                    <a:pt x="7" y="55"/>
                  </a:lnTo>
                  <a:lnTo>
                    <a:pt x="9" y="58"/>
                  </a:lnTo>
                  <a:lnTo>
                    <a:pt x="9" y="58"/>
                  </a:lnTo>
                  <a:lnTo>
                    <a:pt x="9" y="61"/>
                  </a:lnTo>
                  <a:lnTo>
                    <a:pt x="10" y="65"/>
                  </a:lnTo>
                  <a:lnTo>
                    <a:pt x="10" y="65"/>
                  </a:lnTo>
                  <a:lnTo>
                    <a:pt x="19" y="65"/>
                  </a:lnTo>
                  <a:lnTo>
                    <a:pt x="26" y="67"/>
                  </a:lnTo>
                  <a:lnTo>
                    <a:pt x="26" y="67"/>
                  </a:lnTo>
                  <a:lnTo>
                    <a:pt x="32" y="67"/>
                  </a:lnTo>
                  <a:lnTo>
                    <a:pt x="32" y="67"/>
                  </a:lnTo>
                  <a:lnTo>
                    <a:pt x="27" y="62"/>
                  </a:lnTo>
                  <a:lnTo>
                    <a:pt x="26" y="60"/>
                  </a:lnTo>
                  <a:lnTo>
                    <a:pt x="24" y="58"/>
                  </a:lnTo>
                  <a:lnTo>
                    <a:pt x="24" y="58"/>
                  </a:lnTo>
                  <a:lnTo>
                    <a:pt x="26" y="57"/>
                  </a:lnTo>
                  <a:lnTo>
                    <a:pt x="27" y="57"/>
                  </a:lnTo>
                  <a:lnTo>
                    <a:pt x="33" y="60"/>
                  </a:lnTo>
                  <a:lnTo>
                    <a:pt x="33" y="60"/>
                  </a:lnTo>
                  <a:lnTo>
                    <a:pt x="36" y="61"/>
                  </a:lnTo>
                  <a:lnTo>
                    <a:pt x="40" y="62"/>
                  </a:lnTo>
                  <a:lnTo>
                    <a:pt x="43" y="61"/>
                  </a:lnTo>
                  <a:lnTo>
                    <a:pt x="44" y="60"/>
                  </a:lnTo>
                  <a:lnTo>
                    <a:pt x="44" y="60"/>
                  </a:lnTo>
                  <a:lnTo>
                    <a:pt x="43" y="52"/>
                  </a:lnTo>
                  <a:lnTo>
                    <a:pt x="42" y="50"/>
                  </a:lnTo>
                  <a:lnTo>
                    <a:pt x="40" y="50"/>
                  </a:lnTo>
                  <a:lnTo>
                    <a:pt x="39" y="50"/>
                  </a:lnTo>
                  <a:lnTo>
                    <a:pt x="39" y="50"/>
                  </a:lnTo>
                  <a:lnTo>
                    <a:pt x="34" y="51"/>
                  </a:lnTo>
                  <a:lnTo>
                    <a:pt x="32" y="48"/>
                  </a:lnTo>
                  <a:lnTo>
                    <a:pt x="32" y="48"/>
                  </a:lnTo>
                  <a:lnTo>
                    <a:pt x="32" y="47"/>
                  </a:lnTo>
                  <a:lnTo>
                    <a:pt x="33" y="44"/>
                  </a:lnTo>
                  <a:lnTo>
                    <a:pt x="36" y="38"/>
                  </a:lnTo>
                  <a:lnTo>
                    <a:pt x="36" y="38"/>
                  </a:lnTo>
                  <a:lnTo>
                    <a:pt x="37" y="37"/>
                  </a:lnTo>
                  <a:lnTo>
                    <a:pt x="42" y="35"/>
                  </a:lnTo>
                  <a:lnTo>
                    <a:pt x="44" y="34"/>
                  </a:lnTo>
                  <a:lnTo>
                    <a:pt x="46" y="33"/>
                  </a:lnTo>
                  <a:lnTo>
                    <a:pt x="46" y="33"/>
                  </a:lnTo>
                  <a:lnTo>
                    <a:pt x="46" y="31"/>
                  </a:lnTo>
                  <a:lnTo>
                    <a:pt x="43" y="28"/>
                  </a:lnTo>
                  <a:lnTo>
                    <a:pt x="39" y="25"/>
                  </a:lnTo>
                  <a:lnTo>
                    <a:pt x="39" y="25"/>
                  </a:lnTo>
                  <a:close/>
                  <a:moveTo>
                    <a:pt x="74" y="40"/>
                  </a:moveTo>
                  <a:lnTo>
                    <a:pt x="74" y="40"/>
                  </a:lnTo>
                  <a:lnTo>
                    <a:pt x="73" y="40"/>
                  </a:lnTo>
                  <a:lnTo>
                    <a:pt x="71" y="41"/>
                  </a:lnTo>
                  <a:lnTo>
                    <a:pt x="69" y="44"/>
                  </a:lnTo>
                  <a:lnTo>
                    <a:pt x="69" y="44"/>
                  </a:lnTo>
                  <a:lnTo>
                    <a:pt x="67" y="43"/>
                  </a:lnTo>
                  <a:lnTo>
                    <a:pt x="66" y="40"/>
                  </a:lnTo>
                  <a:lnTo>
                    <a:pt x="64" y="38"/>
                  </a:lnTo>
                  <a:lnTo>
                    <a:pt x="63" y="40"/>
                  </a:lnTo>
                  <a:lnTo>
                    <a:pt x="63" y="40"/>
                  </a:lnTo>
                  <a:lnTo>
                    <a:pt x="61" y="41"/>
                  </a:lnTo>
                  <a:lnTo>
                    <a:pt x="60" y="41"/>
                  </a:lnTo>
                  <a:lnTo>
                    <a:pt x="56" y="41"/>
                  </a:lnTo>
                  <a:lnTo>
                    <a:pt x="53" y="44"/>
                  </a:lnTo>
                  <a:lnTo>
                    <a:pt x="53" y="44"/>
                  </a:lnTo>
                  <a:lnTo>
                    <a:pt x="52" y="47"/>
                  </a:lnTo>
                  <a:lnTo>
                    <a:pt x="52" y="50"/>
                  </a:lnTo>
                  <a:lnTo>
                    <a:pt x="53" y="54"/>
                  </a:lnTo>
                  <a:lnTo>
                    <a:pt x="56" y="57"/>
                  </a:lnTo>
                  <a:lnTo>
                    <a:pt x="59" y="60"/>
                  </a:lnTo>
                  <a:lnTo>
                    <a:pt x="59" y="60"/>
                  </a:lnTo>
                  <a:lnTo>
                    <a:pt x="60" y="61"/>
                  </a:lnTo>
                  <a:lnTo>
                    <a:pt x="60" y="62"/>
                  </a:lnTo>
                  <a:lnTo>
                    <a:pt x="57" y="64"/>
                  </a:lnTo>
                  <a:lnTo>
                    <a:pt x="54" y="64"/>
                  </a:lnTo>
                  <a:lnTo>
                    <a:pt x="54" y="64"/>
                  </a:lnTo>
                  <a:lnTo>
                    <a:pt x="53" y="64"/>
                  </a:lnTo>
                  <a:lnTo>
                    <a:pt x="53" y="67"/>
                  </a:lnTo>
                  <a:lnTo>
                    <a:pt x="56" y="68"/>
                  </a:lnTo>
                  <a:lnTo>
                    <a:pt x="59" y="71"/>
                  </a:lnTo>
                  <a:lnTo>
                    <a:pt x="59" y="71"/>
                  </a:lnTo>
                  <a:lnTo>
                    <a:pt x="61" y="70"/>
                  </a:lnTo>
                  <a:lnTo>
                    <a:pt x="63" y="70"/>
                  </a:lnTo>
                  <a:lnTo>
                    <a:pt x="67" y="65"/>
                  </a:lnTo>
                  <a:lnTo>
                    <a:pt x="70" y="61"/>
                  </a:lnTo>
                  <a:lnTo>
                    <a:pt x="70" y="57"/>
                  </a:lnTo>
                  <a:lnTo>
                    <a:pt x="70" y="57"/>
                  </a:lnTo>
                  <a:lnTo>
                    <a:pt x="71" y="54"/>
                  </a:lnTo>
                  <a:lnTo>
                    <a:pt x="73" y="48"/>
                  </a:lnTo>
                  <a:lnTo>
                    <a:pt x="74" y="43"/>
                  </a:lnTo>
                  <a:lnTo>
                    <a:pt x="74" y="40"/>
                  </a:lnTo>
                  <a:lnTo>
                    <a:pt x="74"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8" name="Estonia">
              <a:extLst>
                <a:ext uri="{FF2B5EF4-FFF2-40B4-BE49-F238E27FC236}">
                  <a16:creationId xmlns:a16="http://schemas.microsoft.com/office/drawing/2014/main" id="{7F10DC9C-2D35-380D-F385-4DDCF0830156}"/>
                </a:ext>
              </a:extLst>
            </p:cNvPr>
            <p:cNvSpPr>
              <a:spLocks noEditPoints="1"/>
            </p:cNvSpPr>
            <p:nvPr/>
          </p:nvSpPr>
          <p:spPr bwMode="auto">
            <a:xfrm>
              <a:off x="7770252" y="1773683"/>
              <a:ext cx="149152" cy="72269"/>
            </a:xfrm>
            <a:custGeom>
              <a:avLst/>
              <a:gdLst/>
              <a:ahLst/>
              <a:cxnLst>
                <a:cxn ang="0">
                  <a:pos x="92" y="12"/>
                </a:cxn>
                <a:cxn ang="0">
                  <a:pos x="97" y="5"/>
                </a:cxn>
                <a:cxn ang="0">
                  <a:pos x="95" y="2"/>
                </a:cxn>
                <a:cxn ang="0">
                  <a:pos x="92" y="3"/>
                </a:cxn>
                <a:cxn ang="0">
                  <a:pos x="77" y="2"/>
                </a:cxn>
                <a:cxn ang="0">
                  <a:pos x="61" y="0"/>
                </a:cxn>
                <a:cxn ang="0">
                  <a:pos x="45" y="2"/>
                </a:cxn>
                <a:cxn ang="0">
                  <a:pos x="31" y="6"/>
                </a:cxn>
                <a:cxn ang="0">
                  <a:pos x="28" y="9"/>
                </a:cxn>
                <a:cxn ang="0">
                  <a:pos x="21" y="13"/>
                </a:cxn>
                <a:cxn ang="0">
                  <a:pos x="23" y="15"/>
                </a:cxn>
                <a:cxn ang="0">
                  <a:pos x="24" y="17"/>
                </a:cxn>
                <a:cxn ang="0">
                  <a:pos x="24" y="23"/>
                </a:cxn>
                <a:cxn ang="0">
                  <a:pos x="26" y="26"/>
                </a:cxn>
                <a:cxn ang="0">
                  <a:pos x="31" y="32"/>
                </a:cxn>
                <a:cxn ang="0">
                  <a:pos x="36" y="30"/>
                </a:cxn>
                <a:cxn ang="0">
                  <a:pos x="40" y="32"/>
                </a:cxn>
                <a:cxn ang="0">
                  <a:pos x="38" y="37"/>
                </a:cxn>
                <a:cxn ang="0">
                  <a:pos x="38" y="37"/>
                </a:cxn>
                <a:cxn ang="0">
                  <a:pos x="48" y="37"/>
                </a:cxn>
                <a:cxn ang="0">
                  <a:pos x="55" y="37"/>
                </a:cxn>
                <a:cxn ang="0">
                  <a:pos x="68" y="46"/>
                </a:cxn>
                <a:cxn ang="0">
                  <a:pos x="71" y="47"/>
                </a:cxn>
                <a:cxn ang="0">
                  <a:pos x="87" y="47"/>
                </a:cxn>
                <a:cxn ang="0">
                  <a:pos x="87" y="46"/>
                </a:cxn>
                <a:cxn ang="0">
                  <a:pos x="87" y="43"/>
                </a:cxn>
                <a:cxn ang="0">
                  <a:pos x="92" y="40"/>
                </a:cxn>
                <a:cxn ang="0">
                  <a:pos x="91" y="37"/>
                </a:cxn>
                <a:cxn ang="0">
                  <a:pos x="88" y="29"/>
                </a:cxn>
                <a:cxn ang="0">
                  <a:pos x="87" y="25"/>
                </a:cxn>
                <a:cxn ang="0">
                  <a:pos x="87" y="20"/>
                </a:cxn>
                <a:cxn ang="0">
                  <a:pos x="92" y="12"/>
                </a:cxn>
                <a:cxn ang="0">
                  <a:pos x="8" y="23"/>
                </a:cxn>
                <a:cxn ang="0">
                  <a:pos x="6" y="25"/>
                </a:cxn>
                <a:cxn ang="0">
                  <a:pos x="0" y="32"/>
                </a:cxn>
                <a:cxn ang="0">
                  <a:pos x="1" y="37"/>
                </a:cxn>
                <a:cxn ang="0">
                  <a:pos x="1" y="37"/>
                </a:cxn>
                <a:cxn ang="0">
                  <a:pos x="11" y="33"/>
                </a:cxn>
                <a:cxn ang="0">
                  <a:pos x="18" y="26"/>
                </a:cxn>
                <a:cxn ang="0">
                  <a:pos x="17" y="23"/>
                </a:cxn>
                <a:cxn ang="0">
                  <a:pos x="8" y="23"/>
                </a:cxn>
                <a:cxn ang="0">
                  <a:pos x="16" y="16"/>
                </a:cxn>
                <a:cxn ang="0">
                  <a:pos x="16" y="16"/>
                </a:cxn>
                <a:cxn ang="0">
                  <a:pos x="10" y="15"/>
                </a:cxn>
                <a:cxn ang="0">
                  <a:pos x="4" y="16"/>
                </a:cxn>
                <a:cxn ang="0">
                  <a:pos x="6" y="17"/>
                </a:cxn>
                <a:cxn ang="0">
                  <a:pos x="10" y="19"/>
                </a:cxn>
                <a:cxn ang="0">
                  <a:pos x="16" y="16"/>
                </a:cxn>
              </a:cxnLst>
              <a:rect l="0" t="0" r="r" b="b"/>
              <a:pathLst>
                <a:path w="97" h="47">
                  <a:moveTo>
                    <a:pt x="92" y="12"/>
                  </a:moveTo>
                  <a:lnTo>
                    <a:pt x="92" y="12"/>
                  </a:lnTo>
                  <a:lnTo>
                    <a:pt x="97" y="7"/>
                  </a:lnTo>
                  <a:lnTo>
                    <a:pt x="97" y="5"/>
                  </a:lnTo>
                  <a:lnTo>
                    <a:pt x="95" y="2"/>
                  </a:lnTo>
                  <a:lnTo>
                    <a:pt x="95" y="2"/>
                  </a:lnTo>
                  <a:lnTo>
                    <a:pt x="92" y="3"/>
                  </a:lnTo>
                  <a:lnTo>
                    <a:pt x="92" y="3"/>
                  </a:lnTo>
                  <a:lnTo>
                    <a:pt x="85" y="3"/>
                  </a:lnTo>
                  <a:lnTo>
                    <a:pt x="77" y="2"/>
                  </a:lnTo>
                  <a:lnTo>
                    <a:pt x="70" y="0"/>
                  </a:lnTo>
                  <a:lnTo>
                    <a:pt x="61" y="0"/>
                  </a:lnTo>
                  <a:lnTo>
                    <a:pt x="61" y="0"/>
                  </a:lnTo>
                  <a:lnTo>
                    <a:pt x="45" y="2"/>
                  </a:lnTo>
                  <a:lnTo>
                    <a:pt x="37" y="3"/>
                  </a:lnTo>
                  <a:lnTo>
                    <a:pt x="31" y="6"/>
                  </a:lnTo>
                  <a:lnTo>
                    <a:pt x="31" y="6"/>
                  </a:lnTo>
                  <a:lnTo>
                    <a:pt x="28" y="9"/>
                  </a:lnTo>
                  <a:lnTo>
                    <a:pt x="24" y="10"/>
                  </a:lnTo>
                  <a:lnTo>
                    <a:pt x="21" y="13"/>
                  </a:lnTo>
                  <a:lnTo>
                    <a:pt x="21" y="13"/>
                  </a:lnTo>
                  <a:lnTo>
                    <a:pt x="23" y="15"/>
                  </a:lnTo>
                  <a:lnTo>
                    <a:pt x="23" y="15"/>
                  </a:lnTo>
                  <a:lnTo>
                    <a:pt x="24" y="17"/>
                  </a:lnTo>
                  <a:lnTo>
                    <a:pt x="24" y="20"/>
                  </a:lnTo>
                  <a:lnTo>
                    <a:pt x="24" y="23"/>
                  </a:lnTo>
                  <a:lnTo>
                    <a:pt x="26" y="26"/>
                  </a:lnTo>
                  <a:lnTo>
                    <a:pt x="26" y="26"/>
                  </a:lnTo>
                  <a:lnTo>
                    <a:pt x="30" y="30"/>
                  </a:lnTo>
                  <a:lnTo>
                    <a:pt x="31" y="32"/>
                  </a:lnTo>
                  <a:lnTo>
                    <a:pt x="36" y="30"/>
                  </a:lnTo>
                  <a:lnTo>
                    <a:pt x="36" y="30"/>
                  </a:lnTo>
                  <a:lnTo>
                    <a:pt x="38" y="30"/>
                  </a:lnTo>
                  <a:lnTo>
                    <a:pt x="40" y="32"/>
                  </a:lnTo>
                  <a:lnTo>
                    <a:pt x="40" y="34"/>
                  </a:lnTo>
                  <a:lnTo>
                    <a:pt x="38" y="37"/>
                  </a:lnTo>
                  <a:lnTo>
                    <a:pt x="38" y="37"/>
                  </a:lnTo>
                  <a:lnTo>
                    <a:pt x="38" y="37"/>
                  </a:lnTo>
                  <a:lnTo>
                    <a:pt x="38" y="37"/>
                  </a:lnTo>
                  <a:lnTo>
                    <a:pt x="48" y="37"/>
                  </a:lnTo>
                  <a:lnTo>
                    <a:pt x="55" y="37"/>
                  </a:lnTo>
                  <a:lnTo>
                    <a:pt x="55" y="37"/>
                  </a:lnTo>
                  <a:lnTo>
                    <a:pt x="63" y="43"/>
                  </a:lnTo>
                  <a:lnTo>
                    <a:pt x="68" y="46"/>
                  </a:lnTo>
                  <a:lnTo>
                    <a:pt x="71" y="47"/>
                  </a:lnTo>
                  <a:lnTo>
                    <a:pt x="71" y="47"/>
                  </a:lnTo>
                  <a:lnTo>
                    <a:pt x="77" y="47"/>
                  </a:lnTo>
                  <a:lnTo>
                    <a:pt x="87" y="47"/>
                  </a:lnTo>
                  <a:lnTo>
                    <a:pt x="87" y="47"/>
                  </a:lnTo>
                  <a:lnTo>
                    <a:pt x="87" y="46"/>
                  </a:lnTo>
                  <a:lnTo>
                    <a:pt x="87" y="43"/>
                  </a:lnTo>
                  <a:lnTo>
                    <a:pt x="87" y="43"/>
                  </a:lnTo>
                  <a:lnTo>
                    <a:pt x="91" y="42"/>
                  </a:lnTo>
                  <a:lnTo>
                    <a:pt x="92" y="40"/>
                  </a:lnTo>
                  <a:lnTo>
                    <a:pt x="91" y="37"/>
                  </a:lnTo>
                  <a:lnTo>
                    <a:pt x="91" y="37"/>
                  </a:lnTo>
                  <a:lnTo>
                    <a:pt x="90" y="34"/>
                  </a:lnTo>
                  <a:lnTo>
                    <a:pt x="88" y="29"/>
                  </a:lnTo>
                  <a:lnTo>
                    <a:pt x="88" y="29"/>
                  </a:lnTo>
                  <a:lnTo>
                    <a:pt x="87" y="25"/>
                  </a:lnTo>
                  <a:lnTo>
                    <a:pt x="87" y="20"/>
                  </a:lnTo>
                  <a:lnTo>
                    <a:pt x="87" y="20"/>
                  </a:lnTo>
                  <a:lnTo>
                    <a:pt x="90" y="17"/>
                  </a:lnTo>
                  <a:lnTo>
                    <a:pt x="92" y="12"/>
                  </a:lnTo>
                  <a:lnTo>
                    <a:pt x="92" y="12"/>
                  </a:lnTo>
                  <a:close/>
                  <a:moveTo>
                    <a:pt x="8" y="23"/>
                  </a:moveTo>
                  <a:lnTo>
                    <a:pt x="8" y="23"/>
                  </a:lnTo>
                  <a:lnTo>
                    <a:pt x="6" y="25"/>
                  </a:lnTo>
                  <a:lnTo>
                    <a:pt x="3" y="27"/>
                  </a:lnTo>
                  <a:lnTo>
                    <a:pt x="0" y="32"/>
                  </a:lnTo>
                  <a:lnTo>
                    <a:pt x="0" y="36"/>
                  </a:lnTo>
                  <a:lnTo>
                    <a:pt x="1" y="37"/>
                  </a:lnTo>
                  <a:lnTo>
                    <a:pt x="1" y="37"/>
                  </a:lnTo>
                  <a:lnTo>
                    <a:pt x="1" y="37"/>
                  </a:lnTo>
                  <a:lnTo>
                    <a:pt x="6" y="36"/>
                  </a:lnTo>
                  <a:lnTo>
                    <a:pt x="11" y="33"/>
                  </a:lnTo>
                  <a:lnTo>
                    <a:pt x="18" y="26"/>
                  </a:lnTo>
                  <a:lnTo>
                    <a:pt x="18" y="26"/>
                  </a:lnTo>
                  <a:lnTo>
                    <a:pt x="20" y="25"/>
                  </a:lnTo>
                  <a:lnTo>
                    <a:pt x="17" y="23"/>
                  </a:lnTo>
                  <a:lnTo>
                    <a:pt x="14" y="23"/>
                  </a:lnTo>
                  <a:lnTo>
                    <a:pt x="8" y="23"/>
                  </a:lnTo>
                  <a:lnTo>
                    <a:pt x="8" y="23"/>
                  </a:lnTo>
                  <a:close/>
                  <a:moveTo>
                    <a:pt x="16" y="16"/>
                  </a:moveTo>
                  <a:lnTo>
                    <a:pt x="16" y="16"/>
                  </a:lnTo>
                  <a:lnTo>
                    <a:pt x="16" y="16"/>
                  </a:lnTo>
                  <a:lnTo>
                    <a:pt x="14" y="15"/>
                  </a:lnTo>
                  <a:lnTo>
                    <a:pt x="10" y="15"/>
                  </a:lnTo>
                  <a:lnTo>
                    <a:pt x="6" y="16"/>
                  </a:lnTo>
                  <a:lnTo>
                    <a:pt x="4" y="16"/>
                  </a:lnTo>
                  <a:lnTo>
                    <a:pt x="6" y="17"/>
                  </a:lnTo>
                  <a:lnTo>
                    <a:pt x="6" y="17"/>
                  </a:lnTo>
                  <a:lnTo>
                    <a:pt x="7" y="19"/>
                  </a:lnTo>
                  <a:lnTo>
                    <a:pt x="10" y="19"/>
                  </a:lnTo>
                  <a:lnTo>
                    <a:pt x="13" y="19"/>
                  </a:lnTo>
                  <a:lnTo>
                    <a:pt x="16" y="16"/>
                  </a:lnTo>
                  <a:lnTo>
                    <a:pt x="16"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9" name="Uzbekistan">
              <a:extLst>
                <a:ext uri="{FF2B5EF4-FFF2-40B4-BE49-F238E27FC236}">
                  <a16:creationId xmlns:a16="http://schemas.microsoft.com/office/drawing/2014/main" id="{D79BE68F-00FD-0592-D71B-943CF3B50D69}"/>
                </a:ext>
              </a:extLst>
            </p:cNvPr>
            <p:cNvSpPr>
              <a:spLocks/>
            </p:cNvSpPr>
            <p:nvPr/>
          </p:nvSpPr>
          <p:spPr bwMode="auto">
            <a:xfrm>
              <a:off x="8609806" y="2248815"/>
              <a:ext cx="429003" cy="255249"/>
            </a:xfrm>
            <a:custGeom>
              <a:avLst/>
              <a:gdLst/>
              <a:ahLst/>
              <a:cxnLst>
                <a:cxn ang="0">
                  <a:pos x="262" y="84"/>
                </a:cxn>
                <a:cxn ang="0">
                  <a:pos x="253" y="83"/>
                </a:cxn>
                <a:cxn ang="0">
                  <a:pos x="241" y="84"/>
                </a:cxn>
                <a:cxn ang="0">
                  <a:pos x="232" y="78"/>
                </a:cxn>
                <a:cxn ang="0">
                  <a:pos x="214" y="85"/>
                </a:cxn>
                <a:cxn ang="0">
                  <a:pos x="208" y="95"/>
                </a:cxn>
                <a:cxn ang="0">
                  <a:pos x="202" y="94"/>
                </a:cxn>
                <a:cxn ang="0">
                  <a:pos x="188" y="87"/>
                </a:cxn>
                <a:cxn ang="0">
                  <a:pos x="175" y="83"/>
                </a:cxn>
                <a:cxn ang="0">
                  <a:pos x="167" y="70"/>
                </a:cxn>
                <a:cxn ang="0">
                  <a:pos x="165" y="53"/>
                </a:cxn>
                <a:cxn ang="0">
                  <a:pos x="155" y="46"/>
                </a:cxn>
                <a:cxn ang="0">
                  <a:pos x="133" y="41"/>
                </a:cxn>
                <a:cxn ang="0">
                  <a:pos x="105" y="41"/>
                </a:cxn>
                <a:cxn ang="0">
                  <a:pos x="96" y="41"/>
                </a:cxn>
                <a:cxn ang="0">
                  <a:pos x="76" y="24"/>
                </a:cxn>
                <a:cxn ang="0">
                  <a:pos x="57" y="33"/>
                </a:cxn>
                <a:cxn ang="0">
                  <a:pos x="53" y="24"/>
                </a:cxn>
                <a:cxn ang="0">
                  <a:pos x="54" y="4"/>
                </a:cxn>
                <a:cxn ang="0">
                  <a:pos x="50" y="3"/>
                </a:cxn>
                <a:cxn ang="0">
                  <a:pos x="46" y="24"/>
                </a:cxn>
                <a:cxn ang="0">
                  <a:pos x="41" y="23"/>
                </a:cxn>
                <a:cxn ang="0">
                  <a:pos x="2" y="11"/>
                </a:cxn>
                <a:cxn ang="0">
                  <a:pos x="0" y="83"/>
                </a:cxn>
                <a:cxn ang="0">
                  <a:pos x="14" y="84"/>
                </a:cxn>
                <a:cxn ang="0">
                  <a:pos x="17" y="74"/>
                </a:cxn>
                <a:cxn ang="0">
                  <a:pos x="29" y="68"/>
                </a:cxn>
                <a:cxn ang="0">
                  <a:pos x="34" y="63"/>
                </a:cxn>
                <a:cxn ang="0">
                  <a:pos x="40" y="60"/>
                </a:cxn>
                <a:cxn ang="0">
                  <a:pos x="51" y="63"/>
                </a:cxn>
                <a:cxn ang="0">
                  <a:pos x="66" y="67"/>
                </a:cxn>
                <a:cxn ang="0">
                  <a:pos x="70" y="84"/>
                </a:cxn>
                <a:cxn ang="0">
                  <a:pos x="94" y="87"/>
                </a:cxn>
                <a:cxn ang="0">
                  <a:pos x="100" y="97"/>
                </a:cxn>
                <a:cxn ang="0">
                  <a:pos x="107" y="110"/>
                </a:cxn>
                <a:cxn ang="0">
                  <a:pos x="124" y="122"/>
                </a:cxn>
                <a:cxn ang="0">
                  <a:pos x="142" y="132"/>
                </a:cxn>
                <a:cxn ang="0">
                  <a:pos x="155" y="142"/>
                </a:cxn>
                <a:cxn ang="0">
                  <a:pos x="167" y="145"/>
                </a:cxn>
                <a:cxn ang="0">
                  <a:pos x="175" y="158"/>
                </a:cxn>
                <a:cxn ang="0">
                  <a:pos x="185" y="162"/>
                </a:cxn>
                <a:cxn ang="0">
                  <a:pos x="195" y="166"/>
                </a:cxn>
                <a:cxn ang="0">
                  <a:pos x="199" y="152"/>
                </a:cxn>
                <a:cxn ang="0">
                  <a:pos x="202" y="147"/>
                </a:cxn>
                <a:cxn ang="0">
                  <a:pos x="199" y="135"/>
                </a:cxn>
                <a:cxn ang="0">
                  <a:pos x="191" y="125"/>
                </a:cxn>
                <a:cxn ang="0">
                  <a:pos x="192" y="121"/>
                </a:cxn>
                <a:cxn ang="0">
                  <a:pos x="206" y="115"/>
                </a:cxn>
                <a:cxn ang="0">
                  <a:pos x="211" y="108"/>
                </a:cxn>
                <a:cxn ang="0">
                  <a:pos x="218" y="100"/>
                </a:cxn>
                <a:cxn ang="0">
                  <a:pos x="231" y="97"/>
                </a:cxn>
                <a:cxn ang="0">
                  <a:pos x="241" y="94"/>
                </a:cxn>
                <a:cxn ang="0">
                  <a:pos x="235" y="107"/>
                </a:cxn>
                <a:cxn ang="0">
                  <a:pos x="253" y="104"/>
                </a:cxn>
                <a:cxn ang="0">
                  <a:pos x="266" y="104"/>
                </a:cxn>
                <a:cxn ang="0">
                  <a:pos x="271" y="100"/>
                </a:cxn>
                <a:cxn ang="0">
                  <a:pos x="276" y="94"/>
                </a:cxn>
              </a:cxnLst>
              <a:rect l="0" t="0" r="r" b="b"/>
              <a:pathLst>
                <a:path w="279" h="166">
                  <a:moveTo>
                    <a:pt x="276" y="94"/>
                  </a:moveTo>
                  <a:lnTo>
                    <a:pt x="276" y="94"/>
                  </a:lnTo>
                  <a:lnTo>
                    <a:pt x="269" y="88"/>
                  </a:lnTo>
                  <a:lnTo>
                    <a:pt x="262" y="84"/>
                  </a:lnTo>
                  <a:lnTo>
                    <a:pt x="256" y="83"/>
                  </a:lnTo>
                  <a:lnTo>
                    <a:pt x="255" y="83"/>
                  </a:lnTo>
                  <a:lnTo>
                    <a:pt x="253" y="83"/>
                  </a:lnTo>
                  <a:lnTo>
                    <a:pt x="253" y="83"/>
                  </a:lnTo>
                  <a:lnTo>
                    <a:pt x="252" y="85"/>
                  </a:lnTo>
                  <a:lnTo>
                    <a:pt x="248" y="87"/>
                  </a:lnTo>
                  <a:lnTo>
                    <a:pt x="243" y="85"/>
                  </a:lnTo>
                  <a:lnTo>
                    <a:pt x="241" y="84"/>
                  </a:lnTo>
                  <a:lnTo>
                    <a:pt x="241" y="84"/>
                  </a:lnTo>
                  <a:lnTo>
                    <a:pt x="239" y="81"/>
                  </a:lnTo>
                  <a:lnTo>
                    <a:pt x="236" y="78"/>
                  </a:lnTo>
                  <a:lnTo>
                    <a:pt x="232" y="78"/>
                  </a:lnTo>
                  <a:lnTo>
                    <a:pt x="226" y="80"/>
                  </a:lnTo>
                  <a:lnTo>
                    <a:pt x="226" y="80"/>
                  </a:lnTo>
                  <a:lnTo>
                    <a:pt x="219" y="83"/>
                  </a:lnTo>
                  <a:lnTo>
                    <a:pt x="214" y="85"/>
                  </a:lnTo>
                  <a:lnTo>
                    <a:pt x="211" y="90"/>
                  </a:lnTo>
                  <a:lnTo>
                    <a:pt x="209" y="92"/>
                  </a:lnTo>
                  <a:lnTo>
                    <a:pt x="209" y="92"/>
                  </a:lnTo>
                  <a:lnTo>
                    <a:pt x="208" y="95"/>
                  </a:lnTo>
                  <a:lnTo>
                    <a:pt x="205" y="97"/>
                  </a:lnTo>
                  <a:lnTo>
                    <a:pt x="204" y="97"/>
                  </a:lnTo>
                  <a:lnTo>
                    <a:pt x="202" y="94"/>
                  </a:lnTo>
                  <a:lnTo>
                    <a:pt x="202" y="94"/>
                  </a:lnTo>
                  <a:lnTo>
                    <a:pt x="201" y="91"/>
                  </a:lnTo>
                  <a:lnTo>
                    <a:pt x="197" y="90"/>
                  </a:lnTo>
                  <a:lnTo>
                    <a:pt x="188" y="87"/>
                  </a:lnTo>
                  <a:lnTo>
                    <a:pt x="188" y="87"/>
                  </a:lnTo>
                  <a:lnTo>
                    <a:pt x="179" y="85"/>
                  </a:lnTo>
                  <a:lnTo>
                    <a:pt x="177" y="85"/>
                  </a:lnTo>
                  <a:lnTo>
                    <a:pt x="175" y="84"/>
                  </a:lnTo>
                  <a:lnTo>
                    <a:pt x="175" y="83"/>
                  </a:lnTo>
                  <a:lnTo>
                    <a:pt x="175" y="83"/>
                  </a:lnTo>
                  <a:lnTo>
                    <a:pt x="172" y="78"/>
                  </a:lnTo>
                  <a:lnTo>
                    <a:pt x="170" y="74"/>
                  </a:lnTo>
                  <a:lnTo>
                    <a:pt x="167" y="70"/>
                  </a:lnTo>
                  <a:lnTo>
                    <a:pt x="165" y="65"/>
                  </a:lnTo>
                  <a:lnTo>
                    <a:pt x="165" y="65"/>
                  </a:lnTo>
                  <a:lnTo>
                    <a:pt x="165" y="57"/>
                  </a:lnTo>
                  <a:lnTo>
                    <a:pt x="165" y="53"/>
                  </a:lnTo>
                  <a:lnTo>
                    <a:pt x="162" y="51"/>
                  </a:lnTo>
                  <a:lnTo>
                    <a:pt x="162" y="51"/>
                  </a:lnTo>
                  <a:lnTo>
                    <a:pt x="158" y="48"/>
                  </a:lnTo>
                  <a:lnTo>
                    <a:pt x="155" y="46"/>
                  </a:lnTo>
                  <a:lnTo>
                    <a:pt x="152" y="43"/>
                  </a:lnTo>
                  <a:lnTo>
                    <a:pt x="150" y="41"/>
                  </a:lnTo>
                  <a:lnTo>
                    <a:pt x="150" y="41"/>
                  </a:lnTo>
                  <a:lnTo>
                    <a:pt x="133" y="41"/>
                  </a:lnTo>
                  <a:lnTo>
                    <a:pt x="117" y="40"/>
                  </a:lnTo>
                  <a:lnTo>
                    <a:pt x="117" y="40"/>
                  </a:lnTo>
                  <a:lnTo>
                    <a:pt x="113" y="40"/>
                  </a:lnTo>
                  <a:lnTo>
                    <a:pt x="105" y="41"/>
                  </a:lnTo>
                  <a:lnTo>
                    <a:pt x="100" y="43"/>
                  </a:lnTo>
                  <a:lnTo>
                    <a:pt x="97" y="43"/>
                  </a:lnTo>
                  <a:lnTo>
                    <a:pt x="96" y="41"/>
                  </a:lnTo>
                  <a:lnTo>
                    <a:pt x="96" y="41"/>
                  </a:lnTo>
                  <a:lnTo>
                    <a:pt x="88" y="31"/>
                  </a:lnTo>
                  <a:lnTo>
                    <a:pt x="77" y="21"/>
                  </a:lnTo>
                  <a:lnTo>
                    <a:pt x="77" y="21"/>
                  </a:lnTo>
                  <a:lnTo>
                    <a:pt x="76" y="24"/>
                  </a:lnTo>
                  <a:lnTo>
                    <a:pt x="73" y="28"/>
                  </a:lnTo>
                  <a:lnTo>
                    <a:pt x="73" y="28"/>
                  </a:lnTo>
                  <a:lnTo>
                    <a:pt x="64" y="33"/>
                  </a:lnTo>
                  <a:lnTo>
                    <a:pt x="57" y="33"/>
                  </a:lnTo>
                  <a:lnTo>
                    <a:pt x="54" y="33"/>
                  </a:lnTo>
                  <a:lnTo>
                    <a:pt x="53" y="31"/>
                  </a:lnTo>
                  <a:lnTo>
                    <a:pt x="53" y="28"/>
                  </a:lnTo>
                  <a:lnTo>
                    <a:pt x="53" y="24"/>
                  </a:lnTo>
                  <a:lnTo>
                    <a:pt x="53" y="24"/>
                  </a:lnTo>
                  <a:lnTo>
                    <a:pt x="56" y="17"/>
                  </a:lnTo>
                  <a:lnTo>
                    <a:pt x="56" y="9"/>
                  </a:lnTo>
                  <a:lnTo>
                    <a:pt x="54" y="4"/>
                  </a:lnTo>
                  <a:lnTo>
                    <a:pt x="53" y="3"/>
                  </a:lnTo>
                  <a:lnTo>
                    <a:pt x="51" y="1"/>
                  </a:lnTo>
                  <a:lnTo>
                    <a:pt x="51" y="1"/>
                  </a:lnTo>
                  <a:lnTo>
                    <a:pt x="50" y="3"/>
                  </a:lnTo>
                  <a:lnTo>
                    <a:pt x="49" y="6"/>
                  </a:lnTo>
                  <a:lnTo>
                    <a:pt x="47" y="13"/>
                  </a:lnTo>
                  <a:lnTo>
                    <a:pt x="47" y="21"/>
                  </a:lnTo>
                  <a:lnTo>
                    <a:pt x="46" y="24"/>
                  </a:lnTo>
                  <a:lnTo>
                    <a:pt x="44" y="26"/>
                  </a:lnTo>
                  <a:lnTo>
                    <a:pt x="44" y="26"/>
                  </a:lnTo>
                  <a:lnTo>
                    <a:pt x="43" y="24"/>
                  </a:lnTo>
                  <a:lnTo>
                    <a:pt x="41" y="23"/>
                  </a:lnTo>
                  <a:lnTo>
                    <a:pt x="40" y="17"/>
                  </a:lnTo>
                  <a:lnTo>
                    <a:pt x="40" y="9"/>
                  </a:lnTo>
                  <a:lnTo>
                    <a:pt x="43" y="0"/>
                  </a:lnTo>
                  <a:lnTo>
                    <a:pt x="2" y="11"/>
                  </a:lnTo>
                  <a:lnTo>
                    <a:pt x="0" y="83"/>
                  </a:lnTo>
                  <a:lnTo>
                    <a:pt x="0" y="83"/>
                  </a:lnTo>
                  <a:lnTo>
                    <a:pt x="0" y="83"/>
                  </a:lnTo>
                  <a:lnTo>
                    <a:pt x="0" y="83"/>
                  </a:lnTo>
                  <a:lnTo>
                    <a:pt x="6" y="84"/>
                  </a:lnTo>
                  <a:lnTo>
                    <a:pt x="12" y="85"/>
                  </a:lnTo>
                  <a:lnTo>
                    <a:pt x="12" y="85"/>
                  </a:lnTo>
                  <a:lnTo>
                    <a:pt x="14" y="84"/>
                  </a:lnTo>
                  <a:lnTo>
                    <a:pt x="16" y="83"/>
                  </a:lnTo>
                  <a:lnTo>
                    <a:pt x="17" y="77"/>
                  </a:lnTo>
                  <a:lnTo>
                    <a:pt x="17" y="77"/>
                  </a:lnTo>
                  <a:lnTo>
                    <a:pt x="17" y="74"/>
                  </a:lnTo>
                  <a:lnTo>
                    <a:pt x="20" y="71"/>
                  </a:lnTo>
                  <a:lnTo>
                    <a:pt x="24" y="70"/>
                  </a:lnTo>
                  <a:lnTo>
                    <a:pt x="29" y="68"/>
                  </a:lnTo>
                  <a:lnTo>
                    <a:pt x="29" y="68"/>
                  </a:lnTo>
                  <a:lnTo>
                    <a:pt x="30" y="68"/>
                  </a:lnTo>
                  <a:lnTo>
                    <a:pt x="32" y="65"/>
                  </a:lnTo>
                  <a:lnTo>
                    <a:pt x="33" y="64"/>
                  </a:lnTo>
                  <a:lnTo>
                    <a:pt x="34" y="63"/>
                  </a:lnTo>
                  <a:lnTo>
                    <a:pt x="34" y="63"/>
                  </a:lnTo>
                  <a:lnTo>
                    <a:pt x="37" y="61"/>
                  </a:lnTo>
                  <a:lnTo>
                    <a:pt x="40" y="60"/>
                  </a:lnTo>
                  <a:lnTo>
                    <a:pt x="40" y="60"/>
                  </a:lnTo>
                  <a:lnTo>
                    <a:pt x="43" y="58"/>
                  </a:lnTo>
                  <a:lnTo>
                    <a:pt x="46" y="58"/>
                  </a:lnTo>
                  <a:lnTo>
                    <a:pt x="51" y="63"/>
                  </a:lnTo>
                  <a:lnTo>
                    <a:pt x="51" y="63"/>
                  </a:lnTo>
                  <a:lnTo>
                    <a:pt x="57" y="64"/>
                  </a:lnTo>
                  <a:lnTo>
                    <a:pt x="64" y="67"/>
                  </a:lnTo>
                  <a:lnTo>
                    <a:pt x="64" y="67"/>
                  </a:lnTo>
                  <a:lnTo>
                    <a:pt x="66" y="67"/>
                  </a:lnTo>
                  <a:lnTo>
                    <a:pt x="67" y="68"/>
                  </a:lnTo>
                  <a:lnTo>
                    <a:pt x="69" y="74"/>
                  </a:lnTo>
                  <a:lnTo>
                    <a:pt x="70" y="84"/>
                  </a:lnTo>
                  <a:lnTo>
                    <a:pt x="70" y="84"/>
                  </a:lnTo>
                  <a:lnTo>
                    <a:pt x="70" y="84"/>
                  </a:lnTo>
                  <a:lnTo>
                    <a:pt x="73" y="85"/>
                  </a:lnTo>
                  <a:lnTo>
                    <a:pt x="80" y="85"/>
                  </a:lnTo>
                  <a:lnTo>
                    <a:pt x="94" y="87"/>
                  </a:lnTo>
                  <a:lnTo>
                    <a:pt x="94" y="87"/>
                  </a:lnTo>
                  <a:lnTo>
                    <a:pt x="96" y="87"/>
                  </a:lnTo>
                  <a:lnTo>
                    <a:pt x="97" y="90"/>
                  </a:lnTo>
                  <a:lnTo>
                    <a:pt x="100" y="97"/>
                  </a:lnTo>
                  <a:lnTo>
                    <a:pt x="100" y="97"/>
                  </a:lnTo>
                  <a:lnTo>
                    <a:pt x="104" y="104"/>
                  </a:lnTo>
                  <a:lnTo>
                    <a:pt x="107" y="110"/>
                  </a:lnTo>
                  <a:lnTo>
                    <a:pt x="107" y="110"/>
                  </a:lnTo>
                  <a:lnTo>
                    <a:pt x="110" y="112"/>
                  </a:lnTo>
                  <a:lnTo>
                    <a:pt x="114" y="115"/>
                  </a:lnTo>
                  <a:lnTo>
                    <a:pt x="120" y="118"/>
                  </a:lnTo>
                  <a:lnTo>
                    <a:pt x="124" y="122"/>
                  </a:lnTo>
                  <a:lnTo>
                    <a:pt x="124" y="122"/>
                  </a:lnTo>
                  <a:lnTo>
                    <a:pt x="127" y="125"/>
                  </a:lnTo>
                  <a:lnTo>
                    <a:pt x="131" y="128"/>
                  </a:lnTo>
                  <a:lnTo>
                    <a:pt x="142" y="132"/>
                  </a:lnTo>
                  <a:lnTo>
                    <a:pt x="142" y="132"/>
                  </a:lnTo>
                  <a:lnTo>
                    <a:pt x="147" y="135"/>
                  </a:lnTo>
                  <a:lnTo>
                    <a:pt x="151" y="139"/>
                  </a:lnTo>
                  <a:lnTo>
                    <a:pt x="155" y="142"/>
                  </a:lnTo>
                  <a:lnTo>
                    <a:pt x="158" y="144"/>
                  </a:lnTo>
                  <a:lnTo>
                    <a:pt x="158" y="144"/>
                  </a:lnTo>
                  <a:lnTo>
                    <a:pt x="162" y="144"/>
                  </a:lnTo>
                  <a:lnTo>
                    <a:pt x="167" y="145"/>
                  </a:lnTo>
                  <a:lnTo>
                    <a:pt x="172" y="148"/>
                  </a:lnTo>
                  <a:lnTo>
                    <a:pt x="174" y="159"/>
                  </a:lnTo>
                  <a:lnTo>
                    <a:pt x="174" y="159"/>
                  </a:lnTo>
                  <a:lnTo>
                    <a:pt x="175" y="158"/>
                  </a:lnTo>
                  <a:lnTo>
                    <a:pt x="175" y="158"/>
                  </a:lnTo>
                  <a:lnTo>
                    <a:pt x="179" y="158"/>
                  </a:lnTo>
                  <a:lnTo>
                    <a:pt x="182" y="161"/>
                  </a:lnTo>
                  <a:lnTo>
                    <a:pt x="185" y="162"/>
                  </a:lnTo>
                  <a:lnTo>
                    <a:pt x="188" y="164"/>
                  </a:lnTo>
                  <a:lnTo>
                    <a:pt x="188" y="164"/>
                  </a:lnTo>
                  <a:lnTo>
                    <a:pt x="192" y="164"/>
                  </a:lnTo>
                  <a:lnTo>
                    <a:pt x="195" y="166"/>
                  </a:lnTo>
                  <a:lnTo>
                    <a:pt x="195" y="166"/>
                  </a:lnTo>
                  <a:lnTo>
                    <a:pt x="195" y="159"/>
                  </a:lnTo>
                  <a:lnTo>
                    <a:pt x="197" y="155"/>
                  </a:lnTo>
                  <a:lnTo>
                    <a:pt x="199" y="152"/>
                  </a:lnTo>
                  <a:lnTo>
                    <a:pt x="202" y="149"/>
                  </a:lnTo>
                  <a:lnTo>
                    <a:pt x="202" y="149"/>
                  </a:lnTo>
                  <a:lnTo>
                    <a:pt x="202" y="148"/>
                  </a:lnTo>
                  <a:lnTo>
                    <a:pt x="202" y="147"/>
                  </a:lnTo>
                  <a:lnTo>
                    <a:pt x="202" y="142"/>
                  </a:lnTo>
                  <a:lnTo>
                    <a:pt x="201" y="139"/>
                  </a:lnTo>
                  <a:lnTo>
                    <a:pt x="199" y="135"/>
                  </a:lnTo>
                  <a:lnTo>
                    <a:pt x="199" y="135"/>
                  </a:lnTo>
                  <a:lnTo>
                    <a:pt x="199" y="134"/>
                  </a:lnTo>
                  <a:lnTo>
                    <a:pt x="198" y="131"/>
                  </a:lnTo>
                  <a:lnTo>
                    <a:pt x="195" y="128"/>
                  </a:lnTo>
                  <a:lnTo>
                    <a:pt x="191" y="125"/>
                  </a:lnTo>
                  <a:lnTo>
                    <a:pt x="189" y="124"/>
                  </a:lnTo>
                  <a:lnTo>
                    <a:pt x="189" y="122"/>
                  </a:lnTo>
                  <a:lnTo>
                    <a:pt x="189" y="122"/>
                  </a:lnTo>
                  <a:lnTo>
                    <a:pt x="192" y="121"/>
                  </a:lnTo>
                  <a:lnTo>
                    <a:pt x="197" y="120"/>
                  </a:lnTo>
                  <a:lnTo>
                    <a:pt x="205" y="117"/>
                  </a:lnTo>
                  <a:lnTo>
                    <a:pt x="205" y="117"/>
                  </a:lnTo>
                  <a:lnTo>
                    <a:pt x="206" y="115"/>
                  </a:lnTo>
                  <a:lnTo>
                    <a:pt x="208" y="112"/>
                  </a:lnTo>
                  <a:lnTo>
                    <a:pt x="208" y="110"/>
                  </a:lnTo>
                  <a:lnTo>
                    <a:pt x="211" y="108"/>
                  </a:lnTo>
                  <a:lnTo>
                    <a:pt x="211" y="108"/>
                  </a:lnTo>
                  <a:lnTo>
                    <a:pt x="212" y="107"/>
                  </a:lnTo>
                  <a:lnTo>
                    <a:pt x="215" y="105"/>
                  </a:lnTo>
                  <a:lnTo>
                    <a:pt x="218" y="100"/>
                  </a:lnTo>
                  <a:lnTo>
                    <a:pt x="218" y="100"/>
                  </a:lnTo>
                  <a:lnTo>
                    <a:pt x="219" y="98"/>
                  </a:lnTo>
                  <a:lnTo>
                    <a:pt x="224" y="98"/>
                  </a:lnTo>
                  <a:lnTo>
                    <a:pt x="226" y="98"/>
                  </a:lnTo>
                  <a:lnTo>
                    <a:pt x="231" y="97"/>
                  </a:lnTo>
                  <a:lnTo>
                    <a:pt x="231" y="97"/>
                  </a:lnTo>
                  <a:lnTo>
                    <a:pt x="236" y="94"/>
                  </a:lnTo>
                  <a:lnTo>
                    <a:pt x="239" y="94"/>
                  </a:lnTo>
                  <a:lnTo>
                    <a:pt x="241" y="94"/>
                  </a:lnTo>
                  <a:lnTo>
                    <a:pt x="241" y="94"/>
                  </a:lnTo>
                  <a:lnTo>
                    <a:pt x="241" y="97"/>
                  </a:lnTo>
                  <a:lnTo>
                    <a:pt x="239" y="100"/>
                  </a:lnTo>
                  <a:lnTo>
                    <a:pt x="235" y="107"/>
                  </a:lnTo>
                  <a:lnTo>
                    <a:pt x="235" y="107"/>
                  </a:lnTo>
                  <a:lnTo>
                    <a:pt x="246" y="107"/>
                  </a:lnTo>
                  <a:lnTo>
                    <a:pt x="251" y="105"/>
                  </a:lnTo>
                  <a:lnTo>
                    <a:pt x="253" y="104"/>
                  </a:lnTo>
                  <a:lnTo>
                    <a:pt x="253" y="104"/>
                  </a:lnTo>
                  <a:lnTo>
                    <a:pt x="256" y="104"/>
                  </a:lnTo>
                  <a:lnTo>
                    <a:pt x="261" y="104"/>
                  </a:lnTo>
                  <a:lnTo>
                    <a:pt x="266" y="104"/>
                  </a:lnTo>
                  <a:lnTo>
                    <a:pt x="268" y="104"/>
                  </a:lnTo>
                  <a:lnTo>
                    <a:pt x="269" y="101"/>
                  </a:lnTo>
                  <a:lnTo>
                    <a:pt x="269" y="101"/>
                  </a:lnTo>
                  <a:lnTo>
                    <a:pt x="271" y="100"/>
                  </a:lnTo>
                  <a:lnTo>
                    <a:pt x="272" y="98"/>
                  </a:lnTo>
                  <a:lnTo>
                    <a:pt x="276" y="98"/>
                  </a:lnTo>
                  <a:lnTo>
                    <a:pt x="279" y="97"/>
                  </a:lnTo>
                  <a:lnTo>
                    <a:pt x="276" y="94"/>
                  </a:lnTo>
                  <a:lnTo>
                    <a:pt x="276" y="9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50" name="Norway">
              <a:extLst>
                <a:ext uri="{FF2B5EF4-FFF2-40B4-BE49-F238E27FC236}">
                  <a16:creationId xmlns:a16="http://schemas.microsoft.com/office/drawing/2014/main" id="{364A756F-6ED2-1B96-2AB6-5D1F62C719C9}"/>
                </a:ext>
              </a:extLst>
            </p:cNvPr>
            <p:cNvSpPr>
              <a:spLocks/>
            </p:cNvSpPr>
            <p:nvPr/>
          </p:nvSpPr>
          <p:spPr bwMode="auto">
            <a:xfrm>
              <a:off x="7361240" y="1301627"/>
              <a:ext cx="633510" cy="527412"/>
            </a:xfrm>
            <a:custGeom>
              <a:avLst/>
              <a:gdLst/>
              <a:ahLst/>
              <a:cxnLst>
                <a:cxn ang="0">
                  <a:pos x="383" y="30"/>
                </a:cxn>
                <a:cxn ang="0">
                  <a:pos x="411" y="21"/>
                </a:cxn>
                <a:cxn ang="0">
                  <a:pos x="375" y="9"/>
                </a:cxn>
                <a:cxn ang="0">
                  <a:pos x="368" y="9"/>
                </a:cxn>
                <a:cxn ang="0">
                  <a:pos x="346" y="20"/>
                </a:cxn>
                <a:cxn ang="0">
                  <a:pos x="320" y="27"/>
                </a:cxn>
                <a:cxn ang="0">
                  <a:pos x="333" y="4"/>
                </a:cxn>
                <a:cxn ang="0">
                  <a:pos x="309" y="6"/>
                </a:cxn>
                <a:cxn ang="0">
                  <a:pos x="293" y="14"/>
                </a:cxn>
                <a:cxn ang="0">
                  <a:pos x="284" y="33"/>
                </a:cxn>
                <a:cxn ang="0">
                  <a:pos x="289" y="13"/>
                </a:cxn>
                <a:cxn ang="0">
                  <a:pos x="269" y="13"/>
                </a:cxn>
                <a:cxn ang="0">
                  <a:pos x="257" y="26"/>
                </a:cxn>
                <a:cxn ang="0">
                  <a:pos x="253" y="33"/>
                </a:cxn>
                <a:cxn ang="0">
                  <a:pos x="249" y="41"/>
                </a:cxn>
                <a:cxn ang="0">
                  <a:pos x="232" y="36"/>
                </a:cxn>
                <a:cxn ang="0">
                  <a:pos x="219" y="38"/>
                </a:cxn>
                <a:cxn ang="0">
                  <a:pos x="203" y="44"/>
                </a:cxn>
                <a:cxn ang="0">
                  <a:pos x="196" y="57"/>
                </a:cxn>
                <a:cxn ang="0">
                  <a:pos x="189" y="65"/>
                </a:cxn>
                <a:cxn ang="0">
                  <a:pos x="172" y="68"/>
                </a:cxn>
                <a:cxn ang="0">
                  <a:pos x="158" y="67"/>
                </a:cxn>
                <a:cxn ang="0">
                  <a:pos x="129" y="90"/>
                </a:cxn>
                <a:cxn ang="0">
                  <a:pos x="161" y="78"/>
                </a:cxn>
                <a:cxn ang="0">
                  <a:pos x="183" y="78"/>
                </a:cxn>
                <a:cxn ang="0">
                  <a:pos x="171" y="84"/>
                </a:cxn>
                <a:cxn ang="0">
                  <a:pos x="151" y="105"/>
                </a:cxn>
                <a:cxn ang="0">
                  <a:pos x="127" y="142"/>
                </a:cxn>
                <a:cxn ang="0">
                  <a:pos x="118" y="168"/>
                </a:cxn>
                <a:cxn ang="0">
                  <a:pos x="107" y="182"/>
                </a:cxn>
                <a:cxn ang="0">
                  <a:pos x="82" y="194"/>
                </a:cxn>
                <a:cxn ang="0">
                  <a:pos x="65" y="211"/>
                </a:cxn>
                <a:cxn ang="0">
                  <a:pos x="50" y="221"/>
                </a:cxn>
                <a:cxn ang="0">
                  <a:pos x="43" y="233"/>
                </a:cxn>
                <a:cxn ang="0">
                  <a:pos x="13" y="246"/>
                </a:cxn>
                <a:cxn ang="0">
                  <a:pos x="4" y="260"/>
                </a:cxn>
                <a:cxn ang="0">
                  <a:pos x="3" y="282"/>
                </a:cxn>
                <a:cxn ang="0">
                  <a:pos x="14" y="296"/>
                </a:cxn>
                <a:cxn ang="0">
                  <a:pos x="16" y="302"/>
                </a:cxn>
                <a:cxn ang="0">
                  <a:pos x="4" y="304"/>
                </a:cxn>
                <a:cxn ang="0">
                  <a:pos x="18" y="312"/>
                </a:cxn>
                <a:cxn ang="0">
                  <a:pos x="8" y="327"/>
                </a:cxn>
                <a:cxn ang="0">
                  <a:pos x="75" y="322"/>
                </a:cxn>
                <a:cxn ang="0">
                  <a:pos x="92" y="312"/>
                </a:cxn>
                <a:cxn ang="0">
                  <a:pos x="109" y="313"/>
                </a:cxn>
                <a:cxn ang="0">
                  <a:pos x="122" y="285"/>
                </a:cxn>
                <a:cxn ang="0">
                  <a:pos x="125" y="262"/>
                </a:cxn>
                <a:cxn ang="0">
                  <a:pos x="117" y="223"/>
                </a:cxn>
                <a:cxn ang="0">
                  <a:pos x="142" y="198"/>
                </a:cxn>
                <a:cxn ang="0">
                  <a:pos x="151" y="162"/>
                </a:cxn>
                <a:cxn ang="0">
                  <a:pos x="166" y="135"/>
                </a:cxn>
                <a:cxn ang="0">
                  <a:pos x="183" y="102"/>
                </a:cxn>
                <a:cxn ang="0">
                  <a:pos x="209" y="74"/>
                </a:cxn>
                <a:cxn ang="0">
                  <a:pos x="240" y="74"/>
                </a:cxn>
                <a:cxn ang="0">
                  <a:pos x="262" y="54"/>
                </a:cxn>
                <a:cxn ang="0">
                  <a:pos x="309" y="68"/>
                </a:cxn>
                <a:cxn ang="0">
                  <a:pos x="327" y="63"/>
                </a:cxn>
                <a:cxn ang="0">
                  <a:pos x="344" y="36"/>
                </a:cxn>
                <a:cxn ang="0">
                  <a:pos x="383" y="46"/>
                </a:cxn>
                <a:cxn ang="0">
                  <a:pos x="408" y="44"/>
                </a:cxn>
              </a:cxnLst>
              <a:rect l="0" t="0" r="r" b="b"/>
              <a:pathLst>
                <a:path w="412" h="343">
                  <a:moveTo>
                    <a:pt x="400" y="40"/>
                  </a:moveTo>
                  <a:lnTo>
                    <a:pt x="400" y="40"/>
                  </a:lnTo>
                  <a:lnTo>
                    <a:pt x="398" y="41"/>
                  </a:lnTo>
                  <a:lnTo>
                    <a:pt x="395" y="41"/>
                  </a:lnTo>
                  <a:lnTo>
                    <a:pt x="394" y="41"/>
                  </a:lnTo>
                  <a:lnTo>
                    <a:pt x="393" y="38"/>
                  </a:lnTo>
                  <a:lnTo>
                    <a:pt x="393" y="38"/>
                  </a:lnTo>
                  <a:lnTo>
                    <a:pt x="391" y="36"/>
                  </a:lnTo>
                  <a:lnTo>
                    <a:pt x="388" y="34"/>
                  </a:lnTo>
                  <a:lnTo>
                    <a:pt x="384" y="31"/>
                  </a:lnTo>
                  <a:lnTo>
                    <a:pt x="383" y="30"/>
                  </a:lnTo>
                  <a:lnTo>
                    <a:pt x="383" y="30"/>
                  </a:lnTo>
                  <a:lnTo>
                    <a:pt x="383" y="30"/>
                  </a:lnTo>
                  <a:lnTo>
                    <a:pt x="385" y="30"/>
                  </a:lnTo>
                  <a:lnTo>
                    <a:pt x="391" y="31"/>
                  </a:lnTo>
                  <a:lnTo>
                    <a:pt x="391" y="31"/>
                  </a:lnTo>
                  <a:lnTo>
                    <a:pt x="393" y="33"/>
                  </a:lnTo>
                  <a:lnTo>
                    <a:pt x="395" y="31"/>
                  </a:lnTo>
                  <a:lnTo>
                    <a:pt x="401" y="28"/>
                  </a:lnTo>
                  <a:lnTo>
                    <a:pt x="401" y="28"/>
                  </a:lnTo>
                  <a:lnTo>
                    <a:pt x="404" y="26"/>
                  </a:lnTo>
                  <a:lnTo>
                    <a:pt x="408" y="26"/>
                  </a:lnTo>
                  <a:lnTo>
                    <a:pt x="411" y="26"/>
                  </a:lnTo>
                  <a:lnTo>
                    <a:pt x="412" y="24"/>
                  </a:lnTo>
                  <a:lnTo>
                    <a:pt x="412" y="24"/>
                  </a:lnTo>
                  <a:lnTo>
                    <a:pt x="411" y="21"/>
                  </a:lnTo>
                  <a:lnTo>
                    <a:pt x="408" y="19"/>
                  </a:lnTo>
                  <a:lnTo>
                    <a:pt x="404" y="16"/>
                  </a:lnTo>
                  <a:lnTo>
                    <a:pt x="404" y="16"/>
                  </a:lnTo>
                  <a:lnTo>
                    <a:pt x="400" y="13"/>
                  </a:lnTo>
                  <a:lnTo>
                    <a:pt x="395" y="11"/>
                  </a:lnTo>
                  <a:lnTo>
                    <a:pt x="391" y="11"/>
                  </a:lnTo>
                  <a:lnTo>
                    <a:pt x="391" y="11"/>
                  </a:lnTo>
                  <a:lnTo>
                    <a:pt x="388" y="11"/>
                  </a:lnTo>
                  <a:lnTo>
                    <a:pt x="387" y="11"/>
                  </a:lnTo>
                  <a:lnTo>
                    <a:pt x="383" y="7"/>
                  </a:lnTo>
                  <a:lnTo>
                    <a:pt x="383" y="7"/>
                  </a:lnTo>
                  <a:lnTo>
                    <a:pt x="380" y="7"/>
                  </a:lnTo>
                  <a:lnTo>
                    <a:pt x="375" y="9"/>
                  </a:lnTo>
                  <a:lnTo>
                    <a:pt x="373" y="11"/>
                  </a:lnTo>
                  <a:lnTo>
                    <a:pt x="371" y="16"/>
                  </a:lnTo>
                  <a:lnTo>
                    <a:pt x="371" y="16"/>
                  </a:lnTo>
                  <a:lnTo>
                    <a:pt x="370" y="20"/>
                  </a:lnTo>
                  <a:lnTo>
                    <a:pt x="368" y="20"/>
                  </a:lnTo>
                  <a:lnTo>
                    <a:pt x="367" y="20"/>
                  </a:lnTo>
                  <a:lnTo>
                    <a:pt x="367" y="17"/>
                  </a:lnTo>
                  <a:lnTo>
                    <a:pt x="367" y="17"/>
                  </a:lnTo>
                  <a:lnTo>
                    <a:pt x="367" y="14"/>
                  </a:lnTo>
                  <a:lnTo>
                    <a:pt x="367" y="11"/>
                  </a:lnTo>
                  <a:lnTo>
                    <a:pt x="367" y="10"/>
                  </a:lnTo>
                  <a:lnTo>
                    <a:pt x="368" y="9"/>
                  </a:lnTo>
                  <a:lnTo>
                    <a:pt x="368" y="9"/>
                  </a:lnTo>
                  <a:lnTo>
                    <a:pt x="371" y="7"/>
                  </a:lnTo>
                  <a:lnTo>
                    <a:pt x="370" y="4"/>
                  </a:lnTo>
                  <a:lnTo>
                    <a:pt x="367" y="1"/>
                  </a:lnTo>
                  <a:lnTo>
                    <a:pt x="363" y="0"/>
                  </a:lnTo>
                  <a:lnTo>
                    <a:pt x="363" y="0"/>
                  </a:lnTo>
                  <a:lnTo>
                    <a:pt x="357" y="0"/>
                  </a:lnTo>
                  <a:lnTo>
                    <a:pt x="353" y="3"/>
                  </a:lnTo>
                  <a:lnTo>
                    <a:pt x="351" y="6"/>
                  </a:lnTo>
                  <a:lnTo>
                    <a:pt x="353" y="9"/>
                  </a:lnTo>
                  <a:lnTo>
                    <a:pt x="353" y="9"/>
                  </a:lnTo>
                  <a:lnTo>
                    <a:pt x="351" y="11"/>
                  </a:lnTo>
                  <a:lnTo>
                    <a:pt x="350" y="16"/>
                  </a:lnTo>
                  <a:lnTo>
                    <a:pt x="346" y="20"/>
                  </a:lnTo>
                  <a:lnTo>
                    <a:pt x="343" y="21"/>
                  </a:lnTo>
                  <a:lnTo>
                    <a:pt x="343" y="21"/>
                  </a:lnTo>
                  <a:lnTo>
                    <a:pt x="341" y="20"/>
                  </a:lnTo>
                  <a:lnTo>
                    <a:pt x="341" y="20"/>
                  </a:lnTo>
                  <a:lnTo>
                    <a:pt x="341" y="16"/>
                  </a:lnTo>
                  <a:lnTo>
                    <a:pt x="343" y="7"/>
                  </a:lnTo>
                  <a:lnTo>
                    <a:pt x="343" y="7"/>
                  </a:lnTo>
                  <a:lnTo>
                    <a:pt x="341" y="6"/>
                  </a:lnTo>
                  <a:lnTo>
                    <a:pt x="340" y="6"/>
                  </a:lnTo>
                  <a:lnTo>
                    <a:pt x="333" y="13"/>
                  </a:lnTo>
                  <a:lnTo>
                    <a:pt x="333" y="13"/>
                  </a:lnTo>
                  <a:lnTo>
                    <a:pt x="324" y="23"/>
                  </a:lnTo>
                  <a:lnTo>
                    <a:pt x="320" y="27"/>
                  </a:lnTo>
                  <a:lnTo>
                    <a:pt x="317" y="28"/>
                  </a:lnTo>
                  <a:lnTo>
                    <a:pt x="317" y="28"/>
                  </a:lnTo>
                  <a:lnTo>
                    <a:pt x="316" y="27"/>
                  </a:lnTo>
                  <a:lnTo>
                    <a:pt x="314" y="24"/>
                  </a:lnTo>
                  <a:lnTo>
                    <a:pt x="316" y="21"/>
                  </a:lnTo>
                  <a:lnTo>
                    <a:pt x="320" y="19"/>
                  </a:lnTo>
                  <a:lnTo>
                    <a:pt x="320" y="19"/>
                  </a:lnTo>
                  <a:lnTo>
                    <a:pt x="324" y="14"/>
                  </a:lnTo>
                  <a:lnTo>
                    <a:pt x="326" y="10"/>
                  </a:lnTo>
                  <a:lnTo>
                    <a:pt x="329" y="7"/>
                  </a:lnTo>
                  <a:lnTo>
                    <a:pt x="330" y="6"/>
                  </a:lnTo>
                  <a:lnTo>
                    <a:pt x="330" y="6"/>
                  </a:lnTo>
                  <a:lnTo>
                    <a:pt x="333" y="4"/>
                  </a:lnTo>
                  <a:lnTo>
                    <a:pt x="333" y="3"/>
                  </a:lnTo>
                  <a:lnTo>
                    <a:pt x="331" y="1"/>
                  </a:lnTo>
                  <a:lnTo>
                    <a:pt x="329" y="0"/>
                  </a:lnTo>
                  <a:lnTo>
                    <a:pt x="329" y="0"/>
                  </a:lnTo>
                  <a:lnTo>
                    <a:pt x="324" y="0"/>
                  </a:lnTo>
                  <a:lnTo>
                    <a:pt x="323" y="1"/>
                  </a:lnTo>
                  <a:lnTo>
                    <a:pt x="320" y="7"/>
                  </a:lnTo>
                  <a:lnTo>
                    <a:pt x="320" y="7"/>
                  </a:lnTo>
                  <a:lnTo>
                    <a:pt x="317" y="7"/>
                  </a:lnTo>
                  <a:lnTo>
                    <a:pt x="313" y="6"/>
                  </a:lnTo>
                  <a:lnTo>
                    <a:pt x="310" y="4"/>
                  </a:lnTo>
                  <a:lnTo>
                    <a:pt x="309" y="6"/>
                  </a:lnTo>
                  <a:lnTo>
                    <a:pt x="309" y="6"/>
                  </a:lnTo>
                  <a:lnTo>
                    <a:pt x="307" y="6"/>
                  </a:lnTo>
                  <a:lnTo>
                    <a:pt x="306" y="7"/>
                  </a:lnTo>
                  <a:lnTo>
                    <a:pt x="304" y="9"/>
                  </a:lnTo>
                  <a:lnTo>
                    <a:pt x="306" y="11"/>
                  </a:lnTo>
                  <a:lnTo>
                    <a:pt x="306" y="11"/>
                  </a:lnTo>
                  <a:lnTo>
                    <a:pt x="306" y="14"/>
                  </a:lnTo>
                  <a:lnTo>
                    <a:pt x="306" y="16"/>
                  </a:lnTo>
                  <a:lnTo>
                    <a:pt x="304" y="16"/>
                  </a:lnTo>
                  <a:lnTo>
                    <a:pt x="302" y="14"/>
                  </a:lnTo>
                  <a:lnTo>
                    <a:pt x="302" y="14"/>
                  </a:lnTo>
                  <a:lnTo>
                    <a:pt x="300" y="11"/>
                  </a:lnTo>
                  <a:lnTo>
                    <a:pt x="297" y="13"/>
                  </a:lnTo>
                  <a:lnTo>
                    <a:pt x="293" y="14"/>
                  </a:lnTo>
                  <a:lnTo>
                    <a:pt x="292" y="17"/>
                  </a:lnTo>
                  <a:lnTo>
                    <a:pt x="292" y="17"/>
                  </a:lnTo>
                  <a:lnTo>
                    <a:pt x="289" y="20"/>
                  </a:lnTo>
                  <a:lnTo>
                    <a:pt x="287" y="21"/>
                  </a:lnTo>
                  <a:lnTo>
                    <a:pt x="286" y="23"/>
                  </a:lnTo>
                  <a:lnTo>
                    <a:pt x="287" y="24"/>
                  </a:lnTo>
                  <a:lnTo>
                    <a:pt x="287" y="24"/>
                  </a:lnTo>
                  <a:lnTo>
                    <a:pt x="289" y="26"/>
                  </a:lnTo>
                  <a:lnTo>
                    <a:pt x="289" y="28"/>
                  </a:lnTo>
                  <a:lnTo>
                    <a:pt x="287" y="31"/>
                  </a:lnTo>
                  <a:lnTo>
                    <a:pt x="286" y="33"/>
                  </a:lnTo>
                  <a:lnTo>
                    <a:pt x="286" y="33"/>
                  </a:lnTo>
                  <a:lnTo>
                    <a:pt x="284" y="33"/>
                  </a:lnTo>
                  <a:lnTo>
                    <a:pt x="283" y="31"/>
                  </a:lnTo>
                  <a:lnTo>
                    <a:pt x="282" y="27"/>
                  </a:lnTo>
                  <a:lnTo>
                    <a:pt x="282" y="24"/>
                  </a:lnTo>
                  <a:lnTo>
                    <a:pt x="280" y="23"/>
                  </a:lnTo>
                  <a:lnTo>
                    <a:pt x="280" y="23"/>
                  </a:lnTo>
                  <a:lnTo>
                    <a:pt x="280" y="23"/>
                  </a:lnTo>
                  <a:lnTo>
                    <a:pt x="277" y="21"/>
                  </a:lnTo>
                  <a:lnTo>
                    <a:pt x="279" y="20"/>
                  </a:lnTo>
                  <a:lnTo>
                    <a:pt x="280" y="17"/>
                  </a:lnTo>
                  <a:lnTo>
                    <a:pt x="283" y="16"/>
                  </a:lnTo>
                  <a:lnTo>
                    <a:pt x="283" y="16"/>
                  </a:lnTo>
                  <a:lnTo>
                    <a:pt x="286" y="16"/>
                  </a:lnTo>
                  <a:lnTo>
                    <a:pt x="289" y="13"/>
                  </a:lnTo>
                  <a:lnTo>
                    <a:pt x="290" y="10"/>
                  </a:lnTo>
                  <a:lnTo>
                    <a:pt x="292" y="9"/>
                  </a:lnTo>
                  <a:lnTo>
                    <a:pt x="292" y="9"/>
                  </a:lnTo>
                  <a:lnTo>
                    <a:pt x="290" y="7"/>
                  </a:lnTo>
                  <a:lnTo>
                    <a:pt x="289" y="6"/>
                  </a:lnTo>
                  <a:lnTo>
                    <a:pt x="286" y="7"/>
                  </a:lnTo>
                  <a:lnTo>
                    <a:pt x="286" y="10"/>
                  </a:lnTo>
                  <a:lnTo>
                    <a:pt x="286" y="10"/>
                  </a:lnTo>
                  <a:lnTo>
                    <a:pt x="284" y="11"/>
                  </a:lnTo>
                  <a:lnTo>
                    <a:pt x="282" y="13"/>
                  </a:lnTo>
                  <a:lnTo>
                    <a:pt x="273" y="11"/>
                  </a:lnTo>
                  <a:lnTo>
                    <a:pt x="273" y="11"/>
                  </a:lnTo>
                  <a:lnTo>
                    <a:pt x="269" y="13"/>
                  </a:lnTo>
                  <a:lnTo>
                    <a:pt x="269" y="16"/>
                  </a:lnTo>
                  <a:lnTo>
                    <a:pt x="270" y="20"/>
                  </a:lnTo>
                  <a:lnTo>
                    <a:pt x="273" y="23"/>
                  </a:lnTo>
                  <a:lnTo>
                    <a:pt x="273" y="23"/>
                  </a:lnTo>
                  <a:lnTo>
                    <a:pt x="276" y="26"/>
                  </a:lnTo>
                  <a:lnTo>
                    <a:pt x="274" y="27"/>
                  </a:lnTo>
                  <a:lnTo>
                    <a:pt x="272" y="27"/>
                  </a:lnTo>
                  <a:lnTo>
                    <a:pt x="269" y="26"/>
                  </a:lnTo>
                  <a:lnTo>
                    <a:pt x="269" y="26"/>
                  </a:lnTo>
                  <a:lnTo>
                    <a:pt x="266" y="24"/>
                  </a:lnTo>
                  <a:lnTo>
                    <a:pt x="263" y="24"/>
                  </a:lnTo>
                  <a:lnTo>
                    <a:pt x="257" y="26"/>
                  </a:lnTo>
                  <a:lnTo>
                    <a:pt x="257" y="26"/>
                  </a:lnTo>
                  <a:lnTo>
                    <a:pt x="256" y="27"/>
                  </a:lnTo>
                  <a:lnTo>
                    <a:pt x="257" y="28"/>
                  </a:lnTo>
                  <a:lnTo>
                    <a:pt x="260" y="30"/>
                  </a:lnTo>
                  <a:lnTo>
                    <a:pt x="265" y="33"/>
                  </a:lnTo>
                  <a:lnTo>
                    <a:pt x="266" y="34"/>
                  </a:lnTo>
                  <a:lnTo>
                    <a:pt x="266" y="34"/>
                  </a:lnTo>
                  <a:lnTo>
                    <a:pt x="265" y="34"/>
                  </a:lnTo>
                  <a:lnTo>
                    <a:pt x="263" y="34"/>
                  </a:lnTo>
                  <a:lnTo>
                    <a:pt x="260" y="33"/>
                  </a:lnTo>
                  <a:lnTo>
                    <a:pt x="259" y="33"/>
                  </a:lnTo>
                  <a:lnTo>
                    <a:pt x="259" y="33"/>
                  </a:lnTo>
                  <a:lnTo>
                    <a:pt x="256" y="34"/>
                  </a:lnTo>
                  <a:lnTo>
                    <a:pt x="253" y="33"/>
                  </a:lnTo>
                  <a:lnTo>
                    <a:pt x="252" y="31"/>
                  </a:lnTo>
                  <a:lnTo>
                    <a:pt x="250" y="28"/>
                  </a:lnTo>
                  <a:lnTo>
                    <a:pt x="250" y="28"/>
                  </a:lnTo>
                  <a:lnTo>
                    <a:pt x="249" y="27"/>
                  </a:lnTo>
                  <a:lnTo>
                    <a:pt x="247" y="27"/>
                  </a:lnTo>
                  <a:lnTo>
                    <a:pt x="245" y="27"/>
                  </a:lnTo>
                  <a:lnTo>
                    <a:pt x="243" y="30"/>
                  </a:lnTo>
                  <a:lnTo>
                    <a:pt x="243" y="30"/>
                  </a:lnTo>
                  <a:lnTo>
                    <a:pt x="245" y="31"/>
                  </a:lnTo>
                  <a:lnTo>
                    <a:pt x="245" y="31"/>
                  </a:lnTo>
                  <a:lnTo>
                    <a:pt x="247" y="33"/>
                  </a:lnTo>
                  <a:lnTo>
                    <a:pt x="249" y="36"/>
                  </a:lnTo>
                  <a:lnTo>
                    <a:pt x="249" y="41"/>
                  </a:lnTo>
                  <a:lnTo>
                    <a:pt x="249" y="41"/>
                  </a:lnTo>
                  <a:lnTo>
                    <a:pt x="247" y="44"/>
                  </a:lnTo>
                  <a:lnTo>
                    <a:pt x="245" y="44"/>
                  </a:lnTo>
                  <a:lnTo>
                    <a:pt x="243" y="41"/>
                  </a:lnTo>
                  <a:lnTo>
                    <a:pt x="243" y="38"/>
                  </a:lnTo>
                  <a:lnTo>
                    <a:pt x="243" y="38"/>
                  </a:lnTo>
                  <a:lnTo>
                    <a:pt x="243" y="36"/>
                  </a:lnTo>
                  <a:lnTo>
                    <a:pt x="240" y="36"/>
                  </a:lnTo>
                  <a:lnTo>
                    <a:pt x="238" y="36"/>
                  </a:lnTo>
                  <a:lnTo>
                    <a:pt x="235" y="37"/>
                  </a:lnTo>
                  <a:lnTo>
                    <a:pt x="235" y="37"/>
                  </a:lnTo>
                  <a:lnTo>
                    <a:pt x="232" y="38"/>
                  </a:lnTo>
                  <a:lnTo>
                    <a:pt x="232" y="36"/>
                  </a:lnTo>
                  <a:lnTo>
                    <a:pt x="233" y="31"/>
                  </a:lnTo>
                  <a:lnTo>
                    <a:pt x="233" y="28"/>
                  </a:lnTo>
                  <a:lnTo>
                    <a:pt x="233" y="28"/>
                  </a:lnTo>
                  <a:lnTo>
                    <a:pt x="230" y="27"/>
                  </a:lnTo>
                  <a:lnTo>
                    <a:pt x="229" y="27"/>
                  </a:lnTo>
                  <a:lnTo>
                    <a:pt x="222" y="30"/>
                  </a:lnTo>
                  <a:lnTo>
                    <a:pt x="222" y="30"/>
                  </a:lnTo>
                  <a:lnTo>
                    <a:pt x="216" y="31"/>
                  </a:lnTo>
                  <a:lnTo>
                    <a:pt x="216" y="31"/>
                  </a:lnTo>
                  <a:lnTo>
                    <a:pt x="218" y="34"/>
                  </a:lnTo>
                  <a:lnTo>
                    <a:pt x="218" y="34"/>
                  </a:lnTo>
                  <a:lnTo>
                    <a:pt x="219" y="37"/>
                  </a:lnTo>
                  <a:lnTo>
                    <a:pt x="219" y="38"/>
                  </a:lnTo>
                  <a:lnTo>
                    <a:pt x="218" y="41"/>
                  </a:lnTo>
                  <a:lnTo>
                    <a:pt x="216" y="41"/>
                  </a:lnTo>
                  <a:lnTo>
                    <a:pt x="216" y="41"/>
                  </a:lnTo>
                  <a:lnTo>
                    <a:pt x="212" y="41"/>
                  </a:lnTo>
                  <a:lnTo>
                    <a:pt x="210" y="43"/>
                  </a:lnTo>
                  <a:lnTo>
                    <a:pt x="210" y="46"/>
                  </a:lnTo>
                  <a:lnTo>
                    <a:pt x="210" y="46"/>
                  </a:lnTo>
                  <a:lnTo>
                    <a:pt x="210" y="47"/>
                  </a:lnTo>
                  <a:lnTo>
                    <a:pt x="208" y="48"/>
                  </a:lnTo>
                  <a:lnTo>
                    <a:pt x="206" y="47"/>
                  </a:lnTo>
                  <a:lnTo>
                    <a:pt x="205" y="46"/>
                  </a:lnTo>
                  <a:lnTo>
                    <a:pt x="205" y="46"/>
                  </a:lnTo>
                  <a:lnTo>
                    <a:pt x="203" y="44"/>
                  </a:lnTo>
                  <a:lnTo>
                    <a:pt x="201" y="44"/>
                  </a:lnTo>
                  <a:lnTo>
                    <a:pt x="196" y="44"/>
                  </a:lnTo>
                  <a:lnTo>
                    <a:pt x="193" y="47"/>
                  </a:lnTo>
                  <a:lnTo>
                    <a:pt x="193" y="47"/>
                  </a:lnTo>
                  <a:lnTo>
                    <a:pt x="189" y="53"/>
                  </a:lnTo>
                  <a:lnTo>
                    <a:pt x="186" y="56"/>
                  </a:lnTo>
                  <a:lnTo>
                    <a:pt x="186" y="58"/>
                  </a:lnTo>
                  <a:lnTo>
                    <a:pt x="186" y="58"/>
                  </a:lnTo>
                  <a:lnTo>
                    <a:pt x="186" y="60"/>
                  </a:lnTo>
                  <a:lnTo>
                    <a:pt x="189" y="58"/>
                  </a:lnTo>
                  <a:lnTo>
                    <a:pt x="192" y="57"/>
                  </a:lnTo>
                  <a:lnTo>
                    <a:pt x="196" y="57"/>
                  </a:lnTo>
                  <a:lnTo>
                    <a:pt x="196" y="57"/>
                  </a:lnTo>
                  <a:lnTo>
                    <a:pt x="198" y="58"/>
                  </a:lnTo>
                  <a:lnTo>
                    <a:pt x="198" y="60"/>
                  </a:lnTo>
                  <a:lnTo>
                    <a:pt x="198" y="61"/>
                  </a:lnTo>
                  <a:lnTo>
                    <a:pt x="198" y="63"/>
                  </a:lnTo>
                  <a:lnTo>
                    <a:pt x="198" y="63"/>
                  </a:lnTo>
                  <a:lnTo>
                    <a:pt x="199" y="65"/>
                  </a:lnTo>
                  <a:lnTo>
                    <a:pt x="199" y="67"/>
                  </a:lnTo>
                  <a:lnTo>
                    <a:pt x="199" y="68"/>
                  </a:lnTo>
                  <a:lnTo>
                    <a:pt x="196" y="67"/>
                  </a:lnTo>
                  <a:lnTo>
                    <a:pt x="196" y="67"/>
                  </a:lnTo>
                  <a:lnTo>
                    <a:pt x="193" y="65"/>
                  </a:lnTo>
                  <a:lnTo>
                    <a:pt x="192" y="64"/>
                  </a:lnTo>
                  <a:lnTo>
                    <a:pt x="189" y="65"/>
                  </a:lnTo>
                  <a:lnTo>
                    <a:pt x="188" y="68"/>
                  </a:lnTo>
                  <a:lnTo>
                    <a:pt x="188" y="68"/>
                  </a:lnTo>
                  <a:lnTo>
                    <a:pt x="188" y="70"/>
                  </a:lnTo>
                  <a:lnTo>
                    <a:pt x="185" y="70"/>
                  </a:lnTo>
                  <a:lnTo>
                    <a:pt x="181" y="64"/>
                  </a:lnTo>
                  <a:lnTo>
                    <a:pt x="181" y="64"/>
                  </a:lnTo>
                  <a:lnTo>
                    <a:pt x="181" y="63"/>
                  </a:lnTo>
                  <a:lnTo>
                    <a:pt x="179" y="64"/>
                  </a:lnTo>
                  <a:lnTo>
                    <a:pt x="176" y="65"/>
                  </a:lnTo>
                  <a:lnTo>
                    <a:pt x="175" y="68"/>
                  </a:lnTo>
                  <a:lnTo>
                    <a:pt x="173" y="68"/>
                  </a:lnTo>
                  <a:lnTo>
                    <a:pt x="172" y="68"/>
                  </a:lnTo>
                  <a:lnTo>
                    <a:pt x="172" y="68"/>
                  </a:lnTo>
                  <a:lnTo>
                    <a:pt x="172" y="67"/>
                  </a:lnTo>
                  <a:lnTo>
                    <a:pt x="172" y="65"/>
                  </a:lnTo>
                  <a:lnTo>
                    <a:pt x="173" y="63"/>
                  </a:lnTo>
                  <a:lnTo>
                    <a:pt x="176" y="58"/>
                  </a:lnTo>
                  <a:lnTo>
                    <a:pt x="176" y="57"/>
                  </a:lnTo>
                  <a:lnTo>
                    <a:pt x="176" y="56"/>
                  </a:lnTo>
                  <a:lnTo>
                    <a:pt x="176" y="56"/>
                  </a:lnTo>
                  <a:lnTo>
                    <a:pt x="175" y="54"/>
                  </a:lnTo>
                  <a:lnTo>
                    <a:pt x="172" y="56"/>
                  </a:lnTo>
                  <a:lnTo>
                    <a:pt x="166" y="63"/>
                  </a:lnTo>
                  <a:lnTo>
                    <a:pt x="166" y="63"/>
                  </a:lnTo>
                  <a:lnTo>
                    <a:pt x="162" y="65"/>
                  </a:lnTo>
                  <a:lnTo>
                    <a:pt x="158" y="67"/>
                  </a:lnTo>
                  <a:lnTo>
                    <a:pt x="156" y="68"/>
                  </a:lnTo>
                  <a:lnTo>
                    <a:pt x="156" y="70"/>
                  </a:lnTo>
                  <a:lnTo>
                    <a:pt x="156" y="70"/>
                  </a:lnTo>
                  <a:lnTo>
                    <a:pt x="156" y="73"/>
                  </a:lnTo>
                  <a:lnTo>
                    <a:pt x="155" y="74"/>
                  </a:lnTo>
                  <a:lnTo>
                    <a:pt x="152" y="75"/>
                  </a:lnTo>
                  <a:lnTo>
                    <a:pt x="149" y="78"/>
                  </a:lnTo>
                  <a:lnTo>
                    <a:pt x="149" y="78"/>
                  </a:lnTo>
                  <a:lnTo>
                    <a:pt x="146" y="81"/>
                  </a:lnTo>
                  <a:lnTo>
                    <a:pt x="142" y="84"/>
                  </a:lnTo>
                  <a:lnTo>
                    <a:pt x="135" y="87"/>
                  </a:lnTo>
                  <a:lnTo>
                    <a:pt x="129" y="90"/>
                  </a:lnTo>
                  <a:lnTo>
                    <a:pt x="129" y="90"/>
                  </a:lnTo>
                  <a:lnTo>
                    <a:pt x="127" y="93"/>
                  </a:lnTo>
                  <a:lnTo>
                    <a:pt x="128" y="93"/>
                  </a:lnTo>
                  <a:lnTo>
                    <a:pt x="128" y="94"/>
                  </a:lnTo>
                  <a:lnTo>
                    <a:pt x="132" y="93"/>
                  </a:lnTo>
                  <a:lnTo>
                    <a:pt x="135" y="90"/>
                  </a:lnTo>
                  <a:lnTo>
                    <a:pt x="135" y="90"/>
                  </a:lnTo>
                  <a:lnTo>
                    <a:pt x="138" y="88"/>
                  </a:lnTo>
                  <a:lnTo>
                    <a:pt x="141" y="87"/>
                  </a:lnTo>
                  <a:lnTo>
                    <a:pt x="144" y="87"/>
                  </a:lnTo>
                  <a:lnTo>
                    <a:pt x="148" y="84"/>
                  </a:lnTo>
                  <a:lnTo>
                    <a:pt x="148" y="84"/>
                  </a:lnTo>
                  <a:lnTo>
                    <a:pt x="156" y="80"/>
                  </a:lnTo>
                  <a:lnTo>
                    <a:pt x="161" y="78"/>
                  </a:lnTo>
                  <a:lnTo>
                    <a:pt x="164" y="78"/>
                  </a:lnTo>
                  <a:lnTo>
                    <a:pt x="164" y="78"/>
                  </a:lnTo>
                  <a:lnTo>
                    <a:pt x="165" y="80"/>
                  </a:lnTo>
                  <a:lnTo>
                    <a:pt x="168" y="80"/>
                  </a:lnTo>
                  <a:lnTo>
                    <a:pt x="169" y="80"/>
                  </a:lnTo>
                  <a:lnTo>
                    <a:pt x="172" y="77"/>
                  </a:lnTo>
                  <a:lnTo>
                    <a:pt x="172" y="77"/>
                  </a:lnTo>
                  <a:lnTo>
                    <a:pt x="175" y="75"/>
                  </a:lnTo>
                  <a:lnTo>
                    <a:pt x="178" y="74"/>
                  </a:lnTo>
                  <a:lnTo>
                    <a:pt x="179" y="75"/>
                  </a:lnTo>
                  <a:lnTo>
                    <a:pt x="182" y="77"/>
                  </a:lnTo>
                  <a:lnTo>
                    <a:pt x="182" y="77"/>
                  </a:lnTo>
                  <a:lnTo>
                    <a:pt x="183" y="78"/>
                  </a:lnTo>
                  <a:lnTo>
                    <a:pt x="181" y="80"/>
                  </a:lnTo>
                  <a:lnTo>
                    <a:pt x="181" y="83"/>
                  </a:lnTo>
                  <a:lnTo>
                    <a:pt x="181" y="85"/>
                  </a:lnTo>
                  <a:lnTo>
                    <a:pt x="181" y="85"/>
                  </a:lnTo>
                  <a:lnTo>
                    <a:pt x="182" y="87"/>
                  </a:lnTo>
                  <a:lnTo>
                    <a:pt x="181" y="90"/>
                  </a:lnTo>
                  <a:lnTo>
                    <a:pt x="178" y="90"/>
                  </a:lnTo>
                  <a:lnTo>
                    <a:pt x="176" y="88"/>
                  </a:lnTo>
                  <a:lnTo>
                    <a:pt x="176" y="88"/>
                  </a:lnTo>
                  <a:lnTo>
                    <a:pt x="175" y="85"/>
                  </a:lnTo>
                  <a:lnTo>
                    <a:pt x="173" y="84"/>
                  </a:lnTo>
                  <a:lnTo>
                    <a:pt x="172" y="84"/>
                  </a:lnTo>
                  <a:lnTo>
                    <a:pt x="171" y="84"/>
                  </a:lnTo>
                  <a:lnTo>
                    <a:pt x="171" y="84"/>
                  </a:lnTo>
                  <a:lnTo>
                    <a:pt x="166" y="88"/>
                  </a:lnTo>
                  <a:lnTo>
                    <a:pt x="165" y="91"/>
                  </a:lnTo>
                  <a:lnTo>
                    <a:pt x="162" y="91"/>
                  </a:lnTo>
                  <a:lnTo>
                    <a:pt x="162" y="91"/>
                  </a:lnTo>
                  <a:lnTo>
                    <a:pt x="161" y="93"/>
                  </a:lnTo>
                  <a:lnTo>
                    <a:pt x="158" y="95"/>
                  </a:lnTo>
                  <a:lnTo>
                    <a:pt x="156" y="98"/>
                  </a:lnTo>
                  <a:lnTo>
                    <a:pt x="156" y="102"/>
                  </a:lnTo>
                  <a:lnTo>
                    <a:pt x="156" y="102"/>
                  </a:lnTo>
                  <a:lnTo>
                    <a:pt x="155" y="105"/>
                  </a:lnTo>
                  <a:lnTo>
                    <a:pt x="154" y="105"/>
                  </a:lnTo>
                  <a:lnTo>
                    <a:pt x="151" y="105"/>
                  </a:lnTo>
                  <a:lnTo>
                    <a:pt x="151" y="108"/>
                  </a:lnTo>
                  <a:lnTo>
                    <a:pt x="151" y="108"/>
                  </a:lnTo>
                  <a:lnTo>
                    <a:pt x="148" y="112"/>
                  </a:lnTo>
                  <a:lnTo>
                    <a:pt x="145" y="117"/>
                  </a:lnTo>
                  <a:lnTo>
                    <a:pt x="135" y="128"/>
                  </a:lnTo>
                  <a:lnTo>
                    <a:pt x="135" y="128"/>
                  </a:lnTo>
                  <a:lnTo>
                    <a:pt x="132" y="132"/>
                  </a:lnTo>
                  <a:lnTo>
                    <a:pt x="132" y="135"/>
                  </a:lnTo>
                  <a:lnTo>
                    <a:pt x="134" y="137"/>
                  </a:lnTo>
                  <a:lnTo>
                    <a:pt x="132" y="139"/>
                  </a:lnTo>
                  <a:lnTo>
                    <a:pt x="132" y="139"/>
                  </a:lnTo>
                  <a:lnTo>
                    <a:pt x="131" y="142"/>
                  </a:lnTo>
                  <a:lnTo>
                    <a:pt x="127" y="142"/>
                  </a:lnTo>
                  <a:lnTo>
                    <a:pt x="122" y="141"/>
                  </a:lnTo>
                  <a:lnTo>
                    <a:pt x="121" y="142"/>
                  </a:lnTo>
                  <a:lnTo>
                    <a:pt x="121" y="142"/>
                  </a:lnTo>
                  <a:lnTo>
                    <a:pt x="119" y="145"/>
                  </a:lnTo>
                  <a:lnTo>
                    <a:pt x="119" y="149"/>
                  </a:lnTo>
                  <a:lnTo>
                    <a:pt x="119" y="154"/>
                  </a:lnTo>
                  <a:lnTo>
                    <a:pt x="118" y="157"/>
                  </a:lnTo>
                  <a:lnTo>
                    <a:pt x="118" y="157"/>
                  </a:lnTo>
                  <a:lnTo>
                    <a:pt x="117" y="159"/>
                  </a:lnTo>
                  <a:lnTo>
                    <a:pt x="117" y="162"/>
                  </a:lnTo>
                  <a:lnTo>
                    <a:pt x="118" y="168"/>
                  </a:lnTo>
                  <a:lnTo>
                    <a:pt x="118" y="168"/>
                  </a:lnTo>
                  <a:lnTo>
                    <a:pt x="118" y="168"/>
                  </a:lnTo>
                  <a:lnTo>
                    <a:pt x="117" y="169"/>
                  </a:lnTo>
                  <a:lnTo>
                    <a:pt x="114" y="168"/>
                  </a:lnTo>
                  <a:lnTo>
                    <a:pt x="109" y="168"/>
                  </a:lnTo>
                  <a:lnTo>
                    <a:pt x="108" y="168"/>
                  </a:lnTo>
                  <a:lnTo>
                    <a:pt x="108" y="169"/>
                  </a:lnTo>
                  <a:lnTo>
                    <a:pt x="108" y="169"/>
                  </a:lnTo>
                  <a:lnTo>
                    <a:pt x="107" y="171"/>
                  </a:lnTo>
                  <a:lnTo>
                    <a:pt x="104" y="172"/>
                  </a:lnTo>
                  <a:lnTo>
                    <a:pt x="97" y="172"/>
                  </a:lnTo>
                  <a:lnTo>
                    <a:pt x="97" y="172"/>
                  </a:lnTo>
                  <a:lnTo>
                    <a:pt x="97" y="174"/>
                  </a:lnTo>
                  <a:lnTo>
                    <a:pt x="100" y="176"/>
                  </a:lnTo>
                  <a:lnTo>
                    <a:pt x="107" y="182"/>
                  </a:lnTo>
                  <a:lnTo>
                    <a:pt x="107" y="182"/>
                  </a:lnTo>
                  <a:lnTo>
                    <a:pt x="107" y="184"/>
                  </a:lnTo>
                  <a:lnTo>
                    <a:pt x="107" y="185"/>
                  </a:lnTo>
                  <a:lnTo>
                    <a:pt x="105" y="186"/>
                  </a:lnTo>
                  <a:lnTo>
                    <a:pt x="102" y="186"/>
                  </a:lnTo>
                  <a:lnTo>
                    <a:pt x="101" y="185"/>
                  </a:lnTo>
                  <a:lnTo>
                    <a:pt x="101" y="185"/>
                  </a:lnTo>
                  <a:lnTo>
                    <a:pt x="101" y="184"/>
                  </a:lnTo>
                  <a:lnTo>
                    <a:pt x="100" y="184"/>
                  </a:lnTo>
                  <a:lnTo>
                    <a:pt x="97" y="185"/>
                  </a:lnTo>
                  <a:lnTo>
                    <a:pt x="87" y="191"/>
                  </a:lnTo>
                  <a:lnTo>
                    <a:pt x="87" y="191"/>
                  </a:lnTo>
                  <a:lnTo>
                    <a:pt x="82" y="194"/>
                  </a:lnTo>
                  <a:lnTo>
                    <a:pt x="81" y="196"/>
                  </a:lnTo>
                  <a:lnTo>
                    <a:pt x="80" y="199"/>
                  </a:lnTo>
                  <a:lnTo>
                    <a:pt x="77" y="201"/>
                  </a:lnTo>
                  <a:lnTo>
                    <a:pt x="77" y="201"/>
                  </a:lnTo>
                  <a:lnTo>
                    <a:pt x="75" y="201"/>
                  </a:lnTo>
                  <a:lnTo>
                    <a:pt x="74" y="202"/>
                  </a:lnTo>
                  <a:lnTo>
                    <a:pt x="72" y="205"/>
                  </a:lnTo>
                  <a:lnTo>
                    <a:pt x="71" y="209"/>
                  </a:lnTo>
                  <a:lnTo>
                    <a:pt x="70" y="212"/>
                  </a:lnTo>
                  <a:lnTo>
                    <a:pt x="70" y="212"/>
                  </a:lnTo>
                  <a:lnTo>
                    <a:pt x="68" y="213"/>
                  </a:lnTo>
                  <a:lnTo>
                    <a:pt x="67" y="213"/>
                  </a:lnTo>
                  <a:lnTo>
                    <a:pt x="65" y="211"/>
                  </a:lnTo>
                  <a:lnTo>
                    <a:pt x="64" y="208"/>
                  </a:lnTo>
                  <a:lnTo>
                    <a:pt x="63" y="206"/>
                  </a:lnTo>
                  <a:lnTo>
                    <a:pt x="60" y="206"/>
                  </a:lnTo>
                  <a:lnTo>
                    <a:pt x="60" y="206"/>
                  </a:lnTo>
                  <a:lnTo>
                    <a:pt x="57" y="206"/>
                  </a:lnTo>
                  <a:lnTo>
                    <a:pt x="55" y="208"/>
                  </a:lnTo>
                  <a:lnTo>
                    <a:pt x="57" y="211"/>
                  </a:lnTo>
                  <a:lnTo>
                    <a:pt x="58" y="215"/>
                  </a:lnTo>
                  <a:lnTo>
                    <a:pt x="58" y="215"/>
                  </a:lnTo>
                  <a:lnTo>
                    <a:pt x="58" y="218"/>
                  </a:lnTo>
                  <a:lnTo>
                    <a:pt x="57" y="218"/>
                  </a:lnTo>
                  <a:lnTo>
                    <a:pt x="53" y="218"/>
                  </a:lnTo>
                  <a:lnTo>
                    <a:pt x="50" y="221"/>
                  </a:lnTo>
                  <a:lnTo>
                    <a:pt x="50" y="221"/>
                  </a:lnTo>
                  <a:lnTo>
                    <a:pt x="45" y="222"/>
                  </a:lnTo>
                  <a:lnTo>
                    <a:pt x="41" y="223"/>
                  </a:lnTo>
                  <a:lnTo>
                    <a:pt x="37" y="223"/>
                  </a:lnTo>
                  <a:lnTo>
                    <a:pt x="34" y="226"/>
                  </a:lnTo>
                  <a:lnTo>
                    <a:pt x="34" y="226"/>
                  </a:lnTo>
                  <a:lnTo>
                    <a:pt x="34" y="228"/>
                  </a:lnTo>
                  <a:lnTo>
                    <a:pt x="34" y="228"/>
                  </a:lnTo>
                  <a:lnTo>
                    <a:pt x="37" y="229"/>
                  </a:lnTo>
                  <a:lnTo>
                    <a:pt x="40" y="230"/>
                  </a:lnTo>
                  <a:lnTo>
                    <a:pt x="43" y="232"/>
                  </a:lnTo>
                  <a:lnTo>
                    <a:pt x="43" y="232"/>
                  </a:lnTo>
                  <a:lnTo>
                    <a:pt x="43" y="233"/>
                  </a:lnTo>
                  <a:lnTo>
                    <a:pt x="41" y="233"/>
                  </a:lnTo>
                  <a:lnTo>
                    <a:pt x="38" y="233"/>
                  </a:lnTo>
                  <a:lnTo>
                    <a:pt x="28" y="232"/>
                  </a:lnTo>
                  <a:lnTo>
                    <a:pt x="28" y="232"/>
                  </a:lnTo>
                  <a:lnTo>
                    <a:pt x="26" y="233"/>
                  </a:lnTo>
                  <a:lnTo>
                    <a:pt x="24" y="235"/>
                  </a:lnTo>
                  <a:lnTo>
                    <a:pt x="23" y="238"/>
                  </a:lnTo>
                  <a:lnTo>
                    <a:pt x="20" y="238"/>
                  </a:lnTo>
                  <a:lnTo>
                    <a:pt x="20" y="238"/>
                  </a:lnTo>
                  <a:lnTo>
                    <a:pt x="17" y="239"/>
                  </a:lnTo>
                  <a:lnTo>
                    <a:pt x="14" y="240"/>
                  </a:lnTo>
                  <a:lnTo>
                    <a:pt x="13" y="243"/>
                  </a:lnTo>
                  <a:lnTo>
                    <a:pt x="13" y="246"/>
                  </a:lnTo>
                  <a:lnTo>
                    <a:pt x="13" y="246"/>
                  </a:lnTo>
                  <a:lnTo>
                    <a:pt x="14" y="248"/>
                  </a:lnTo>
                  <a:lnTo>
                    <a:pt x="13" y="249"/>
                  </a:lnTo>
                  <a:lnTo>
                    <a:pt x="10" y="249"/>
                  </a:lnTo>
                  <a:lnTo>
                    <a:pt x="7" y="248"/>
                  </a:lnTo>
                  <a:lnTo>
                    <a:pt x="7" y="248"/>
                  </a:lnTo>
                  <a:lnTo>
                    <a:pt x="4" y="246"/>
                  </a:lnTo>
                  <a:lnTo>
                    <a:pt x="3" y="249"/>
                  </a:lnTo>
                  <a:lnTo>
                    <a:pt x="0" y="255"/>
                  </a:lnTo>
                  <a:lnTo>
                    <a:pt x="0" y="255"/>
                  </a:lnTo>
                  <a:lnTo>
                    <a:pt x="0" y="258"/>
                  </a:lnTo>
                  <a:lnTo>
                    <a:pt x="3" y="259"/>
                  </a:lnTo>
                  <a:lnTo>
                    <a:pt x="4" y="260"/>
                  </a:lnTo>
                  <a:lnTo>
                    <a:pt x="6" y="262"/>
                  </a:lnTo>
                  <a:lnTo>
                    <a:pt x="6" y="262"/>
                  </a:lnTo>
                  <a:lnTo>
                    <a:pt x="3" y="266"/>
                  </a:lnTo>
                  <a:lnTo>
                    <a:pt x="3" y="267"/>
                  </a:lnTo>
                  <a:lnTo>
                    <a:pt x="4" y="269"/>
                  </a:lnTo>
                  <a:lnTo>
                    <a:pt x="4" y="269"/>
                  </a:lnTo>
                  <a:lnTo>
                    <a:pt x="6" y="269"/>
                  </a:lnTo>
                  <a:lnTo>
                    <a:pt x="6" y="272"/>
                  </a:lnTo>
                  <a:lnTo>
                    <a:pt x="3" y="275"/>
                  </a:lnTo>
                  <a:lnTo>
                    <a:pt x="3" y="275"/>
                  </a:lnTo>
                  <a:lnTo>
                    <a:pt x="1" y="276"/>
                  </a:lnTo>
                  <a:lnTo>
                    <a:pt x="0" y="277"/>
                  </a:lnTo>
                  <a:lnTo>
                    <a:pt x="3" y="282"/>
                  </a:lnTo>
                  <a:lnTo>
                    <a:pt x="3" y="282"/>
                  </a:lnTo>
                  <a:lnTo>
                    <a:pt x="3" y="285"/>
                  </a:lnTo>
                  <a:lnTo>
                    <a:pt x="1" y="286"/>
                  </a:lnTo>
                  <a:lnTo>
                    <a:pt x="0" y="289"/>
                  </a:lnTo>
                  <a:lnTo>
                    <a:pt x="1" y="292"/>
                  </a:lnTo>
                  <a:lnTo>
                    <a:pt x="1" y="292"/>
                  </a:lnTo>
                  <a:lnTo>
                    <a:pt x="4" y="293"/>
                  </a:lnTo>
                  <a:lnTo>
                    <a:pt x="6" y="293"/>
                  </a:lnTo>
                  <a:lnTo>
                    <a:pt x="8" y="293"/>
                  </a:lnTo>
                  <a:lnTo>
                    <a:pt x="10" y="295"/>
                  </a:lnTo>
                  <a:lnTo>
                    <a:pt x="10" y="295"/>
                  </a:lnTo>
                  <a:lnTo>
                    <a:pt x="11" y="296"/>
                  </a:lnTo>
                  <a:lnTo>
                    <a:pt x="14" y="296"/>
                  </a:lnTo>
                  <a:lnTo>
                    <a:pt x="21" y="290"/>
                  </a:lnTo>
                  <a:lnTo>
                    <a:pt x="21" y="290"/>
                  </a:lnTo>
                  <a:lnTo>
                    <a:pt x="23" y="289"/>
                  </a:lnTo>
                  <a:lnTo>
                    <a:pt x="24" y="289"/>
                  </a:lnTo>
                  <a:lnTo>
                    <a:pt x="26" y="290"/>
                  </a:lnTo>
                  <a:lnTo>
                    <a:pt x="26" y="293"/>
                  </a:lnTo>
                  <a:lnTo>
                    <a:pt x="26" y="295"/>
                  </a:lnTo>
                  <a:lnTo>
                    <a:pt x="24" y="295"/>
                  </a:lnTo>
                  <a:lnTo>
                    <a:pt x="24" y="295"/>
                  </a:lnTo>
                  <a:lnTo>
                    <a:pt x="20" y="295"/>
                  </a:lnTo>
                  <a:lnTo>
                    <a:pt x="17" y="296"/>
                  </a:lnTo>
                  <a:lnTo>
                    <a:pt x="16" y="299"/>
                  </a:lnTo>
                  <a:lnTo>
                    <a:pt x="16" y="302"/>
                  </a:lnTo>
                  <a:lnTo>
                    <a:pt x="16" y="302"/>
                  </a:lnTo>
                  <a:lnTo>
                    <a:pt x="14" y="304"/>
                  </a:lnTo>
                  <a:lnTo>
                    <a:pt x="13" y="304"/>
                  </a:lnTo>
                  <a:lnTo>
                    <a:pt x="10" y="303"/>
                  </a:lnTo>
                  <a:lnTo>
                    <a:pt x="8" y="300"/>
                  </a:lnTo>
                  <a:lnTo>
                    <a:pt x="8" y="300"/>
                  </a:lnTo>
                  <a:lnTo>
                    <a:pt x="8" y="299"/>
                  </a:lnTo>
                  <a:lnTo>
                    <a:pt x="7" y="297"/>
                  </a:lnTo>
                  <a:lnTo>
                    <a:pt x="6" y="299"/>
                  </a:lnTo>
                  <a:lnTo>
                    <a:pt x="3" y="302"/>
                  </a:lnTo>
                  <a:lnTo>
                    <a:pt x="3" y="303"/>
                  </a:lnTo>
                  <a:lnTo>
                    <a:pt x="4" y="304"/>
                  </a:lnTo>
                  <a:lnTo>
                    <a:pt x="4" y="304"/>
                  </a:lnTo>
                  <a:lnTo>
                    <a:pt x="4" y="307"/>
                  </a:lnTo>
                  <a:lnTo>
                    <a:pt x="4" y="309"/>
                  </a:lnTo>
                  <a:lnTo>
                    <a:pt x="3" y="312"/>
                  </a:lnTo>
                  <a:lnTo>
                    <a:pt x="3" y="314"/>
                  </a:lnTo>
                  <a:lnTo>
                    <a:pt x="3" y="314"/>
                  </a:lnTo>
                  <a:lnTo>
                    <a:pt x="3" y="316"/>
                  </a:lnTo>
                  <a:lnTo>
                    <a:pt x="6" y="316"/>
                  </a:lnTo>
                  <a:lnTo>
                    <a:pt x="8" y="316"/>
                  </a:lnTo>
                  <a:lnTo>
                    <a:pt x="11" y="313"/>
                  </a:lnTo>
                  <a:lnTo>
                    <a:pt x="11" y="313"/>
                  </a:lnTo>
                  <a:lnTo>
                    <a:pt x="14" y="310"/>
                  </a:lnTo>
                  <a:lnTo>
                    <a:pt x="16" y="310"/>
                  </a:lnTo>
                  <a:lnTo>
                    <a:pt x="18" y="312"/>
                  </a:lnTo>
                  <a:lnTo>
                    <a:pt x="20" y="314"/>
                  </a:lnTo>
                  <a:lnTo>
                    <a:pt x="20" y="314"/>
                  </a:lnTo>
                  <a:lnTo>
                    <a:pt x="20" y="316"/>
                  </a:lnTo>
                  <a:lnTo>
                    <a:pt x="18" y="316"/>
                  </a:lnTo>
                  <a:lnTo>
                    <a:pt x="17" y="317"/>
                  </a:lnTo>
                  <a:lnTo>
                    <a:pt x="16" y="320"/>
                  </a:lnTo>
                  <a:lnTo>
                    <a:pt x="16" y="320"/>
                  </a:lnTo>
                  <a:lnTo>
                    <a:pt x="16" y="323"/>
                  </a:lnTo>
                  <a:lnTo>
                    <a:pt x="14" y="323"/>
                  </a:lnTo>
                  <a:lnTo>
                    <a:pt x="11" y="323"/>
                  </a:lnTo>
                  <a:lnTo>
                    <a:pt x="10" y="326"/>
                  </a:lnTo>
                  <a:lnTo>
                    <a:pt x="10" y="326"/>
                  </a:lnTo>
                  <a:lnTo>
                    <a:pt x="8" y="327"/>
                  </a:lnTo>
                  <a:lnTo>
                    <a:pt x="10" y="329"/>
                  </a:lnTo>
                  <a:lnTo>
                    <a:pt x="14" y="333"/>
                  </a:lnTo>
                  <a:lnTo>
                    <a:pt x="21" y="337"/>
                  </a:lnTo>
                  <a:lnTo>
                    <a:pt x="26" y="339"/>
                  </a:lnTo>
                  <a:lnTo>
                    <a:pt x="26" y="339"/>
                  </a:lnTo>
                  <a:lnTo>
                    <a:pt x="34" y="341"/>
                  </a:lnTo>
                  <a:lnTo>
                    <a:pt x="38" y="343"/>
                  </a:lnTo>
                  <a:lnTo>
                    <a:pt x="45" y="343"/>
                  </a:lnTo>
                  <a:lnTo>
                    <a:pt x="45" y="343"/>
                  </a:lnTo>
                  <a:lnTo>
                    <a:pt x="48" y="343"/>
                  </a:lnTo>
                  <a:lnTo>
                    <a:pt x="53" y="340"/>
                  </a:lnTo>
                  <a:lnTo>
                    <a:pt x="63" y="333"/>
                  </a:lnTo>
                  <a:lnTo>
                    <a:pt x="75" y="322"/>
                  </a:lnTo>
                  <a:lnTo>
                    <a:pt x="75" y="322"/>
                  </a:lnTo>
                  <a:lnTo>
                    <a:pt x="77" y="320"/>
                  </a:lnTo>
                  <a:lnTo>
                    <a:pt x="80" y="320"/>
                  </a:lnTo>
                  <a:lnTo>
                    <a:pt x="82" y="320"/>
                  </a:lnTo>
                  <a:lnTo>
                    <a:pt x="85" y="319"/>
                  </a:lnTo>
                  <a:lnTo>
                    <a:pt x="85" y="319"/>
                  </a:lnTo>
                  <a:lnTo>
                    <a:pt x="88" y="316"/>
                  </a:lnTo>
                  <a:lnTo>
                    <a:pt x="88" y="313"/>
                  </a:lnTo>
                  <a:lnTo>
                    <a:pt x="88" y="310"/>
                  </a:lnTo>
                  <a:lnTo>
                    <a:pt x="90" y="307"/>
                  </a:lnTo>
                  <a:lnTo>
                    <a:pt x="90" y="307"/>
                  </a:lnTo>
                  <a:lnTo>
                    <a:pt x="91" y="309"/>
                  </a:lnTo>
                  <a:lnTo>
                    <a:pt x="92" y="312"/>
                  </a:lnTo>
                  <a:lnTo>
                    <a:pt x="95" y="314"/>
                  </a:lnTo>
                  <a:lnTo>
                    <a:pt x="97" y="316"/>
                  </a:lnTo>
                  <a:lnTo>
                    <a:pt x="97" y="316"/>
                  </a:lnTo>
                  <a:lnTo>
                    <a:pt x="100" y="319"/>
                  </a:lnTo>
                  <a:lnTo>
                    <a:pt x="100" y="323"/>
                  </a:lnTo>
                  <a:lnTo>
                    <a:pt x="100" y="323"/>
                  </a:lnTo>
                  <a:lnTo>
                    <a:pt x="102" y="323"/>
                  </a:lnTo>
                  <a:lnTo>
                    <a:pt x="105" y="324"/>
                  </a:lnTo>
                  <a:lnTo>
                    <a:pt x="105" y="324"/>
                  </a:lnTo>
                  <a:lnTo>
                    <a:pt x="107" y="324"/>
                  </a:lnTo>
                  <a:lnTo>
                    <a:pt x="107" y="324"/>
                  </a:lnTo>
                  <a:lnTo>
                    <a:pt x="108" y="322"/>
                  </a:lnTo>
                  <a:lnTo>
                    <a:pt x="109" y="313"/>
                  </a:lnTo>
                  <a:lnTo>
                    <a:pt x="109" y="313"/>
                  </a:lnTo>
                  <a:lnTo>
                    <a:pt x="111" y="307"/>
                  </a:lnTo>
                  <a:lnTo>
                    <a:pt x="111" y="304"/>
                  </a:lnTo>
                  <a:lnTo>
                    <a:pt x="111" y="300"/>
                  </a:lnTo>
                  <a:lnTo>
                    <a:pt x="111" y="300"/>
                  </a:lnTo>
                  <a:lnTo>
                    <a:pt x="111" y="299"/>
                  </a:lnTo>
                  <a:lnTo>
                    <a:pt x="112" y="299"/>
                  </a:lnTo>
                  <a:lnTo>
                    <a:pt x="115" y="299"/>
                  </a:lnTo>
                  <a:lnTo>
                    <a:pt x="119" y="299"/>
                  </a:lnTo>
                  <a:lnTo>
                    <a:pt x="122" y="297"/>
                  </a:lnTo>
                  <a:lnTo>
                    <a:pt x="122" y="297"/>
                  </a:lnTo>
                  <a:lnTo>
                    <a:pt x="124" y="289"/>
                  </a:lnTo>
                  <a:lnTo>
                    <a:pt x="122" y="285"/>
                  </a:lnTo>
                  <a:lnTo>
                    <a:pt x="121" y="282"/>
                  </a:lnTo>
                  <a:lnTo>
                    <a:pt x="121" y="282"/>
                  </a:lnTo>
                  <a:lnTo>
                    <a:pt x="119" y="280"/>
                  </a:lnTo>
                  <a:lnTo>
                    <a:pt x="118" y="277"/>
                  </a:lnTo>
                  <a:lnTo>
                    <a:pt x="118" y="275"/>
                  </a:lnTo>
                  <a:lnTo>
                    <a:pt x="121" y="275"/>
                  </a:lnTo>
                  <a:lnTo>
                    <a:pt x="121" y="275"/>
                  </a:lnTo>
                  <a:lnTo>
                    <a:pt x="122" y="273"/>
                  </a:lnTo>
                  <a:lnTo>
                    <a:pt x="125" y="272"/>
                  </a:lnTo>
                  <a:lnTo>
                    <a:pt x="127" y="269"/>
                  </a:lnTo>
                  <a:lnTo>
                    <a:pt x="127" y="266"/>
                  </a:lnTo>
                  <a:lnTo>
                    <a:pt x="127" y="266"/>
                  </a:lnTo>
                  <a:lnTo>
                    <a:pt x="125" y="262"/>
                  </a:lnTo>
                  <a:lnTo>
                    <a:pt x="121" y="260"/>
                  </a:lnTo>
                  <a:lnTo>
                    <a:pt x="118" y="258"/>
                  </a:lnTo>
                  <a:lnTo>
                    <a:pt x="115" y="255"/>
                  </a:lnTo>
                  <a:lnTo>
                    <a:pt x="115" y="255"/>
                  </a:lnTo>
                  <a:lnTo>
                    <a:pt x="117" y="250"/>
                  </a:lnTo>
                  <a:lnTo>
                    <a:pt x="117" y="248"/>
                  </a:lnTo>
                  <a:lnTo>
                    <a:pt x="118" y="243"/>
                  </a:lnTo>
                  <a:lnTo>
                    <a:pt x="117" y="239"/>
                  </a:lnTo>
                  <a:lnTo>
                    <a:pt x="117" y="239"/>
                  </a:lnTo>
                  <a:lnTo>
                    <a:pt x="115" y="233"/>
                  </a:lnTo>
                  <a:lnTo>
                    <a:pt x="115" y="229"/>
                  </a:lnTo>
                  <a:lnTo>
                    <a:pt x="117" y="226"/>
                  </a:lnTo>
                  <a:lnTo>
                    <a:pt x="117" y="223"/>
                  </a:lnTo>
                  <a:lnTo>
                    <a:pt x="117" y="223"/>
                  </a:lnTo>
                  <a:lnTo>
                    <a:pt x="115" y="221"/>
                  </a:lnTo>
                  <a:lnTo>
                    <a:pt x="115" y="216"/>
                  </a:lnTo>
                  <a:lnTo>
                    <a:pt x="115" y="212"/>
                  </a:lnTo>
                  <a:lnTo>
                    <a:pt x="118" y="206"/>
                  </a:lnTo>
                  <a:lnTo>
                    <a:pt x="118" y="206"/>
                  </a:lnTo>
                  <a:lnTo>
                    <a:pt x="122" y="202"/>
                  </a:lnTo>
                  <a:lnTo>
                    <a:pt x="127" y="198"/>
                  </a:lnTo>
                  <a:lnTo>
                    <a:pt x="131" y="196"/>
                  </a:lnTo>
                  <a:lnTo>
                    <a:pt x="134" y="196"/>
                  </a:lnTo>
                  <a:lnTo>
                    <a:pt x="134" y="196"/>
                  </a:lnTo>
                  <a:lnTo>
                    <a:pt x="139" y="198"/>
                  </a:lnTo>
                  <a:lnTo>
                    <a:pt x="142" y="198"/>
                  </a:lnTo>
                  <a:lnTo>
                    <a:pt x="145" y="195"/>
                  </a:lnTo>
                  <a:lnTo>
                    <a:pt x="145" y="195"/>
                  </a:lnTo>
                  <a:lnTo>
                    <a:pt x="146" y="189"/>
                  </a:lnTo>
                  <a:lnTo>
                    <a:pt x="146" y="188"/>
                  </a:lnTo>
                  <a:lnTo>
                    <a:pt x="145" y="186"/>
                  </a:lnTo>
                  <a:lnTo>
                    <a:pt x="145" y="186"/>
                  </a:lnTo>
                  <a:lnTo>
                    <a:pt x="142" y="185"/>
                  </a:lnTo>
                  <a:lnTo>
                    <a:pt x="141" y="184"/>
                  </a:lnTo>
                  <a:lnTo>
                    <a:pt x="139" y="182"/>
                  </a:lnTo>
                  <a:lnTo>
                    <a:pt x="141" y="178"/>
                  </a:lnTo>
                  <a:lnTo>
                    <a:pt x="141" y="178"/>
                  </a:lnTo>
                  <a:lnTo>
                    <a:pt x="148" y="168"/>
                  </a:lnTo>
                  <a:lnTo>
                    <a:pt x="151" y="162"/>
                  </a:lnTo>
                  <a:lnTo>
                    <a:pt x="152" y="158"/>
                  </a:lnTo>
                  <a:lnTo>
                    <a:pt x="152" y="158"/>
                  </a:lnTo>
                  <a:lnTo>
                    <a:pt x="151" y="148"/>
                  </a:lnTo>
                  <a:lnTo>
                    <a:pt x="151" y="145"/>
                  </a:lnTo>
                  <a:lnTo>
                    <a:pt x="152" y="142"/>
                  </a:lnTo>
                  <a:lnTo>
                    <a:pt x="152" y="142"/>
                  </a:lnTo>
                  <a:lnTo>
                    <a:pt x="155" y="142"/>
                  </a:lnTo>
                  <a:lnTo>
                    <a:pt x="158" y="142"/>
                  </a:lnTo>
                  <a:lnTo>
                    <a:pt x="161" y="141"/>
                  </a:lnTo>
                  <a:lnTo>
                    <a:pt x="165" y="139"/>
                  </a:lnTo>
                  <a:lnTo>
                    <a:pt x="165" y="139"/>
                  </a:lnTo>
                  <a:lnTo>
                    <a:pt x="166" y="138"/>
                  </a:lnTo>
                  <a:lnTo>
                    <a:pt x="166" y="135"/>
                  </a:lnTo>
                  <a:lnTo>
                    <a:pt x="166" y="132"/>
                  </a:lnTo>
                  <a:lnTo>
                    <a:pt x="168" y="131"/>
                  </a:lnTo>
                  <a:lnTo>
                    <a:pt x="168" y="131"/>
                  </a:lnTo>
                  <a:lnTo>
                    <a:pt x="172" y="125"/>
                  </a:lnTo>
                  <a:lnTo>
                    <a:pt x="176" y="118"/>
                  </a:lnTo>
                  <a:lnTo>
                    <a:pt x="176" y="118"/>
                  </a:lnTo>
                  <a:lnTo>
                    <a:pt x="179" y="115"/>
                  </a:lnTo>
                  <a:lnTo>
                    <a:pt x="181" y="112"/>
                  </a:lnTo>
                  <a:lnTo>
                    <a:pt x="179" y="110"/>
                  </a:lnTo>
                  <a:lnTo>
                    <a:pt x="179" y="110"/>
                  </a:lnTo>
                  <a:lnTo>
                    <a:pt x="179" y="108"/>
                  </a:lnTo>
                  <a:lnTo>
                    <a:pt x="181" y="105"/>
                  </a:lnTo>
                  <a:lnTo>
                    <a:pt x="183" y="102"/>
                  </a:lnTo>
                  <a:lnTo>
                    <a:pt x="185" y="98"/>
                  </a:lnTo>
                  <a:lnTo>
                    <a:pt x="185" y="98"/>
                  </a:lnTo>
                  <a:lnTo>
                    <a:pt x="185" y="95"/>
                  </a:lnTo>
                  <a:lnTo>
                    <a:pt x="189" y="93"/>
                  </a:lnTo>
                  <a:lnTo>
                    <a:pt x="192" y="90"/>
                  </a:lnTo>
                  <a:lnTo>
                    <a:pt x="196" y="90"/>
                  </a:lnTo>
                  <a:lnTo>
                    <a:pt x="196" y="90"/>
                  </a:lnTo>
                  <a:lnTo>
                    <a:pt x="205" y="90"/>
                  </a:lnTo>
                  <a:lnTo>
                    <a:pt x="208" y="88"/>
                  </a:lnTo>
                  <a:lnTo>
                    <a:pt x="209" y="85"/>
                  </a:lnTo>
                  <a:lnTo>
                    <a:pt x="209" y="85"/>
                  </a:lnTo>
                  <a:lnTo>
                    <a:pt x="208" y="77"/>
                  </a:lnTo>
                  <a:lnTo>
                    <a:pt x="209" y="74"/>
                  </a:lnTo>
                  <a:lnTo>
                    <a:pt x="210" y="73"/>
                  </a:lnTo>
                  <a:lnTo>
                    <a:pt x="212" y="74"/>
                  </a:lnTo>
                  <a:lnTo>
                    <a:pt x="212" y="74"/>
                  </a:lnTo>
                  <a:lnTo>
                    <a:pt x="218" y="75"/>
                  </a:lnTo>
                  <a:lnTo>
                    <a:pt x="222" y="75"/>
                  </a:lnTo>
                  <a:lnTo>
                    <a:pt x="226" y="75"/>
                  </a:lnTo>
                  <a:lnTo>
                    <a:pt x="229" y="77"/>
                  </a:lnTo>
                  <a:lnTo>
                    <a:pt x="229" y="77"/>
                  </a:lnTo>
                  <a:lnTo>
                    <a:pt x="233" y="78"/>
                  </a:lnTo>
                  <a:lnTo>
                    <a:pt x="236" y="78"/>
                  </a:lnTo>
                  <a:lnTo>
                    <a:pt x="239" y="77"/>
                  </a:lnTo>
                  <a:lnTo>
                    <a:pt x="240" y="74"/>
                  </a:lnTo>
                  <a:lnTo>
                    <a:pt x="240" y="74"/>
                  </a:lnTo>
                  <a:lnTo>
                    <a:pt x="240" y="68"/>
                  </a:lnTo>
                  <a:lnTo>
                    <a:pt x="242" y="64"/>
                  </a:lnTo>
                  <a:lnTo>
                    <a:pt x="245" y="61"/>
                  </a:lnTo>
                  <a:lnTo>
                    <a:pt x="246" y="61"/>
                  </a:lnTo>
                  <a:lnTo>
                    <a:pt x="249" y="61"/>
                  </a:lnTo>
                  <a:lnTo>
                    <a:pt x="249" y="61"/>
                  </a:lnTo>
                  <a:lnTo>
                    <a:pt x="250" y="63"/>
                  </a:lnTo>
                  <a:lnTo>
                    <a:pt x="250" y="63"/>
                  </a:lnTo>
                  <a:lnTo>
                    <a:pt x="253" y="58"/>
                  </a:lnTo>
                  <a:lnTo>
                    <a:pt x="255" y="57"/>
                  </a:lnTo>
                  <a:lnTo>
                    <a:pt x="259" y="54"/>
                  </a:lnTo>
                  <a:lnTo>
                    <a:pt x="262" y="54"/>
                  </a:lnTo>
                  <a:lnTo>
                    <a:pt x="262" y="54"/>
                  </a:lnTo>
                  <a:lnTo>
                    <a:pt x="266" y="57"/>
                  </a:lnTo>
                  <a:lnTo>
                    <a:pt x="269" y="61"/>
                  </a:lnTo>
                  <a:lnTo>
                    <a:pt x="273" y="65"/>
                  </a:lnTo>
                  <a:lnTo>
                    <a:pt x="279" y="67"/>
                  </a:lnTo>
                  <a:lnTo>
                    <a:pt x="279" y="67"/>
                  </a:lnTo>
                  <a:lnTo>
                    <a:pt x="290" y="70"/>
                  </a:lnTo>
                  <a:lnTo>
                    <a:pt x="293" y="70"/>
                  </a:lnTo>
                  <a:lnTo>
                    <a:pt x="296" y="68"/>
                  </a:lnTo>
                  <a:lnTo>
                    <a:pt x="296" y="68"/>
                  </a:lnTo>
                  <a:lnTo>
                    <a:pt x="299" y="67"/>
                  </a:lnTo>
                  <a:lnTo>
                    <a:pt x="302" y="68"/>
                  </a:lnTo>
                  <a:lnTo>
                    <a:pt x="304" y="68"/>
                  </a:lnTo>
                  <a:lnTo>
                    <a:pt x="309" y="68"/>
                  </a:lnTo>
                  <a:lnTo>
                    <a:pt x="309" y="68"/>
                  </a:lnTo>
                  <a:lnTo>
                    <a:pt x="310" y="68"/>
                  </a:lnTo>
                  <a:lnTo>
                    <a:pt x="311" y="70"/>
                  </a:lnTo>
                  <a:lnTo>
                    <a:pt x="313" y="71"/>
                  </a:lnTo>
                  <a:lnTo>
                    <a:pt x="314" y="73"/>
                  </a:lnTo>
                  <a:lnTo>
                    <a:pt x="317" y="71"/>
                  </a:lnTo>
                  <a:lnTo>
                    <a:pt x="317" y="71"/>
                  </a:lnTo>
                  <a:lnTo>
                    <a:pt x="320" y="67"/>
                  </a:lnTo>
                  <a:lnTo>
                    <a:pt x="320" y="64"/>
                  </a:lnTo>
                  <a:lnTo>
                    <a:pt x="321" y="63"/>
                  </a:lnTo>
                  <a:lnTo>
                    <a:pt x="324" y="63"/>
                  </a:lnTo>
                  <a:lnTo>
                    <a:pt x="324" y="63"/>
                  </a:lnTo>
                  <a:lnTo>
                    <a:pt x="327" y="63"/>
                  </a:lnTo>
                  <a:lnTo>
                    <a:pt x="329" y="61"/>
                  </a:lnTo>
                  <a:lnTo>
                    <a:pt x="329" y="57"/>
                  </a:lnTo>
                  <a:lnTo>
                    <a:pt x="327" y="48"/>
                  </a:lnTo>
                  <a:lnTo>
                    <a:pt x="327" y="48"/>
                  </a:lnTo>
                  <a:lnTo>
                    <a:pt x="329" y="47"/>
                  </a:lnTo>
                  <a:lnTo>
                    <a:pt x="329" y="46"/>
                  </a:lnTo>
                  <a:lnTo>
                    <a:pt x="333" y="43"/>
                  </a:lnTo>
                  <a:lnTo>
                    <a:pt x="336" y="41"/>
                  </a:lnTo>
                  <a:lnTo>
                    <a:pt x="337" y="38"/>
                  </a:lnTo>
                  <a:lnTo>
                    <a:pt x="337" y="38"/>
                  </a:lnTo>
                  <a:lnTo>
                    <a:pt x="339" y="37"/>
                  </a:lnTo>
                  <a:lnTo>
                    <a:pt x="340" y="36"/>
                  </a:lnTo>
                  <a:lnTo>
                    <a:pt x="344" y="36"/>
                  </a:lnTo>
                  <a:lnTo>
                    <a:pt x="350" y="36"/>
                  </a:lnTo>
                  <a:lnTo>
                    <a:pt x="353" y="34"/>
                  </a:lnTo>
                  <a:lnTo>
                    <a:pt x="353" y="34"/>
                  </a:lnTo>
                  <a:lnTo>
                    <a:pt x="356" y="31"/>
                  </a:lnTo>
                  <a:lnTo>
                    <a:pt x="360" y="31"/>
                  </a:lnTo>
                  <a:lnTo>
                    <a:pt x="363" y="31"/>
                  </a:lnTo>
                  <a:lnTo>
                    <a:pt x="367" y="34"/>
                  </a:lnTo>
                  <a:lnTo>
                    <a:pt x="367" y="34"/>
                  </a:lnTo>
                  <a:lnTo>
                    <a:pt x="370" y="37"/>
                  </a:lnTo>
                  <a:lnTo>
                    <a:pt x="375" y="40"/>
                  </a:lnTo>
                  <a:lnTo>
                    <a:pt x="381" y="43"/>
                  </a:lnTo>
                  <a:lnTo>
                    <a:pt x="383" y="44"/>
                  </a:lnTo>
                  <a:lnTo>
                    <a:pt x="383" y="46"/>
                  </a:lnTo>
                  <a:lnTo>
                    <a:pt x="383" y="46"/>
                  </a:lnTo>
                  <a:lnTo>
                    <a:pt x="383" y="54"/>
                  </a:lnTo>
                  <a:lnTo>
                    <a:pt x="383" y="54"/>
                  </a:lnTo>
                  <a:lnTo>
                    <a:pt x="387" y="51"/>
                  </a:lnTo>
                  <a:lnTo>
                    <a:pt x="391" y="51"/>
                  </a:lnTo>
                  <a:lnTo>
                    <a:pt x="391" y="51"/>
                  </a:lnTo>
                  <a:lnTo>
                    <a:pt x="394" y="50"/>
                  </a:lnTo>
                  <a:lnTo>
                    <a:pt x="397" y="47"/>
                  </a:lnTo>
                  <a:lnTo>
                    <a:pt x="401" y="46"/>
                  </a:lnTo>
                  <a:lnTo>
                    <a:pt x="404" y="44"/>
                  </a:lnTo>
                  <a:lnTo>
                    <a:pt x="404" y="44"/>
                  </a:lnTo>
                  <a:lnTo>
                    <a:pt x="407" y="44"/>
                  </a:lnTo>
                  <a:lnTo>
                    <a:pt x="408" y="44"/>
                  </a:lnTo>
                  <a:lnTo>
                    <a:pt x="411" y="43"/>
                  </a:lnTo>
                  <a:lnTo>
                    <a:pt x="412" y="38"/>
                  </a:lnTo>
                  <a:lnTo>
                    <a:pt x="412" y="38"/>
                  </a:lnTo>
                  <a:lnTo>
                    <a:pt x="408" y="37"/>
                  </a:lnTo>
                  <a:lnTo>
                    <a:pt x="405" y="37"/>
                  </a:lnTo>
                  <a:lnTo>
                    <a:pt x="401" y="37"/>
                  </a:lnTo>
                  <a:lnTo>
                    <a:pt x="400" y="40"/>
                  </a:lnTo>
                  <a:lnTo>
                    <a:pt x="400"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51" name="Turkmenistan">
              <a:extLst>
                <a:ext uri="{FF2B5EF4-FFF2-40B4-BE49-F238E27FC236}">
                  <a16:creationId xmlns:a16="http://schemas.microsoft.com/office/drawing/2014/main" id="{2D717D09-73F0-A822-4E39-9086399AFA6F}"/>
                </a:ext>
              </a:extLst>
            </p:cNvPr>
            <p:cNvSpPr>
              <a:spLocks/>
            </p:cNvSpPr>
            <p:nvPr/>
          </p:nvSpPr>
          <p:spPr bwMode="auto">
            <a:xfrm>
              <a:off x="8529849" y="2337998"/>
              <a:ext cx="347508" cy="219883"/>
            </a:xfrm>
            <a:custGeom>
              <a:avLst/>
              <a:gdLst/>
              <a:ahLst/>
              <a:cxnLst>
                <a:cxn ang="0">
                  <a:pos x="214" y="86"/>
                </a:cxn>
                <a:cxn ang="0">
                  <a:pos x="203" y="81"/>
                </a:cxn>
                <a:cxn ang="0">
                  <a:pos x="183" y="70"/>
                </a:cxn>
                <a:cxn ang="0">
                  <a:pos x="172" y="60"/>
                </a:cxn>
                <a:cxn ang="0">
                  <a:pos x="159" y="52"/>
                </a:cxn>
                <a:cxn ang="0">
                  <a:pos x="149" y="32"/>
                </a:cxn>
                <a:cxn ang="0">
                  <a:pos x="132" y="27"/>
                </a:cxn>
                <a:cxn ang="0">
                  <a:pos x="122" y="26"/>
                </a:cxn>
                <a:cxn ang="0">
                  <a:pos x="116" y="9"/>
                </a:cxn>
                <a:cxn ang="0">
                  <a:pos x="103" y="5"/>
                </a:cxn>
                <a:cxn ang="0">
                  <a:pos x="92" y="2"/>
                </a:cxn>
                <a:cxn ang="0">
                  <a:pos x="85" y="6"/>
                </a:cxn>
                <a:cxn ang="0">
                  <a:pos x="81" y="10"/>
                </a:cxn>
                <a:cxn ang="0">
                  <a:pos x="69" y="19"/>
                </a:cxn>
                <a:cxn ang="0">
                  <a:pos x="64" y="27"/>
                </a:cxn>
                <a:cxn ang="0">
                  <a:pos x="52" y="25"/>
                </a:cxn>
                <a:cxn ang="0">
                  <a:pos x="41" y="22"/>
                </a:cxn>
                <a:cxn ang="0">
                  <a:pos x="25" y="7"/>
                </a:cxn>
                <a:cxn ang="0">
                  <a:pos x="10" y="7"/>
                </a:cxn>
                <a:cxn ang="0">
                  <a:pos x="4" y="15"/>
                </a:cxn>
                <a:cxn ang="0">
                  <a:pos x="12" y="12"/>
                </a:cxn>
                <a:cxn ang="0">
                  <a:pos x="21" y="25"/>
                </a:cxn>
                <a:cxn ang="0">
                  <a:pos x="28" y="29"/>
                </a:cxn>
                <a:cxn ang="0">
                  <a:pos x="32" y="36"/>
                </a:cxn>
                <a:cxn ang="0">
                  <a:pos x="20" y="40"/>
                </a:cxn>
                <a:cxn ang="0">
                  <a:pos x="2" y="36"/>
                </a:cxn>
                <a:cxn ang="0">
                  <a:pos x="0" y="44"/>
                </a:cxn>
                <a:cxn ang="0">
                  <a:pos x="4" y="53"/>
                </a:cxn>
                <a:cxn ang="0">
                  <a:pos x="5" y="63"/>
                </a:cxn>
                <a:cxn ang="0">
                  <a:pos x="7" y="64"/>
                </a:cxn>
                <a:cxn ang="0">
                  <a:pos x="14" y="67"/>
                </a:cxn>
                <a:cxn ang="0">
                  <a:pos x="18" y="80"/>
                </a:cxn>
                <a:cxn ang="0">
                  <a:pos x="18" y="101"/>
                </a:cxn>
                <a:cxn ang="0">
                  <a:pos x="31" y="99"/>
                </a:cxn>
                <a:cxn ang="0">
                  <a:pos x="45" y="89"/>
                </a:cxn>
                <a:cxn ang="0">
                  <a:pos x="56" y="87"/>
                </a:cxn>
                <a:cxn ang="0">
                  <a:pos x="75" y="87"/>
                </a:cxn>
                <a:cxn ang="0">
                  <a:pos x="86" y="93"/>
                </a:cxn>
                <a:cxn ang="0">
                  <a:pos x="91" y="96"/>
                </a:cxn>
                <a:cxn ang="0">
                  <a:pos x="106" y="99"/>
                </a:cxn>
                <a:cxn ang="0">
                  <a:pos x="111" y="104"/>
                </a:cxn>
                <a:cxn ang="0">
                  <a:pos x="118" y="108"/>
                </a:cxn>
                <a:cxn ang="0">
                  <a:pos x="126" y="116"/>
                </a:cxn>
                <a:cxn ang="0">
                  <a:pos x="138" y="117"/>
                </a:cxn>
                <a:cxn ang="0">
                  <a:pos x="142" y="137"/>
                </a:cxn>
                <a:cxn ang="0">
                  <a:pos x="153" y="138"/>
                </a:cxn>
                <a:cxn ang="0">
                  <a:pos x="157" y="143"/>
                </a:cxn>
                <a:cxn ang="0">
                  <a:pos x="169" y="134"/>
                </a:cxn>
                <a:cxn ang="0">
                  <a:pos x="179" y="128"/>
                </a:cxn>
                <a:cxn ang="0">
                  <a:pos x="192" y="121"/>
                </a:cxn>
                <a:cxn ang="0">
                  <a:pos x="202" y="106"/>
                </a:cxn>
                <a:cxn ang="0">
                  <a:pos x="207" y="103"/>
                </a:cxn>
                <a:cxn ang="0">
                  <a:pos x="220" y="100"/>
                </a:cxn>
              </a:cxnLst>
              <a:rect l="0" t="0" r="r" b="b"/>
              <a:pathLst>
                <a:path w="226" h="143">
                  <a:moveTo>
                    <a:pt x="224" y="90"/>
                  </a:moveTo>
                  <a:lnTo>
                    <a:pt x="224" y="90"/>
                  </a:lnTo>
                  <a:lnTo>
                    <a:pt x="219" y="87"/>
                  </a:lnTo>
                  <a:lnTo>
                    <a:pt x="214" y="86"/>
                  </a:lnTo>
                  <a:lnTo>
                    <a:pt x="210" y="86"/>
                  </a:lnTo>
                  <a:lnTo>
                    <a:pt x="210" y="86"/>
                  </a:lnTo>
                  <a:lnTo>
                    <a:pt x="207" y="84"/>
                  </a:lnTo>
                  <a:lnTo>
                    <a:pt x="203" y="81"/>
                  </a:lnTo>
                  <a:lnTo>
                    <a:pt x="199" y="77"/>
                  </a:lnTo>
                  <a:lnTo>
                    <a:pt x="194" y="74"/>
                  </a:lnTo>
                  <a:lnTo>
                    <a:pt x="194" y="74"/>
                  </a:lnTo>
                  <a:lnTo>
                    <a:pt x="183" y="70"/>
                  </a:lnTo>
                  <a:lnTo>
                    <a:pt x="179" y="67"/>
                  </a:lnTo>
                  <a:lnTo>
                    <a:pt x="176" y="64"/>
                  </a:lnTo>
                  <a:lnTo>
                    <a:pt x="176" y="64"/>
                  </a:lnTo>
                  <a:lnTo>
                    <a:pt x="172" y="60"/>
                  </a:lnTo>
                  <a:lnTo>
                    <a:pt x="166" y="57"/>
                  </a:lnTo>
                  <a:lnTo>
                    <a:pt x="162" y="54"/>
                  </a:lnTo>
                  <a:lnTo>
                    <a:pt x="159" y="52"/>
                  </a:lnTo>
                  <a:lnTo>
                    <a:pt x="159" y="52"/>
                  </a:lnTo>
                  <a:lnTo>
                    <a:pt x="156" y="46"/>
                  </a:lnTo>
                  <a:lnTo>
                    <a:pt x="152" y="39"/>
                  </a:lnTo>
                  <a:lnTo>
                    <a:pt x="152" y="39"/>
                  </a:lnTo>
                  <a:lnTo>
                    <a:pt x="149" y="32"/>
                  </a:lnTo>
                  <a:lnTo>
                    <a:pt x="148" y="29"/>
                  </a:lnTo>
                  <a:lnTo>
                    <a:pt x="146" y="29"/>
                  </a:lnTo>
                  <a:lnTo>
                    <a:pt x="146" y="29"/>
                  </a:lnTo>
                  <a:lnTo>
                    <a:pt x="132" y="27"/>
                  </a:lnTo>
                  <a:lnTo>
                    <a:pt x="125" y="27"/>
                  </a:lnTo>
                  <a:lnTo>
                    <a:pt x="122" y="26"/>
                  </a:lnTo>
                  <a:lnTo>
                    <a:pt x="122" y="26"/>
                  </a:lnTo>
                  <a:lnTo>
                    <a:pt x="122" y="26"/>
                  </a:lnTo>
                  <a:lnTo>
                    <a:pt x="121" y="16"/>
                  </a:lnTo>
                  <a:lnTo>
                    <a:pt x="119" y="10"/>
                  </a:lnTo>
                  <a:lnTo>
                    <a:pt x="118" y="9"/>
                  </a:lnTo>
                  <a:lnTo>
                    <a:pt x="116" y="9"/>
                  </a:lnTo>
                  <a:lnTo>
                    <a:pt x="116" y="9"/>
                  </a:lnTo>
                  <a:lnTo>
                    <a:pt x="109" y="6"/>
                  </a:lnTo>
                  <a:lnTo>
                    <a:pt x="103" y="5"/>
                  </a:lnTo>
                  <a:lnTo>
                    <a:pt x="103" y="5"/>
                  </a:lnTo>
                  <a:lnTo>
                    <a:pt x="98" y="0"/>
                  </a:lnTo>
                  <a:lnTo>
                    <a:pt x="95" y="0"/>
                  </a:lnTo>
                  <a:lnTo>
                    <a:pt x="92" y="2"/>
                  </a:lnTo>
                  <a:lnTo>
                    <a:pt x="92" y="2"/>
                  </a:lnTo>
                  <a:lnTo>
                    <a:pt x="89" y="3"/>
                  </a:lnTo>
                  <a:lnTo>
                    <a:pt x="86" y="5"/>
                  </a:lnTo>
                  <a:lnTo>
                    <a:pt x="86" y="5"/>
                  </a:lnTo>
                  <a:lnTo>
                    <a:pt x="85" y="6"/>
                  </a:lnTo>
                  <a:lnTo>
                    <a:pt x="84" y="7"/>
                  </a:lnTo>
                  <a:lnTo>
                    <a:pt x="82" y="10"/>
                  </a:lnTo>
                  <a:lnTo>
                    <a:pt x="81" y="10"/>
                  </a:lnTo>
                  <a:lnTo>
                    <a:pt x="81" y="10"/>
                  </a:lnTo>
                  <a:lnTo>
                    <a:pt x="76" y="12"/>
                  </a:lnTo>
                  <a:lnTo>
                    <a:pt x="72" y="13"/>
                  </a:lnTo>
                  <a:lnTo>
                    <a:pt x="69" y="16"/>
                  </a:lnTo>
                  <a:lnTo>
                    <a:pt x="69" y="19"/>
                  </a:lnTo>
                  <a:lnTo>
                    <a:pt x="69" y="19"/>
                  </a:lnTo>
                  <a:lnTo>
                    <a:pt x="68" y="25"/>
                  </a:lnTo>
                  <a:lnTo>
                    <a:pt x="66" y="26"/>
                  </a:lnTo>
                  <a:lnTo>
                    <a:pt x="64" y="27"/>
                  </a:lnTo>
                  <a:lnTo>
                    <a:pt x="64" y="27"/>
                  </a:lnTo>
                  <a:lnTo>
                    <a:pt x="58" y="26"/>
                  </a:lnTo>
                  <a:lnTo>
                    <a:pt x="52" y="25"/>
                  </a:lnTo>
                  <a:lnTo>
                    <a:pt x="52" y="25"/>
                  </a:lnTo>
                  <a:lnTo>
                    <a:pt x="51" y="25"/>
                  </a:lnTo>
                  <a:lnTo>
                    <a:pt x="48" y="26"/>
                  </a:lnTo>
                  <a:lnTo>
                    <a:pt x="44" y="25"/>
                  </a:lnTo>
                  <a:lnTo>
                    <a:pt x="41" y="22"/>
                  </a:lnTo>
                  <a:lnTo>
                    <a:pt x="41" y="22"/>
                  </a:lnTo>
                  <a:lnTo>
                    <a:pt x="35" y="16"/>
                  </a:lnTo>
                  <a:lnTo>
                    <a:pt x="31" y="10"/>
                  </a:lnTo>
                  <a:lnTo>
                    <a:pt x="25" y="7"/>
                  </a:lnTo>
                  <a:lnTo>
                    <a:pt x="21" y="6"/>
                  </a:lnTo>
                  <a:lnTo>
                    <a:pt x="21" y="6"/>
                  </a:lnTo>
                  <a:lnTo>
                    <a:pt x="15" y="6"/>
                  </a:lnTo>
                  <a:lnTo>
                    <a:pt x="10" y="7"/>
                  </a:lnTo>
                  <a:lnTo>
                    <a:pt x="7" y="9"/>
                  </a:lnTo>
                  <a:lnTo>
                    <a:pt x="5" y="10"/>
                  </a:lnTo>
                  <a:lnTo>
                    <a:pt x="4" y="12"/>
                  </a:lnTo>
                  <a:lnTo>
                    <a:pt x="4" y="15"/>
                  </a:lnTo>
                  <a:lnTo>
                    <a:pt x="4" y="15"/>
                  </a:lnTo>
                  <a:lnTo>
                    <a:pt x="7" y="13"/>
                  </a:lnTo>
                  <a:lnTo>
                    <a:pt x="12" y="12"/>
                  </a:lnTo>
                  <a:lnTo>
                    <a:pt x="12" y="12"/>
                  </a:lnTo>
                  <a:lnTo>
                    <a:pt x="15" y="13"/>
                  </a:lnTo>
                  <a:lnTo>
                    <a:pt x="18" y="15"/>
                  </a:lnTo>
                  <a:lnTo>
                    <a:pt x="20" y="20"/>
                  </a:lnTo>
                  <a:lnTo>
                    <a:pt x="21" y="25"/>
                  </a:lnTo>
                  <a:lnTo>
                    <a:pt x="22" y="26"/>
                  </a:lnTo>
                  <a:lnTo>
                    <a:pt x="24" y="27"/>
                  </a:lnTo>
                  <a:lnTo>
                    <a:pt x="24" y="27"/>
                  </a:lnTo>
                  <a:lnTo>
                    <a:pt x="28" y="29"/>
                  </a:lnTo>
                  <a:lnTo>
                    <a:pt x="32" y="32"/>
                  </a:lnTo>
                  <a:lnTo>
                    <a:pt x="34" y="34"/>
                  </a:lnTo>
                  <a:lnTo>
                    <a:pt x="34" y="36"/>
                  </a:lnTo>
                  <a:lnTo>
                    <a:pt x="32" y="36"/>
                  </a:lnTo>
                  <a:lnTo>
                    <a:pt x="32" y="36"/>
                  </a:lnTo>
                  <a:lnTo>
                    <a:pt x="28" y="37"/>
                  </a:lnTo>
                  <a:lnTo>
                    <a:pt x="24" y="39"/>
                  </a:lnTo>
                  <a:lnTo>
                    <a:pt x="20" y="40"/>
                  </a:lnTo>
                  <a:lnTo>
                    <a:pt x="15" y="40"/>
                  </a:lnTo>
                  <a:lnTo>
                    <a:pt x="15" y="40"/>
                  </a:lnTo>
                  <a:lnTo>
                    <a:pt x="7" y="36"/>
                  </a:lnTo>
                  <a:lnTo>
                    <a:pt x="2" y="36"/>
                  </a:lnTo>
                  <a:lnTo>
                    <a:pt x="2" y="37"/>
                  </a:lnTo>
                  <a:lnTo>
                    <a:pt x="1" y="40"/>
                  </a:lnTo>
                  <a:lnTo>
                    <a:pt x="1" y="40"/>
                  </a:lnTo>
                  <a:lnTo>
                    <a:pt x="0" y="44"/>
                  </a:lnTo>
                  <a:lnTo>
                    <a:pt x="0" y="49"/>
                  </a:lnTo>
                  <a:lnTo>
                    <a:pt x="0" y="52"/>
                  </a:lnTo>
                  <a:lnTo>
                    <a:pt x="4" y="53"/>
                  </a:lnTo>
                  <a:lnTo>
                    <a:pt x="4" y="53"/>
                  </a:lnTo>
                  <a:lnTo>
                    <a:pt x="8" y="53"/>
                  </a:lnTo>
                  <a:lnTo>
                    <a:pt x="10" y="56"/>
                  </a:lnTo>
                  <a:lnTo>
                    <a:pt x="8" y="59"/>
                  </a:lnTo>
                  <a:lnTo>
                    <a:pt x="5" y="63"/>
                  </a:lnTo>
                  <a:lnTo>
                    <a:pt x="5" y="63"/>
                  </a:lnTo>
                  <a:lnTo>
                    <a:pt x="4" y="64"/>
                  </a:lnTo>
                  <a:lnTo>
                    <a:pt x="4" y="64"/>
                  </a:lnTo>
                  <a:lnTo>
                    <a:pt x="7" y="64"/>
                  </a:lnTo>
                  <a:lnTo>
                    <a:pt x="11" y="64"/>
                  </a:lnTo>
                  <a:lnTo>
                    <a:pt x="14" y="66"/>
                  </a:lnTo>
                  <a:lnTo>
                    <a:pt x="14" y="67"/>
                  </a:lnTo>
                  <a:lnTo>
                    <a:pt x="14" y="67"/>
                  </a:lnTo>
                  <a:lnTo>
                    <a:pt x="15" y="70"/>
                  </a:lnTo>
                  <a:lnTo>
                    <a:pt x="17" y="71"/>
                  </a:lnTo>
                  <a:lnTo>
                    <a:pt x="18" y="74"/>
                  </a:lnTo>
                  <a:lnTo>
                    <a:pt x="18" y="80"/>
                  </a:lnTo>
                  <a:lnTo>
                    <a:pt x="18" y="80"/>
                  </a:lnTo>
                  <a:lnTo>
                    <a:pt x="17" y="90"/>
                  </a:lnTo>
                  <a:lnTo>
                    <a:pt x="18" y="101"/>
                  </a:lnTo>
                  <a:lnTo>
                    <a:pt x="18" y="101"/>
                  </a:lnTo>
                  <a:lnTo>
                    <a:pt x="25" y="100"/>
                  </a:lnTo>
                  <a:lnTo>
                    <a:pt x="28" y="100"/>
                  </a:lnTo>
                  <a:lnTo>
                    <a:pt x="31" y="99"/>
                  </a:lnTo>
                  <a:lnTo>
                    <a:pt x="31" y="99"/>
                  </a:lnTo>
                  <a:lnTo>
                    <a:pt x="37" y="93"/>
                  </a:lnTo>
                  <a:lnTo>
                    <a:pt x="41" y="90"/>
                  </a:lnTo>
                  <a:lnTo>
                    <a:pt x="45" y="89"/>
                  </a:lnTo>
                  <a:lnTo>
                    <a:pt x="45" y="89"/>
                  </a:lnTo>
                  <a:lnTo>
                    <a:pt x="51" y="89"/>
                  </a:lnTo>
                  <a:lnTo>
                    <a:pt x="54" y="89"/>
                  </a:lnTo>
                  <a:lnTo>
                    <a:pt x="56" y="87"/>
                  </a:lnTo>
                  <a:lnTo>
                    <a:pt x="56" y="87"/>
                  </a:lnTo>
                  <a:lnTo>
                    <a:pt x="59" y="86"/>
                  </a:lnTo>
                  <a:lnTo>
                    <a:pt x="65" y="84"/>
                  </a:lnTo>
                  <a:lnTo>
                    <a:pt x="71" y="86"/>
                  </a:lnTo>
                  <a:lnTo>
                    <a:pt x="75" y="87"/>
                  </a:lnTo>
                  <a:lnTo>
                    <a:pt x="75" y="87"/>
                  </a:lnTo>
                  <a:lnTo>
                    <a:pt x="78" y="90"/>
                  </a:lnTo>
                  <a:lnTo>
                    <a:pt x="81" y="91"/>
                  </a:lnTo>
                  <a:lnTo>
                    <a:pt x="86" y="93"/>
                  </a:lnTo>
                  <a:lnTo>
                    <a:pt x="86" y="93"/>
                  </a:lnTo>
                  <a:lnTo>
                    <a:pt x="88" y="93"/>
                  </a:lnTo>
                  <a:lnTo>
                    <a:pt x="89" y="94"/>
                  </a:lnTo>
                  <a:lnTo>
                    <a:pt x="91" y="96"/>
                  </a:lnTo>
                  <a:lnTo>
                    <a:pt x="95" y="97"/>
                  </a:lnTo>
                  <a:lnTo>
                    <a:pt x="95" y="97"/>
                  </a:lnTo>
                  <a:lnTo>
                    <a:pt x="103" y="97"/>
                  </a:lnTo>
                  <a:lnTo>
                    <a:pt x="106" y="99"/>
                  </a:lnTo>
                  <a:lnTo>
                    <a:pt x="108" y="101"/>
                  </a:lnTo>
                  <a:lnTo>
                    <a:pt x="108" y="101"/>
                  </a:lnTo>
                  <a:lnTo>
                    <a:pt x="109" y="103"/>
                  </a:lnTo>
                  <a:lnTo>
                    <a:pt x="111" y="104"/>
                  </a:lnTo>
                  <a:lnTo>
                    <a:pt x="112" y="106"/>
                  </a:lnTo>
                  <a:lnTo>
                    <a:pt x="115" y="107"/>
                  </a:lnTo>
                  <a:lnTo>
                    <a:pt x="115" y="107"/>
                  </a:lnTo>
                  <a:lnTo>
                    <a:pt x="118" y="108"/>
                  </a:lnTo>
                  <a:lnTo>
                    <a:pt x="121" y="111"/>
                  </a:lnTo>
                  <a:lnTo>
                    <a:pt x="123" y="114"/>
                  </a:lnTo>
                  <a:lnTo>
                    <a:pt x="126" y="116"/>
                  </a:lnTo>
                  <a:lnTo>
                    <a:pt x="126" y="116"/>
                  </a:lnTo>
                  <a:lnTo>
                    <a:pt x="133" y="116"/>
                  </a:lnTo>
                  <a:lnTo>
                    <a:pt x="136" y="116"/>
                  </a:lnTo>
                  <a:lnTo>
                    <a:pt x="138" y="117"/>
                  </a:lnTo>
                  <a:lnTo>
                    <a:pt x="138" y="117"/>
                  </a:lnTo>
                  <a:lnTo>
                    <a:pt x="138" y="126"/>
                  </a:lnTo>
                  <a:lnTo>
                    <a:pt x="140" y="137"/>
                  </a:lnTo>
                  <a:lnTo>
                    <a:pt x="140" y="137"/>
                  </a:lnTo>
                  <a:lnTo>
                    <a:pt x="142" y="137"/>
                  </a:lnTo>
                  <a:lnTo>
                    <a:pt x="143" y="137"/>
                  </a:lnTo>
                  <a:lnTo>
                    <a:pt x="143" y="137"/>
                  </a:lnTo>
                  <a:lnTo>
                    <a:pt x="149" y="137"/>
                  </a:lnTo>
                  <a:lnTo>
                    <a:pt x="153" y="138"/>
                  </a:lnTo>
                  <a:lnTo>
                    <a:pt x="155" y="140"/>
                  </a:lnTo>
                  <a:lnTo>
                    <a:pt x="155" y="140"/>
                  </a:lnTo>
                  <a:lnTo>
                    <a:pt x="156" y="141"/>
                  </a:lnTo>
                  <a:lnTo>
                    <a:pt x="157" y="143"/>
                  </a:lnTo>
                  <a:lnTo>
                    <a:pt x="163" y="141"/>
                  </a:lnTo>
                  <a:lnTo>
                    <a:pt x="167" y="140"/>
                  </a:lnTo>
                  <a:lnTo>
                    <a:pt x="169" y="137"/>
                  </a:lnTo>
                  <a:lnTo>
                    <a:pt x="169" y="134"/>
                  </a:lnTo>
                  <a:lnTo>
                    <a:pt x="169" y="134"/>
                  </a:lnTo>
                  <a:lnTo>
                    <a:pt x="170" y="133"/>
                  </a:lnTo>
                  <a:lnTo>
                    <a:pt x="172" y="131"/>
                  </a:lnTo>
                  <a:lnTo>
                    <a:pt x="179" y="128"/>
                  </a:lnTo>
                  <a:lnTo>
                    <a:pt x="187" y="126"/>
                  </a:lnTo>
                  <a:lnTo>
                    <a:pt x="190" y="124"/>
                  </a:lnTo>
                  <a:lnTo>
                    <a:pt x="192" y="121"/>
                  </a:lnTo>
                  <a:lnTo>
                    <a:pt x="192" y="121"/>
                  </a:lnTo>
                  <a:lnTo>
                    <a:pt x="196" y="110"/>
                  </a:lnTo>
                  <a:lnTo>
                    <a:pt x="197" y="107"/>
                  </a:lnTo>
                  <a:lnTo>
                    <a:pt x="200" y="106"/>
                  </a:lnTo>
                  <a:lnTo>
                    <a:pt x="202" y="106"/>
                  </a:lnTo>
                  <a:lnTo>
                    <a:pt x="202" y="106"/>
                  </a:lnTo>
                  <a:lnTo>
                    <a:pt x="203" y="106"/>
                  </a:lnTo>
                  <a:lnTo>
                    <a:pt x="204" y="106"/>
                  </a:lnTo>
                  <a:lnTo>
                    <a:pt x="207" y="103"/>
                  </a:lnTo>
                  <a:lnTo>
                    <a:pt x="210" y="100"/>
                  </a:lnTo>
                  <a:lnTo>
                    <a:pt x="214" y="99"/>
                  </a:lnTo>
                  <a:lnTo>
                    <a:pt x="214" y="99"/>
                  </a:lnTo>
                  <a:lnTo>
                    <a:pt x="220" y="100"/>
                  </a:lnTo>
                  <a:lnTo>
                    <a:pt x="223" y="101"/>
                  </a:lnTo>
                  <a:lnTo>
                    <a:pt x="226" y="101"/>
                  </a:lnTo>
                  <a:lnTo>
                    <a:pt x="224" y="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52" name="Kasakhstan">
              <a:extLst>
                <a:ext uri="{FF2B5EF4-FFF2-40B4-BE49-F238E27FC236}">
                  <a16:creationId xmlns:a16="http://schemas.microsoft.com/office/drawing/2014/main" id="{6C34CB17-9233-5321-2E4D-0EC45A552ACE}"/>
                </a:ext>
              </a:extLst>
            </p:cNvPr>
            <p:cNvSpPr>
              <a:spLocks noEditPoints="1"/>
            </p:cNvSpPr>
            <p:nvPr/>
          </p:nvSpPr>
          <p:spPr bwMode="auto">
            <a:xfrm>
              <a:off x="8374548" y="1932060"/>
              <a:ext cx="1004081" cy="465907"/>
            </a:xfrm>
            <a:custGeom>
              <a:avLst/>
              <a:gdLst/>
              <a:ahLst/>
              <a:cxnLst>
                <a:cxn ang="0">
                  <a:pos x="626" y="124"/>
                </a:cxn>
                <a:cxn ang="0">
                  <a:pos x="608" y="105"/>
                </a:cxn>
                <a:cxn ang="0">
                  <a:pos x="574" y="101"/>
                </a:cxn>
                <a:cxn ang="0">
                  <a:pos x="544" y="99"/>
                </a:cxn>
                <a:cxn ang="0">
                  <a:pos x="499" y="37"/>
                </a:cxn>
                <a:cxn ang="0">
                  <a:pos x="483" y="23"/>
                </a:cxn>
                <a:cxn ang="0">
                  <a:pos x="448" y="38"/>
                </a:cxn>
                <a:cxn ang="0">
                  <a:pos x="445" y="31"/>
                </a:cxn>
                <a:cxn ang="0">
                  <a:pos x="426" y="31"/>
                </a:cxn>
                <a:cxn ang="0">
                  <a:pos x="406" y="27"/>
                </a:cxn>
                <a:cxn ang="0">
                  <a:pos x="402" y="8"/>
                </a:cxn>
                <a:cxn ang="0">
                  <a:pos x="369" y="0"/>
                </a:cxn>
                <a:cxn ang="0">
                  <a:pos x="314" y="17"/>
                </a:cxn>
                <a:cxn ang="0">
                  <a:pos x="258" y="28"/>
                </a:cxn>
                <a:cxn ang="0">
                  <a:pos x="241" y="42"/>
                </a:cxn>
                <a:cxn ang="0">
                  <a:pos x="236" y="55"/>
                </a:cxn>
                <a:cxn ang="0">
                  <a:pos x="227" y="81"/>
                </a:cxn>
                <a:cxn ang="0">
                  <a:pos x="244" y="99"/>
                </a:cxn>
                <a:cxn ang="0">
                  <a:pos x="219" y="104"/>
                </a:cxn>
                <a:cxn ang="0">
                  <a:pos x="199" y="95"/>
                </a:cxn>
                <a:cxn ang="0">
                  <a:pos x="166" y="94"/>
                </a:cxn>
                <a:cxn ang="0">
                  <a:pos x="135" y="99"/>
                </a:cxn>
                <a:cxn ang="0">
                  <a:pos x="112" y="85"/>
                </a:cxn>
                <a:cxn ang="0">
                  <a:pos x="84" y="84"/>
                </a:cxn>
                <a:cxn ang="0">
                  <a:pos x="47" y="94"/>
                </a:cxn>
                <a:cxn ang="0">
                  <a:pos x="35" y="118"/>
                </a:cxn>
                <a:cxn ang="0">
                  <a:pos x="12" y="114"/>
                </a:cxn>
                <a:cxn ang="0">
                  <a:pos x="10" y="131"/>
                </a:cxn>
                <a:cxn ang="0">
                  <a:pos x="8" y="149"/>
                </a:cxn>
                <a:cxn ang="0">
                  <a:pos x="28" y="163"/>
                </a:cxn>
                <a:cxn ang="0">
                  <a:pos x="39" y="189"/>
                </a:cxn>
                <a:cxn ang="0">
                  <a:pos x="95" y="180"/>
                </a:cxn>
                <a:cxn ang="0">
                  <a:pos x="108" y="209"/>
                </a:cxn>
                <a:cxn ang="0">
                  <a:pos x="72" y="219"/>
                </a:cxn>
                <a:cxn ang="0">
                  <a:pos x="59" y="233"/>
                </a:cxn>
                <a:cxn ang="0">
                  <a:pos x="79" y="256"/>
                </a:cxn>
                <a:cxn ang="0">
                  <a:pos x="98" y="270"/>
                </a:cxn>
                <a:cxn ang="0">
                  <a:pos x="105" y="276"/>
                </a:cxn>
                <a:cxn ang="0">
                  <a:pos x="142" y="286"/>
                </a:cxn>
                <a:cxn ang="0">
                  <a:pos x="200" y="200"/>
                </a:cxn>
                <a:cxn ang="0">
                  <a:pos x="219" y="196"/>
                </a:cxn>
                <a:cxn ang="0">
                  <a:pos x="230" y="227"/>
                </a:cxn>
                <a:cxn ang="0">
                  <a:pos x="286" y="247"/>
                </a:cxn>
                <a:cxn ang="0">
                  <a:pos x="318" y="271"/>
                </a:cxn>
                <a:cxn ang="0">
                  <a:pos x="350" y="296"/>
                </a:cxn>
                <a:cxn ang="0">
                  <a:pos x="372" y="289"/>
                </a:cxn>
                <a:cxn ang="0">
                  <a:pos x="404" y="264"/>
                </a:cxn>
                <a:cxn ang="0">
                  <a:pos x="439" y="261"/>
                </a:cxn>
                <a:cxn ang="0">
                  <a:pos x="478" y="261"/>
                </a:cxn>
                <a:cxn ang="0">
                  <a:pos x="540" y="271"/>
                </a:cxn>
                <a:cxn ang="0">
                  <a:pos x="554" y="252"/>
                </a:cxn>
                <a:cxn ang="0">
                  <a:pos x="547" y="219"/>
                </a:cxn>
                <a:cxn ang="0">
                  <a:pos x="583" y="216"/>
                </a:cxn>
                <a:cxn ang="0">
                  <a:pos x="594" y="175"/>
                </a:cxn>
                <a:cxn ang="0">
                  <a:pos x="631" y="175"/>
                </a:cxn>
                <a:cxn ang="0">
                  <a:pos x="643" y="148"/>
                </a:cxn>
                <a:cxn ang="0">
                  <a:pos x="648" y="124"/>
                </a:cxn>
                <a:cxn ang="0">
                  <a:pos x="233" y="186"/>
                </a:cxn>
                <a:cxn ang="0">
                  <a:pos x="463" y="193"/>
                </a:cxn>
                <a:cxn ang="0">
                  <a:pos x="445" y="216"/>
                </a:cxn>
                <a:cxn ang="0">
                  <a:pos x="489" y="186"/>
                </a:cxn>
                <a:cxn ang="0">
                  <a:pos x="512" y="192"/>
                </a:cxn>
              </a:cxnLst>
              <a:rect l="0" t="0" r="r" b="b"/>
              <a:pathLst>
                <a:path w="653" h="303">
                  <a:moveTo>
                    <a:pt x="648" y="124"/>
                  </a:moveTo>
                  <a:lnTo>
                    <a:pt x="648" y="124"/>
                  </a:lnTo>
                  <a:lnTo>
                    <a:pt x="648" y="122"/>
                  </a:lnTo>
                  <a:lnTo>
                    <a:pt x="647" y="122"/>
                  </a:lnTo>
                  <a:lnTo>
                    <a:pt x="643" y="124"/>
                  </a:lnTo>
                  <a:lnTo>
                    <a:pt x="643" y="124"/>
                  </a:lnTo>
                  <a:lnTo>
                    <a:pt x="637" y="125"/>
                  </a:lnTo>
                  <a:lnTo>
                    <a:pt x="630" y="126"/>
                  </a:lnTo>
                  <a:lnTo>
                    <a:pt x="630" y="126"/>
                  </a:lnTo>
                  <a:lnTo>
                    <a:pt x="627" y="125"/>
                  </a:lnTo>
                  <a:lnTo>
                    <a:pt x="626" y="124"/>
                  </a:lnTo>
                  <a:lnTo>
                    <a:pt x="623" y="121"/>
                  </a:lnTo>
                  <a:lnTo>
                    <a:pt x="623" y="119"/>
                  </a:lnTo>
                  <a:lnTo>
                    <a:pt x="623" y="119"/>
                  </a:lnTo>
                  <a:lnTo>
                    <a:pt x="621" y="115"/>
                  </a:lnTo>
                  <a:lnTo>
                    <a:pt x="620" y="114"/>
                  </a:lnTo>
                  <a:lnTo>
                    <a:pt x="618" y="114"/>
                  </a:lnTo>
                  <a:lnTo>
                    <a:pt x="618" y="114"/>
                  </a:lnTo>
                  <a:lnTo>
                    <a:pt x="616" y="112"/>
                  </a:lnTo>
                  <a:lnTo>
                    <a:pt x="614" y="112"/>
                  </a:lnTo>
                  <a:lnTo>
                    <a:pt x="611" y="109"/>
                  </a:lnTo>
                  <a:lnTo>
                    <a:pt x="608" y="105"/>
                  </a:lnTo>
                  <a:lnTo>
                    <a:pt x="608" y="105"/>
                  </a:lnTo>
                  <a:lnTo>
                    <a:pt x="606" y="101"/>
                  </a:lnTo>
                  <a:lnTo>
                    <a:pt x="604" y="99"/>
                  </a:lnTo>
                  <a:lnTo>
                    <a:pt x="598" y="96"/>
                  </a:lnTo>
                  <a:lnTo>
                    <a:pt x="598" y="96"/>
                  </a:lnTo>
                  <a:lnTo>
                    <a:pt x="596" y="96"/>
                  </a:lnTo>
                  <a:lnTo>
                    <a:pt x="590" y="98"/>
                  </a:lnTo>
                  <a:lnTo>
                    <a:pt x="583" y="101"/>
                  </a:lnTo>
                  <a:lnTo>
                    <a:pt x="583" y="101"/>
                  </a:lnTo>
                  <a:lnTo>
                    <a:pt x="579" y="101"/>
                  </a:lnTo>
                  <a:lnTo>
                    <a:pt x="574" y="101"/>
                  </a:lnTo>
                  <a:lnTo>
                    <a:pt x="567" y="98"/>
                  </a:lnTo>
                  <a:lnTo>
                    <a:pt x="567" y="98"/>
                  </a:lnTo>
                  <a:lnTo>
                    <a:pt x="563" y="96"/>
                  </a:lnTo>
                  <a:lnTo>
                    <a:pt x="560" y="94"/>
                  </a:lnTo>
                  <a:lnTo>
                    <a:pt x="557" y="91"/>
                  </a:lnTo>
                  <a:lnTo>
                    <a:pt x="554" y="89"/>
                  </a:lnTo>
                  <a:lnTo>
                    <a:pt x="554" y="89"/>
                  </a:lnTo>
                  <a:lnTo>
                    <a:pt x="552" y="92"/>
                  </a:lnTo>
                  <a:lnTo>
                    <a:pt x="549" y="95"/>
                  </a:lnTo>
                  <a:lnTo>
                    <a:pt x="547" y="98"/>
                  </a:lnTo>
                  <a:lnTo>
                    <a:pt x="544" y="99"/>
                  </a:lnTo>
                  <a:lnTo>
                    <a:pt x="544" y="99"/>
                  </a:lnTo>
                  <a:lnTo>
                    <a:pt x="543" y="99"/>
                  </a:lnTo>
                  <a:lnTo>
                    <a:pt x="542" y="96"/>
                  </a:lnTo>
                  <a:lnTo>
                    <a:pt x="537" y="89"/>
                  </a:lnTo>
                  <a:lnTo>
                    <a:pt x="533" y="79"/>
                  </a:lnTo>
                  <a:lnTo>
                    <a:pt x="529" y="71"/>
                  </a:lnTo>
                  <a:lnTo>
                    <a:pt x="529" y="71"/>
                  </a:lnTo>
                  <a:lnTo>
                    <a:pt x="515" y="51"/>
                  </a:lnTo>
                  <a:lnTo>
                    <a:pt x="507" y="42"/>
                  </a:lnTo>
                  <a:lnTo>
                    <a:pt x="503" y="38"/>
                  </a:lnTo>
                  <a:lnTo>
                    <a:pt x="499" y="37"/>
                  </a:lnTo>
                  <a:lnTo>
                    <a:pt x="499" y="37"/>
                  </a:lnTo>
                  <a:lnTo>
                    <a:pt x="493" y="32"/>
                  </a:lnTo>
                  <a:lnTo>
                    <a:pt x="492" y="30"/>
                  </a:lnTo>
                  <a:lnTo>
                    <a:pt x="492" y="27"/>
                  </a:lnTo>
                  <a:lnTo>
                    <a:pt x="495" y="24"/>
                  </a:lnTo>
                  <a:lnTo>
                    <a:pt x="495" y="24"/>
                  </a:lnTo>
                  <a:lnTo>
                    <a:pt x="495" y="23"/>
                  </a:lnTo>
                  <a:lnTo>
                    <a:pt x="495" y="23"/>
                  </a:lnTo>
                  <a:lnTo>
                    <a:pt x="492" y="21"/>
                  </a:lnTo>
                  <a:lnTo>
                    <a:pt x="488" y="23"/>
                  </a:lnTo>
                  <a:lnTo>
                    <a:pt x="483" y="23"/>
                  </a:lnTo>
                  <a:lnTo>
                    <a:pt x="483" y="23"/>
                  </a:lnTo>
                  <a:lnTo>
                    <a:pt x="476" y="28"/>
                  </a:lnTo>
                  <a:lnTo>
                    <a:pt x="473" y="30"/>
                  </a:lnTo>
                  <a:lnTo>
                    <a:pt x="469" y="31"/>
                  </a:lnTo>
                  <a:lnTo>
                    <a:pt x="469" y="31"/>
                  </a:lnTo>
                  <a:lnTo>
                    <a:pt x="465" y="32"/>
                  </a:lnTo>
                  <a:lnTo>
                    <a:pt x="460" y="35"/>
                  </a:lnTo>
                  <a:lnTo>
                    <a:pt x="456" y="38"/>
                  </a:lnTo>
                  <a:lnTo>
                    <a:pt x="452" y="38"/>
                  </a:lnTo>
                  <a:lnTo>
                    <a:pt x="452" y="38"/>
                  </a:lnTo>
                  <a:lnTo>
                    <a:pt x="448" y="38"/>
                  </a:lnTo>
                  <a:lnTo>
                    <a:pt x="445" y="41"/>
                  </a:lnTo>
                  <a:lnTo>
                    <a:pt x="442" y="42"/>
                  </a:lnTo>
                  <a:lnTo>
                    <a:pt x="441" y="42"/>
                  </a:lnTo>
                  <a:lnTo>
                    <a:pt x="439" y="41"/>
                  </a:lnTo>
                  <a:lnTo>
                    <a:pt x="439" y="41"/>
                  </a:lnTo>
                  <a:lnTo>
                    <a:pt x="438" y="40"/>
                  </a:lnTo>
                  <a:lnTo>
                    <a:pt x="438" y="38"/>
                  </a:lnTo>
                  <a:lnTo>
                    <a:pt x="441" y="35"/>
                  </a:lnTo>
                  <a:lnTo>
                    <a:pt x="443" y="34"/>
                  </a:lnTo>
                  <a:lnTo>
                    <a:pt x="445" y="31"/>
                  </a:lnTo>
                  <a:lnTo>
                    <a:pt x="445" y="31"/>
                  </a:lnTo>
                  <a:lnTo>
                    <a:pt x="443" y="30"/>
                  </a:lnTo>
                  <a:lnTo>
                    <a:pt x="442" y="30"/>
                  </a:lnTo>
                  <a:lnTo>
                    <a:pt x="439" y="31"/>
                  </a:lnTo>
                  <a:lnTo>
                    <a:pt x="436" y="30"/>
                  </a:lnTo>
                  <a:lnTo>
                    <a:pt x="436" y="30"/>
                  </a:lnTo>
                  <a:lnTo>
                    <a:pt x="432" y="27"/>
                  </a:lnTo>
                  <a:lnTo>
                    <a:pt x="429" y="27"/>
                  </a:lnTo>
                  <a:lnTo>
                    <a:pt x="429" y="28"/>
                  </a:lnTo>
                  <a:lnTo>
                    <a:pt x="429" y="28"/>
                  </a:lnTo>
                  <a:lnTo>
                    <a:pt x="428" y="30"/>
                  </a:lnTo>
                  <a:lnTo>
                    <a:pt x="426" y="31"/>
                  </a:lnTo>
                  <a:lnTo>
                    <a:pt x="425" y="30"/>
                  </a:lnTo>
                  <a:lnTo>
                    <a:pt x="425" y="28"/>
                  </a:lnTo>
                  <a:lnTo>
                    <a:pt x="425" y="28"/>
                  </a:lnTo>
                  <a:lnTo>
                    <a:pt x="424" y="25"/>
                  </a:lnTo>
                  <a:lnTo>
                    <a:pt x="422" y="24"/>
                  </a:lnTo>
                  <a:lnTo>
                    <a:pt x="421" y="23"/>
                  </a:lnTo>
                  <a:lnTo>
                    <a:pt x="418" y="24"/>
                  </a:lnTo>
                  <a:lnTo>
                    <a:pt x="418" y="24"/>
                  </a:lnTo>
                  <a:lnTo>
                    <a:pt x="415" y="25"/>
                  </a:lnTo>
                  <a:lnTo>
                    <a:pt x="411" y="27"/>
                  </a:lnTo>
                  <a:lnTo>
                    <a:pt x="406" y="27"/>
                  </a:lnTo>
                  <a:lnTo>
                    <a:pt x="404" y="27"/>
                  </a:lnTo>
                  <a:lnTo>
                    <a:pt x="404" y="27"/>
                  </a:lnTo>
                  <a:lnTo>
                    <a:pt x="404" y="24"/>
                  </a:lnTo>
                  <a:lnTo>
                    <a:pt x="404" y="23"/>
                  </a:lnTo>
                  <a:lnTo>
                    <a:pt x="405" y="20"/>
                  </a:lnTo>
                  <a:lnTo>
                    <a:pt x="405" y="20"/>
                  </a:lnTo>
                  <a:lnTo>
                    <a:pt x="405" y="17"/>
                  </a:lnTo>
                  <a:lnTo>
                    <a:pt x="404" y="14"/>
                  </a:lnTo>
                  <a:lnTo>
                    <a:pt x="402" y="11"/>
                  </a:lnTo>
                  <a:lnTo>
                    <a:pt x="402" y="8"/>
                  </a:lnTo>
                  <a:lnTo>
                    <a:pt x="402" y="8"/>
                  </a:lnTo>
                  <a:lnTo>
                    <a:pt x="402" y="5"/>
                  </a:lnTo>
                  <a:lnTo>
                    <a:pt x="399" y="3"/>
                  </a:lnTo>
                  <a:lnTo>
                    <a:pt x="395" y="1"/>
                  </a:lnTo>
                  <a:lnTo>
                    <a:pt x="392" y="1"/>
                  </a:lnTo>
                  <a:lnTo>
                    <a:pt x="392" y="1"/>
                  </a:lnTo>
                  <a:lnTo>
                    <a:pt x="389" y="3"/>
                  </a:lnTo>
                  <a:lnTo>
                    <a:pt x="387" y="3"/>
                  </a:lnTo>
                  <a:lnTo>
                    <a:pt x="379" y="0"/>
                  </a:lnTo>
                  <a:lnTo>
                    <a:pt x="379" y="0"/>
                  </a:lnTo>
                  <a:lnTo>
                    <a:pt x="375" y="0"/>
                  </a:lnTo>
                  <a:lnTo>
                    <a:pt x="369" y="0"/>
                  </a:lnTo>
                  <a:lnTo>
                    <a:pt x="362" y="3"/>
                  </a:lnTo>
                  <a:lnTo>
                    <a:pt x="359" y="4"/>
                  </a:lnTo>
                  <a:lnTo>
                    <a:pt x="359" y="4"/>
                  </a:lnTo>
                  <a:lnTo>
                    <a:pt x="359" y="5"/>
                  </a:lnTo>
                  <a:lnTo>
                    <a:pt x="357" y="7"/>
                  </a:lnTo>
                  <a:lnTo>
                    <a:pt x="350" y="10"/>
                  </a:lnTo>
                  <a:lnTo>
                    <a:pt x="337" y="13"/>
                  </a:lnTo>
                  <a:lnTo>
                    <a:pt x="337" y="13"/>
                  </a:lnTo>
                  <a:lnTo>
                    <a:pt x="325" y="15"/>
                  </a:lnTo>
                  <a:lnTo>
                    <a:pt x="314" y="17"/>
                  </a:lnTo>
                  <a:lnTo>
                    <a:pt x="314" y="17"/>
                  </a:lnTo>
                  <a:lnTo>
                    <a:pt x="305" y="20"/>
                  </a:lnTo>
                  <a:lnTo>
                    <a:pt x="303" y="21"/>
                  </a:lnTo>
                  <a:lnTo>
                    <a:pt x="297" y="21"/>
                  </a:lnTo>
                  <a:lnTo>
                    <a:pt x="297" y="21"/>
                  </a:lnTo>
                  <a:lnTo>
                    <a:pt x="286" y="23"/>
                  </a:lnTo>
                  <a:lnTo>
                    <a:pt x="278" y="24"/>
                  </a:lnTo>
                  <a:lnTo>
                    <a:pt x="273" y="27"/>
                  </a:lnTo>
                  <a:lnTo>
                    <a:pt x="273" y="27"/>
                  </a:lnTo>
                  <a:lnTo>
                    <a:pt x="268" y="28"/>
                  </a:lnTo>
                  <a:lnTo>
                    <a:pt x="263" y="28"/>
                  </a:lnTo>
                  <a:lnTo>
                    <a:pt x="258" y="28"/>
                  </a:lnTo>
                  <a:lnTo>
                    <a:pt x="254" y="28"/>
                  </a:lnTo>
                  <a:lnTo>
                    <a:pt x="254" y="28"/>
                  </a:lnTo>
                  <a:lnTo>
                    <a:pt x="250" y="30"/>
                  </a:lnTo>
                  <a:lnTo>
                    <a:pt x="247" y="30"/>
                  </a:lnTo>
                  <a:lnTo>
                    <a:pt x="243" y="30"/>
                  </a:lnTo>
                  <a:lnTo>
                    <a:pt x="240" y="30"/>
                  </a:lnTo>
                  <a:lnTo>
                    <a:pt x="240" y="30"/>
                  </a:lnTo>
                  <a:lnTo>
                    <a:pt x="240" y="31"/>
                  </a:lnTo>
                  <a:lnTo>
                    <a:pt x="239" y="35"/>
                  </a:lnTo>
                  <a:lnTo>
                    <a:pt x="240" y="40"/>
                  </a:lnTo>
                  <a:lnTo>
                    <a:pt x="241" y="42"/>
                  </a:lnTo>
                  <a:lnTo>
                    <a:pt x="241" y="42"/>
                  </a:lnTo>
                  <a:lnTo>
                    <a:pt x="244" y="45"/>
                  </a:lnTo>
                  <a:lnTo>
                    <a:pt x="249" y="47"/>
                  </a:lnTo>
                  <a:lnTo>
                    <a:pt x="253" y="48"/>
                  </a:lnTo>
                  <a:lnTo>
                    <a:pt x="256" y="50"/>
                  </a:lnTo>
                  <a:lnTo>
                    <a:pt x="256" y="50"/>
                  </a:lnTo>
                  <a:lnTo>
                    <a:pt x="254" y="51"/>
                  </a:lnTo>
                  <a:lnTo>
                    <a:pt x="250" y="52"/>
                  </a:lnTo>
                  <a:lnTo>
                    <a:pt x="239" y="52"/>
                  </a:lnTo>
                  <a:lnTo>
                    <a:pt x="239" y="52"/>
                  </a:lnTo>
                  <a:lnTo>
                    <a:pt x="236" y="55"/>
                  </a:lnTo>
                  <a:lnTo>
                    <a:pt x="234" y="58"/>
                  </a:lnTo>
                  <a:lnTo>
                    <a:pt x="234" y="61"/>
                  </a:lnTo>
                  <a:lnTo>
                    <a:pt x="236" y="64"/>
                  </a:lnTo>
                  <a:lnTo>
                    <a:pt x="236" y="64"/>
                  </a:lnTo>
                  <a:lnTo>
                    <a:pt x="236" y="67"/>
                  </a:lnTo>
                  <a:lnTo>
                    <a:pt x="233" y="69"/>
                  </a:lnTo>
                  <a:lnTo>
                    <a:pt x="226" y="72"/>
                  </a:lnTo>
                  <a:lnTo>
                    <a:pt x="226" y="72"/>
                  </a:lnTo>
                  <a:lnTo>
                    <a:pt x="224" y="75"/>
                  </a:lnTo>
                  <a:lnTo>
                    <a:pt x="224" y="78"/>
                  </a:lnTo>
                  <a:lnTo>
                    <a:pt x="227" y="81"/>
                  </a:lnTo>
                  <a:lnTo>
                    <a:pt x="230" y="81"/>
                  </a:lnTo>
                  <a:lnTo>
                    <a:pt x="230" y="81"/>
                  </a:lnTo>
                  <a:lnTo>
                    <a:pt x="233" y="82"/>
                  </a:lnTo>
                  <a:lnTo>
                    <a:pt x="236" y="84"/>
                  </a:lnTo>
                  <a:lnTo>
                    <a:pt x="241" y="85"/>
                  </a:lnTo>
                  <a:lnTo>
                    <a:pt x="241" y="85"/>
                  </a:lnTo>
                  <a:lnTo>
                    <a:pt x="243" y="87"/>
                  </a:lnTo>
                  <a:lnTo>
                    <a:pt x="244" y="89"/>
                  </a:lnTo>
                  <a:lnTo>
                    <a:pt x="246" y="96"/>
                  </a:lnTo>
                  <a:lnTo>
                    <a:pt x="246" y="96"/>
                  </a:lnTo>
                  <a:lnTo>
                    <a:pt x="244" y="99"/>
                  </a:lnTo>
                  <a:lnTo>
                    <a:pt x="243" y="101"/>
                  </a:lnTo>
                  <a:lnTo>
                    <a:pt x="240" y="102"/>
                  </a:lnTo>
                  <a:lnTo>
                    <a:pt x="236" y="102"/>
                  </a:lnTo>
                  <a:lnTo>
                    <a:pt x="236" y="102"/>
                  </a:lnTo>
                  <a:lnTo>
                    <a:pt x="231" y="101"/>
                  </a:lnTo>
                  <a:lnTo>
                    <a:pt x="229" y="99"/>
                  </a:lnTo>
                  <a:lnTo>
                    <a:pt x="223" y="96"/>
                  </a:lnTo>
                  <a:lnTo>
                    <a:pt x="223" y="96"/>
                  </a:lnTo>
                  <a:lnTo>
                    <a:pt x="222" y="98"/>
                  </a:lnTo>
                  <a:lnTo>
                    <a:pt x="220" y="101"/>
                  </a:lnTo>
                  <a:lnTo>
                    <a:pt x="219" y="104"/>
                  </a:lnTo>
                  <a:lnTo>
                    <a:pt x="217" y="105"/>
                  </a:lnTo>
                  <a:lnTo>
                    <a:pt x="217" y="105"/>
                  </a:lnTo>
                  <a:lnTo>
                    <a:pt x="216" y="105"/>
                  </a:lnTo>
                  <a:lnTo>
                    <a:pt x="214" y="104"/>
                  </a:lnTo>
                  <a:lnTo>
                    <a:pt x="213" y="101"/>
                  </a:lnTo>
                  <a:lnTo>
                    <a:pt x="210" y="99"/>
                  </a:lnTo>
                  <a:lnTo>
                    <a:pt x="210" y="99"/>
                  </a:lnTo>
                  <a:lnTo>
                    <a:pt x="203" y="99"/>
                  </a:lnTo>
                  <a:lnTo>
                    <a:pt x="202" y="98"/>
                  </a:lnTo>
                  <a:lnTo>
                    <a:pt x="199" y="95"/>
                  </a:lnTo>
                  <a:lnTo>
                    <a:pt x="199" y="95"/>
                  </a:lnTo>
                  <a:lnTo>
                    <a:pt x="197" y="92"/>
                  </a:lnTo>
                  <a:lnTo>
                    <a:pt x="193" y="91"/>
                  </a:lnTo>
                  <a:lnTo>
                    <a:pt x="187" y="92"/>
                  </a:lnTo>
                  <a:lnTo>
                    <a:pt x="183" y="94"/>
                  </a:lnTo>
                  <a:lnTo>
                    <a:pt x="183" y="94"/>
                  </a:lnTo>
                  <a:lnTo>
                    <a:pt x="180" y="96"/>
                  </a:lnTo>
                  <a:lnTo>
                    <a:pt x="179" y="96"/>
                  </a:lnTo>
                  <a:lnTo>
                    <a:pt x="175" y="94"/>
                  </a:lnTo>
                  <a:lnTo>
                    <a:pt x="175" y="94"/>
                  </a:lnTo>
                  <a:lnTo>
                    <a:pt x="170" y="92"/>
                  </a:lnTo>
                  <a:lnTo>
                    <a:pt x="166" y="94"/>
                  </a:lnTo>
                  <a:lnTo>
                    <a:pt x="162" y="96"/>
                  </a:lnTo>
                  <a:lnTo>
                    <a:pt x="159" y="98"/>
                  </a:lnTo>
                  <a:lnTo>
                    <a:pt x="159" y="98"/>
                  </a:lnTo>
                  <a:lnTo>
                    <a:pt x="156" y="101"/>
                  </a:lnTo>
                  <a:lnTo>
                    <a:pt x="153" y="102"/>
                  </a:lnTo>
                  <a:lnTo>
                    <a:pt x="149" y="102"/>
                  </a:lnTo>
                  <a:lnTo>
                    <a:pt x="143" y="99"/>
                  </a:lnTo>
                  <a:lnTo>
                    <a:pt x="143" y="99"/>
                  </a:lnTo>
                  <a:lnTo>
                    <a:pt x="138" y="96"/>
                  </a:lnTo>
                  <a:lnTo>
                    <a:pt x="135" y="98"/>
                  </a:lnTo>
                  <a:lnTo>
                    <a:pt x="135" y="99"/>
                  </a:lnTo>
                  <a:lnTo>
                    <a:pt x="135" y="99"/>
                  </a:lnTo>
                  <a:lnTo>
                    <a:pt x="133" y="102"/>
                  </a:lnTo>
                  <a:lnTo>
                    <a:pt x="132" y="102"/>
                  </a:lnTo>
                  <a:lnTo>
                    <a:pt x="130" y="99"/>
                  </a:lnTo>
                  <a:lnTo>
                    <a:pt x="130" y="98"/>
                  </a:lnTo>
                  <a:lnTo>
                    <a:pt x="130" y="98"/>
                  </a:lnTo>
                  <a:lnTo>
                    <a:pt x="129" y="95"/>
                  </a:lnTo>
                  <a:lnTo>
                    <a:pt x="125" y="92"/>
                  </a:lnTo>
                  <a:lnTo>
                    <a:pt x="116" y="87"/>
                  </a:lnTo>
                  <a:lnTo>
                    <a:pt x="116" y="87"/>
                  </a:lnTo>
                  <a:lnTo>
                    <a:pt x="112" y="85"/>
                  </a:lnTo>
                  <a:lnTo>
                    <a:pt x="106" y="84"/>
                  </a:lnTo>
                  <a:lnTo>
                    <a:pt x="101" y="82"/>
                  </a:lnTo>
                  <a:lnTo>
                    <a:pt x="98" y="81"/>
                  </a:lnTo>
                  <a:lnTo>
                    <a:pt x="98" y="81"/>
                  </a:lnTo>
                  <a:lnTo>
                    <a:pt x="96" y="79"/>
                  </a:lnTo>
                  <a:lnTo>
                    <a:pt x="93" y="78"/>
                  </a:lnTo>
                  <a:lnTo>
                    <a:pt x="89" y="78"/>
                  </a:lnTo>
                  <a:lnTo>
                    <a:pt x="86" y="81"/>
                  </a:lnTo>
                  <a:lnTo>
                    <a:pt x="86" y="81"/>
                  </a:lnTo>
                  <a:lnTo>
                    <a:pt x="85" y="84"/>
                  </a:lnTo>
                  <a:lnTo>
                    <a:pt x="84" y="84"/>
                  </a:lnTo>
                  <a:lnTo>
                    <a:pt x="78" y="81"/>
                  </a:lnTo>
                  <a:lnTo>
                    <a:pt x="78" y="81"/>
                  </a:lnTo>
                  <a:lnTo>
                    <a:pt x="75" y="81"/>
                  </a:lnTo>
                  <a:lnTo>
                    <a:pt x="72" y="81"/>
                  </a:lnTo>
                  <a:lnTo>
                    <a:pt x="66" y="84"/>
                  </a:lnTo>
                  <a:lnTo>
                    <a:pt x="66" y="84"/>
                  </a:lnTo>
                  <a:lnTo>
                    <a:pt x="58" y="89"/>
                  </a:lnTo>
                  <a:lnTo>
                    <a:pt x="54" y="91"/>
                  </a:lnTo>
                  <a:lnTo>
                    <a:pt x="49" y="92"/>
                  </a:lnTo>
                  <a:lnTo>
                    <a:pt x="49" y="92"/>
                  </a:lnTo>
                  <a:lnTo>
                    <a:pt x="47" y="94"/>
                  </a:lnTo>
                  <a:lnTo>
                    <a:pt x="45" y="95"/>
                  </a:lnTo>
                  <a:lnTo>
                    <a:pt x="44" y="98"/>
                  </a:lnTo>
                  <a:lnTo>
                    <a:pt x="41" y="99"/>
                  </a:lnTo>
                  <a:lnTo>
                    <a:pt x="41" y="99"/>
                  </a:lnTo>
                  <a:lnTo>
                    <a:pt x="37" y="101"/>
                  </a:lnTo>
                  <a:lnTo>
                    <a:pt x="35" y="104"/>
                  </a:lnTo>
                  <a:lnTo>
                    <a:pt x="37" y="108"/>
                  </a:lnTo>
                  <a:lnTo>
                    <a:pt x="37" y="108"/>
                  </a:lnTo>
                  <a:lnTo>
                    <a:pt x="38" y="114"/>
                  </a:lnTo>
                  <a:lnTo>
                    <a:pt x="38" y="116"/>
                  </a:lnTo>
                  <a:lnTo>
                    <a:pt x="35" y="118"/>
                  </a:lnTo>
                  <a:lnTo>
                    <a:pt x="35" y="118"/>
                  </a:lnTo>
                  <a:lnTo>
                    <a:pt x="32" y="119"/>
                  </a:lnTo>
                  <a:lnTo>
                    <a:pt x="31" y="118"/>
                  </a:lnTo>
                  <a:lnTo>
                    <a:pt x="28" y="115"/>
                  </a:lnTo>
                  <a:lnTo>
                    <a:pt x="25" y="111"/>
                  </a:lnTo>
                  <a:lnTo>
                    <a:pt x="22" y="108"/>
                  </a:lnTo>
                  <a:lnTo>
                    <a:pt x="22" y="108"/>
                  </a:lnTo>
                  <a:lnTo>
                    <a:pt x="18" y="106"/>
                  </a:lnTo>
                  <a:lnTo>
                    <a:pt x="15" y="108"/>
                  </a:lnTo>
                  <a:lnTo>
                    <a:pt x="14" y="109"/>
                  </a:lnTo>
                  <a:lnTo>
                    <a:pt x="12" y="114"/>
                  </a:lnTo>
                  <a:lnTo>
                    <a:pt x="12" y="114"/>
                  </a:lnTo>
                  <a:lnTo>
                    <a:pt x="12" y="116"/>
                  </a:lnTo>
                  <a:lnTo>
                    <a:pt x="10" y="118"/>
                  </a:lnTo>
                  <a:lnTo>
                    <a:pt x="7" y="121"/>
                  </a:lnTo>
                  <a:lnTo>
                    <a:pt x="4" y="124"/>
                  </a:lnTo>
                  <a:lnTo>
                    <a:pt x="4" y="124"/>
                  </a:lnTo>
                  <a:lnTo>
                    <a:pt x="4" y="126"/>
                  </a:lnTo>
                  <a:lnTo>
                    <a:pt x="5" y="128"/>
                  </a:lnTo>
                  <a:lnTo>
                    <a:pt x="8" y="129"/>
                  </a:lnTo>
                  <a:lnTo>
                    <a:pt x="10" y="131"/>
                  </a:lnTo>
                  <a:lnTo>
                    <a:pt x="10" y="131"/>
                  </a:lnTo>
                  <a:lnTo>
                    <a:pt x="8" y="133"/>
                  </a:lnTo>
                  <a:lnTo>
                    <a:pt x="7" y="135"/>
                  </a:lnTo>
                  <a:lnTo>
                    <a:pt x="4" y="136"/>
                  </a:lnTo>
                  <a:lnTo>
                    <a:pt x="4" y="136"/>
                  </a:lnTo>
                  <a:lnTo>
                    <a:pt x="1" y="141"/>
                  </a:lnTo>
                  <a:lnTo>
                    <a:pt x="0" y="143"/>
                  </a:lnTo>
                  <a:lnTo>
                    <a:pt x="0" y="146"/>
                  </a:lnTo>
                  <a:lnTo>
                    <a:pt x="0" y="146"/>
                  </a:lnTo>
                  <a:lnTo>
                    <a:pt x="2" y="148"/>
                  </a:lnTo>
                  <a:lnTo>
                    <a:pt x="5" y="148"/>
                  </a:lnTo>
                  <a:lnTo>
                    <a:pt x="8" y="149"/>
                  </a:lnTo>
                  <a:lnTo>
                    <a:pt x="10" y="152"/>
                  </a:lnTo>
                  <a:lnTo>
                    <a:pt x="10" y="152"/>
                  </a:lnTo>
                  <a:lnTo>
                    <a:pt x="10" y="159"/>
                  </a:lnTo>
                  <a:lnTo>
                    <a:pt x="10" y="160"/>
                  </a:lnTo>
                  <a:lnTo>
                    <a:pt x="12" y="160"/>
                  </a:lnTo>
                  <a:lnTo>
                    <a:pt x="12" y="160"/>
                  </a:lnTo>
                  <a:lnTo>
                    <a:pt x="18" y="160"/>
                  </a:lnTo>
                  <a:lnTo>
                    <a:pt x="24" y="160"/>
                  </a:lnTo>
                  <a:lnTo>
                    <a:pt x="24" y="160"/>
                  </a:lnTo>
                  <a:lnTo>
                    <a:pt x="25" y="162"/>
                  </a:lnTo>
                  <a:lnTo>
                    <a:pt x="28" y="163"/>
                  </a:lnTo>
                  <a:lnTo>
                    <a:pt x="34" y="172"/>
                  </a:lnTo>
                  <a:lnTo>
                    <a:pt x="34" y="172"/>
                  </a:lnTo>
                  <a:lnTo>
                    <a:pt x="38" y="179"/>
                  </a:lnTo>
                  <a:lnTo>
                    <a:pt x="38" y="180"/>
                  </a:lnTo>
                  <a:lnTo>
                    <a:pt x="35" y="182"/>
                  </a:lnTo>
                  <a:lnTo>
                    <a:pt x="35" y="182"/>
                  </a:lnTo>
                  <a:lnTo>
                    <a:pt x="34" y="183"/>
                  </a:lnTo>
                  <a:lnTo>
                    <a:pt x="34" y="185"/>
                  </a:lnTo>
                  <a:lnTo>
                    <a:pt x="35" y="186"/>
                  </a:lnTo>
                  <a:lnTo>
                    <a:pt x="39" y="189"/>
                  </a:lnTo>
                  <a:lnTo>
                    <a:pt x="39" y="189"/>
                  </a:lnTo>
                  <a:lnTo>
                    <a:pt x="44" y="192"/>
                  </a:lnTo>
                  <a:lnTo>
                    <a:pt x="44" y="192"/>
                  </a:lnTo>
                  <a:lnTo>
                    <a:pt x="48" y="190"/>
                  </a:lnTo>
                  <a:lnTo>
                    <a:pt x="48" y="190"/>
                  </a:lnTo>
                  <a:lnTo>
                    <a:pt x="55" y="185"/>
                  </a:lnTo>
                  <a:lnTo>
                    <a:pt x="64" y="180"/>
                  </a:lnTo>
                  <a:lnTo>
                    <a:pt x="72" y="179"/>
                  </a:lnTo>
                  <a:lnTo>
                    <a:pt x="81" y="179"/>
                  </a:lnTo>
                  <a:lnTo>
                    <a:pt x="81" y="179"/>
                  </a:lnTo>
                  <a:lnTo>
                    <a:pt x="89" y="180"/>
                  </a:lnTo>
                  <a:lnTo>
                    <a:pt x="95" y="180"/>
                  </a:lnTo>
                  <a:lnTo>
                    <a:pt x="101" y="180"/>
                  </a:lnTo>
                  <a:lnTo>
                    <a:pt x="103" y="182"/>
                  </a:lnTo>
                  <a:lnTo>
                    <a:pt x="106" y="183"/>
                  </a:lnTo>
                  <a:lnTo>
                    <a:pt x="106" y="183"/>
                  </a:lnTo>
                  <a:lnTo>
                    <a:pt x="106" y="186"/>
                  </a:lnTo>
                  <a:lnTo>
                    <a:pt x="108" y="189"/>
                  </a:lnTo>
                  <a:lnTo>
                    <a:pt x="108" y="196"/>
                  </a:lnTo>
                  <a:lnTo>
                    <a:pt x="108" y="203"/>
                  </a:lnTo>
                  <a:lnTo>
                    <a:pt x="108" y="207"/>
                  </a:lnTo>
                  <a:lnTo>
                    <a:pt x="108" y="207"/>
                  </a:lnTo>
                  <a:lnTo>
                    <a:pt x="108" y="209"/>
                  </a:lnTo>
                  <a:lnTo>
                    <a:pt x="106" y="210"/>
                  </a:lnTo>
                  <a:lnTo>
                    <a:pt x="103" y="212"/>
                  </a:lnTo>
                  <a:lnTo>
                    <a:pt x="98" y="212"/>
                  </a:lnTo>
                  <a:lnTo>
                    <a:pt x="92" y="212"/>
                  </a:lnTo>
                  <a:lnTo>
                    <a:pt x="92" y="212"/>
                  </a:lnTo>
                  <a:lnTo>
                    <a:pt x="85" y="212"/>
                  </a:lnTo>
                  <a:lnTo>
                    <a:pt x="78" y="213"/>
                  </a:lnTo>
                  <a:lnTo>
                    <a:pt x="74" y="216"/>
                  </a:lnTo>
                  <a:lnTo>
                    <a:pt x="72" y="217"/>
                  </a:lnTo>
                  <a:lnTo>
                    <a:pt x="72" y="219"/>
                  </a:lnTo>
                  <a:lnTo>
                    <a:pt x="72" y="219"/>
                  </a:lnTo>
                  <a:lnTo>
                    <a:pt x="75" y="227"/>
                  </a:lnTo>
                  <a:lnTo>
                    <a:pt x="75" y="229"/>
                  </a:lnTo>
                  <a:lnTo>
                    <a:pt x="74" y="229"/>
                  </a:lnTo>
                  <a:lnTo>
                    <a:pt x="69" y="227"/>
                  </a:lnTo>
                  <a:lnTo>
                    <a:pt x="69" y="227"/>
                  </a:lnTo>
                  <a:lnTo>
                    <a:pt x="66" y="226"/>
                  </a:lnTo>
                  <a:lnTo>
                    <a:pt x="64" y="226"/>
                  </a:lnTo>
                  <a:lnTo>
                    <a:pt x="61" y="227"/>
                  </a:lnTo>
                  <a:lnTo>
                    <a:pt x="59" y="229"/>
                  </a:lnTo>
                  <a:lnTo>
                    <a:pt x="59" y="232"/>
                  </a:lnTo>
                  <a:lnTo>
                    <a:pt x="59" y="233"/>
                  </a:lnTo>
                  <a:lnTo>
                    <a:pt x="62" y="233"/>
                  </a:lnTo>
                  <a:lnTo>
                    <a:pt x="62" y="233"/>
                  </a:lnTo>
                  <a:lnTo>
                    <a:pt x="65" y="234"/>
                  </a:lnTo>
                  <a:lnTo>
                    <a:pt x="69" y="236"/>
                  </a:lnTo>
                  <a:lnTo>
                    <a:pt x="72" y="240"/>
                  </a:lnTo>
                  <a:lnTo>
                    <a:pt x="74" y="243"/>
                  </a:lnTo>
                  <a:lnTo>
                    <a:pt x="74" y="243"/>
                  </a:lnTo>
                  <a:lnTo>
                    <a:pt x="75" y="252"/>
                  </a:lnTo>
                  <a:lnTo>
                    <a:pt x="76" y="254"/>
                  </a:lnTo>
                  <a:lnTo>
                    <a:pt x="78" y="256"/>
                  </a:lnTo>
                  <a:lnTo>
                    <a:pt x="79" y="256"/>
                  </a:lnTo>
                  <a:lnTo>
                    <a:pt x="79" y="256"/>
                  </a:lnTo>
                  <a:lnTo>
                    <a:pt x="82" y="256"/>
                  </a:lnTo>
                  <a:lnTo>
                    <a:pt x="84" y="259"/>
                  </a:lnTo>
                  <a:lnTo>
                    <a:pt x="86" y="261"/>
                  </a:lnTo>
                  <a:lnTo>
                    <a:pt x="91" y="263"/>
                  </a:lnTo>
                  <a:lnTo>
                    <a:pt x="91" y="263"/>
                  </a:lnTo>
                  <a:lnTo>
                    <a:pt x="95" y="263"/>
                  </a:lnTo>
                  <a:lnTo>
                    <a:pt x="99" y="264"/>
                  </a:lnTo>
                  <a:lnTo>
                    <a:pt x="101" y="266"/>
                  </a:lnTo>
                  <a:lnTo>
                    <a:pt x="98" y="270"/>
                  </a:lnTo>
                  <a:lnTo>
                    <a:pt x="98" y="270"/>
                  </a:lnTo>
                  <a:lnTo>
                    <a:pt x="96" y="273"/>
                  </a:lnTo>
                  <a:lnTo>
                    <a:pt x="96" y="277"/>
                  </a:lnTo>
                  <a:lnTo>
                    <a:pt x="98" y="284"/>
                  </a:lnTo>
                  <a:lnTo>
                    <a:pt x="101" y="290"/>
                  </a:lnTo>
                  <a:lnTo>
                    <a:pt x="102" y="290"/>
                  </a:lnTo>
                  <a:lnTo>
                    <a:pt x="103" y="290"/>
                  </a:lnTo>
                  <a:lnTo>
                    <a:pt x="103" y="290"/>
                  </a:lnTo>
                  <a:lnTo>
                    <a:pt x="103" y="284"/>
                  </a:lnTo>
                  <a:lnTo>
                    <a:pt x="105" y="279"/>
                  </a:lnTo>
                  <a:lnTo>
                    <a:pt x="105" y="279"/>
                  </a:lnTo>
                  <a:lnTo>
                    <a:pt x="105" y="276"/>
                  </a:lnTo>
                  <a:lnTo>
                    <a:pt x="106" y="274"/>
                  </a:lnTo>
                  <a:lnTo>
                    <a:pt x="108" y="273"/>
                  </a:lnTo>
                  <a:lnTo>
                    <a:pt x="111" y="271"/>
                  </a:lnTo>
                  <a:lnTo>
                    <a:pt x="116" y="270"/>
                  </a:lnTo>
                  <a:lnTo>
                    <a:pt x="122" y="270"/>
                  </a:lnTo>
                  <a:lnTo>
                    <a:pt x="122" y="270"/>
                  </a:lnTo>
                  <a:lnTo>
                    <a:pt x="126" y="271"/>
                  </a:lnTo>
                  <a:lnTo>
                    <a:pt x="132" y="274"/>
                  </a:lnTo>
                  <a:lnTo>
                    <a:pt x="136" y="280"/>
                  </a:lnTo>
                  <a:lnTo>
                    <a:pt x="142" y="286"/>
                  </a:lnTo>
                  <a:lnTo>
                    <a:pt x="142" y="286"/>
                  </a:lnTo>
                  <a:lnTo>
                    <a:pt x="146" y="289"/>
                  </a:lnTo>
                  <a:lnTo>
                    <a:pt x="149" y="290"/>
                  </a:lnTo>
                  <a:lnTo>
                    <a:pt x="152" y="289"/>
                  </a:lnTo>
                  <a:lnTo>
                    <a:pt x="153" y="289"/>
                  </a:lnTo>
                  <a:lnTo>
                    <a:pt x="155" y="217"/>
                  </a:lnTo>
                  <a:lnTo>
                    <a:pt x="196" y="206"/>
                  </a:lnTo>
                  <a:lnTo>
                    <a:pt x="196" y="206"/>
                  </a:lnTo>
                  <a:lnTo>
                    <a:pt x="197" y="203"/>
                  </a:lnTo>
                  <a:lnTo>
                    <a:pt x="197" y="203"/>
                  </a:lnTo>
                  <a:lnTo>
                    <a:pt x="199" y="202"/>
                  </a:lnTo>
                  <a:lnTo>
                    <a:pt x="200" y="200"/>
                  </a:lnTo>
                  <a:lnTo>
                    <a:pt x="204" y="200"/>
                  </a:lnTo>
                  <a:lnTo>
                    <a:pt x="209" y="202"/>
                  </a:lnTo>
                  <a:lnTo>
                    <a:pt x="212" y="205"/>
                  </a:lnTo>
                  <a:lnTo>
                    <a:pt x="212" y="205"/>
                  </a:lnTo>
                  <a:lnTo>
                    <a:pt x="212" y="205"/>
                  </a:lnTo>
                  <a:lnTo>
                    <a:pt x="213" y="203"/>
                  </a:lnTo>
                  <a:lnTo>
                    <a:pt x="213" y="200"/>
                  </a:lnTo>
                  <a:lnTo>
                    <a:pt x="214" y="197"/>
                  </a:lnTo>
                  <a:lnTo>
                    <a:pt x="216" y="196"/>
                  </a:lnTo>
                  <a:lnTo>
                    <a:pt x="219" y="196"/>
                  </a:lnTo>
                  <a:lnTo>
                    <a:pt x="219" y="196"/>
                  </a:lnTo>
                  <a:lnTo>
                    <a:pt x="220" y="197"/>
                  </a:lnTo>
                  <a:lnTo>
                    <a:pt x="220" y="197"/>
                  </a:lnTo>
                  <a:lnTo>
                    <a:pt x="220" y="202"/>
                  </a:lnTo>
                  <a:lnTo>
                    <a:pt x="220" y="205"/>
                  </a:lnTo>
                  <a:lnTo>
                    <a:pt x="220" y="206"/>
                  </a:lnTo>
                  <a:lnTo>
                    <a:pt x="222" y="206"/>
                  </a:lnTo>
                  <a:lnTo>
                    <a:pt x="222" y="206"/>
                  </a:lnTo>
                  <a:lnTo>
                    <a:pt x="224" y="207"/>
                  </a:lnTo>
                  <a:lnTo>
                    <a:pt x="229" y="213"/>
                  </a:lnTo>
                  <a:lnTo>
                    <a:pt x="230" y="220"/>
                  </a:lnTo>
                  <a:lnTo>
                    <a:pt x="230" y="227"/>
                  </a:lnTo>
                  <a:lnTo>
                    <a:pt x="230" y="227"/>
                  </a:lnTo>
                  <a:lnTo>
                    <a:pt x="241" y="237"/>
                  </a:lnTo>
                  <a:lnTo>
                    <a:pt x="249" y="247"/>
                  </a:lnTo>
                  <a:lnTo>
                    <a:pt x="249" y="247"/>
                  </a:lnTo>
                  <a:lnTo>
                    <a:pt x="250" y="249"/>
                  </a:lnTo>
                  <a:lnTo>
                    <a:pt x="253" y="249"/>
                  </a:lnTo>
                  <a:lnTo>
                    <a:pt x="258" y="247"/>
                  </a:lnTo>
                  <a:lnTo>
                    <a:pt x="266" y="246"/>
                  </a:lnTo>
                  <a:lnTo>
                    <a:pt x="270" y="246"/>
                  </a:lnTo>
                  <a:lnTo>
                    <a:pt x="270" y="246"/>
                  </a:lnTo>
                  <a:lnTo>
                    <a:pt x="286" y="247"/>
                  </a:lnTo>
                  <a:lnTo>
                    <a:pt x="303" y="247"/>
                  </a:lnTo>
                  <a:lnTo>
                    <a:pt x="303" y="247"/>
                  </a:lnTo>
                  <a:lnTo>
                    <a:pt x="305" y="249"/>
                  </a:lnTo>
                  <a:lnTo>
                    <a:pt x="308" y="252"/>
                  </a:lnTo>
                  <a:lnTo>
                    <a:pt x="311" y="254"/>
                  </a:lnTo>
                  <a:lnTo>
                    <a:pt x="315" y="257"/>
                  </a:lnTo>
                  <a:lnTo>
                    <a:pt x="315" y="257"/>
                  </a:lnTo>
                  <a:lnTo>
                    <a:pt x="318" y="259"/>
                  </a:lnTo>
                  <a:lnTo>
                    <a:pt x="318" y="263"/>
                  </a:lnTo>
                  <a:lnTo>
                    <a:pt x="318" y="271"/>
                  </a:lnTo>
                  <a:lnTo>
                    <a:pt x="318" y="271"/>
                  </a:lnTo>
                  <a:lnTo>
                    <a:pt x="320" y="276"/>
                  </a:lnTo>
                  <a:lnTo>
                    <a:pt x="323" y="280"/>
                  </a:lnTo>
                  <a:lnTo>
                    <a:pt x="325" y="284"/>
                  </a:lnTo>
                  <a:lnTo>
                    <a:pt x="328" y="289"/>
                  </a:lnTo>
                  <a:lnTo>
                    <a:pt x="328" y="289"/>
                  </a:lnTo>
                  <a:lnTo>
                    <a:pt x="328" y="290"/>
                  </a:lnTo>
                  <a:lnTo>
                    <a:pt x="330" y="291"/>
                  </a:lnTo>
                  <a:lnTo>
                    <a:pt x="332" y="291"/>
                  </a:lnTo>
                  <a:lnTo>
                    <a:pt x="341" y="293"/>
                  </a:lnTo>
                  <a:lnTo>
                    <a:pt x="341" y="293"/>
                  </a:lnTo>
                  <a:lnTo>
                    <a:pt x="350" y="296"/>
                  </a:lnTo>
                  <a:lnTo>
                    <a:pt x="354" y="297"/>
                  </a:lnTo>
                  <a:lnTo>
                    <a:pt x="355" y="300"/>
                  </a:lnTo>
                  <a:lnTo>
                    <a:pt x="355" y="300"/>
                  </a:lnTo>
                  <a:lnTo>
                    <a:pt x="357" y="303"/>
                  </a:lnTo>
                  <a:lnTo>
                    <a:pt x="358" y="303"/>
                  </a:lnTo>
                  <a:lnTo>
                    <a:pt x="361" y="301"/>
                  </a:lnTo>
                  <a:lnTo>
                    <a:pt x="362" y="298"/>
                  </a:lnTo>
                  <a:lnTo>
                    <a:pt x="362" y="298"/>
                  </a:lnTo>
                  <a:lnTo>
                    <a:pt x="364" y="296"/>
                  </a:lnTo>
                  <a:lnTo>
                    <a:pt x="367" y="291"/>
                  </a:lnTo>
                  <a:lnTo>
                    <a:pt x="372" y="289"/>
                  </a:lnTo>
                  <a:lnTo>
                    <a:pt x="379" y="286"/>
                  </a:lnTo>
                  <a:lnTo>
                    <a:pt x="379" y="286"/>
                  </a:lnTo>
                  <a:lnTo>
                    <a:pt x="384" y="284"/>
                  </a:lnTo>
                  <a:lnTo>
                    <a:pt x="388" y="284"/>
                  </a:lnTo>
                  <a:lnTo>
                    <a:pt x="388" y="284"/>
                  </a:lnTo>
                  <a:lnTo>
                    <a:pt x="391" y="279"/>
                  </a:lnTo>
                  <a:lnTo>
                    <a:pt x="394" y="276"/>
                  </a:lnTo>
                  <a:lnTo>
                    <a:pt x="394" y="276"/>
                  </a:lnTo>
                  <a:lnTo>
                    <a:pt x="399" y="271"/>
                  </a:lnTo>
                  <a:lnTo>
                    <a:pt x="402" y="269"/>
                  </a:lnTo>
                  <a:lnTo>
                    <a:pt x="404" y="264"/>
                  </a:lnTo>
                  <a:lnTo>
                    <a:pt x="404" y="264"/>
                  </a:lnTo>
                  <a:lnTo>
                    <a:pt x="404" y="263"/>
                  </a:lnTo>
                  <a:lnTo>
                    <a:pt x="405" y="261"/>
                  </a:lnTo>
                  <a:lnTo>
                    <a:pt x="411" y="261"/>
                  </a:lnTo>
                  <a:lnTo>
                    <a:pt x="418" y="261"/>
                  </a:lnTo>
                  <a:lnTo>
                    <a:pt x="425" y="264"/>
                  </a:lnTo>
                  <a:lnTo>
                    <a:pt x="425" y="264"/>
                  </a:lnTo>
                  <a:lnTo>
                    <a:pt x="431" y="267"/>
                  </a:lnTo>
                  <a:lnTo>
                    <a:pt x="435" y="267"/>
                  </a:lnTo>
                  <a:lnTo>
                    <a:pt x="438" y="266"/>
                  </a:lnTo>
                  <a:lnTo>
                    <a:pt x="439" y="261"/>
                  </a:lnTo>
                  <a:lnTo>
                    <a:pt x="439" y="261"/>
                  </a:lnTo>
                  <a:lnTo>
                    <a:pt x="439" y="260"/>
                  </a:lnTo>
                  <a:lnTo>
                    <a:pt x="441" y="257"/>
                  </a:lnTo>
                  <a:lnTo>
                    <a:pt x="446" y="256"/>
                  </a:lnTo>
                  <a:lnTo>
                    <a:pt x="452" y="254"/>
                  </a:lnTo>
                  <a:lnTo>
                    <a:pt x="456" y="256"/>
                  </a:lnTo>
                  <a:lnTo>
                    <a:pt x="456" y="256"/>
                  </a:lnTo>
                  <a:lnTo>
                    <a:pt x="466" y="260"/>
                  </a:lnTo>
                  <a:lnTo>
                    <a:pt x="472" y="261"/>
                  </a:lnTo>
                  <a:lnTo>
                    <a:pt x="478" y="261"/>
                  </a:lnTo>
                  <a:lnTo>
                    <a:pt x="478" y="261"/>
                  </a:lnTo>
                  <a:lnTo>
                    <a:pt x="485" y="260"/>
                  </a:lnTo>
                  <a:lnTo>
                    <a:pt x="497" y="261"/>
                  </a:lnTo>
                  <a:lnTo>
                    <a:pt x="519" y="264"/>
                  </a:lnTo>
                  <a:lnTo>
                    <a:pt x="519" y="264"/>
                  </a:lnTo>
                  <a:lnTo>
                    <a:pt x="523" y="264"/>
                  </a:lnTo>
                  <a:lnTo>
                    <a:pt x="526" y="264"/>
                  </a:lnTo>
                  <a:lnTo>
                    <a:pt x="529" y="264"/>
                  </a:lnTo>
                  <a:lnTo>
                    <a:pt x="533" y="269"/>
                  </a:lnTo>
                  <a:lnTo>
                    <a:pt x="533" y="269"/>
                  </a:lnTo>
                  <a:lnTo>
                    <a:pt x="537" y="270"/>
                  </a:lnTo>
                  <a:lnTo>
                    <a:pt x="540" y="271"/>
                  </a:lnTo>
                  <a:lnTo>
                    <a:pt x="543" y="271"/>
                  </a:lnTo>
                  <a:lnTo>
                    <a:pt x="547" y="273"/>
                  </a:lnTo>
                  <a:lnTo>
                    <a:pt x="547" y="273"/>
                  </a:lnTo>
                  <a:lnTo>
                    <a:pt x="546" y="267"/>
                  </a:lnTo>
                  <a:lnTo>
                    <a:pt x="546" y="267"/>
                  </a:lnTo>
                  <a:lnTo>
                    <a:pt x="547" y="263"/>
                  </a:lnTo>
                  <a:lnTo>
                    <a:pt x="550" y="260"/>
                  </a:lnTo>
                  <a:lnTo>
                    <a:pt x="553" y="257"/>
                  </a:lnTo>
                  <a:lnTo>
                    <a:pt x="554" y="254"/>
                  </a:lnTo>
                  <a:lnTo>
                    <a:pt x="554" y="254"/>
                  </a:lnTo>
                  <a:lnTo>
                    <a:pt x="554" y="252"/>
                  </a:lnTo>
                  <a:lnTo>
                    <a:pt x="552" y="246"/>
                  </a:lnTo>
                  <a:lnTo>
                    <a:pt x="550" y="240"/>
                  </a:lnTo>
                  <a:lnTo>
                    <a:pt x="549" y="237"/>
                  </a:lnTo>
                  <a:lnTo>
                    <a:pt x="549" y="237"/>
                  </a:lnTo>
                  <a:lnTo>
                    <a:pt x="549" y="229"/>
                  </a:lnTo>
                  <a:lnTo>
                    <a:pt x="547" y="226"/>
                  </a:lnTo>
                  <a:lnTo>
                    <a:pt x="544" y="223"/>
                  </a:lnTo>
                  <a:lnTo>
                    <a:pt x="544" y="223"/>
                  </a:lnTo>
                  <a:lnTo>
                    <a:pt x="544" y="222"/>
                  </a:lnTo>
                  <a:lnTo>
                    <a:pt x="544" y="222"/>
                  </a:lnTo>
                  <a:lnTo>
                    <a:pt x="547" y="219"/>
                  </a:lnTo>
                  <a:lnTo>
                    <a:pt x="554" y="216"/>
                  </a:lnTo>
                  <a:lnTo>
                    <a:pt x="554" y="216"/>
                  </a:lnTo>
                  <a:lnTo>
                    <a:pt x="559" y="216"/>
                  </a:lnTo>
                  <a:lnTo>
                    <a:pt x="563" y="215"/>
                  </a:lnTo>
                  <a:lnTo>
                    <a:pt x="567" y="213"/>
                  </a:lnTo>
                  <a:lnTo>
                    <a:pt x="569" y="213"/>
                  </a:lnTo>
                  <a:lnTo>
                    <a:pt x="569" y="213"/>
                  </a:lnTo>
                  <a:lnTo>
                    <a:pt x="574" y="216"/>
                  </a:lnTo>
                  <a:lnTo>
                    <a:pt x="581" y="216"/>
                  </a:lnTo>
                  <a:lnTo>
                    <a:pt x="581" y="216"/>
                  </a:lnTo>
                  <a:lnTo>
                    <a:pt x="583" y="216"/>
                  </a:lnTo>
                  <a:lnTo>
                    <a:pt x="583" y="213"/>
                  </a:lnTo>
                  <a:lnTo>
                    <a:pt x="583" y="212"/>
                  </a:lnTo>
                  <a:lnTo>
                    <a:pt x="581" y="209"/>
                  </a:lnTo>
                  <a:lnTo>
                    <a:pt x="581" y="209"/>
                  </a:lnTo>
                  <a:lnTo>
                    <a:pt x="580" y="207"/>
                  </a:lnTo>
                  <a:lnTo>
                    <a:pt x="581" y="205"/>
                  </a:lnTo>
                  <a:lnTo>
                    <a:pt x="584" y="196"/>
                  </a:lnTo>
                  <a:lnTo>
                    <a:pt x="590" y="179"/>
                  </a:lnTo>
                  <a:lnTo>
                    <a:pt x="590" y="179"/>
                  </a:lnTo>
                  <a:lnTo>
                    <a:pt x="593" y="175"/>
                  </a:lnTo>
                  <a:lnTo>
                    <a:pt x="594" y="175"/>
                  </a:lnTo>
                  <a:lnTo>
                    <a:pt x="597" y="178"/>
                  </a:lnTo>
                  <a:lnTo>
                    <a:pt x="601" y="179"/>
                  </a:lnTo>
                  <a:lnTo>
                    <a:pt x="601" y="179"/>
                  </a:lnTo>
                  <a:lnTo>
                    <a:pt x="610" y="179"/>
                  </a:lnTo>
                  <a:lnTo>
                    <a:pt x="616" y="179"/>
                  </a:lnTo>
                  <a:lnTo>
                    <a:pt x="616" y="179"/>
                  </a:lnTo>
                  <a:lnTo>
                    <a:pt x="620" y="180"/>
                  </a:lnTo>
                  <a:lnTo>
                    <a:pt x="624" y="179"/>
                  </a:lnTo>
                  <a:lnTo>
                    <a:pt x="628" y="176"/>
                  </a:lnTo>
                  <a:lnTo>
                    <a:pt x="631" y="175"/>
                  </a:lnTo>
                  <a:lnTo>
                    <a:pt x="631" y="175"/>
                  </a:lnTo>
                  <a:lnTo>
                    <a:pt x="631" y="172"/>
                  </a:lnTo>
                  <a:lnTo>
                    <a:pt x="631" y="169"/>
                  </a:lnTo>
                  <a:lnTo>
                    <a:pt x="630" y="166"/>
                  </a:lnTo>
                  <a:lnTo>
                    <a:pt x="628" y="162"/>
                  </a:lnTo>
                  <a:lnTo>
                    <a:pt x="628" y="162"/>
                  </a:lnTo>
                  <a:lnTo>
                    <a:pt x="630" y="156"/>
                  </a:lnTo>
                  <a:lnTo>
                    <a:pt x="633" y="152"/>
                  </a:lnTo>
                  <a:lnTo>
                    <a:pt x="635" y="149"/>
                  </a:lnTo>
                  <a:lnTo>
                    <a:pt x="640" y="149"/>
                  </a:lnTo>
                  <a:lnTo>
                    <a:pt x="640" y="149"/>
                  </a:lnTo>
                  <a:lnTo>
                    <a:pt x="643" y="148"/>
                  </a:lnTo>
                  <a:lnTo>
                    <a:pt x="645" y="146"/>
                  </a:lnTo>
                  <a:lnTo>
                    <a:pt x="645" y="143"/>
                  </a:lnTo>
                  <a:lnTo>
                    <a:pt x="647" y="141"/>
                  </a:lnTo>
                  <a:lnTo>
                    <a:pt x="647" y="141"/>
                  </a:lnTo>
                  <a:lnTo>
                    <a:pt x="647" y="138"/>
                  </a:lnTo>
                  <a:lnTo>
                    <a:pt x="648" y="135"/>
                  </a:lnTo>
                  <a:lnTo>
                    <a:pt x="651" y="133"/>
                  </a:lnTo>
                  <a:lnTo>
                    <a:pt x="653" y="129"/>
                  </a:lnTo>
                  <a:lnTo>
                    <a:pt x="653" y="129"/>
                  </a:lnTo>
                  <a:lnTo>
                    <a:pt x="650" y="126"/>
                  </a:lnTo>
                  <a:lnTo>
                    <a:pt x="648" y="124"/>
                  </a:lnTo>
                  <a:lnTo>
                    <a:pt x="648" y="124"/>
                  </a:lnTo>
                  <a:close/>
                  <a:moveTo>
                    <a:pt x="243" y="193"/>
                  </a:moveTo>
                  <a:lnTo>
                    <a:pt x="243" y="193"/>
                  </a:lnTo>
                  <a:lnTo>
                    <a:pt x="239" y="195"/>
                  </a:lnTo>
                  <a:lnTo>
                    <a:pt x="231" y="193"/>
                  </a:lnTo>
                  <a:lnTo>
                    <a:pt x="224" y="190"/>
                  </a:lnTo>
                  <a:lnTo>
                    <a:pt x="220" y="188"/>
                  </a:lnTo>
                  <a:lnTo>
                    <a:pt x="220" y="188"/>
                  </a:lnTo>
                  <a:lnTo>
                    <a:pt x="222" y="186"/>
                  </a:lnTo>
                  <a:lnTo>
                    <a:pt x="224" y="186"/>
                  </a:lnTo>
                  <a:lnTo>
                    <a:pt x="233" y="186"/>
                  </a:lnTo>
                  <a:lnTo>
                    <a:pt x="241" y="189"/>
                  </a:lnTo>
                  <a:lnTo>
                    <a:pt x="243" y="192"/>
                  </a:lnTo>
                  <a:lnTo>
                    <a:pt x="243" y="193"/>
                  </a:lnTo>
                  <a:lnTo>
                    <a:pt x="243" y="193"/>
                  </a:lnTo>
                  <a:close/>
                  <a:moveTo>
                    <a:pt x="512" y="192"/>
                  </a:moveTo>
                  <a:lnTo>
                    <a:pt x="512" y="192"/>
                  </a:lnTo>
                  <a:lnTo>
                    <a:pt x="499" y="190"/>
                  </a:lnTo>
                  <a:lnTo>
                    <a:pt x="485" y="190"/>
                  </a:lnTo>
                  <a:lnTo>
                    <a:pt x="476" y="190"/>
                  </a:lnTo>
                  <a:lnTo>
                    <a:pt x="469" y="192"/>
                  </a:lnTo>
                  <a:lnTo>
                    <a:pt x="463" y="193"/>
                  </a:lnTo>
                  <a:lnTo>
                    <a:pt x="458" y="197"/>
                  </a:lnTo>
                  <a:lnTo>
                    <a:pt x="458" y="197"/>
                  </a:lnTo>
                  <a:lnTo>
                    <a:pt x="453" y="202"/>
                  </a:lnTo>
                  <a:lnTo>
                    <a:pt x="452" y="206"/>
                  </a:lnTo>
                  <a:lnTo>
                    <a:pt x="451" y="213"/>
                  </a:lnTo>
                  <a:lnTo>
                    <a:pt x="451" y="216"/>
                  </a:lnTo>
                  <a:lnTo>
                    <a:pt x="451" y="217"/>
                  </a:lnTo>
                  <a:lnTo>
                    <a:pt x="449" y="219"/>
                  </a:lnTo>
                  <a:lnTo>
                    <a:pt x="449" y="219"/>
                  </a:lnTo>
                  <a:lnTo>
                    <a:pt x="446" y="217"/>
                  </a:lnTo>
                  <a:lnTo>
                    <a:pt x="445" y="216"/>
                  </a:lnTo>
                  <a:lnTo>
                    <a:pt x="443" y="207"/>
                  </a:lnTo>
                  <a:lnTo>
                    <a:pt x="443" y="199"/>
                  </a:lnTo>
                  <a:lnTo>
                    <a:pt x="445" y="195"/>
                  </a:lnTo>
                  <a:lnTo>
                    <a:pt x="448" y="192"/>
                  </a:lnTo>
                  <a:lnTo>
                    <a:pt x="448" y="192"/>
                  </a:lnTo>
                  <a:lnTo>
                    <a:pt x="451" y="190"/>
                  </a:lnTo>
                  <a:lnTo>
                    <a:pt x="455" y="188"/>
                  </a:lnTo>
                  <a:lnTo>
                    <a:pt x="465" y="185"/>
                  </a:lnTo>
                  <a:lnTo>
                    <a:pt x="478" y="185"/>
                  </a:lnTo>
                  <a:lnTo>
                    <a:pt x="489" y="186"/>
                  </a:lnTo>
                  <a:lnTo>
                    <a:pt x="489" y="186"/>
                  </a:lnTo>
                  <a:lnTo>
                    <a:pt x="500" y="188"/>
                  </a:lnTo>
                  <a:lnTo>
                    <a:pt x="512" y="186"/>
                  </a:lnTo>
                  <a:lnTo>
                    <a:pt x="523" y="185"/>
                  </a:lnTo>
                  <a:lnTo>
                    <a:pt x="529" y="185"/>
                  </a:lnTo>
                  <a:lnTo>
                    <a:pt x="529" y="185"/>
                  </a:lnTo>
                  <a:lnTo>
                    <a:pt x="529" y="185"/>
                  </a:lnTo>
                  <a:lnTo>
                    <a:pt x="529" y="186"/>
                  </a:lnTo>
                  <a:lnTo>
                    <a:pt x="526" y="188"/>
                  </a:lnTo>
                  <a:lnTo>
                    <a:pt x="520" y="190"/>
                  </a:lnTo>
                  <a:lnTo>
                    <a:pt x="512" y="192"/>
                  </a:lnTo>
                  <a:lnTo>
                    <a:pt x="512" y="19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53" name="Tajikistan">
              <a:extLst>
                <a:ext uri="{FF2B5EF4-FFF2-40B4-BE49-F238E27FC236}">
                  <a16:creationId xmlns:a16="http://schemas.microsoft.com/office/drawing/2014/main" id="{AAB22954-2B2A-4A56-5AF0-7A8D07BFF55B}"/>
                </a:ext>
              </a:extLst>
            </p:cNvPr>
            <p:cNvSpPr>
              <a:spLocks/>
            </p:cNvSpPr>
            <p:nvPr/>
          </p:nvSpPr>
          <p:spPr bwMode="auto">
            <a:xfrm>
              <a:off x="8900422" y="2393354"/>
              <a:ext cx="189131" cy="124550"/>
            </a:xfrm>
            <a:custGeom>
              <a:avLst/>
              <a:gdLst/>
              <a:ahLst/>
              <a:cxnLst>
                <a:cxn ang="0">
                  <a:pos x="103" y="68"/>
                </a:cxn>
                <a:cxn ang="0">
                  <a:pos x="107" y="70"/>
                </a:cxn>
                <a:cxn ang="0">
                  <a:pos x="117" y="72"/>
                </a:cxn>
                <a:cxn ang="0">
                  <a:pos x="120" y="51"/>
                </a:cxn>
                <a:cxn ang="0">
                  <a:pos x="117" y="47"/>
                </a:cxn>
                <a:cxn ang="0">
                  <a:pos x="101" y="27"/>
                </a:cxn>
                <a:cxn ang="0">
                  <a:pos x="86" y="28"/>
                </a:cxn>
                <a:cxn ang="0">
                  <a:pos x="77" y="27"/>
                </a:cxn>
                <a:cxn ang="0">
                  <a:pos x="67" y="26"/>
                </a:cxn>
                <a:cxn ang="0">
                  <a:pos x="64" y="24"/>
                </a:cxn>
                <a:cxn ang="0">
                  <a:pos x="54" y="26"/>
                </a:cxn>
                <a:cxn ang="0">
                  <a:pos x="50" y="24"/>
                </a:cxn>
                <a:cxn ang="0">
                  <a:pos x="33" y="24"/>
                </a:cxn>
                <a:cxn ang="0">
                  <a:pos x="30" y="23"/>
                </a:cxn>
                <a:cxn ang="0">
                  <a:pos x="37" y="14"/>
                </a:cxn>
                <a:cxn ang="0">
                  <a:pos x="46" y="13"/>
                </a:cxn>
                <a:cxn ang="0">
                  <a:pos x="52" y="3"/>
                </a:cxn>
                <a:cxn ang="0">
                  <a:pos x="50" y="0"/>
                </a:cxn>
                <a:cxn ang="0">
                  <a:pos x="42" y="3"/>
                </a:cxn>
                <a:cxn ang="0">
                  <a:pos x="30" y="4"/>
                </a:cxn>
                <a:cxn ang="0">
                  <a:pos x="26" y="11"/>
                </a:cxn>
                <a:cxn ang="0">
                  <a:pos x="22" y="14"/>
                </a:cxn>
                <a:cxn ang="0">
                  <a:pos x="17" y="21"/>
                </a:cxn>
                <a:cxn ang="0">
                  <a:pos x="8" y="26"/>
                </a:cxn>
                <a:cxn ang="0">
                  <a:pos x="0" y="28"/>
                </a:cxn>
                <a:cxn ang="0">
                  <a:pos x="6" y="34"/>
                </a:cxn>
                <a:cxn ang="0">
                  <a:pos x="10" y="41"/>
                </a:cxn>
                <a:cxn ang="0">
                  <a:pos x="13" y="48"/>
                </a:cxn>
                <a:cxn ang="0">
                  <a:pos x="13" y="55"/>
                </a:cxn>
                <a:cxn ang="0">
                  <a:pos x="8" y="61"/>
                </a:cxn>
                <a:cxn ang="0">
                  <a:pos x="6" y="72"/>
                </a:cxn>
                <a:cxn ang="0">
                  <a:pos x="13" y="72"/>
                </a:cxn>
                <a:cxn ang="0">
                  <a:pos x="17" y="71"/>
                </a:cxn>
                <a:cxn ang="0">
                  <a:pos x="29" y="70"/>
                </a:cxn>
                <a:cxn ang="0">
                  <a:pos x="30" y="67"/>
                </a:cxn>
                <a:cxn ang="0">
                  <a:pos x="43" y="63"/>
                </a:cxn>
                <a:cxn ang="0">
                  <a:pos x="45" y="61"/>
                </a:cxn>
                <a:cxn ang="0">
                  <a:pos x="54" y="48"/>
                </a:cxn>
                <a:cxn ang="0">
                  <a:pos x="62" y="47"/>
                </a:cxn>
                <a:cxn ang="0">
                  <a:pos x="63" y="57"/>
                </a:cxn>
                <a:cxn ang="0">
                  <a:pos x="66" y="60"/>
                </a:cxn>
                <a:cxn ang="0">
                  <a:pos x="67" y="70"/>
                </a:cxn>
                <a:cxn ang="0">
                  <a:pos x="67" y="80"/>
                </a:cxn>
                <a:cxn ang="0">
                  <a:pos x="74" y="80"/>
                </a:cxn>
                <a:cxn ang="0">
                  <a:pos x="83" y="77"/>
                </a:cxn>
                <a:cxn ang="0">
                  <a:pos x="100" y="65"/>
                </a:cxn>
              </a:cxnLst>
              <a:rect l="0" t="0" r="r" b="b"/>
              <a:pathLst>
                <a:path w="123" h="81">
                  <a:moveTo>
                    <a:pt x="100" y="65"/>
                  </a:moveTo>
                  <a:lnTo>
                    <a:pt x="100" y="65"/>
                  </a:lnTo>
                  <a:lnTo>
                    <a:pt x="103" y="68"/>
                  </a:lnTo>
                  <a:lnTo>
                    <a:pt x="104" y="70"/>
                  </a:lnTo>
                  <a:lnTo>
                    <a:pt x="107" y="70"/>
                  </a:lnTo>
                  <a:lnTo>
                    <a:pt x="107" y="70"/>
                  </a:lnTo>
                  <a:lnTo>
                    <a:pt x="111" y="70"/>
                  </a:lnTo>
                  <a:lnTo>
                    <a:pt x="117" y="72"/>
                  </a:lnTo>
                  <a:lnTo>
                    <a:pt x="117" y="72"/>
                  </a:lnTo>
                  <a:lnTo>
                    <a:pt x="123" y="72"/>
                  </a:lnTo>
                  <a:lnTo>
                    <a:pt x="123" y="72"/>
                  </a:lnTo>
                  <a:lnTo>
                    <a:pt x="120" y="51"/>
                  </a:lnTo>
                  <a:lnTo>
                    <a:pt x="120" y="51"/>
                  </a:lnTo>
                  <a:lnTo>
                    <a:pt x="118" y="48"/>
                  </a:lnTo>
                  <a:lnTo>
                    <a:pt x="117" y="47"/>
                  </a:lnTo>
                  <a:lnTo>
                    <a:pt x="111" y="44"/>
                  </a:lnTo>
                  <a:lnTo>
                    <a:pt x="104" y="41"/>
                  </a:lnTo>
                  <a:lnTo>
                    <a:pt x="101" y="27"/>
                  </a:lnTo>
                  <a:lnTo>
                    <a:pt x="101" y="27"/>
                  </a:lnTo>
                  <a:lnTo>
                    <a:pt x="91" y="28"/>
                  </a:lnTo>
                  <a:lnTo>
                    <a:pt x="86" y="28"/>
                  </a:lnTo>
                  <a:lnTo>
                    <a:pt x="80" y="28"/>
                  </a:lnTo>
                  <a:lnTo>
                    <a:pt x="80" y="28"/>
                  </a:lnTo>
                  <a:lnTo>
                    <a:pt x="77" y="27"/>
                  </a:lnTo>
                  <a:lnTo>
                    <a:pt x="74" y="28"/>
                  </a:lnTo>
                  <a:lnTo>
                    <a:pt x="70" y="27"/>
                  </a:lnTo>
                  <a:lnTo>
                    <a:pt x="67" y="26"/>
                  </a:lnTo>
                  <a:lnTo>
                    <a:pt x="67" y="26"/>
                  </a:lnTo>
                  <a:lnTo>
                    <a:pt x="66" y="24"/>
                  </a:lnTo>
                  <a:lnTo>
                    <a:pt x="64" y="24"/>
                  </a:lnTo>
                  <a:lnTo>
                    <a:pt x="62" y="24"/>
                  </a:lnTo>
                  <a:lnTo>
                    <a:pt x="57" y="26"/>
                  </a:lnTo>
                  <a:lnTo>
                    <a:pt x="54" y="26"/>
                  </a:lnTo>
                  <a:lnTo>
                    <a:pt x="53" y="24"/>
                  </a:lnTo>
                  <a:lnTo>
                    <a:pt x="53" y="24"/>
                  </a:lnTo>
                  <a:lnTo>
                    <a:pt x="50" y="24"/>
                  </a:lnTo>
                  <a:lnTo>
                    <a:pt x="47" y="23"/>
                  </a:lnTo>
                  <a:lnTo>
                    <a:pt x="39" y="24"/>
                  </a:lnTo>
                  <a:lnTo>
                    <a:pt x="33" y="24"/>
                  </a:lnTo>
                  <a:lnTo>
                    <a:pt x="30" y="24"/>
                  </a:lnTo>
                  <a:lnTo>
                    <a:pt x="30" y="23"/>
                  </a:lnTo>
                  <a:lnTo>
                    <a:pt x="30" y="23"/>
                  </a:lnTo>
                  <a:lnTo>
                    <a:pt x="30" y="20"/>
                  </a:lnTo>
                  <a:lnTo>
                    <a:pt x="33" y="17"/>
                  </a:lnTo>
                  <a:lnTo>
                    <a:pt x="37" y="14"/>
                  </a:lnTo>
                  <a:lnTo>
                    <a:pt x="42" y="13"/>
                  </a:lnTo>
                  <a:lnTo>
                    <a:pt x="42" y="13"/>
                  </a:lnTo>
                  <a:lnTo>
                    <a:pt x="46" y="13"/>
                  </a:lnTo>
                  <a:lnTo>
                    <a:pt x="46" y="13"/>
                  </a:lnTo>
                  <a:lnTo>
                    <a:pt x="50" y="6"/>
                  </a:lnTo>
                  <a:lnTo>
                    <a:pt x="52" y="3"/>
                  </a:lnTo>
                  <a:lnTo>
                    <a:pt x="52" y="0"/>
                  </a:lnTo>
                  <a:lnTo>
                    <a:pt x="52" y="0"/>
                  </a:lnTo>
                  <a:lnTo>
                    <a:pt x="50" y="0"/>
                  </a:lnTo>
                  <a:lnTo>
                    <a:pt x="47" y="0"/>
                  </a:lnTo>
                  <a:lnTo>
                    <a:pt x="42" y="3"/>
                  </a:lnTo>
                  <a:lnTo>
                    <a:pt x="42" y="3"/>
                  </a:lnTo>
                  <a:lnTo>
                    <a:pt x="37" y="4"/>
                  </a:lnTo>
                  <a:lnTo>
                    <a:pt x="35" y="4"/>
                  </a:lnTo>
                  <a:lnTo>
                    <a:pt x="30" y="4"/>
                  </a:lnTo>
                  <a:lnTo>
                    <a:pt x="29" y="6"/>
                  </a:lnTo>
                  <a:lnTo>
                    <a:pt x="29" y="6"/>
                  </a:lnTo>
                  <a:lnTo>
                    <a:pt x="26" y="11"/>
                  </a:lnTo>
                  <a:lnTo>
                    <a:pt x="23" y="13"/>
                  </a:lnTo>
                  <a:lnTo>
                    <a:pt x="22" y="14"/>
                  </a:lnTo>
                  <a:lnTo>
                    <a:pt x="22" y="14"/>
                  </a:lnTo>
                  <a:lnTo>
                    <a:pt x="19" y="16"/>
                  </a:lnTo>
                  <a:lnTo>
                    <a:pt x="19" y="18"/>
                  </a:lnTo>
                  <a:lnTo>
                    <a:pt x="17" y="21"/>
                  </a:lnTo>
                  <a:lnTo>
                    <a:pt x="16" y="23"/>
                  </a:lnTo>
                  <a:lnTo>
                    <a:pt x="16" y="23"/>
                  </a:lnTo>
                  <a:lnTo>
                    <a:pt x="8" y="26"/>
                  </a:lnTo>
                  <a:lnTo>
                    <a:pt x="3" y="27"/>
                  </a:lnTo>
                  <a:lnTo>
                    <a:pt x="0" y="28"/>
                  </a:lnTo>
                  <a:lnTo>
                    <a:pt x="0" y="28"/>
                  </a:lnTo>
                  <a:lnTo>
                    <a:pt x="0" y="30"/>
                  </a:lnTo>
                  <a:lnTo>
                    <a:pt x="2" y="31"/>
                  </a:lnTo>
                  <a:lnTo>
                    <a:pt x="6" y="34"/>
                  </a:lnTo>
                  <a:lnTo>
                    <a:pt x="9" y="37"/>
                  </a:lnTo>
                  <a:lnTo>
                    <a:pt x="10" y="40"/>
                  </a:lnTo>
                  <a:lnTo>
                    <a:pt x="10" y="41"/>
                  </a:lnTo>
                  <a:lnTo>
                    <a:pt x="10" y="41"/>
                  </a:lnTo>
                  <a:lnTo>
                    <a:pt x="12" y="45"/>
                  </a:lnTo>
                  <a:lnTo>
                    <a:pt x="13" y="48"/>
                  </a:lnTo>
                  <a:lnTo>
                    <a:pt x="13" y="53"/>
                  </a:lnTo>
                  <a:lnTo>
                    <a:pt x="13" y="54"/>
                  </a:lnTo>
                  <a:lnTo>
                    <a:pt x="13" y="55"/>
                  </a:lnTo>
                  <a:lnTo>
                    <a:pt x="13" y="55"/>
                  </a:lnTo>
                  <a:lnTo>
                    <a:pt x="10" y="58"/>
                  </a:lnTo>
                  <a:lnTo>
                    <a:pt x="8" y="61"/>
                  </a:lnTo>
                  <a:lnTo>
                    <a:pt x="6" y="65"/>
                  </a:lnTo>
                  <a:lnTo>
                    <a:pt x="6" y="72"/>
                  </a:lnTo>
                  <a:lnTo>
                    <a:pt x="6" y="72"/>
                  </a:lnTo>
                  <a:lnTo>
                    <a:pt x="10" y="74"/>
                  </a:lnTo>
                  <a:lnTo>
                    <a:pt x="12" y="74"/>
                  </a:lnTo>
                  <a:lnTo>
                    <a:pt x="13" y="72"/>
                  </a:lnTo>
                  <a:lnTo>
                    <a:pt x="13" y="72"/>
                  </a:lnTo>
                  <a:lnTo>
                    <a:pt x="15" y="71"/>
                  </a:lnTo>
                  <a:lnTo>
                    <a:pt x="17" y="71"/>
                  </a:lnTo>
                  <a:lnTo>
                    <a:pt x="23" y="71"/>
                  </a:lnTo>
                  <a:lnTo>
                    <a:pt x="27" y="70"/>
                  </a:lnTo>
                  <a:lnTo>
                    <a:pt x="29" y="70"/>
                  </a:lnTo>
                  <a:lnTo>
                    <a:pt x="30" y="68"/>
                  </a:lnTo>
                  <a:lnTo>
                    <a:pt x="30" y="68"/>
                  </a:lnTo>
                  <a:lnTo>
                    <a:pt x="30" y="67"/>
                  </a:lnTo>
                  <a:lnTo>
                    <a:pt x="32" y="65"/>
                  </a:lnTo>
                  <a:lnTo>
                    <a:pt x="37" y="64"/>
                  </a:lnTo>
                  <a:lnTo>
                    <a:pt x="43" y="63"/>
                  </a:lnTo>
                  <a:lnTo>
                    <a:pt x="45" y="63"/>
                  </a:lnTo>
                  <a:lnTo>
                    <a:pt x="45" y="61"/>
                  </a:lnTo>
                  <a:lnTo>
                    <a:pt x="45" y="61"/>
                  </a:lnTo>
                  <a:lnTo>
                    <a:pt x="46" y="57"/>
                  </a:lnTo>
                  <a:lnTo>
                    <a:pt x="50" y="53"/>
                  </a:lnTo>
                  <a:lnTo>
                    <a:pt x="54" y="48"/>
                  </a:lnTo>
                  <a:lnTo>
                    <a:pt x="60" y="47"/>
                  </a:lnTo>
                  <a:lnTo>
                    <a:pt x="60" y="47"/>
                  </a:lnTo>
                  <a:lnTo>
                    <a:pt x="62" y="47"/>
                  </a:lnTo>
                  <a:lnTo>
                    <a:pt x="62" y="48"/>
                  </a:lnTo>
                  <a:lnTo>
                    <a:pt x="63" y="53"/>
                  </a:lnTo>
                  <a:lnTo>
                    <a:pt x="63" y="57"/>
                  </a:lnTo>
                  <a:lnTo>
                    <a:pt x="64" y="58"/>
                  </a:lnTo>
                  <a:lnTo>
                    <a:pt x="66" y="60"/>
                  </a:lnTo>
                  <a:lnTo>
                    <a:pt x="66" y="60"/>
                  </a:lnTo>
                  <a:lnTo>
                    <a:pt x="67" y="61"/>
                  </a:lnTo>
                  <a:lnTo>
                    <a:pt x="69" y="64"/>
                  </a:lnTo>
                  <a:lnTo>
                    <a:pt x="67" y="70"/>
                  </a:lnTo>
                  <a:lnTo>
                    <a:pt x="66" y="75"/>
                  </a:lnTo>
                  <a:lnTo>
                    <a:pt x="66" y="77"/>
                  </a:lnTo>
                  <a:lnTo>
                    <a:pt x="67" y="80"/>
                  </a:lnTo>
                  <a:lnTo>
                    <a:pt x="67" y="80"/>
                  </a:lnTo>
                  <a:lnTo>
                    <a:pt x="70" y="81"/>
                  </a:lnTo>
                  <a:lnTo>
                    <a:pt x="74" y="80"/>
                  </a:lnTo>
                  <a:lnTo>
                    <a:pt x="74" y="80"/>
                  </a:lnTo>
                  <a:lnTo>
                    <a:pt x="83" y="77"/>
                  </a:lnTo>
                  <a:lnTo>
                    <a:pt x="83" y="77"/>
                  </a:lnTo>
                  <a:lnTo>
                    <a:pt x="93" y="68"/>
                  </a:lnTo>
                  <a:lnTo>
                    <a:pt x="97" y="65"/>
                  </a:lnTo>
                  <a:lnTo>
                    <a:pt x="100" y="65"/>
                  </a:lnTo>
                  <a:lnTo>
                    <a:pt x="100"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55" name="Armenia">
              <a:extLst>
                <a:ext uri="{FF2B5EF4-FFF2-40B4-BE49-F238E27FC236}">
                  <a16:creationId xmlns:a16="http://schemas.microsoft.com/office/drawing/2014/main" id="{6F5A17A6-7D53-1D9A-8A8B-42691B8416D6}"/>
                </a:ext>
              </a:extLst>
            </p:cNvPr>
            <p:cNvSpPr>
              <a:spLocks/>
            </p:cNvSpPr>
            <p:nvPr/>
          </p:nvSpPr>
          <p:spPr bwMode="auto">
            <a:xfrm>
              <a:off x="8293053" y="2377977"/>
              <a:ext cx="83032" cy="69195"/>
            </a:xfrm>
            <a:custGeom>
              <a:avLst/>
              <a:gdLst/>
              <a:ahLst/>
              <a:cxnLst>
                <a:cxn ang="0">
                  <a:pos x="51" y="36"/>
                </a:cxn>
                <a:cxn ang="0">
                  <a:pos x="51" y="36"/>
                </a:cxn>
                <a:cxn ang="0">
                  <a:pos x="48" y="33"/>
                </a:cxn>
                <a:cxn ang="0">
                  <a:pos x="45" y="30"/>
                </a:cxn>
                <a:cxn ang="0">
                  <a:pos x="43" y="27"/>
                </a:cxn>
                <a:cxn ang="0">
                  <a:pos x="41" y="24"/>
                </a:cxn>
                <a:cxn ang="0">
                  <a:pos x="41" y="24"/>
                </a:cxn>
                <a:cxn ang="0">
                  <a:pos x="40" y="20"/>
                </a:cxn>
                <a:cxn ang="0">
                  <a:pos x="37" y="17"/>
                </a:cxn>
                <a:cxn ang="0">
                  <a:pos x="36" y="14"/>
                </a:cxn>
                <a:cxn ang="0">
                  <a:pos x="36" y="11"/>
                </a:cxn>
                <a:cxn ang="0">
                  <a:pos x="36" y="11"/>
                </a:cxn>
                <a:cxn ang="0">
                  <a:pos x="34" y="8"/>
                </a:cxn>
                <a:cxn ang="0">
                  <a:pos x="34" y="6"/>
                </a:cxn>
                <a:cxn ang="0">
                  <a:pos x="30" y="1"/>
                </a:cxn>
                <a:cxn ang="0">
                  <a:pos x="30" y="1"/>
                </a:cxn>
                <a:cxn ang="0">
                  <a:pos x="23" y="0"/>
                </a:cxn>
                <a:cxn ang="0">
                  <a:pos x="16" y="0"/>
                </a:cxn>
                <a:cxn ang="0">
                  <a:pos x="16" y="0"/>
                </a:cxn>
                <a:cxn ang="0">
                  <a:pos x="0" y="3"/>
                </a:cxn>
                <a:cxn ang="0">
                  <a:pos x="0" y="3"/>
                </a:cxn>
                <a:cxn ang="0">
                  <a:pos x="1" y="6"/>
                </a:cxn>
                <a:cxn ang="0">
                  <a:pos x="1" y="8"/>
                </a:cxn>
                <a:cxn ang="0">
                  <a:pos x="4" y="16"/>
                </a:cxn>
                <a:cxn ang="0">
                  <a:pos x="4" y="16"/>
                </a:cxn>
                <a:cxn ang="0">
                  <a:pos x="6" y="20"/>
                </a:cxn>
                <a:cxn ang="0">
                  <a:pos x="10" y="20"/>
                </a:cxn>
                <a:cxn ang="0">
                  <a:pos x="13" y="20"/>
                </a:cxn>
                <a:cxn ang="0">
                  <a:pos x="16" y="21"/>
                </a:cxn>
                <a:cxn ang="0">
                  <a:pos x="16" y="21"/>
                </a:cxn>
                <a:cxn ang="0">
                  <a:pos x="18" y="27"/>
                </a:cxn>
                <a:cxn ang="0">
                  <a:pos x="18" y="27"/>
                </a:cxn>
                <a:cxn ang="0">
                  <a:pos x="20" y="27"/>
                </a:cxn>
                <a:cxn ang="0">
                  <a:pos x="20" y="27"/>
                </a:cxn>
                <a:cxn ang="0">
                  <a:pos x="23" y="28"/>
                </a:cxn>
                <a:cxn ang="0">
                  <a:pos x="24" y="31"/>
                </a:cxn>
                <a:cxn ang="0">
                  <a:pos x="24" y="31"/>
                </a:cxn>
                <a:cxn ang="0">
                  <a:pos x="28" y="33"/>
                </a:cxn>
                <a:cxn ang="0">
                  <a:pos x="33" y="34"/>
                </a:cxn>
                <a:cxn ang="0">
                  <a:pos x="33" y="34"/>
                </a:cxn>
                <a:cxn ang="0">
                  <a:pos x="36" y="34"/>
                </a:cxn>
                <a:cxn ang="0">
                  <a:pos x="37" y="36"/>
                </a:cxn>
                <a:cxn ang="0">
                  <a:pos x="40" y="37"/>
                </a:cxn>
                <a:cxn ang="0">
                  <a:pos x="40" y="37"/>
                </a:cxn>
                <a:cxn ang="0">
                  <a:pos x="43" y="41"/>
                </a:cxn>
                <a:cxn ang="0">
                  <a:pos x="43" y="45"/>
                </a:cxn>
                <a:cxn ang="0">
                  <a:pos x="43" y="45"/>
                </a:cxn>
                <a:cxn ang="0">
                  <a:pos x="48" y="45"/>
                </a:cxn>
                <a:cxn ang="0">
                  <a:pos x="54" y="44"/>
                </a:cxn>
                <a:cxn ang="0">
                  <a:pos x="54" y="44"/>
                </a:cxn>
                <a:cxn ang="0">
                  <a:pos x="51" y="38"/>
                </a:cxn>
                <a:cxn ang="0">
                  <a:pos x="51" y="36"/>
                </a:cxn>
                <a:cxn ang="0">
                  <a:pos x="51" y="36"/>
                </a:cxn>
              </a:cxnLst>
              <a:rect l="0" t="0" r="r" b="b"/>
              <a:pathLst>
                <a:path w="54" h="45">
                  <a:moveTo>
                    <a:pt x="51" y="36"/>
                  </a:moveTo>
                  <a:lnTo>
                    <a:pt x="51" y="36"/>
                  </a:lnTo>
                  <a:lnTo>
                    <a:pt x="48" y="33"/>
                  </a:lnTo>
                  <a:lnTo>
                    <a:pt x="45" y="30"/>
                  </a:lnTo>
                  <a:lnTo>
                    <a:pt x="43" y="27"/>
                  </a:lnTo>
                  <a:lnTo>
                    <a:pt x="41" y="24"/>
                  </a:lnTo>
                  <a:lnTo>
                    <a:pt x="41" y="24"/>
                  </a:lnTo>
                  <a:lnTo>
                    <a:pt x="40" y="20"/>
                  </a:lnTo>
                  <a:lnTo>
                    <a:pt x="37" y="17"/>
                  </a:lnTo>
                  <a:lnTo>
                    <a:pt x="36" y="14"/>
                  </a:lnTo>
                  <a:lnTo>
                    <a:pt x="36" y="11"/>
                  </a:lnTo>
                  <a:lnTo>
                    <a:pt x="36" y="11"/>
                  </a:lnTo>
                  <a:lnTo>
                    <a:pt x="34" y="8"/>
                  </a:lnTo>
                  <a:lnTo>
                    <a:pt x="34" y="6"/>
                  </a:lnTo>
                  <a:lnTo>
                    <a:pt x="30" y="1"/>
                  </a:lnTo>
                  <a:lnTo>
                    <a:pt x="30" y="1"/>
                  </a:lnTo>
                  <a:lnTo>
                    <a:pt x="23" y="0"/>
                  </a:lnTo>
                  <a:lnTo>
                    <a:pt x="16" y="0"/>
                  </a:lnTo>
                  <a:lnTo>
                    <a:pt x="16" y="0"/>
                  </a:lnTo>
                  <a:lnTo>
                    <a:pt x="0" y="3"/>
                  </a:lnTo>
                  <a:lnTo>
                    <a:pt x="0" y="3"/>
                  </a:lnTo>
                  <a:lnTo>
                    <a:pt x="1" y="6"/>
                  </a:lnTo>
                  <a:lnTo>
                    <a:pt x="1" y="8"/>
                  </a:lnTo>
                  <a:lnTo>
                    <a:pt x="4" y="16"/>
                  </a:lnTo>
                  <a:lnTo>
                    <a:pt x="4" y="16"/>
                  </a:lnTo>
                  <a:lnTo>
                    <a:pt x="6" y="20"/>
                  </a:lnTo>
                  <a:lnTo>
                    <a:pt x="10" y="20"/>
                  </a:lnTo>
                  <a:lnTo>
                    <a:pt x="13" y="20"/>
                  </a:lnTo>
                  <a:lnTo>
                    <a:pt x="16" y="21"/>
                  </a:lnTo>
                  <a:lnTo>
                    <a:pt x="16" y="21"/>
                  </a:lnTo>
                  <a:lnTo>
                    <a:pt x="18" y="27"/>
                  </a:lnTo>
                  <a:lnTo>
                    <a:pt x="18" y="27"/>
                  </a:lnTo>
                  <a:lnTo>
                    <a:pt x="20" y="27"/>
                  </a:lnTo>
                  <a:lnTo>
                    <a:pt x="20" y="27"/>
                  </a:lnTo>
                  <a:lnTo>
                    <a:pt x="23" y="28"/>
                  </a:lnTo>
                  <a:lnTo>
                    <a:pt x="24" y="31"/>
                  </a:lnTo>
                  <a:lnTo>
                    <a:pt x="24" y="31"/>
                  </a:lnTo>
                  <a:lnTo>
                    <a:pt x="28" y="33"/>
                  </a:lnTo>
                  <a:lnTo>
                    <a:pt x="33" y="34"/>
                  </a:lnTo>
                  <a:lnTo>
                    <a:pt x="33" y="34"/>
                  </a:lnTo>
                  <a:lnTo>
                    <a:pt x="36" y="34"/>
                  </a:lnTo>
                  <a:lnTo>
                    <a:pt x="37" y="36"/>
                  </a:lnTo>
                  <a:lnTo>
                    <a:pt x="40" y="37"/>
                  </a:lnTo>
                  <a:lnTo>
                    <a:pt x="40" y="37"/>
                  </a:lnTo>
                  <a:lnTo>
                    <a:pt x="43" y="41"/>
                  </a:lnTo>
                  <a:lnTo>
                    <a:pt x="43" y="45"/>
                  </a:lnTo>
                  <a:lnTo>
                    <a:pt x="43" y="45"/>
                  </a:lnTo>
                  <a:lnTo>
                    <a:pt x="48" y="45"/>
                  </a:lnTo>
                  <a:lnTo>
                    <a:pt x="54" y="44"/>
                  </a:lnTo>
                  <a:lnTo>
                    <a:pt x="54" y="44"/>
                  </a:lnTo>
                  <a:lnTo>
                    <a:pt x="51" y="38"/>
                  </a:lnTo>
                  <a:lnTo>
                    <a:pt x="51" y="36"/>
                  </a:lnTo>
                  <a:lnTo>
                    <a:pt x="51" y="3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56" name="Azerbajijan">
              <a:extLst>
                <a:ext uri="{FF2B5EF4-FFF2-40B4-BE49-F238E27FC236}">
                  <a16:creationId xmlns:a16="http://schemas.microsoft.com/office/drawing/2014/main" id="{27B46404-555C-FE44-CDAB-AB6356748704}"/>
                </a:ext>
              </a:extLst>
            </p:cNvPr>
            <p:cNvSpPr>
              <a:spLocks noEditPoints="1"/>
            </p:cNvSpPr>
            <p:nvPr/>
          </p:nvSpPr>
          <p:spPr bwMode="auto">
            <a:xfrm>
              <a:off x="8329955" y="2361062"/>
              <a:ext cx="118399" cy="99947"/>
            </a:xfrm>
            <a:custGeom>
              <a:avLst/>
              <a:gdLst/>
              <a:ahLst/>
              <a:cxnLst>
                <a:cxn ang="0">
                  <a:pos x="76" y="22"/>
                </a:cxn>
                <a:cxn ang="0">
                  <a:pos x="61" y="4"/>
                </a:cxn>
                <a:cxn ang="0">
                  <a:pos x="60" y="7"/>
                </a:cxn>
                <a:cxn ang="0">
                  <a:pos x="53" y="10"/>
                </a:cxn>
                <a:cxn ang="0">
                  <a:pos x="51" y="11"/>
                </a:cxn>
                <a:cxn ang="0">
                  <a:pos x="49" y="12"/>
                </a:cxn>
                <a:cxn ang="0">
                  <a:pos x="44" y="11"/>
                </a:cxn>
                <a:cxn ang="0">
                  <a:pos x="41" y="10"/>
                </a:cxn>
                <a:cxn ang="0">
                  <a:pos x="36" y="4"/>
                </a:cxn>
                <a:cxn ang="0">
                  <a:pos x="31" y="2"/>
                </a:cxn>
                <a:cxn ang="0">
                  <a:pos x="27" y="0"/>
                </a:cxn>
                <a:cxn ang="0">
                  <a:pos x="24" y="7"/>
                </a:cxn>
                <a:cxn ang="0">
                  <a:pos x="27" y="10"/>
                </a:cxn>
                <a:cxn ang="0">
                  <a:pos x="29" y="14"/>
                </a:cxn>
                <a:cxn ang="0">
                  <a:pos x="26" y="14"/>
                </a:cxn>
                <a:cxn ang="0">
                  <a:pos x="19" y="14"/>
                </a:cxn>
                <a:cxn ang="0">
                  <a:pos x="17" y="12"/>
                </a:cxn>
                <a:cxn ang="0">
                  <a:pos x="7" y="8"/>
                </a:cxn>
                <a:cxn ang="0">
                  <a:pos x="6" y="10"/>
                </a:cxn>
                <a:cxn ang="0">
                  <a:pos x="9" y="15"/>
                </a:cxn>
                <a:cxn ang="0">
                  <a:pos x="12" y="22"/>
                </a:cxn>
                <a:cxn ang="0">
                  <a:pos x="12" y="25"/>
                </a:cxn>
                <a:cxn ang="0">
                  <a:pos x="16" y="31"/>
                </a:cxn>
                <a:cxn ang="0">
                  <a:pos x="17" y="35"/>
                </a:cxn>
                <a:cxn ang="0">
                  <a:pos x="21" y="41"/>
                </a:cxn>
                <a:cxn ang="0">
                  <a:pos x="27" y="47"/>
                </a:cxn>
                <a:cxn ang="0">
                  <a:pos x="27" y="49"/>
                </a:cxn>
                <a:cxn ang="0">
                  <a:pos x="30" y="55"/>
                </a:cxn>
                <a:cxn ang="0">
                  <a:pos x="49" y="42"/>
                </a:cxn>
                <a:cxn ang="0">
                  <a:pos x="51" y="42"/>
                </a:cxn>
                <a:cxn ang="0">
                  <a:pos x="54" y="48"/>
                </a:cxn>
                <a:cxn ang="0">
                  <a:pos x="51" y="56"/>
                </a:cxn>
                <a:cxn ang="0">
                  <a:pos x="53" y="59"/>
                </a:cxn>
                <a:cxn ang="0">
                  <a:pos x="64" y="65"/>
                </a:cxn>
                <a:cxn ang="0">
                  <a:pos x="64" y="61"/>
                </a:cxn>
                <a:cxn ang="0">
                  <a:pos x="67" y="56"/>
                </a:cxn>
                <a:cxn ang="0">
                  <a:pos x="76" y="38"/>
                </a:cxn>
                <a:cxn ang="0">
                  <a:pos x="77" y="25"/>
                </a:cxn>
                <a:cxn ang="0">
                  <a:pos x="76" y="22"/>
                </a:cxn>
                <a:cxn ang="0">
                  <a:pos x="9" y="45"/>
                </a:cxn>
                <a:cxn ang="0">
                  <a:pos x="0" y="42"/>
                </a:cxn>
                <a:cxn ang="0">
                  <a:pos x="2" y="47"/>
                </a:cxn>
                <a:cxn ang="0">
                  <a:pos x="6" y="51"/>
                </a:cxn>
                <a:cxn ang="0">
                  <a:pos x="9" y="52"/>
                </a:cxn>
                <a:cxn ang="0">
                  <a:pos x="10" y="55"/>
                </a:cxn>
                <a:cxn ang="0">
                  <a:pos x="17" y="56"/>
                </a:cxn>
                <a:cxn ang="0">
                  <a:pos x="19" y="56"/>
                </a:cxn>
                <a:cxn ang="0">
                  <a:pos x="16" y="48"/>
                </a:cxn>
                <a:cxn ang="0">
                  <a:pos x="13" y="47"/>
                </a:cxn>
                <a:cxn ang="0">
                  <a:pos x="9" y="45"/>
                </a:cxn>
              </a:cxnLst>
              <a:rect l="0" t="0" r="r" b="b"/>
              <a:pathLst>
                <a:path w="77" h="65">
                  <a:moveTo>
                    <a:pt x="76" y="22"/>
                  </a:moveTo>
                  <a:lnTo>
                    <a:pt x="76" y="22"/>
                  </a:lnTo>
                  <a:lnTo>
                    <a:pt x="70" y="14"/>
                  </a:lnTo>
                  <a:lnTo>
                    <a:pt x="61" y="4"/>
                  </a:lnTo>
                  <a:lnTo>
                    <a:pt x="61" y="4"/>
                  </a:lnTo>
                  <a:lnTo>
                    <a:pt x="60" y="7"/>
                  </a:lnTo>
                  <a:lnTo>
                    <a:pt x="56" y="8"/>
                  </a:lnTo>
                  <a:lnTo>
                    <a:pt x="53" y="10"/>
                  </a:lnTo>
                  <a:lnTo>
                    <a:pt x="51" y="11"/>
                  </a:lnTo>
                  <a:lnTo>
                    <a:pt x="51" y="11"/>
                  </a:lnTo>
                  <a:lnTo>
                    <a:pt x="50" y="12"/>
                  </a:lnTo>
                  <a:lnTo>
                    <a:pt x="49" y="12"/>
                  </a:lnTo>
                  <a:lnTo>
                    <a:pt x="46" y="11"/>
                  </a:lnTo>
                  <a:lnTo>
                    <a:pt x="44" y="11"/>
                  </a:lnTo>
                  <a:lnTo>
                    <a:pt x="44" y="11"/>
                  </a:lnTo>
                  <a:lnTo>
                    <a:pt x="41" y="10"/>
                  </a:lnTo>
                  <a:lnTo>
                    <a:pt x="39" y="7"/>
                  </a:lnTo>
                  <a:lnTo>
                    <a:pt x="36" y="4"/>
                  </a:lnTo>
                  <a:lnTo>
                    <a:pt x="31" y="2"/>
                  </a:lnTo>
                  <a:lnTo>
                    <a:pt x="31" y="2"/>
                  </a:lnTo>
                  <a:lnTo>
                    <a:pt x="27" y="0"/>
                  </a:lnTo>
                  <a:lnTo>
                    <a:pt x="27" y="0"/>
                  </a:lnTo>
                  <a:lnTo>
                    <a:pt x="24" y="4"/>
                  </a:lnTo>
                  <a:lnTo>
                    <a:pt x="24" y="7"/>
                  </a:lnTo>
                  <a:lnTo>
                    <a:pt x="24" y="7"/>
                  </a:lnTo>
                  <a:lnTo>
                    <a:pt x="27" y="10"/>
                  </a:lnTo>
                  <a:lnTo>
                    <a:pt x="29" y="11"/>
                  </a:lnTo>
                  <a:lnTo>
                    <a:pt x="29" y="14"/>
                  </a:lnTo>
                  <a:lnTo>
                    <a:pt x="29" y="14"/>
                  </a:lnTo>
                  <a:lnTo>
                    <a:pt x="26" y="14"/>
                  </a:lnTo>
                  <a:lnTo>
                    <a:pt x="23" y="15"/>
                  </a:lnTo>
                  <a:lnTo>
                    <a:pt x="19" y="14"/>
                  </a:lnTo>
                  <a:lnTo>
                    <a:pt x="17" y="12"/>
                  </a:lnTo>
                  <a:lnTo>
                    <a:pt x="17" y="12"/>
                  </a:lnTo>
                  <a:lnTo>
                    <a:pt x="10" y="8"/>
                  </a:lnTo>
                  <a:lnTo>
                    <a:pt x="7" y="8"/>
                  </a:lnTo>
                  <a:lnTo>
                    <a:pt x="6" y="10"/>
                  </a:lnTo>
                  <a:lnTo>
                    <a:pt x="6" y="10"/>
                  </a:lnTo>
                  <a:lnTo>
                    <a:pt x="6" y="11"/>
                  </a:lnTo>
                  <a:lnTo>
                    <a:pt x="9" y="15"/>
                  </a:lnTo>
                  <a:lnTo>
                    <a:pt x="10" y="18"/>
                  </a:lnTo>
                  <a:lnTo>
                    <a:pt x="12" y="22"/>
                  </a:lnTo>
                  <a:lnTo>
                    <a:pt x="12" y="22"/>
                  </a:lnTo>
                  <a:lnTo>
                    <a:pt x="12" y="25"/>
                  </a:lnTo>
                  <a:lnTo>
                    <a:pt x="13" y="28"/>
                  </a:lnTo>
                  <a:lnTo>
                    <a:pt x="16" y="31"/>
                  </a:lnTo>
                  <a:lnTo>
                    <a:pt x="17" y="35"/>
                  </a:lnTo>
                  <a:lnTo>
                    <a:pt x="17" y="35"/>
                  </a:lnTo>
                  <a:lnTo>
                    <a:pt x="19" y="38"/>
                  </a:lnTo>
                  <a:lnTo>
                    <a:pt x="21" y="41"/>
                  </a:lnTo>
                  <a:lnTo>
                    <a:pt x="24" y="44"/>
                  </a:lnTo>
                  <a:lnTo>
                    <a:pt x="27" y="47"/>
                  </a:lnTo>
                  <a:lnTo>
                    <a:pt x="27" y="47"/>
                  </a:lnTo>
                  <a:lnTo>
                    <a:pt x="27" y="49"/>
                  </a:lnTo>
                  <a:lnTo>
                    <a:pt x="30" y="55"/>
                  </a:lnTo>
                  <a:lnTo>
                    <a:pt x="30" y="55"/>
                  </a:lnTo>
                  <a:lnTo>
                    <a:pt x="40" y="48"/>
                  </a:lnTo>
                  <a:lnTo>
                    <a:pt x="49" y="42"/>
                  </a:lnTo>
                  <a:lnTo>
                    <a:pt x="49" y="42"/>
                  </a:lnTo>
                  <a:lnTo>
                    <a:pt x="51" y="42"/>
                  </a:lnTo>
                  <a:lnTo>
                    <a:pt x="53" y="42"/>
                  </a:lnTo>
                  <a:lnTo>
                    <a:pt x="54" y="48"/>
                  </a:lnTo>
                  <a:lnTo>
                    <a:pt x="53" y="54"/>
                  </a:lnTo>
                  <a:lnTo>
                    <a:pt x="51" y="56"/>
                  </a:lnTo>
                  <a:lnTo>
                    <a:pt x="51" y="56"/>
                  </a:lnTo>
                  <a:lnTo>
                    <a:pt x="53" y="59"/>
                  </a:lnTo>
                  <a:lnTo>
                    <a:pt x="56" y="61"/>
                  </a:lnTo>
                  <a:lnTo>
                    <a:pt x="64" y="65"/>
                  </a:lnTo>
                  <a:lnTo>
                    <a:pt x="64" y="65"/>
                  </a:lnTo>
                  <a:lnTo>
                    <a:pt x="64" y="61"/>
                  </a:lnTo>
                  <a:lnTo>
                    <a:pt x="67" y="56"/>
                  </a:lnTo>
                  <a:lnTo>
                    <a:pt x="67" y="56"/>
                  </a:lnTo>
                  <a:lnTo>
                    <a:pt x="71" y="48"/>
                  </a:lnTo>
                  <a:lnTo>
                    <a:pt x="76" y="38"/>
                  </a:lnTo>
                  <a:lnTo>
                    <a:pt x="77" y="29"/>
                  </a:lnTo>
                  <a:lnTo>
                    <a:pt x="77" y="25"/>
                  </a:lnTo>
                  <a:lnTo>
                    <a:pt x="76" y="22"/>
                  </a:lnTo>
                  <a:lnTo>
                    <a:pt x="76" y="22"/>
                  </a:lnTo>
                  <a:close/>
                  <a:moveTo>
                    <a:pt x="9" y="45"/>
                  </a:moveTo>
                  <a:lnTo>
                    <a:pt x="9" y="45"/>
                  </a:lnTo>
                  <a:lnTo>
                    <a:pt x="4" y="44"/>
                  </a:lnTo>
                  <a:lnTo>
                    <a:pt x="0" y="42"/>
                  </a:lnTo>
                  <a:lnTo>
                    <a:pt x="0" y="42"/>
                  </a:lnTo>
                  <a:lnTo>
                    <a:pt x="2" y="47"/>
                  </a:lnTo>
                  <a:lnTo>
                    <a:pt x="3" y="48"/>
                  </a:lnTo>
                  <a:lnTo>
                    <a:pt x="6" y="51"/>
                  </a:lnTo>
                  <a:lnTo>
                    <a:pt x="6" y="51"/>
                  </a:lnTo>
                  <a:lnTo>
                    <a:pt x="9" y="52"/>
                  </a:lnTo>
                  <a:lnTo>
                    <a:pt x="9" y="54"/>
                  </a:lnTo>
                  <a:lnTo>
                    <a:pt x="10" y="55"/>
                  </a:lnTo>
                  <a:lnTo>
                    <a:pt x="17" y="56"/>
                  </a:lnTo>
                  <a:lnTo>
                    <a:pt x="17" y="56"/>
                  </a:lnTo>
                  <a:lnTo>
                    <a:pt x="19" y="56"/>
                  </a:lnTo>
                  <a:lnTo>
                    <a:pt x="19" y="56"/>
                  </a:lnTo>
                  <a:lnTo>
                    <a:pt x="19" y="52"/>
                  </a:lnTo>
                  <a:lnTo>
                    <a:pt x="16" y="48"/>
                  </a:lnTo>
                  <a:lnTo>
                    <a:pt x="16" y="48"/>
                  </a:lnTo>
                  <a:lnTo>
                    <a:pt x="13" y="47"/>
                  </a:lnTo>
                  <a:lnTo>
                    <a:pt x="12" y="45"/>
                  </a:lnTo>
                  <a:lnTo>
                    <a:pt x="9" y="45"/>
                  </a:lnTo>
                  <a:lnTo>
                    <a:pt x="9" y="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57" name="Montenegro">
              <a:extLst>
                <a:ext uri="{FF2B5EF4-FFF2-40B4-BE49-F238E27FC236}">
                  <a16:creationId xmlns:a16="http://schemas.microsoft.com/office/drawing/2014/main" id="{D267357A-801A-8F38-25DE-B3501D527896}"/>
                </a:ext>
              </a:extLst>
            </p:cNvPr>
            <p:cNvSpPr>
              <a:spLocks/>
            </p:cNvSpPr>
            <p:nvPr/>
          </p:nvSpPr>
          <p:spPr bwMode="auto">
            <a:xfrm>
              <a:off x="7684144" y="2314934"/>
              <a:ext cx="29215" cy="38441"/>
            </a:xfrm>
            <a:custGeom>
              <a:avLst/>
              <a:gdLst/>
              <a:ahLst/>
              <a:cxnLst>
                <a:cxn ang="0">
                  <a:pos x="6" y="0"/>
                </a:cxn>
                <a:cxn ang="0">
                  <a:pos x="6" y="0"/>
                </a:cxn>
                <a:cxn ang="0">
                  <a:pos x="2" y="7"/>
                </a:cxn>
                <a:cxn ang="0">
                  <a:pos x="0" y="12"/>
                </a:cxn>
                <a:cxn ang="0">
                  <a:pos x="0" y="12"/>
                </a:cxn>
                <a:cxn ang="0">
                  <a:pos x="0" y="17"/>
                </a:cxn>
                <a:cxn ang="0">
                  <a:pos x="0" y="17"/>
                </a:cxn>
                <a:cxn ang="0">
                  <a:pos x="12" y="25"/>
                </a:cxn>
                <a:cxn ang="0">
                  <a:pos x="12" y="25"/>
                </a:cxn>
                <a:cxn ang="0">
                  <a:pos x="12" y="25"/>
                </a:cxn>
                <a:cxn ang="0">
                  <a:pos x="12" y="25"/>
                </a:cxn>
                <a:cxn ang="0">
                  <a:pos x="15" y="18"/>
                </a:cxn>
                <a:cxn ang="0">
                  <a:pos x="18" y="15"/>
                </a:cxn>
                <a:cxn ang="0">
                  <a:pos x="19" y="14"/>
                </a:cxn>
                <a:cxn ang="0">
                  <a:pos x="19" y="14"/>
                </a:cxn>
                <a:cxn ang="0">
                  <a:pos x="6" y="0"/>
                </a:cxn>
                <a:cxn ang="0">
                  <a:pos x="6" y="0"/>
                </a:cxn>
              </a:cxnLst>
              <a:rect l="0" t="0" r="r" b="b"/>
              <a:pathLst>
                <a:path w="19" h="25">
                  <a:moveTo>
                    <a:pt x="6" y="0"/>
                  </a:moveTo>
                  <a:lnTo>
                    <a:pt x="6" y="0"/>
                  </a:lnTo>
                  <a:lnTo>
                    <a:pt x="2" y="7"/>
                  </a:lnTo>
                  <a:lnTo>
                    <a:pt x="0" y="12"/>
                  </a:lnTo>
                  <a:lnTo>
                    <a:pt x="0" y="12"/>
                  </a:lnTo>
                  <a:lnTo>
                    <a:pt x="0" y="17"/>
                  </a:lnTo>
                  <a:lnTo>
                    <a:pt x="0" y="17"/>
                  </a:lnTo>
                  <a:lnTo>
                    <a:pt x="12" y="25"/>
                  </a:lnTo>
                  <a:lnTo>
                    <a:pt x="12" y="25"/>
                  </a:lnTo>
                  <a:lnTo>
                    <a:pt x="12" y="25"/>
                  </a:lnTo>
                  <a:lnTo>
                    <a:pt x="12" y="25"/>
                  </a:lnTo>
                  <a:lnTo>
                    <a:pt x="15" y="18"/>
                  </a:lnTo>
                  <a:lnTo>
                    <a:pt x="18" y="15"/>
                  </a:lnTo>
                  <a:lnTo>
                    <a:pt x="19" y="14"/>
                  </a:lnTo>
                  <a:lnTo>
                    <a:pt x="19" y="14"/>
                  </a:lnTo>
                  <a:lnTo>
                    <a:pt x="6" y="0"/>
                  </a:lnTo>
                  <a:lnTo>
                    <a:pt x="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59" name="Greenland">
              <a:extLst>
                <a:ext uri="{FF2B5EF4-FFF2-40B4-BE49-F238E27FC236}">
                  <a16:creationId xmlns:a16="http://schemas.microsoft.com/office/drawing/2014/main" id="{37E131EB-B442-D202-A5B5-1BC8C6FB3BC0}"/>
                </a:ext>
              </a:extLst>
            </p:cNvPr>
            <p:cNvSpPr>
              <a:spLocks noEditPoints="1"/>
            </p:cNvSpPr>
            <p:nvPr/>
          </p:nvSpPr>
          <p:spPr bwMode="auto">
            <a:xfrm>
              <a:off x="5426883" y="638901"/>
              <a:ext cx="1509968" cy="1124018"/>
            </a:xfrm>
            <a:custGeom>
              <a:avLst/>
              <a:gdLst/>
              <a:ahLst/>
              <a:cxnLst>
                <a:cxn ang="0">
                  <a:pos x="862" y="84"/>
                </a:cxn>
                <a:cxn ang="0">
                  <a:pos x="790" y="117"/>
                </a:cxn>
                <a:cxn ang="0">
                  <a:pos x="793" y="67"/>
                </a:cxn>
                <a:cxn ang="0">
                  <a:pos x="767" y="68"/>
                </a:cxn>
                <a:cxn ang="0">
                  <a:pos x="690" y="61"/>
                </a:cxn>
                <a:cxn ang="0">
                  <a:pos x="820" y="33"/>
                </a:cxn>
                <a:cxn ang="0">
                  <a:pos x="756" y="10"/>
                </a:cxn>
                <a:cxn ang="0">
                  <a:pos x="574" y="6"/>
                </a:cxn>
                <a:cxn ang="0">
                  <a:pos x="545" y="14"/>
                </a:cxn>
                <a:cxn ang="0">
                  <a:pos x="426" y="20"/>
                </a:cxn>
                <a:cxn ang="0">
                  <a:pos x="421" y="50"/>
                </a:cxn>
                <a:cxn ang="0">
                  <a:pos x="397" y="53"/>
                </a:cxn>
                <a:cxn ang="0">
                  <a:pos x="370" y="67"/>
                </a:cxn>
                <a:cxn ang="0">
                  <a:pos x="320" y="70"/>
                </a:cxn>
                <a:cxn ang="0">
                  <a:pos x="289" y="48"/>
                </a:cxn>
                <a:cxn ang="0">
                  <a:pos x="224" y="71"/>
                </a:cxn>
                <a:cxn ang="0">
                  <a:pos x="177" y="98"/>
                </a:cxn>
                <a:cxn ang="0">
                  <a:pos x="116" y="138"/>
                </a:cxn>
                <a:cxn ang="0">
                  <a:pos x="62" y="178"/>
                </a:cxn>
                <a:cxn ang="0">
                  <a:pos x="30" y="216"/>
                </a:cxn>
                <a:cxn ang="0">
                  <a:pos x="106" y="233"/>
                </a:cxn>
                <a:cxn ang="0">
                  <a:pos x="26" y="248"/>
                </a:cxn>
                <a:cxn ang="0">
                  <a:pos x="91" y="282"/>
                </a:cxn>
                <a:cxn ang="0">
                  <a:pos x="134" y="272"/>
                </a:cxn>
                <a:cxn ang="0">
                  <a:pos x="231" y="296"/>
                </a:cxn>
                <a:cxn ang="0">
                  <a:pos x="275" y="357"/>
                </a:cxn>
                <a:cxn ang="0">
                  <a:pos x="281" y="403"/>
                </a:cxn>
                <a:cxn ang="0">
                  <a:pos x="316" y="415"/>
                </a:cxn>
                <a:cxn ang="0">
                  <a:pos x="342" y="450"/>
                </a:cxn>
                <a:cxn ang="0">
                  <a:pos x="353" y="471"/>
                </a:cxn>
                <a:cxn ang="0">
                  <a:pos x="320" y="512"/>
                </a:cxn>
                <a:cxn ang="0">
                  <a:pos x="322" y="558"/>
                </a:cxn>
                <a:cxn ang="0">
                  <a:pos x="335" y="619"/>
                </a:cxn>
                <a:cxn ang="0">
                  <a:pos x="363" y="653"/>
                </a:cxn>
                <a:cxn ang="0">
                  <a:pos x="409" y="708"/>
                </a:cxn>
                <a:cxn ang="0">
                  <a:pos x="474" y="730"/>
                </a:cxn>
                <a:cxn ang="0">
                  <a:pos x="490" y="669"/>
                </a:cxn>
                <a:cxn ang="0">
                  <a:pos x="514" y="640"/>
                </a:cxn>
                <a:cxn ang="0">
                  <a:pos x="520" y="607"/>
                </a:cxn>
                <a:cxn ang="0">
                  <a:pos x="547" y="588"/>
                </a:cxn>
                <a:cxn ang="0">
                  <a:pos x="571" y="582"/>
                </a:cxn>
                <a:cxn ang="0">
                  <a:pos x="656" y="528"/>
                </a:cxn>
                <a:cxn ang="0">
                  <a:pos x="699" y="512"/>
                </a:cxn>
                <a:cxn ang="0">
                  <a:pos x="823" y="461"/>
                </a:cxn>
                <a:cxn ang="0">
                  <a:pos x="754" y="451"/>
                </a:cxn>
                <a:cxn ang="0">
                  <a:pos x="801" y="452"/>
                </a:cxn>
                <a:cxn ang="0">
                  <a:pos x="787" y="398"/>
                </a:cxn>
                <a:cxn ang="0">
                  <a:pos x="820" y="377"/>
                </a:cxn>
                <a:cxn ang="0">
                  <a:pos x="786" y="366"/>
                </a:cxn>
                <a:cxn ang="0">
                  <a:pos x="847" y="360"/>
                </a:cxn>
                <a:cxn ang="0">
                  <a:pos x="870" y="327"/>
                </a:cxn>
                <a:cxn ang="0">
                  <a:pos x="865" y="303"/>
                </a:cxn>
                <a:cxn ang="0">
                  <a:pos x="825" y="263"/>
                </a:cxn>
                <a:cxn ang="0">
                  <a:pos x="882" y="252"/>
                </a:cxn>
                <a:cxn ang="0">
                  <a:pos x="845" y="226"/>
                </a:cxn>
                <a:cxn ang="0">
                  <a:pos x="827" y="223"/>
                </a:cxn>
                <a:cxn ang="0">
                  <a:pos x="858" y="174"/>
                </a:cxn>
                <a:cxn ang="0">
                  <a:pos x="877" y="138"/>
                </a:cxn>
                <a:cxn ang="0">
                  <a:pos x="912" y="127"/>
                </a:cxn>
                <a:cxn ang="0">
                  <a:pos x="925" y="108"/>
                </a:cxn>
                <a:cxn ang="0">
                  <a:pos x="928" y="67"/>
                </a:cxn>
                <a:cxn ang="0">
                  <a:pos x="292" y="462"/>
                </a:cxn>
                <a:cxn ang="0">
                  <a:pos x="336" y="479"/>
                </a:cxn>
              </a:cxnLst>
              <a:rect l="0" t="0" r="r" b="b"/>
              <a:pathLst>
                <a:path w="982" h="731">
                  <a:moveTo>
                    <a:pt x="928" y="67"/>
                  </a:moveTo>
                  <a:lnTo>
                    <a:pt x="928" y="67"/>
                  </a:lnTo>
                  <a:lnTo>
                    <a:pt x="915" y="67"/>
                  </a:lnTo>
                  <a:lnTo>
                    <a:pt x="905" y="70"/>
                  </a:lnTo>
                  <a:lnTo>
                    <a:pt x="901" y="71"/>
                  </a:lnTo>
                  <a:lnTo>
                    <a:pt x="898" y="74"/>
                  </a:lnTo>
                  <a:lnTo>
                    <a:pt x="895" y="77"/>
                  </a:lnTo>
                  <a:lnTo>
                    <a:pt x="895" y="81"/>
                  </a:lnTo>
                  <a:lnTo>
                    <a:pt x="895" y="81"/>
                  </a:lnTo>
                  <a:lnTo>
                    <a:pt x="894" y="85"/>
                  </a:lnTo>
                  <a:lnTo>
                    <a:pt x="891" y="87"/>
                  </a:lnTo>
                  <a:lnTo>
                    <a:pt x="887" y="87"/>
                  </a:lnTo>
                  <a:lnTo>
                    <a:pt x="881" y="85"/>
                  </a:lnTo>
                  <a:lnTo>
                    <a:pt x="871" y="83"/>
                  </a:lnTo>
                  <a:lnTo>
                    <a:pt x="865" y="83"/>
                  </a:lnTo>
                  <a:lnTo>
                    <a:pt x="862" y="84"/>
                  </a:lnTo>
                  <a:lnTo>
                    <a:pt x="862" y="84"/>
                  </a:lnTo>
                  <a:lnTo>
                    <a:pt x="858" y="84"/>
                  </a:lnTo>
                  <a:lnTo>
                    <a:pt x="857" y="84"/>
                  </a:lnTo>
                  <a:lnTo>
                    <a:pt x="855" y="81"/>
                  </a:lnTo>
                  <a:lnTo>
                    <a:pt x="853" y="78"/>
                  </a:lnTo>
                  <a:lnTo>
                    <a:pt x="851" y="77"/>
                  </a:lnTo>
                  <a:lnTo>
                    <a:pt x="848" y="78"/>
                  </a:lnTo>
                  <a:lnTo>
                    <a:pt x="848" y="78"/>
                  </a:lnTo>
                  <a:lnTo>
                    <a:pt x="840" y="83"/>
                  </a:lnTo>
                  <a:lnTo>
                    <a:pt x="833" y="88"/>
                  </a:lnTo>
                  <a:lnTo>
                    <a:pt x="824" y="94"/>
                  </a:lnTo>
                  <a:lnTo>
                    <a:pt x="817" y="100"/>
                  </a:lnTo>
                  <a:lnTo>
                    <a:pt x="817" y="100"/>
                  </a:lnTo>
                  <a:lnTo>
                    <a:pt x="808" y="104"/>
                  </a:lnTo>
                  <a:lnTo>
                    <a:pt x="801" y="110"/>
                  </a:lnTo>
                  <a:lnTo>
                    <a:pt x="794" y="114"/>
                  </a:lnTo>
                  <a:lnTo>
                    <a:pt x="790" y="117"/>
                  </a:lnTo>
                  <a:lnTo>
                    <a:pt x="790" y="117"/>
                  </a:lnTo>
                  <a:lnTo>
                    <a:pt x="788" y="115"/>
                  </a:lnTo>
                  <a:lnTo>
                    <a:pt x="788" y="114"/>
                  </a:lnTo>
                  <a:lnTo>
                    <a:pt x="796" y="105"/>
                  </a:lnTo>
                  <a:lnTo>
                    <a:pt x="816" y="84"/>
                  </a:lnTo>
                  <a:lnTo>
                    <a:pt x="816" y="84"/>
                  </a:lnTo>
                  <a:lnTo>
                    <a:pt x="820" y="80"/>
                  </a:lnTo>
                  <a:lnTo>
                    <a:pt x="821" y="75"/>
                  </a:lnTo>
                  <a:lnTo>
                    <a:pt x="821" y="71"/>
                  </a:lnTo>
                  <a:lnTo>
                    <a:pt x="821" y="67"/>
                  </a:lnTo>
                  <a:lnTo>
                    <a:pt x="818" y="64"/>
                  </a:lnTo>
                  <a:lnTo>
                    <a:pt x="816" y="61"/>
                  </a:lnTo>
                  <a:lnTo>
                    <a:pt x="811" y="60"/>
                  </a:lnTo>
                  <a:lnTo>
                    <a:pt x="806" y="60"/>
                  </a:lnTo>
                  <a:lnTo>
                    <a:pt x="806" y="60"/>
                  </a:lnTo>
                  <a:lnTo>
                    <a:pt x="801" y="61"/>
                  </a:lnTo>
                  <a:lnTo>
                    <a:pt x="797" y="63"/>
                  </a:lnTo>
                  <a:lnTo>
                    <a:pt x="793" y="67"/>
                  </a:lnTo>
                  <a:lnTo>
                    <a:pt x="790" y="70"/>
                  </a:lnTo>
                  <a:lnTo>
                    <a:pt x="788" y="73"/>
                  </a:lnTo>
                  <a:lnTo>
                    <a:pt x="786" y="73"/>
                  </a:lnTo>
                  <a:lnTo>
                    <a:pt x="786" y="73"/>
                  </a:lnTo>
                  <a:lnTo>
                    <a:pt x="774" y="77"/>
                  </a:lnTo>
                  <a:lnTo>
                    <a:pt x="757" y="84"/>
                  </a:lnTo>
                  <a:lnTo>
                    <a:pt x="742" y="90"/>
                  </a:lnTo>
                  <a:lnTo>
                    <a:pt x="737" y="90"/>
                  </a:lnTo>
                  <a:lnTo>
                    <a:pt x="734" y="90"/>
                  </a:lnTo>
                  <a:lnTo>
                    <a:pt x="734" y="90"/>
                  </a:lnTo>
                  <a:lnTo>
                    <a:pt x="734" y="90"/>
                  </a:lnTo>
                  <a:lnTo>
                    <a:pt x="734" y="87"/>
                  </a:lnTo>
                  <a:lnTo>
                    <a:pt x="739" y="84"/>
                  </a:lnTo>
                  <a:lnTo>
                    <a:pt x="750" y="78"/>
                  </a:lnTo>
                  <a:lnTo>
                    <a:pt x="761" y="73"/>
                  </a:lnTo>
                  <a:lnTo>
                    <a:pt x="766" y="70"/>
                  </a:lnTo>
                  <a:lnTo>
                    <a:pt x="767" y="68"/>
                  </a:lnTo>
                  <a:lnTo>
                    <a:pt x="767" y="68"/>
                  </a:lnTo>
                  <a:lnTo>
                    <a:pt x="766" y="67"/>
                  </a:lnTo>
                  <a:lnTo>
                    <a:pt x="760" y="65"/>
                  </a:lnTo>
                  <a:lnTo>
                    <a:pt x="742" y="64"/>
                  </a:lnTo>
                  <a:lnTo>
                    <a:pt x="722" y="65"/>
                  </a:lnTo>
                  <a:lnTo>
                    <a:pt x="703" y="67"/>
                  </a:lnTo>
                  <a:lnTo>
                    <a:pt x="703" y="67"/>
                  </a:lnTo>
                  <a:lnTo>
                    <a:pt x="686" y="70"/>
                  </a:lnTo>
                  <a:lnTo>
                    <a:pt x="668" y="74"/>
                  </a:lnTo>
                  <a:lnTo>
                    <a:pt x="653" y="77"/>
                  </a:lnTo>
                  <a:lnTo>
                    <a:pt x="649" y="77"/>
                  </a:lnTo>
                  <a:lnTo>
                    <a:pt x="648" y="75"/>
                  </a:lnTo>
                  <a:lnTo>
                    <a:pt x="648" y="75"/>
                  </a:lnTo>
                  <a:lnTo>
                    <a:pt x="649" y="73"/>
                  </a:lnTo>
                  <a:lnTo>
                    <a:pt x="653" y="70"/>
                  </a:lnTo>
                  <a:lnTo>
                    <a:pt x="670" y="65"/>
                  </a:lnTo>
                  <a:lnTo>
                    <a:pt x="690" y="61"/>
                  </a:lnTo>
                  <a:lnTo>
                    <a:pt x="709" y="58"/>
                  </a:lnTo>
                  <a:lnTo>
                    <a:pt x="709" y="58"/>
                  </a:lnTo>
                  <a:lnTo>
                    <a:pt x="727" y="58"/>
                  </a:lnTo>
                  <a:lnTo>
                    <a:pt x="749" y="58"/>
                  </a:lnTo>
                  <a:lnTo>
                    <a:pt x="769" y="57"/>
                  </a:lnTo>
                  <a:lnTo>
                    <a:pt x="777" y="55"/>
                  </a:lnTo>
                  <a:lnTo>
                    <a:pt x="784" y="54"/>
                  </a:lnTo>
                  <a:lnTo>
                    <a:pt x="784" y="54"/>
                  </a:lnTo>
                  <a:lnTo>
                    <a:pt x="797" y="50"/>
                  </a:lnTo>
                  <a:lnTo>
                    <a:pt x="811" y="47"/>
                  </a:lnTo>
                  <a:lnTo>
                    <a:pt x="823" y="44"/>
                  </a:lnTo>
                  <a:lnTo>
                    <a:pt x="825" y="43"/>
                  </a:lnTo>
                  <a:lnTo>
                    <a:pt x="828" y="41"/>
                  </a:lnTo>
                  <a:lnTo>
                    <a:pt x="828" y="41"/>
                  </a:lnTo>
                  <a:lnTo>
                    <a:pt x="828" y="38"/>
                  </a:lnTo>
                  <a:lnTo>
                    <a:pt x="827" y="37"/>
                  </a:lnTo>
                  <a:lnTo>
                    <a:pt x="820" y="33"/>
                  </a:lnTo>
                  <a:lnTo>
                    <a:pt x="808" y="30"/>
                  </a:lnTo>
                  <a:lnTo>
                    <a:pt x="798" y="30"/>
                  </a:lnTo>
                  <a:lnTo>
                    <a:pt x="798" y="30"/>
                  </a:lnTo>
                  <a:lnTo>
                    <a:pt x="790" y="30"/>
                  </a:lnTo>
                  <a:lnTo>
                    <a:pt x="783" y="28"/>
                  </a:lnTo>
                  <a:lnTo>
                    <a:pt x="779" y="26"/>
                  </a:lnTo>
                  <a:lnTo>
                    <a:pt x="777" y="24"/>
                  </a:lnTo>
                  <a:lnTo>
                    <a:pt x="777" y="23"/>
                  </a:lnTo>
                  <a:lnTo>
                    <a:pt x="777" y="23"/>
                  </a:lnTo>
                  <a:lnTo>
                    <a:pt x="777" y="21"/>
                  </a:lnTo>
                  <a:lnTo>
                    <a:pt x="774" y="18"/>
                  </a:lnTo>
                  <a:lnTo>
                    <a:pt x="769" y="17"/>
                  </a:lnTo>
                  <a:lnTo>
                    <a:pt x="761" y="14"/>
                  </a:lnTo>
                  <a:lnTo>
                    <a:pt x="759" y="13"/>
                  </a:lnTo>
                  <a:lnTo>
                    <a:pt x="757" y="11"/>
                  </a:lnTo>
                  <a:lnTo>
                    <a:pt x="757" y="11"/>
                  </a:lnTo>
                  <a:lnTo>
                    <a:pt x="756" y="10"/>
                  </a:lnTo>
                  <a:lnTo>
                    <a:pt x="750" y="9"/>
                  </a:lnTo>
                  <a:lnTo>
                    <a:pt x="737" y="9"/>
                  </a:lnTo>
                  <a:lnTo>
                    <a:pt x="723" y="9"/>
                  </a:lnTo>
                  <a:lnTo>
                    <a:pt x="716" y="7"/>
                  </a:lnTo>
                  <a:lnTo>
                    <a:pt x="713" y="6"/>
                  </a:lnTo>
                  <a:lnTo>
                    <a:pt x="713" y="6"/>
                  </a:lnTo>
                  <a:lnTo>
                    <a:pt x="705" y="3"/>
                  </a:lnTo>
                  <a:lnTo>
                    <a:pt x="692" y="0"/>
                  </a:lnTo>
                  <a:lnTo>
                    <a:pt x="678" y="0"/>
                  </a:lnTo>
                  <a:lnTo>
                    <a:pt x="663" y="0"/>
                  </a:lnTo>
                  <a:lnTo>
                    <a:pt x="663" y="0"/>
                  </a:lnTo>
                  <a:lnTo>
                    <a:pt x="626" y="1"/>
                  </a:lnTo>
                  <a:lnTo>
                    <a:pt x="596" y="1"/>
                  </a:lnTo>
                  <a:lnTo>
                    <a:pt x="596" y="1"/>
                  </a:lnTo>
                  <a:lnTo>
                    <a:pt x="585" y="4"/>
                  </a:lnTo>
                  <a:lnTo>
                    <a:pt x="579" y="6"/>
                  </a:lnTo>
                  <a:lnTo>
                    <a:pt x="574" y="6"/>
                  </a:lnTo>
                  <a:lnTo>
                    <a:pt x="574" y="6"/>
                  </a:lnTo>
                  <a:lnTo>
                    <a:pt x="568" y="6"/>
                  </a:lnTo>
                  <a:lnTo>
                    <a:pt x="561" y="7"/>
                  </a:lnTo>
                  <a:lnTo>
                    <a:pt x="558" y="10"/>
                  </a:lnTo>
                  <a:lnTo>
                    <a:pt x="557" y="11"/>
                  </a:lnTo>
                  <a:lnTo>
                    <a:pt x="558" y="13"/>
                  </a:lnTo>
                  <a:lnTo>
                    <a:pt x="558" y="13"/>
                  </a:lnTo>
                  <a:lnTo>
                    <a:pt x="561" y="17"/>
                  </a:lnTo>
                  <a:lnTo>
                    <a:pt x="559" y="18"/>
                  </a:lnTo>
                  <a:lnTo>
                    <a:pt x="558" y="21"/>
                  </a:lnTo>
                  <a:lnTo>
                    <a:pt x="555" y="23"/>
                  </a:lnTo>
                  <a:lnTo>
                    <a:pt x="549" y="23"/>
                  </a:lnTo>
                  <a:lnTo>
                    <a:pt x="547" y="21"/>
                  </a:lnTo>
                  <a:lnTo>
                    <a:pt x="547" y="20"/>
                  </a:lnTo>
                  <a:lnTo>
                    <a:pt x="547" y="20"/>
                  </a:lnTo>
                  <a:lnTo>
                    <a:pt x="547" y="17"/>
                  </a:lnTo>
                  <a:lnTo>
                    <a:pt x="545" y="14"/>
                  </a:lnTo>
                  <a:lnTo>
                    <a:pt x="538" y="13"/>
                  </a:lnTo>
                  <a:lnTo>
                    <a:pt x="530" y="11"/>
                  </a:lnTo>
                  <a:lnTo>
                    <a:pt x="525" y="13"/>
                  </a:lnTo>
                  <a:lnTo>
                    <a:pt x="522" y="14"/>
                  </a:lnTo>
                  <a:lnTo>
                    <a:pt x="522" y="14"/>
                  </a:lnTo>
                  <a:lnTo>
                    <a:pt x="518" y="16"/>
                  </a:lnTo>
                  <a:lnTo>
                    <a:pt x="513" y="16"/>
                  </a:lnTo>
                  <a:lnTo>
                    <a:pt x="500" y="14"/>
                  </a:lnTo>
                  <a:lnTo>
                    <a:pt x="487" y="13"/>
                  </a:lnTo>
                  <a:lnTo>
                    <a:pt x="481" y="13"/>
                  </a:lnTo>
                  <a:lnTo>
                    <a:pt x="478" y="14"/>
                  </a:lnTo>
                  <a:lnTo>
                    <a:pt x="478" y="14"/>
                  </a:lnTo>
                  <a:lnTo>
                    <a:pt x="476" y="16"/>
                  </a:lnTo>
                  <a:lnTo>
                    <a:pt x="470" y="17"/>
                  </a:lnTo>
                  <a:lnTo>
                    <a:pt x="454" y="18"/>
                  </a:lnTo>
                  <a:lnTo>
                    <a:pt x="437" y="20"/>
                  </a:lnTo>
                  <a:lnTo>
                    <a:pt x="426" y="20"/>
                  </a:lnTo>
                  <a:lnTo>
                    <a:pt x="426" y="20"/>
                  </a:lnTo>
                  <a:lnTo>
                    <a:pt x="423" y="21"/>
                  </a:lnTo>
                  <a:lnTo>
                    <a:pt x="423" y="23"/>
                  </a:lnTo>
                  <a:lnTo>
                    <a:pt x="430" y="27"/>
                  </a:lnTo>
                  <a:lnTo>
                    <a:pt x="439" y="31"/>
                  </a:lnTo>
                  <a:lnTo>
                    <a:pt x="441" y="33"/>
                  </a:lnTo>
                  <a:lnTo>
                    <a:pt x="441" y="36"/>
                  </a:lnTo>
                  <a:lnTo>
                    <a:pt x="441" y="36"/>
                  </a:lnTo>
                  <a:lnTo>
                    <a:pt x="440" y="37"/>
                  </a:lnTo>
                  <a:lnTo>
                    <a:pt x="436" y="37"/>
                  </a:lnTo>
                  <a:lnTo>
                    <a:pt x="424" y="38"/>
                  </a:lnTo>
                  <a:lnTo>
                    <a:pt x="414" y="40"/>
                  </a:lnTo>
                  <a:lnTo>
                    <a:pt x="413" y="41"/>
                  </a:lnTo>
                  <a:lnTo>
                    <a:pt x="413" y="44"/>
                  </a:lnTo>
                  <a:lnTo>
                    <a:pt x="413" y="44"/>
                  </a:lnTo>
                  <a:lnTo>
                    <a:pt x="417" y="47"/>
                  </a:lnTo>
                  <a:lnTo>
                    <a:pt x="421" y="50"/>
                  </a:lnTo>
                  <a:lnTo>
                    <a:pt x="433" y="55"/>
                  </a:lnTo>
                  <a:lnTo>
                    <a:pt x="444" y="61"/>
                  </a:lnTo>
                  <a:lnTo>
                    <a:pt x="454" y="70"/>
                  </a:lnTo>
                  <a:lnTo>
                    <a:pt x="454" y="70"/>
                  </a:lnTo>
                  <a:lnTo>
                    <a:pt x="457" y="73"/>
                  </a:lnTo>
                  <a:lnTo>
                    <a:pt x="457" y="74"/>
                  </a:lnTo>
                  <a:lnTo>
                    <a:pt x="456" y="75"/>
                  </a:lnTo>
                  <a:lnTo>
                    <a:pt x="453" y="74"/>
                  </a:lnTo>
                  <a:lnTo>
                    <a:pt x="443" y="71"/>
                  </a:lnTo>
                  <a:lnTo>
                    <a:pt x="433" y="65"/>
                  </a:lnTo>
                  <a:lnTo>
                    <a:pt x="433" y="65"/>
                  </a:lnTo>
                  <a:lnTo>
                    <a:pt x="429" y="63"/>
                  </a:lnTo>
                  <a:lnTo>
                    <a:pt x="423" y="61"/>
                  </a:lnTo>
                  <a:lnTo>
                    <a:pt x="413" y="58"/>
                  </a:lnTo>
                  <a:lnTo>
                    <a:pt x="404" y="57"/>
                  </a:lnTo>
                  <a:lnTo>
                    <a:pt x="400" y="54"/>
                  </a:lnTo>
                  <a:lnTo>
                    <a:pt x="397" y="53"/>
                  </a:lnTo>
                  <a:lnTo>
                    <a:pt x="397" y="53"/>
                  </a:lnTo>
                  <a:lnTo>
                    <a:pt x="394" y="50"/>
                  </a:lnTo>
                  <a:lnTo>
                    <a:pt x="389" y="47"/>
                  </a:lnTo>
                  <a:lnTo>
                    <a:pt x="376" y="43"/>
                  </a:lnTo>
                  <a:lnTo>
                    <a:pt x="363" y="41"/>
                  </a:lnTo>
                  <a:lnTo>
                    <a:pt x="357" y="41"/>
                  </a:lnTo>
                  <a:lnTo>
                    <a:pt x="355" y="43"/>
                  </a:lnTo>
                  <a:lnTo>
                    <a:pt x="355" y="43"/>
                  </a:lnTo>
                  <a:lnTo>
                    <a:pt x="353" y="46"/>
                  </a:lnTo>
                  <a:lnTo>
                    <a:pt x="353" y="47"/>
                  </a:lnTo>
                  <a:lnTo>
                    <a:pt x="360" y="54"/>
                  </a:lnTo>
                  <a:lnTo>
                    <a:pt x="370" y="60"/>
                  </a:lnTo>
                  <a:lnTo>
                    <a:pt x="373" y="63"/>
                  </a:lnTo>
                  <a:lnTo>
                    <a:pt x="375" y="65"/>
                  </a:lnTo>
                  <a:lnTo>
                    <a:pt x="375" y="65"/>
                  </a:lnTo>
                  <a:lnTo>
                    <a:pt x="373" y="67"/>
                  </a:lnTo>
                  <a:lnTo>
                    <a:pt x="370" y="67"/>
                  </a:lnTo>
                  <a:lnTo>
                    <a:pt x="365" y="67"/>
                  </a:lnTo>
                  <a:lnTo>
                    <a:pt x="356" y="65"/>
                  </a:lnTo>
                  <a:lnTo>
                    <a:pt x="352" y="65"/>
                  </a:lnTo>
                  <a:lnTo>
                    <a:pt x="352" y="65"/>
                  </a:lnTo>
                  <a:lnTo>
                    <a:pt x="350" y="65"/>
                  </a:lnTo>
                  <a:lnTo>
                    <a:pt x="347" y="64"/>
                  </a:lnTo>
                  <a:lnTo>
                    <a:pt x="339" y="58"/>
                  </a:lnTo>
                  <a:lnTo>
                    <a:pt x="330" y="53"/>
                  </a:lnTo>
                  <a:lnTo>
                    <a:pt x="326" y="50"/>
                  </a:lnTo>
                  <a:lnTo>
                    <a:pt x="322" y="50"/>
                  </a:lnTo>
                  <a:lnTo>
                    <a:pt x="322" y="50"/>
                  </a:lnTo>
                  <a:lnTo>
                    <a:pt x="319" y="50"/>
                  </a:lnTo>
                  <a:lnTo>
                    <a:pt x="318" y="51"/>
                  </a:lnTo>
                  <a:lnTo>
                    <a:pt x="318" y="55"/>
                  </a:lnTo>
                  <a:lnTo>
                    <a:pt x="319" y="61"/>
                  </a:lnTo>
                  <a:lnTo>
                    <a:pt x="320" y="70"/>
                  </a:lnTo>
                  <a:lnTo>
                    <a:pt x="320" y="70"/>
                  </a:lnTo>
                  <a:lnTo>
                    <a:pt x="320" y="74"/>
                  </a:lnTo>
                  <a:lnTo>
                    <a:pt x="318" y="78"/>
                  </a:lnTo>
                  <a:lnTo>
                    <a:pt x="312" y="83"/>
                  </a:lnTo>
                  <a:lnTo>
                    <a:pt x="308" y="84"/>
                  </a:lnTo>
                  <a:lnTo>
                    <a:pt x="306" y="84"/>
                  </a:lnTo>
                  <a:lnTo>
                    <a:pt x="308" y="81"/>
                  </a:lnTo>
                  <a:lnTo>
                    <a:pt x="308" y="81"/>
                  </a:lnTo>
                  <a:lnTo>
                    <a:pt x="309" y="77"/>
                  </a:lnTo>
                  <a:lnTo>
                    <a:pt x="309" y="73"/>
                  </a:lnTo>
                  <a:lnTo>
                    <a:pt x="309" y="63"/>
                  </a:lnTo>
                  <a:lnTo>
                    <a:pt x="308" y="58"/>
                  </a:lnTo>
                  <a:lnTo>
                    <a:pt x="305" y="54"/>
                  </a:lnTo>
                  <a:lnTo>
                    <a:pt x="302" y="50"/>
                  </a:lnTo>
                  <a:lnTo>
                    <a:pt x="299" y="48"/>
                  </a:lnTo>
                  <a:lnTo>
                    <a:pt x="299" y="48"/>
                  </a:lnTo>
                  <a:lnTo>
                    <a:pt x="295" y="47"/>
                  </a:lnTo>
                  <a:lnTo>
                    <a:pt x="289" y="48"/>
                  </a:lnTo>
                  <a:lnTo>
                    <a:pt x="276" y="51"/>
                  </a:lnTo>
                  <a:lnTo>
                    <a:pt x="262" y="54"/>
                  </a:lnTo>
                  <a:lnTo>
                    <a:pt x="251" y="55"/>
                  </a:lnTo>
                  <a:lnTo>
                    <a:pt x="251" y="55"/>
                  </a:lnTo>
                  <a:lnTo>
                    <a:pt x="239" y="57"/>
                  </a:lnTo>
                  <a:lnTo>
                    <a:pt x="231" y="58"/>
                  </a:lnTo>
                  <a:lnTo>
                    <a:pt x="228" y="60"/>
                  </a:lnTo>
                  <a:lnTo>
                    <a:pt x="227" y="61"/>
                  </a:lnTo>
                  <a:lnTo>
                    <a:pt x="228" y="64"/>
                  </a:lnTo>
                  <a:lnTo>
                    <a:pt x="231" y="67"/>
                  </a:lnTo>
                  <a:lnTo>
                    <a:pt x="231" y="67"/>
                  </a:lnTo>
                  <a:lnTo>
                    <a:pt x="234" y="68"/>
                  </a:lnTo>
                  <a:lnTo>
                    <a:pt x="235" y="71"/>
                  </a:lnTo>
                  <a:lnTo>
                    <a:pt x="235" y="73"/>
                  </a:lnTo>
                  <a:lnTo>
                    <a:pt x="234" y="73"/>
                  </a:lnTo>
                  <a:lnTo>
                    <a:pt x="228" y="73"/>
                  </a:lnTo>
                  <a:lnTo>
                    <a:pt x="224" y="71"/>
                  </a:lnTo>
                  <a:lnTo>
                    <a:pt x="221" y="70"/>
                  </a:lnTo>
                  <a:lnTo>
                    <a:pt x="221" y="70"/>
                  </a:lnTo>
                  <a:lnTo>
                    <a:pt x="215" y="67"/>
                  </a:lnTo>
                  <a:lnTo>
                    <a:pt x="209" y="67"/>
                  </a:lnTo>
                  <a:lnTo>
                    <a:pt x="195" y="67"/>
                  </a:lnTo>
                  <a:lnTo>
                    <a:pt x="185" y="71"/>
                  </a:lnTo>
                  <a:lnTo>
                    <a:pt x="184" y="73"/>
                  </a:lnTo>
                  <a:lnTo>
                    <a:pt x="184" y="74"/>
                  </a:lnTo>
                  <a:lnTo>
                    <a:pt x="184" y="74"/>
                  </a:lnTo>
                  <a:lnTo>
                    <a:pt x="188" y="80"/>
                  </a:lnTo>
                  <a:lnTo>
                    <a:pt x="191" y="87"/>
                  </a:lnTo>
                  <a:lnTo>
                    <a:pt x="191" y="92"/>
                  </a:lnTo>
                  <a:lnTo>
                    <a:pt x="190" y="98"/>
                  </a:lnTo>
                  <a:lnTo>
                    <a:pt x="190" y="98"/>
                  </a:lnTo>
                  <a:lnTo>
                    <a:pt x="187" y="100"/>
                  </a:lnTo>
                  <a:lnTo>
                    <a:pt x="184" y="100"/>
                  </a:lnTo>
                  <a:lnTo>
                    <a:pt x="177" y="98"/>
                  </a:lnTo>
                  <a:lnTo>
                    <a:pt x="168" y="95"/>
                  </a:lnTo>
                  <a:lnTo>
                    <a:pt x="163" y="94"/>
                  </a:lnTo>
                  <a:lnTo>
                    <a:pt x="158" y="94"/>
                  </a:lnTo>
                  <a:lnTo>
                    <a:pt x="158" y="94"/>
                  </a:lnTo>
                  <a:lnTo>
                    <a:pt x="151" y="95"/>
                  </a:lnTo>
                  <a:lnTo>
                    <a:pt x="141" y="100"/>
                  </a:lnTo>
                  <a:lnTo>
                    <a:pt x="116" y="111"/>
                  </a:lnTo>
                  <a:lnTo>
                    <a:pt x="103" y="118"/>
                  </a:lnTo>
                  <a:lnTo>
                    <a:pt x="93" y="124"/>
                  </a:lnTo>
                  <a:lnTo>
                    <a:pt x="87" y="129"/>
                  </a:lnTo>
                  <a:lnTo>
                    <a:pt x="86" y="131"/>
                  </a:lnTo>
                  <a:lnTo>
                    <a:pt x="86" y="134"/>
                  </a:lnTo>
                  <a:lnTo>
                    <a:pt x="86" y="134"/>
                  </a:lnTo>
                  <a:lnTo>
                    <a:pt x="89" y="135"/>
                  </a:lnTo>
                  <a:lnTo>
                    <a:pt x="91" y="137"/>
                  </a:lnTo>
                  <a:lnTo>
                    <a:pt x="103" y="138"/>
                  </a:lnTo>
                  <a:lnTo>
                    <a:pt x="116" y="138"/>
                  </a:lnTo>
                  <a:lnTo>
                    <a:pt x="121" y="138"/>
                  </a:lnTo>
                  <a:lnTo>
                    <a:pt x="126" y="139"/>
                  </a:lnTo>
                  <a:lnTo>
                    <a:pt x="126" y="139"/>
                  </a:lnTo>
                  <a:lnTo>
                    <a:pt x="127" y="142"/>
                  </a:lnTo>
                  <a:lnTo>
                    <a:pt x="128" y="145"/>
                  </a:lnTo>
                  <a:lnTo>
                    <a:pt x="127" y="149"/>
                  </a:lnTo>
                  <a:lnTo>
                    <a:pt x="126" y="154"/>
                  </a:lnTo>
                  <a:lnTo>
                    <a:pt x="120" y="162"/>
                  </a:lnTo>
                  <a:lnTo>
                    <a:pt x="111" y="169"/>
                  </a:lnTo>
                  <a:lnTo>
                    <a:pt x="111" y="169"/>
                  </a:lnTo>
                  <a:lnTo>
                    <a:pt x="107" y="171"/>
                  </a:lnTo>
                  <a:lnTo>
                    <a:pt x="100" y="172"/>
                  </a:lnTo>
                  <a:lnTo>
                    <a:pt x="83" y="172"/>
                  </a:lnTo>
                  <a:lnTo>
                    <a:pt x="69" y="174"/>
                  </a:lnTo>
                  <a:lnTo>
                    <a:pt x="63" y="175"/>
                  </a:lnTo>
                  <a:lnTo>
                    <a:pt x="62" y="178"/>
                  </a:lnTo>
                  <a:lnTo>
                    <a:pt x="62" y="178"/>
                  </a:lnTo>
                  <a:lnTo>
                    <a:pt x="60" y="179"/>
                  </a:lnTo>
                  <a:lnTo>
                    <a:pt x="59" y="181"/>
                  </a:lnTo>
                  <a:lnTo>
                    <a:pt x="52" y="184"/>
                  </a:lnTo>
                  <a:lnTo>
                    <a:pt x="30" y="188"/>
                  </a:lnTo>
                  <a:lnTo>
                    <a:pt x="19" y="191"/>
                  </a:lnTo>
                  <a:lnTo>
                    <a:pt x="9" y="193"/>
                  </a:lnTo>
                  <a:lnTo>
                    <a:pt x="3" y="196"/>
                  </a:lnTo>
                  <a:lnTo>
                    <a:pt x="0" y="199"/>
                  </a:lnTo>
                  <a:lnTo>
                    <a:pt x="0" y="202"/>
                  </a:lnTo>
                  <a:lnTo>
                    <a:pt x="0" y="202"/>
                  </a:lnTo>
                  <a:lnTo>
                    <a:pt x="0" y="205"/>
                  </a:lnTo>
                  <a:lnTo>
                    <a:pt x="2" y="209"/>
                  </a:lnTo>
                  <a:lnTo>
                    <a:pt x="6" y="212"/>
                  </a:lnTo>
                  <a:lnTo>
                    <a:pt x="10" y="213"/>
                  </a:lnTo>
                  <a:lnTo>
                    <a:pt x="10" y="213"/>
                  </a:lnTo>
                  <a:lnTo>
                    <a:pt x="23" y="215"/>
                  </a:lnTo>
                  <a:lnTo>
                    <a:pt x="30" y="216"/>
                  </a:lnTo>
                  <a:lnTo>
                    <a:pt x="33" y="218"/>
                  </a:lnTo>
                  <a:lnTo>
                    <a:pt x="36" y="220"/>
                  </a:lnTo>
                  <a:lnTo>
                    <a:pt x="36" y="220"/>
                  </a:lnTo>
                  <a:lnTo>
                    <a:pt x="40" y="223"/>
                  </a:lnTo>
                  <a:lnTo>
                    <a:pt x="44" y="226"/>
                  </a:lnTo>
                  <a:lnTo>
                    <a:pt x="56" y="228"/>
                  </a:lnTo>
                  <a:lnTo>
                    <a:pt x="67" y="228"/>
                  </a:lnTo>
                  <a:lnTo>
                    <a:pt x="80" y="225"/>
                  </a:lnTo>
                  <a:lnTo>
                    <a:pt x="80" y="225"/>
                  </a:lnTo>
                  <a:lnTo>
                    <a:pt x="86" y="222"/>
                  </a:lnTo>
                  <a:lnTo>
                    <a:pt x="90" y="222"/>
                  </a:lnTo>
                  <a:lnTo>
                    <a:pt x="94" y="222"/>
                  </a:lnTo>
                  <a:lnTo>
                    <a:pt x="99" y="223"/>
                  </a:lnTo>
                  <a:lnTo>
                    <a:pt x="101" y="225"/>
                  </a:lnTo>
                  <a:lnTo>
                    <a:pt x="103" y="228"/>
                  </a:lnTo>
                  <a:lnTo>
                    <a:pt x="104" y="230"/>
                  </a:lnTo>
                  <a:lnTo>
                    <a:pt x="106" y="233"/>
                  </a:lnTo>
                  <a:lnTo>
                    <a:pt x="106" y="233"/>
                  </a:lnTo>
                  <a:lnTo>
                    <a:pt x="103" y="236"/>
                  </a:lnTo>
                  <a:lnTo>
                    <a:pt x="100" y="236"/>
                  </a:lnTo>
                  <a:lnTo>
                    <a:pt x="87" y="236"/>
                  </a:lnTo>
                  <a:lnTo>
                    <a:pt x="73" y="235"/>
                  </a:lnTo>
                  <a:lnTo>
                    <a:pt x="66" y="235"/>
                  </a:lnTo>
                  <a:lnTo>
                    <a:pt x="62" y="236"/>
                  </a:lnTo>
                  <a:lnTo>
                    <a:pt x="62" y="236"/>
                  </a:lnTo>
                  <a:lnTo>
                    <a:pt x="57" y="239"/>
                  </a:lnTo>
                  <a:lnTo>
                    <a:pt x="52" y="239"/>
                  </a:lnTo>
                  <a:lnTo>
                    <a:pt x="37" y="240"/>
                  </a:lnTo>
                  <a:lnTo>
                    <a:pt x="26" y="240"/>
                  </a:lnTo>
                  <a:lnTo>
                    <a:pt x="23" y="242"/>
                  </a:lnTo>
                  <a:lnTo>
                    <a:pt x="23" y="245"/>
                  </a:lnTo>
                  <a:lnTo>
                    <a:pt x="23" y="245"/>
                  </a:lnTo>
                  <a:lnTo>
                    <a:pt x="23" y="246"/>
                  </a:lnTo>
                  <a:lnTo>
                    <a:pt x="26" y="248"/>
                  </a:lnTo>
                  <a:lnTo>
                    <a:pt x="33" y="249"/>
                  </a:lnTo>
                  <a:lnTo>
                    <a:pt x="52" y="252"/>
                  </a:lnTo>
                  <a:lnTo>
                    <a:pt x="52" y="252"/>
                  </a:lnTo>
                  <a:lnTo>
                    <a:pt x="54" y="253"/>
                  </a:lnTo>
                  <a:lnTo>
                    <a:pt x="57" y="255"/>
                  </a:lnTo>
                  <a:lnTo>
                    <a:pt x="57" y="256"/>
                  </a:lnTo>
                  <a:lnTo>
                    <a:pt x="56" y="257"/>
                  </a:lnTo>
                  <a:lnTo>
                    <a:pt x="53" y="260"/>
                  </a:lnTo>
                  <a:lnTo>
                    <a:pt x="52" y="265"/>
                  </a:lnTo>
                  <a:lnTo>
                    <a:pt x="52" y="265"/>
                  </a:lnTo>
                  <a:lnTo>
                    <a:pt x="53" y="267"/>
                  </a:lnTo>
                  <a:lnTo>
                    <a:pt x="56" y="269"/>
                  </a:lnTo>
                  <a:lnTo>
                    <a:pt x="63" y="272"/>
                  </a:lnTo>
                  <a:lnTo>
                    <a:pt x="72" y="275"/>
                  </a:lnTo>
                  <a:lnTo>
                    <a:pt x="72" y="275"/>
                  </a:lnTo>
                  <a:lnTo>
                    <a:pt x="81" y="279"/>
                  </a:lnTo>
                  <a:lnTo>
                    <a:pt x="91" y="282"/>
                  </a:lnTo>
                  <a:lnTo>
                    <a:pt x="97" y="282"/>
                  </a:lnTo>
                  <a:lnTo>
                    <a:pt x="99" y="280"/>
                  </a:lnTo>
                  <a:lnTo>
                    <a:pt x="97" y="277"/>
                  </a:lnTo>
                  <a:lnTo>
                    <a:pt x="97" y="277"/>
                  </a:lnTo>
                  <a:lnTo>
                    <a:pt x="96" y="276"/>
                  </a:lnTo>
                  <a:lnTo>
                    <a:pt x="96" y="275"/>
                  </a:lnTo>
                  <a:lnTo>
                    <a:pt x="99" y="273"/>
                  </a:lnTo>
                  <a:lnTo>
                    <a:pt x="101" y="273"/>
                  </a:lnTo>
                  <a:lnTo>
                    <a:pt x="108" y="273"/>
                  </a:lnTo>
                  <a:lnTo>
                    <a:pt x="113" y="276"/>
                  </a:lnTo>
                  <a:lnTo>
                    <a:pt x="113" y="276"/>
                  </a:lnTo>
                  <a:lnTo>
                    <a:pt x="114" y="277"/>
                  </a:lnTo>
                  <a:lnTo>
                    <a:pt x="117" y="277"/>
                  </a:lnTo>
                  <a:lnTo>
                    <a:pt x="121" y="275"/>
                  </a:lnTo>
                  <a:lnTo>
                    <a:pt x="127" y="272"/>
                  </a:lnTo>
                  <a:lnTo>
                    <a:pt x="131" y="272"/>
                  </a:lnTo>
                  <a:lnTo>
                    <a:pt x="134" y="272"/>
                  </a:lnTo>
                  <a:lnTo>
                    <a:pt x="134" y="272"/>
                  </a:lnTo>
                  <a:lnTo>
                    <a:pt x="137" y="272"/>
                  </a:lnTo>
                  <a:lnTo>
                    <a:pt x="140" y="272"/>
                  </a:lnTo>
                  <a:lnTo>
                    <a:pt x="145" y="269"/>
                  </a:lnTo>
                  <a:lnTo>
                    <a:pt x="148" y="267"/>
                  </a:lnTo>
                  <a:lnTo>
                    <a:pt x="151" y="267"/>
                  </a:lnTo>
                  <a:lnTo>
                    <a:pt x="154" y="269"/>
                  </a:lnTo>
                  <a:lnTo>
                    <a:pt x="154" y="269"/>
                  </a:lnTo>
                  <a:lnTo>
                    <a:pt x="164" y="272"/>
                  </a:lnTo>
                  <a:lnTo>
                    <a:pt x="178" y="275"/>
                  </a:lnTo>
                  <a:lnTo>
                    <a:pt x="194" y="277"/>
                  </a:lnTo>
                  <a:lnTo>
                    <a:pt x="205" y="282"/>
                  </a:lnTo>
                  <a:lnTo>
                    <a:pt x="205" y="282"/>
                  </a:lnTo>
                  <a:lnTo>
                    <a:pt x="215" y="286"/>
                  </a:lnTo>
                  <a:lnTo>
                    <a:pt x="224" y="289"/>
                  </a:lnTo>
                  <a:lnTo>
                    <a:pt x="229" y="293"/>
                  </a:lnTo>
                  <a:lnTo>
                    <a:pt x="231" y="296"/>
                  </a:lnTo>
                  <a:lnTo>
                    <a:pt x="231" y="299"/>
                  </a:lnTo>
                  <a:lnTo>
                    <a:pt x="231" y="299"/>
                  </a:lnTo>
                  <a:lnTo>
                    <a:pt x="231" y="302"/>
                  </a:lnTo>
                  <a:lnTo>
                    <a:pt x="232" y="304"/>
                  </a:lnTo>
                  <a:lnTo>
                    <a:pt x="237" y="310"/>
                  </a:lnTo>
                  <a:lnTo>
                    <a:pt x="244" y="316"/>
                  </a:lnTo>
                  <a:lnTo>
                    <a:pt x="254" y="320"/>
                  </a:lnTo>
                  <a:lnTo>
                    <a:pt x="254" y="320"/>
                  </a:lnTo>
                  <a:lnTo>
                    <a:pt x="258" y="323"/>
                  </a:lnTo>
                  <a:lnTo>
                    <a:pt x="261" y="326"/>
                  </a:lnTo>
                  <a:lnTo>
                    <a:pt x="266" y="331"/>
                  </a:lnTo>
                  <a:lnTo>
                    <a:pt x="268" y="340"/>
                  </a:lnTo>
                  <a:lnTo>
                    <a:pt x="268" y="346"/>
                  </a:lnTo>
                  <a:lnTo>
                    <a:pt x="268" y="346"/>
                  </a:lnTo>
                  <a:lnTo>
                    <a:pt x="268" y="349"/>
                  </a:lnTo>
                  <a:lnTo>
                    <a:pt x="271" y="351"/>
                  </a:lnTo>
                  <a:lnTo>
                    <a:pt x="275" y="357"/>
                  </a:lnTo>
                  <a:lnTo>
                    <a:pt x="279" y="360"/>
                  </a:lnTo>
                  <a:lnTo>
                    <a:pt x="279" y="363"/>
                  </a:lnTo>
                  <a:lnTo>
                    <a:pt x="279" y="364"/>
                  </a:lnTo>
                  <a:lnTo>
                    <a:pt x="279" y="364"/>
                  </a:lnTo>
                  <a:lnTo>
                    <a:pt x="279" y="367"/>
                  </a:lnTo>
                  <a:lnTo>
                    <a:pt x="279" y="370"/>
                  </a:lnTo>
                  <a:lnTo>
                    <a:pt x="282" y="376"/>
                  </a:lnTo>
                  <a:lnTo>
                    <a:pt x="288" y="380"/>
                  </a:lnTo>
                  <a:lnTo>
                    <a:pt x="288" y="380"/>
                  </a:lnTo>
                  <a:lnTo>
                    <a:pt x="289" y="383"/>
                  </a:lnTo>
                  <a:lnTo>
                    <a:pt x="289" y="386"/>
                  </a:lnTo>
                  <a:lnTo>
                    <a:pt x="285" y="391"/>
                  </a:lnTo>
                  <a:lnTo>
                    <a:pt x="279" y="395"/>
                  </a:lnTo>
                  <a:lnTo>
                    <a:pt x="279" y="398"/>
                  </a:lnTo>
                  <a:lnTo>
                    <a:pt x="279" y="400"/>
                  </a:lnTo>
                  <a:lnTo>
                    <a:pt x="279" y="400"/>
                  </a:lnTo>
                  <a:lnTo>
                    <a:pt x="281" y="403"/>
                  </a:lnTo>
                  <a:lnTo>
                    <a:pt x="281" y="405"/>
                  </a:lnTo>
                  <a:lnTo>
                    <a:pt x="279" y="413"/>
                  </a:lnTo>
                  <a:lnTo>
                    <a:pt x="279" y="415"/>
                  </a:lnTo>
                  <a:lnTo>
                    <a:pt x="281" y="418"/>
                  </a:lnTo>
                  <a:lnTo>
                    <a:pt x="282" y="421"/>
                  </a:lnTo>
                  <a:lnTo>
                    <a:pt x="288" y="423"/>
                  </a:lnTo>
                  <a:lnTo>
                    <a:pt x="288" y="423"/>
                  </a:lnTo>
                  <a:lnTo>
                    <a:pt x="292" y="423"/>
                  </a:lnTo>
                  <a:lnTo>
                    <a:pt x="296" y="421"/>
                  </a:lnTo>
                  <a:lnTo>
                    <a:pt x="301" y="418"/>
                  </a:lnTo>
                  <a:lnTo>
                    <a:pt x="305" y="414"/>
                  </a:lnTo>
                  <a:lnTo>
                    <a:pt x="308" y="413"/>
                  </a:lnTo>
                  <a:lnTo>
                    <a:pt x="312" y="411"/>
                  </a:lnTo>
                  <a:lnTo>
                    <a:pt x="312" y="411"/>
                  </a:lnTo>
                  <a:lnTo>
                    <a:pt x="315" y="413"/>
                  </a:lnTo>
                  <a:lnTo>
                    <a:pt x="316" y="413"/>
                  </a:lnTo>
                  <a:lnTo>
                    <a:pt x="316" y="415"/>
                  </a:lnTo>
                  <a:lnTo>
                    <a:pt x="316" y="417"/>
                  </a:lnTo>
                  <a:lnTo>
                    <a:pt x="315" y="423"/>
                  </a:lnTo>
                  <a:lnTo>
                    <a:pt x="315" y="425"/>
                  </a:lnTo>
                  <a:lnTo>
                    <a:pt x="318" y="428"/>
                  </a:lnTo>
                  <a:lnTo>
                    <a:pt x="318" y="428"/>
                  </a:lnTo>
                  <a:lnTo>
                    <a:pt x="323" y="431"/>
                  </a:lnTo>
                  <a:lnTo>
                    <a:pt x="330" y="434"/>
                  </a:lnTo>
                  <a:lnTo>
                    <a:pt x="339" y="437"/>
                  </a:lnTo>
                  <a:lnTo>
                    <a:pt x="347" y="442"/>
                  </a:lnTo>
                  <a:lnTo>
                    <a:pt x="347" y="442"/>
                  </a:lnTo>
                  <a:lnTo>
                    <a:pt x="352" y="445"/>
                  </a:lnTo>
                  <a:lnTo>
                    <a:pt x="353" y="448"/>
                  </a:lnTo>
                  <a:lnTo>
                    <a:pt x="353" y="451"/>
                  </a:lnTo>
                  <a:lnTo>
                    <a:pt x="353" y="452"/>
                  </a:lnTo>
                  <a:lnTo>
                    <a:pt x="352" y="452"/>
                  </a:lnTo>
                  <a:lnTo>
                    <a:pt x="349" y="452"/>
                  </a:lnTo>
                  <a:lnTo>
                    <a:pt x="342" y="450"/>
                  </a:lnTo>
                  <a:lnTo>
                    <a:pt x="342" y="450"/>
                  </a:lnTo>
                  <a:lnTo>
                    <a:pt x="336" y="447"/>
                  </a:lnTo>
                  <a:lnTo>
                    <a:pt x="330" y="445"/>
                  </a:lnTo>
                  <a:lnTo>
                    <a:pt x="316" y="444"/>
                  </a:lnTo>
                  <a:lnTo>
                    <a:pt x="303" y="444"/>
                  </a:lnTo>
                  <a:lnTo>
                    <a:pt x="299" y="445"/>
                  </a:lnTo>
                  <a:lnTo>
                    <a:pt x="299" y="445"/>
                  </a:lnTo>
                  <a:lnTo>
                    <a:pt x="299" y="445"/>
                  </a:lnTo>
                  <a:lnTo>
                    <a:pt x="303" y="451"/>
                  </a:lnTo>
                  <a:lnTo>
                    <a:pt x="318" y="458"/>
                  </a:lnTo>
                  <a:lnTo>
                    <a:pt x="332" y="464"/>
                  </a:lnTo>
                  <a:lnTo>
                    <a:pt x="338" y="465"/>
                  </a:lnTo>
                  <a:lnTo>
                    <a:pt x="342" y="465"/>
                  </a:lnTo>
                  <a:lnTo>
                    <a:pt x="342" y="465"/>
                  </a:lnTo>
                  <a:lnTo>
                    <a:pt x="345" y="465"/>
                  </a:lnTo>
                  <a:lnTo>
                    <a:pt x="347" y="467"/>
                  </a:lnTo>
                  <a:lnTo>
                    <a:pt x="353" y="471"/>
                  </a:lnTo>
                  <a:lnTo>
                    <a:pt x="356" y="477"/>
                  </a:lnTo>
                  <a:lnTo>
                    <a:pt x="357" y="479"/>
                  </a:lnTo>
                  <a:lnTo>
                    <a:pt x="356" y="482"/>
                  </a:lnTo>
                  <a:lnTo>
                    <a:pt x="356" y="482"/>
                  </a:lnTo>
                  <a:lnTo>
                    <a:pt x="353" y="487"/>
                  </a:lnTo>
                  <a:lnTo>
                    <a:pt x="353" y="494"/>
                  </a:lnTo>
                  <a:lnTo>
                    <a:pt x="353" y="505"/>
                  </a:lnTo>
                  <a:lnTo>
                    <a:pt x="353" y="505"/>
                  </a:lnTo>
                  <a:lnTo>
                    <a:pt x="352" y="506"/>
                  </a:lnTo>
                  <a:lnTo>
                    <a:pt x="350" y="506"/>
                  </a:lnTo>
                  <a:lnTo>
                    <a:pt x="345" y="506"/>
                  </a:lnTo>
                  <a:lnTo>
                    <a:pt x="339" y="505"/>
                  </a:lnTo>
                  <a:lnTo>
                    <a:pt x="332" y="505"/>
                  </a:lnTo>
                  <a:lnTo>
                    <a:pt x="332" y="505"/>
                  </a:lnTo>
                  <a:lnTo>
                    <a:pt x="328" y="506"/>
                  </a:lnTo>
                  <a:lnTo>
                    <a:pt x="323" y="508"/>
                  </a:lnTo>
                  <a:lnTo>
                    <a:pt x="320" y="512"/>
                  </a:lnTo>
                  <a:lnTo>
                    <a:pt x="319" y="516"/>
                  </a:lnTo>
                  <a:lnTo>
                    <a:pt x="319" y="516"/>
                  </a:lnTo>
                  <a:lnTo>
                    <a:pt x="319" y="519"/>
                  </a:lnTo>
                  <a:lnTo>
                    <a:pt x="318" y="522"/>
                  </a:lnTo>
                  <a:lnTo>
                    <a:pt x="313" y="528"/>
                  </a:lnTo>
                  <a:lnTo>
                    <a:pt x="309" y="533"/>
                  </a:lnTo>
                  <a:lnTo>
                    <a:pt x="308" y="536"/>
                  </a:lnTo>
                  <a:lnTo>
                    <a:pt x="306" y="541"/>
                  </a:lnTo>
                  <a:lnTo>
                    <a:pt x="306" y="541"/>
                  </a:lnTo>
                  <a:lnTo>
                    <a:pt x="306" y="543"/>
                  </a:lnTo>
                  <a:lnTo>
                    <a:pt x="308" y="546"/>
                  </a:lnTo>
                  <a:lnTo>
                    <a:pt x="311" y="549"/>
                  </a:lnTo>
                  <a:lnTo>
                    <a:pt x="316" y="552"/>
                  </a:lnTo>
                  <a:lnTo>
                    <a:pt x="322" y="555"/>
                  </a:lnTo>
                  <a:lnTo>
                    <a:pt x="322" y="555"/>
                  </a:lnTo>
                  <a:lnTo>
                    <a:pt x="323" y="556"/>
                  </a:lnTo>
                  <a:lnTo>
                    <a:pt x="322" y="558"/>
                  </a:lnTo>
                  <a:lnTo>
                    <a:pt x="318" y="560"/>
                  </a:lnTo>
                  <a:lnTo>
                    <a:pt x="312" y="563"/>
                  </a:lnTo>
                  <a:lnTo>
                    <a:pt x="311" y="566"/>
                  </a:lnTo>
                  <a:lnTo>
                    <a:pt x="309" y="569"/>
                  </a:lnTo>
                  <a:lnTo>
                    <a:pt x="309" y="569"/>
                  </a:lnTo>
                  <a:lnTo>
                    <a:pt x="309" y="572"/>
                  </a:lnTo>
                  <a:lnTo>
                    <a:pt x="312" y="575"/>
                  </a:lnTo>
                  <a:lnTo>
                    <a:pt x="318" y="582"/>
                  </a:lnTo>
                  <a:lnTo>
                    <a:pt x="325" y="588"/>
                  </a:lnTo>
                  <a:lnTo>
                    <a:pt x="332" y="592"/>
                  </a:lnTo>
                  <a:lnTo>
                    <a:pt x="332" y="592"/>
                  </a:lnTo>
                  <a:lnTo>
                    <a:pt x="333" y="593"/>
                  </a:lnTo>
                  <a:lnTo>
                    <a:pt x="335" y="596"/>
                  </a:lnTo>
                  <a:lnTo>
                    <a:pt x="335" y="603"/>
                  </a:lnTo>
                  <a:lnTo>
                    <a:pt x="333" y="612"/>
                  </a:lnTo>
                  <a:lnTo>
                    <a:pt x="335" y="619"/>
                  </a:lnTo>
                  <a:lnTo>
                    <a:pt x="335" y="619"/>
                  </a:lnTo>
                  <a:lnTo>
                    <a:pt x="336" y="622"/>
                  </a:lnTo>
                  <a:lnTo>
                    <a:pt x="338" y="623"/>
                  </a:lnTo>
                  <a:lnTo>
                    <a:pt x="340" y="623"/>
                  </a:lnTo>
                  <a:lnTo>
                    <a:pt x="343" y="623"/>
                  </a:lnTo>
                  <a:lnTo>
                    <a:pt x="343" y="625"/>
                  </a:lnTo>
                  <a:lnTo>
                    <a:pt x="345" y="627"/>
                  </a:lnTo>
                  <a:lnTo>
                    <a:pt x="345" y="627"/>
                  </a:lnTo>
                  <a:lnTo>
                    <a:pt x="345" y="632"/>
                  </a:lnTo>
                  <a:lnTo>
                    <a:pt x="345" y="634"/>
                  </a:lnTo>
                  <a:lnTo>
                    <a:pt x="347" y="637"/>
                  </a:lnTo>
                  <a:lnTo>
                    <a:pt x="350" y="640"/>
                  </a:lnTo>
                  <a:lnTo>
                    <a:pt x="352" y="644"/>
                  </a:lnTo>
                  <a:lnTo>
                    <a:pt x="352" y="644"/>
                  </a:lnTo>
                  <a:lnTo>
                    <a:pt x="353" y="646"/>
                  </a:lnTo>
                  <a:lnTo>
                    <a:pt x="355" y="647"/>
                  </a:lnTo>
                  <a:lnTo>
                    <a:pt x="359" y="650"/>
                  </a:lnTo>
                  <a:lnTo>
                    <a:pt x="363" y="653"/>
                  </a:lnTo>
                  <a:lnTo>
                    <a:pt x="365" y="654"/>
                  </a:lnTo>
                  <a:lnTo>
                    <a:pt x="365" y="657"/>
                  </a:lnTo>
                  <a:lnTo>
                    <a:pt x="365" y="657"/>
                  </a:lnTo>
                  <a:lnTo>
                    <a:pt x="365" y="663"/>
                  </a:lnTo>
                  <a:lnTo>
                    <a:pt x="366" y="669"/>
                  </a:lnTo>
                  <a:lnTo>
                    <a:pt x="372" y="677"/>
                  </a:lnTo>
                  <a:lnTo>
                    <a:pt x="372" y="677"/>
                  </a:lnTo>
                  <a:lnTo>
                    <a:pt x="382" y="686"/>
                  </a:lnTo>
                  <a:lnTo>
                    <a:pt x="386" y="691"/>
                  </a:lnTo>
                  <a:lnTo>
                    <a:pt x="390" y="696"/>
                  </a:lnTo>
                  <a:lnTo>
                    <a:pt x="390" y="696"/>
                  </a:lnTo>
                  <a:lnTo>
                    <a:pt x="393" y="701"/>
                  </a:lnTo>
                  <a:lnTo>
                    <a:pt x="397" y="706"/>
                  </a:lnTo>
                  <a:lnTo>
                    <a:pt x="402" y="708"/>
                  </a:lnTo>
                  <a:lnTo>
                    <a:pt x="404" y="708"/>
                  </a:lnTo>
                  <a:lnTo>
                    <a:pt x="409" y="708"/>
                  </a:lnTo>
                  <a:lnTo>
                    <a:pt x="409" y="708"/>
                  </a:lnTo>
                  <a:lnTo>
                    <a:pt x="413" y="707"/>
                  </a:lnTo>
                  <a:lnTo>
                    <a:pt x="417" y="710"/>
                  </a:lnTo>
                  <a:lnTo>
                    <a:pt x="420" y="711"/>
                  </a:lnTo>
                  <a:lnTo>
                    <a:pt x="424" y="713"/>
                  </a:lnTo>
                  <a:lnTo>
                    <a:pt x="424" y="713"/>
                  </a:lnTo>
                  <a:lnTo>
                    <a:pt x="429" y="713"/>
                  </a:lnTo>
                  <a:lnTo>
                    <a:pt x="434" y="714"/>
                  </a:lnTo>
                  <a:lnTo>
                    <a:pt x="440" y="717"/>
                  </a:lnTo>
                  <a:lnTo>
                    <a:pt x="443" y="721"/>
                  </a:lnTo>
                  <a:lnTo>
                    <a:pt x="443" y="721"/>
                  </a:lnTo>
                  <a:lnTo>
                    <a:pt x="444" y="723"/>
                  </a:lnTo>
                  <a:lnTo>
                    <a:pt x="447" y="724"/>
                  </a:lnTo>
                  <a:lnTo>
                    <a:pt x="456" y="728"/>
                  </a:lnTo>
                  <a:lnTo>
                    <a:pt x="471" y="731"/>
                  </a:lnTo>
                  <a:lnTo>
                    <a:pt x="471" y="731"/>
                  </a:lnTo>
                  <a:lnTo>
                    <a:pt x="473" y="731"/>
                  </a:lnTo>
                  <a:lnTo>
                    <a:pt x="474" y="730"/>
                  </a:lnTo>
                  <a:lnTo>
                    <a:pt x="477" y="727"/>
                  </a:lnTo>
                  <a:lnTo>
                    <a:pt x="480" y="723"/>
                  </a:lnTo>
                  <a:lnTo>
                    <a:pt x="483" y="720"/>
                  </a:lnTo>
                  <a:lnTo>
                    <a:pt x="483" y="720"/>
                  </a:lnTo>
                  <a:lnTo>
                    <a:pt x="484" y="717"/>
                  </a:lnTo>
                  <a:lnTo>
                    <a:pt x="485" y="714"/>
                  </a:lnTo>
                  <a:lnTo>
                    <a:pt x="487" y="706"/>
                  </a:lnTo>
                  <a:lnTo>
                    <a:pt x="488" y="698"/>
                  </a:lnTo>
                  <a:lnTo>
                    <a:pt x="488" y="696"/>
                  </a:lnTo>
                  <a:lnTo>
                    <a:pt x="491" y="694"/>
                  </a:lnTo>
                  <a:lnTo>
                    <a:pt x="491" y="694"/>
                  </a:lnTo>
                  <a:lnTo>
                    <a:pt x="493" y="693"/>
                  </a:lnTo>
                  <a:lnTo>
                    <a:pt x="493" y="690"/>
                  </a:lnTo>
                  <a:lnTo>
                    <a:pt x="494" y="681"/>
                  </a:lnTo>
                  <a:lnTo>
                    <a:pt x="493" y="673"/>
                  </a:lnTo>
                  <a:lnTo>
                    <a:pt x="491" y="670"/>
                  </a:lnTo>
                  <a:lnTo>
                    <a:pt x="490" y="669"/>
                  </a:lnTo>
                  <a:lnTo>
                    <a:pt x="490" y="669"/>
                  </a:lnTo>
                  <a:lnTo>
                    <a:pt x="487" y="667"/>
                  </a:lnTo>
                  <a:lnTo>
                    <a:pt x="487" y="664"/>
                  </a:lnTo>
                  <a:lnTo>
                    <a:pt x="491" y="661"/>
                  </a:lnTo>
                  <a:lnTo>
                    <a:pt x="497" y="661"/>
                  </a:lnTo>
                  <a:lnTo>
                    <a:pt x="497" y="661"/>
                  </a:lnTo>
                  <a:lnTo>
                    <a:pt x="501" y="661"/>
                  </a:lnTo>
                  <a:lnTo>
                    <a:pt x="503" y="660"/>
                  </a:lnTo>
                  <a:lnTo>
                    <a:pt x="505" y="656"/>
                  </a:lnTo>
                  <a:lnTo>
                    <a:pt x="507" y="653"/>
                  </a:lnTo>
                  <a:lnTo>
                    <a:pt x="508" y="652"/>
                  </a:lnTo>
                  <a:lnTo>
                    <a:pt x="510" y="650"/>
                  </a:lnTo>
                  <a:lnTo>
                    <a:pt x="510" y="650"/>
                  </a:lnTo>
                  <a:lnTo>
                    <a:pt x="511" y="649"/>
                  </a:lnTo>
                  <a:lnTo>
                    <a:pt x="513" y="647"/>
                  </a:lnTo>
                  <a:lnTo>
                    <a:pt x="514" y="643"/>
                  </a:lnTo>
                  <a:lnTo>
                    <a:pt x="514" y="640"/>
                  </a:lnTo>
                  <a:lnTo>
                    <a:pt x="517" y="637"/>
                  </a:lnTo>
                  <a:lnTo>
                    <a:pt x="517" y="637"/>
                  </a:lnTo>
                  <a:lnTo>
                    <a:pt x="518" y="636"/>
                  </a:lnTo>
                  <a:lnTo>
                    <a:pt x="518" y="633"/>
                  </a:lnTo>
                  <a:lnTo>
                    <a:pt x="518" y="630"/>
                  </a:lnTo>
                  <a:lnTo>
                    <a:pt x="517" y="626"/>
                  </a:lnTo>
                  <a:lnTo>
                    <a:pt x="517" y="626"/>
                  </a:lnTo>
                  <a:lnTo>
                    <a:pt x="515" y="623"/>
                  </a:lnTo>
                  <a:lnTo>
                    <a:pt x="517" y="622"/>
                  </a:lnTo>
                  <a:lnTo>
                    <a:pt x="520" y="620"/>
                  </a:lnTo>
                  <a:lnTo>
                    <a:pt x="522" y="619"/>
                  </a:lnTo>
                  <a:lnTo>
                    <a:pt x="522" y="619"/>
                  </a:lnTo>
                  <a:lnTo>
                    <a:pt x="525" y="617"/>
                  </a:lnTo>
                  <a:lnTo>
                    <a:pt x="527" y="613"/>
                  </a:lnTo>
                  <a:lnTo>
                    <a:pt x="524" y="610"/>
                  </a:lnTo>
                  <a:lnTo>
                    <a:pt x="520" y="607"/>
                  </a:lnTo>
                  <a:lnTo>
                    <a:pt x="520" y="607"/>
                  </a:lnTo>
                  <a:lnTo>
                    <a:pt x="515" y="605"/>
                  </a:lnTo>
                  <a:lnTo>
                    <a:pt x="515" y="600"/>
                  </a:lnTo>
                  <a:lnTo>
                    <a:pt x="515" y="599"/>
                  </a:lnTo>
                  <a:lnTo>
                    <a:pt x="517" y="599"/>
                  </a:lnTo>
                  <a:lnTo>
                    <a:pt x="520" y="599"/>
                  </a:lnTo>
                  <a:lnTo>
                    <a:pt x="522" y="600"/>
                  </a:lnTo>
                  <a:lnTo>
                    <a:pt x="522" y="600"/>
                  </a:lnTo>
                  <a:lnTo>
                    <a:pt x="527" y="603"/>
                  </a:lnTo>
                  <a:lnTo>
                    <a:pt x="531" y="603"/>
                  </a:lnTo>
                  <a:lnTo>
                    <a:pt x="532" y="600"/>
                  </a:lnTo>
                  <a:lnTo>
                    <a:pt x="531" y="596"/>
                  </a:lnTo>
                  <a:lnTo>
                    <a:pt x="531" y="596"/>
                  </a:lnTo>
                  <a:lnTo>
                    <a:pt x="530" y="595"/>
                  </a:lnTo>
                  <a:lnTo>
                    <a:pt x="530" y="593"/>
                  </a:lnTo>
                  <a:lnTo>
                    <a:pt x="532" y="590"/>
                  </a:lnTo>
                  <a:lnTo>
                    <a:pt x="538" y="588"/>
                  </a:lnTo>
                  <a:lnTo>
                    <a:pt x="547" y="588"/>
                  </a:lnTo>
                  <a:lnTo>
                    <a:pt x="547" y="588"/>
                  </a:lnTo>
                  <a:lnTo>
                    <a:pt x="552" y="586"/>
                  </a:lnTo>
                  <a:lnTo>
                    <a:pt x="557" y="583"/>
                  </a:lnTo>
                  <a:lnTo>
                    <a:pt x="559" y="579"/>
                  </a:lnTo>
                  <a:lnTo>
                    <a:pt x="559" y="573"/>
                  </a:lnTo>
                  <a:lnTo>
                    <a:pt x="559" y="573"/>
                  </a:lnTo>
                  <a:lnTo>
                    <a:pt x="559" y="570"/>
                  </a:lnTo>
                  <a:lnTo>
                    <a:pt x="559" y="569"/>
                  </a:lnTo>
                  <a:lnTo>
                    <a:pt x="564" y="568"/>
                  </a:lnTo>
                  <a:lnTo>
                    <a:pt x="567" y="569"/>
                  </a:lnTo>
                  <a:lnTo>
                    <a:pt x="568" y="570"/>
                  </a:lnTo>
                  <a:lnTo>
                    <a:pt x="568" y="573"/>
                  </a:lnTo>
                  <a:lnTo>
                    <a:pt x="568" y="573"/>
                  </a:lnTo>
                  <a:lnTo>
                    <a:pt x="565" y="578"/>
                  </a:lnTo>
                  <a:lnTo>
                    <a:pt x="567" y="582"/>
                  </a:lnTo>
                  <a:lnTo>
                    <a:pt x="568" y="583"/>
                  </a:lnTo>
                  <a:lnTo>
                    <a:pt x="571" y="582"/>
                  </a:lnTo>
                  <a:lnTo>
                    <a:pt x="571" y="582"/>
                  </a:lnTo>
                  <a:lnTo>
                    <a:pt x="575" y="579"/>
                  </a:lnTo>
                  <a:lnTo>
                    <a:pt x="581" y="578"/>
                  </a:lnTo>
                  <a:lnTo>
                    <a:pt x="589" y="578"/>
                  </a:lnTo>
                  <a:lnTo>
                    <a:pt x="601" y="575"/>
                  </a:lnTo>
                  <a:lnTo>
                    <a:pt x="601" y="575"/>
                  </a:lnTo>
                  <a:lnTo>
                    <a:pt x="612" y="570"/>
                  </a:lnTo>
                  <a:lnTo>
                    <a:pt x="623" y="563"/>
                  </a:lnTo>
                  <a:lnTo>
                    <a:pt x="631" y="553"/>
                  </a:lnTo>
                  <a:lnTo>
                    <a:pt x="633" y="549"/>
                  </a:lnTo>
                  <a:lnTo>
                    <a:pt x="636" y="545"/>
                  </a:lnTo>
                  <a:lnTo>
                    <a:pt x="636" y="545"/>
                  </a:lnTo>
                  <a:lnTo>
                    <a:pt x="638" y="541"/>
                  </a:lnTo>
                  <a:lnTo>
                    <a:pt x="641" y="536"/>
                  </a:lnTo>
                  <a:lnTo>
                    <a:pt x="648" y="532"/>
                  </a:lnTo>
                  <a:lnTo>
                    <a:pt x="655" y="529"/>
                  </a:lnTo>
                  <a:lnTo>
                    <a:pt x="656" y="528"/>
                  </a:lnTo>
                  <a:lnTo>
                    <a:pt x="656" y="525"/>
                  </a:lnTo>
                  <a:lnTo>
                    <a:pt x="656" y="525"/>
                  </a:lnTo>
                  <a:lnTo>
                    <a:pt x="656" y="519"/>
                  </a:lnTo>
                  <a:lnTo>
                    <a:pt x="656" y="518"/>
                  </a:lnTo>
                  <a:lnTo>
                    <a:pt x="658" y="516"/>
                  </a:lnTo>
                  <a:lnTo>
                    <a:pt x="663" y="515"/>
                  </a:lnTo>
                  <a:lnTo>
                    <a:pt x="672" y="518"/>
                  </a:lnTo>
                  <a:lnTo>
                    <a:pt x="672" y="518"/>
                  </a:lnTo>
                  <a:lnTo>
                    <a:pt x="676" y="521"/>
                  </a:lnTo>
                  <a:lnTo>
                    <a:pt x="678" y="519"/>
                  </a:lnTo>
                  <a:lnTo>
                    <a:pt x="679" y="518"/>
                  </a:lnTo>
                  <a:lnTo>
                    <a:pt x="680" y="516"/>
                  </a:lnTo>
                  <a:lnTo>
                    <a:pt x="683" y="515"/>
                  </a:lnTo>
                  <a:lnTo>
                    <a:pt x="687" y="515"/>
                  </a:lnTo>
                  <a:lnTo>
                    <a:pt x="687" y="515"/>
                  </a:lnTo>
                  <a:lnTo>
                    <a:pt x="695" y="514"/>
                  </a:lnTo>
                  <a:lnTo>
                    <a:pt x="699" y="512"/>
                  </a:lnTo>
                  <a:lnTo>
                    <a:pt x="703" y="511"/>
                  </a:lnTo>
                  <a:lnTo>
                    <a:pt x="710" y="509"/>
                  </a:lnTo>
                  <a:lnTo>
                    <a:pt x="710" y="509"/>
                  </a:lnTo>
                  <a:lnTo>
                    <a:pt x="723" y="508"/>
                  </a:lnTo>
                  <a:lnTo>
                    <a:pt x="740" y="505"/>
                  </a:lnTo>
                  <a:lnTo>
                    <a:pt x="756" y="499"/>
                  </a:lnTo>
                  <a:lnTo>
                    <a:pt x="763" y="496"/>
                  </a:lnTo>
                  <a:lnTo>
                    <a:pt x="769" y="494"/>
                  </a:lnTo>
                  <a:lnTo>
                    <a:pt x="769" y="494"/>
                  </a:lnTo>
                  <a:lnTo>
                    <a:pt x="779" y="487"/>
                  </a:lnTo>
                  <a:lnTo>
                    <a:pt x="791" y="481"/>
                  </a:lnTo>
                  <a:lnTo>
                    <a:pt x="804" y="475"/>
                  </a:lnTo>
                  <a:lnTo>
                    <a:pt x="814" y="469"/>
                  </a:lnTo>
                  <a:lnTo>
                    <a:pt x="814" y="469"/>
                  </a:lnTo>
                  <a:lnTo>
                    <a:pt x="820" y="465"/>
                  </a:lnTo>
                  <a:lnTo>
                    <a:pt x="823" y="462"/>
                  </a:lnTo>
                  <a:lnTo>
                    <a:pt x="823" y="461"/>
                  </a:lnTo>
                  <a:lnTo>
                    <a:pt x="820" y="462"/>
                  </a:lnTo>
                  <a:lnTo>
                    <a:pt x="820" y="462"/>
                  </a:lnTo>
                  <a:lnTo>
                    <a:pt x="814" y="464"/>
                  </a:lnTo>
                  <a:lnTo>
                    <a:pt x="807" y="465"/>
                  </a:lnTo>
                  <a:lnTo>
                    <a:pt x="798" y="464"/>
                  </a:lnTo>
                  <a:lnTo>
                    <a:pt x="791" y="464"/>
                  </a:lnTo>
                  <a:lnTo>
                    <a:pt x="791" y="464"/>
                  </a:lnTo>
                  <a:lnTo>
                    <a:pt x="774" y="458"/>
                  </a:lnTo>
                  <a:lnTo>
                    <a:pt x="764" y="457"/>
                  </a:lnTo>
                  <a:lnTo>
                    <a:pt x="760" y="457"/>
                  </a:lnTo>
                  <a:lnTo>
                    <a:pt x="756" y="459"/>
                  </a:lnTo>
                  <a:lnTo>
                    <a:pt x="756" y="459"/>
                  </a:lnTo>
                  <a:lnTo>
                    <a:pt x="753" y="461"/>
                  </a:lnTo>
                  <a:lnTo>
                    <a:pt x="750" y="459"/>
                  </a:lnTo>
                  <a:lnTo>
                    <a:pt x="750" y="458"/>
                  </a:lnTo>
                  <a:lnTo>
                    <a:pt x="750" y="457"/>
                  </a:lnTo>
                  <a:lnTo>
                    <a:pt x="754" y="451"/>
                  </a:lnTo>
                  <a:lnTo>
                    <a:pt x="757" y="450"/>
                  </a:lnTo>
                  <a:lnTo>
                    <a:pt x="760" y="448"/>
                  </a:lnTo>
                  <a:lnTo>
                    <a:pt x="760" y="448"/>
                  </a:lnTo>
                  <a:lnTo>
                    <a:pt x="764" y="447"/>
                  </a:lnTo>
                  <a:lnTo>
                    <a:pt x="766" y="444"/>
                  </a:lnTo>
                  <a:lnTo>
                    <a:pt x="763" y="434"/>
                  </a:lnTo>
                  <a:lnTo>
                    <a:pt x="763" y="434"/>
                  </a:lnTo>
                  <a:lnTo>
                    <a:pt x="763" y="431"/>
                  </a:lnTo>
                  <a:lnTo>
                    <a:pt x="764" y="430"/>
                  </a:lnTo>
                  <a:lnTo>
                    <a:pt x="767" y="428"/>
                  </a:lnTo>
                  <a:lnTo>
                    <a:pt x="771" y="430"/>
                  </a:lnTo>
                  <a:lnTo>
                    <a:pt x="779" y="434"/>
                  </a:lnTo>
                  <a:lnTo>
                    <a:pt x="783" y="437"/>
                  </a:lnTo>
                  <a:lnTo>
                    <a:pt x="786" y="441"/>
                  </a:lnTo>
                  <a:lnTo>
                    <a:pt x="786" y="441"/>
                  </a:lnTo>
                  <a:lnTo>
                    <a:pt x="793" y="448"/>
                  </a:lnTo>
                  <a:lnTo>
                    <a:pt x="801" y="452"/>
                  </a:lnTo>
                  <a:lnTo>
                    <a:pt x="811" y="454"/>
                  </a:lnTo>
                  <a:lnTo>
                    <a:pt x="821" y="452"/>
                  </a:lnTo>
                  <a:lnTo>
                    <a:pt x="821" y="452"/>
                  </a:lnTo>
                  <a:lnTo>
                    <a:pt x="824" y="451"/>
                  </a:lnTo>
                  <a:lnTo>
                    <a:pt x="827" y="448"/>
                  </a:lnTo>
                  <a:lnTo>
                    <a:pt x="827" y="447"/>
                  </a:lnTo>
                  <a:lnTo>
                    <a:pt x="827" y="444"/>
                  </a:lnTo>
                  <a:lnTo>
                    <a:pt x="825" y="437"/>
                  </a:lnTo>
                  <a:lnTo>
                    <a:pt x="825" y="434"/>
                  </a:lnTo>
                  <a:lnTo>
                    <a:pt x="827" y="431"/>
                  </a:lnTo>
                  <a:lnTo>
                    <a:pt x="827" y="431"/>
                  </a:lnTo>
                  <a:lnTo>
                    <a:pt x="827" y="430"/>
                  </a:lnTo>
                  <a:lnTo>
                    <a:pt x="827" y="428"/>
                  </a:lnTo>
                  <a:lnTo>
                    <a:pt x="823" y="424"/>
                  </a:lnTo>
                  <a:lnTo>
                    <a:pt x="808" y="413"/>
                  </a:lnTo>
                  <a:lnTo>
                    <a:pt x="793" y="403"/>
                  </a:lnTo>
                  <a:lnTo>
                    <a:pt x="787" y="398"/>
                  </a:lnTo>
                  <a:lnTo>
                    <a:pt x="786" y="394"/>
                  </a:lnTo>
                  <a:lnTo>
                    <a:pt x="786" y="394"/>
                  </a:lnTo>
                  <a:lnTo>
                    <a:pt x="784" y="393"/>
                  </a:lnTo>
                  <a:lnTo>
                    <a:pt x="786" y="391"/>
                  </a:lnTo>
                  <a:lnTo>
                    <a:pt x="791" y="391"/>
                  </a:lnTo>
                  <a:lnTo>
                    <a:pt x="800" y="394"/>
                  </a:lnTo>
                  <a:lnTo>
                    <a:pt x="808" y="397"/>
                  </a:lnTo>
                  <a:lnTo>
                    <a:pt x="808" y="397"/>
                  </a:lnTo>
                  <a:lnTo>
                    <a:pt x="813" y="398"/>
                  </a:lnTo>
                  <a:lnTo>
                    <a:pt x="817" y="398"/>
                  </a:lnTo>
                  <a:lnTo>
                    <a:pt x="818" y="395"/>
                  </a:lnTo>
                  <a:lnTo>
                    <a:pt x="821" y="394"/>
                  </a:lnTo>
                  <a:lnTo>
                    <a:pt x="823" y="387"/>
                  </a:lnTo>
                  <a:lnTo>
                    <a:pt x="824" y="381"/>
                  </a:lnTo>
                  <a:lnTo>
                    <a:pt x="824" y="381"/>
                  </a:lnTo>
                  <a:lnTo>
                    <a:pt x="823" y="378"/>
                  </a:lnTo>
                  <a:lnTo>
                    <a:pt x="820" y="377"/>
                  </a:lnTo>
                  <a:lnTo>
                    <a:pt x="808" y="376"/>
                  </a:lnTo>
                  <a:lnTo>
                    <a:pt x="797" y="377"/>
                  </a:lnTo>
                  <a:lnTo>
                    <a:pt x="790" y="378"/>
                  </a:lnTo>
                  <a:lnTo>
                    <a:pt x="786" y="380"/>
                  </a:lnTo>
                  <a:lnTo>
                    <a:pt x="786" y="380"/>
                  </a:lnTo>
                  <a:lnTo>
                    <a:pt x="781" y="381"/>
                  </a:lnTo>
                  <a:lnTo>
                    <a:pt x="777" y="381"/>
                  </a:lnTo>
                  <a:lnTo>
                    <a:pt x="774" y="380"/>
                  </a:lnTo>
                  <a:lnTo>
                    <a:pt x="771" y="378"/>
                  </a:lnTo>
                  <a:lnTo>
                    <a:pt x="770" y="376"/>
                  </a:lnTo>
                  <a:lnTo>
                    <a:pt x="771" y="373"/>
                  </a:lnTo>
                  <a:lnTo>
                    <a:pt x="773" y="371"/>
                  </a:lnTo>
                  <a:lnTo>
                    <a:pt x="779" y="370"/>
                  </a:lnTo>
                  <a:lnTo>
                    <a:pt x="779" y="370"/>
                  </a:lnTo>
                  <a:lnTo>
                    <a:pt x="783" y="368"/>
                  </a:lnTo>
                  <a:lnTo>
                    <a:pt x="786" y="367"/>
                  </a:lnTo>
                  <a:lnTo>
                    <a:pt x="786" y="366"/>
                  </a:lnTo>
                  <a:lnTo>
                    <a:pt x="786" y="364"/>
                  </a:lnTo>
                  <a:lnTo>
                    <a:pt x="784" y="360"/>
                  </a:lnTo>
                  <a:lnTo>
                    <a:pt x="784" y="358"/>
                  </a:lnTo>
                  <a:lnTo>
                    <a:pt x="784" y="357"/>
                  </a:lnTo>
                  <a:lnTo>
                    <a:pt x="784" y="357"/>
                  </a:lnTo>
                  <a:lnTo>
                    <a:pt x="787" y="356"/>
                  </a:lnTo>
                  <a:lnTo>
                    <a:pt x="790" y="357"/>
                  </a:lnTo>
                  <a:lnTo>
                    <a:pt x="800" y="361"/>
                  </a:lnTo>
                  <a:lnTo>
                    <a:pt x="811" y="366"/>
                  </a:lnTo>
                  <a:lnTo>
                    <a:pt x="816" y="367"/>
                  </a:lnTo>
                  <a:lnTo>
                    <a:pt x="820" y="367"/>
                  </a:lnTo>
                  <a:lnTo>
                    <a:pt x="820" y="367"/>
                  </a:lnTo>
                  <a:lnTo>
                    <a:pt x="827" y="366"/>
                  </a:lnTo>
                  <a:lnTo>
                    <a:pt x="834" y="366"/>
                  </a:lnTo>
                  <a:lnTo>
                    <a:pt x="841" y="364"/>
                  </a:lnTo>
                  <a:lnTo>
                    <a:pt x="847" y="360"/>
                  </a:lnTo>
                  <a:lnTo>
                    <a:pt x="847" y="360"/>
                  </a:lnTo>
                  <a:lnTo>
                    <a:pt x="850" y="357"/>
                  </a:lnTo>
                  <a:lnTo>
                    <a:pt x="848" y="356"/>
                  </a:lnTo>
                  <a:lnTo>
                    <a:pt x="845" y="353"/>
                  </a:lnTo>
                  <a:lnTo>
                    <a:pt x="841" y="350"/>
                  </a:lnTo>
                  <a:lnTo>
                    <a:pt x="833" y="346"/>
                  </a:lnTo>
                  <a:lnTo>
                    <a:pt x="825" y="340"/>
                  </a:lnTo>
                  <a:lnTo>
                    <a:pt x="825" y="340"/>
                  </a:lnTo>
                  <a:lnTo>
                    <a:pt x="825" y="339"/>
                  </a:lnTo>
                  <a:lnTo>
                    <a:pt x="828" y="337"/>
                  </a:lnTo>
                  <a:lnTo>
                    <a:pt x="838" y="336"/>
                  </a:lnTo>
                  <a:lnTo>
                    <a:pt x="861" y="337"/>
                  </a:lnTo>
                  <a:lnTo>
                    <a:pt x="861" y="337"/>
                  </a:lnTo>
                  <a:lnTo>
                    <a:pt x="864" y="337"/>
                  </a:lnTo>
                  <a:lnTo>
                    <a:pt x="867" y="336"/>
                  </a:lnTo>
                  <a:lnTo>
                    <a:pt x="870" y="330"/>
                  </a:lnTo>
                  <a:lnTo>
                    <a:pt x="870" y="329"/>
                  </a:lnTo>
                  <a:lnTo>
                    <a:pt x="870" y="327"/>
                  </a:lnTo>
                  <a:lnTo>
                    <a:pt x="868" y="326"/>
                  </a:lnTo>
                  <a:lnTo>
                    <a:pt x="865" y="326"/>
                  </a:lnTo>
                  <a:lnTo>
                    <a:pt x="865" y="326"/>
                  </a:lnTo>
                  <a:lnTo>
                    <a:pt x="862" y="327"/>
                  </a:lnTo>
                  <a:lnTo>
                    <a:pt x="857" y="326"/>
                  </a:lnTo>
                  <a:lnTo>
                    <a:pt x="847" y="322"/>
                  </a:lnTo>
                  <a:lnTo>
                    <a:pt x="841" y="319"/>
                  </a:lnTo>
                  <a:lnTo>
                    <a:pt x="838" y="314"/>
                  </a:lnTo>
                  <a:lnTo>
                    <a:pt x="835" y="312"/>
                  </a:lnTo>
                  <a:lnTo>
                    <a:pt x="837" y="309"/>
                  </a:lnTo>
                  <a:lnTo>
                    <a:pt x="837" y="309"/>
                  </a:lnTo>
                  <a:lnTo>
                    <a:pt x="838" y="306"/>
                  </a:lnTo>
                  <a:lnTo>
                    <a:pt x="841" y="304"/>
                  </a:lnTo>
                  <a:lnTo>
                    <a:pt x="848" y="304"/>
                  </a:lnTo>
                  <a:lnTo>
                    <a:pt x="855" y="306"/>
                  </a:lnTo>
                  <a:lnTo>
                    <a:pt x="860" y="304"/>
                  </a:lnTo>
                  <a:lnTo>
                    <a:pt x="865" y="303"/>
                  </a:lnTo>
                  <a:lnTo>
                    <a:pt x="865" y="303"/>
                  </a:lnTo>
                  <a:lnTo>
                    <a:pt x="868" y="300"/>
                  </a:lnTo>
                  <a:lnTo>
                    <a:pt x="870" y="296"/>
                  </a:lnTo>
                  <a:lnTo>
                    <a:pt x="870" y="292"/>
                  </a:lnTo>
                  <a:lnTo>
                    <a:pt x="868" y="286"/>
                  </a:lnTo>
                  <a:lnTo>
                    <a:pt x="867" y="282"/>
                  </a:lnTo>
                  <a:lnTo>
                    <a:pt x="864" y="277"/>
                  </a:lnTo>
                  <a:lnTo>
                    <a:pt x="860" y="275"/>
                  </a:lnTo>
                  <a:lnTo>
                    <a:pt x="857" y="275"/>
                  </a:lnTo>
                  <a:lnTo>
                    <a:pt x="857" y="275"/>
                  </a:lnTo>
                  <a:lnTo>
                    <a:pt x="840" y="272"/>
                  </a:lnTo>
                  <a:lnTo>
                    <a:pt x="831" y="270"/>
                  </a:lnTo>
                  <a:lnTo>
                    <a:pt x="830" y="269"/>
                  </a:lnTo>
                  <a:lnTo>
                    <a:pt x="828" y="267"/>
                  </a:lnTo>
                  <a:lnTo>
                    <a:pt x="828" y="267"/>
                  </a:lnTo>
                  <a:lnTo>
                    <a:pt x="828" y="265"/>
                  </a:lnTo>
                  <a:lnTo>
                    <a:pt x="825" y="263"/>
                  </a:lnTo>
                  <a:lnTo>
                    <a:pt x="821" y="260"/>
                  </a:lnTo>
                  <a:lnTo>
                    <a:pt x="817" y="257"/>
                  </a:lnTo>
                  <a:lnTo>
                    <a:pt x="816" y="256"/>
                  </a:lnTo>
                  <a:lnTo>
                    <a:pt x="817" y="255"/>
                  </a:lnTo>
                  <a:lnTo>
                    <a:pt x="817" y="255"/>
                  </a:lnTo>
                  <a:lnTo>
                    <a:pt x="818" y="253"/>
                  </a:lnTo>
                  <a:lnTo>
                    <a:pt x="821" y="253"/>
                  </a:lnTo>
                  <a:lnTo>
                    <a:pt x="825" y="255"/>
                  </a:lnTo>
                  <a:lnTo>
                    <a:pt x="831" y="255"/>
                  </a:lnTo>
                  <a:lnTo>
                    <a:pt x="834" y="255"/>
                  </a:lnTo>
                  <a:lnTo>
                    <a:pt x="838" y="252"/>
                  </a:lnTo>
                  <a:lnTo>
                    <a:pt x="838" y="252"/>
                  </a:lnTo>
                  <a:lnTo>
                    <a:pt x="843" y="249"/>
                  </a:lnTo>
                  <a:lnTo>
                    <a:pt x="848" y="249"/>
                  </a:lnTo>
                  <a:lnTo>
                    <a:pt x="861" y="249"/>
                  </a:lnTo>
                  <a:lnTo>
                    <a:pt x="872" y="252"/>
                  </a:lnTo>
                  <a:lnTo>
                    <a:pt x="882" y="252"/>
                  </a:lnTo>
                  <a:lnTo>
                    <a:pt x="882" y="252"/>
                  </a:lnTo>
                  <a:lnTo>
                    <a:pt x="885" y="250"/>
                  </a:lnTo>
                  <a:lnTo>
                    <a:pt x="885" y="248"/>
                  </a:lnTo>
                  <a:lnTo>
                    <a:pt x="885" y="245"/>
                  </a:lnTo>
                  <a:lnTo>
                    <a:pt x="882" y="242"/>
                  </a:lnTo>
                  <a:lnTo>
                    <a:pt x="878" y="236"/>
                  </a:lnTo>
                  <a:lnTo>
                    <a:pt x="875" y="235"/>
                  </a:lnTo>
                  <a:lnTo>
                    <a:pt x="872" y="235"/>
                  </a:lnTo>
                  <a:lnTo>
                    <a:pt x="872" y="235"/>
                  </a:lnTo>
                  <a:lnTo>
                    <a:pt x="865" y="236"/>
                  </a:lnTo>
                  <a:lnTo>
                    <a:pt x="857" y="236"/>
                  </a:lnTo>
                  <a:lnTo>
                    <a:pt x="853" y="236"/>
                  </a:lnTo>
                  <a:lnTo>
                    <a:pt x="850" y="235"/>
                  </a:lnTo>
                  <a:lnTo>
                    <a:pt x="847" y="232"/>
                  </a:lnTo>
                  <a:lnTo>
                    <a:pt x="845" y="229"/>
                  </a:lnTo>
                  <a:lnTo>
                    <a:pt x="845" y="229"/>
                  </a:lnTo>
                  <a:lnTo>
                    <a:pt x="845" y="226"/>
                  </a:lnTo>
                  <a:lnTo>
                    <a:pt x="848" y="225"/>
                  </a:lnTo>
                  <a:lnTo>
                    <a:pt x="855" y="225"/>
                  </a:lnTo>
                  <a:lnTo>
                    <a:pt x="862" y="226"/>
                  </a:lnTo>
                  <a:lnTo>
                    <a:pt x="865" y="225"/>
                  </a:lnTo>
                  <a:lnTo>
                    <a:pt x="868" y="225"/>
                  </a:lnTo>
                  <a:lnTo>
                    <a:pt x="868" y="225"/>
                  </a:lnTo>
                  <a:lnTo>
                    <a:pt x="867" y="222"/>
                  </a:lnTo>
                  <a:lnTo>
                    <a:pt x="864" y="219"/>
                  </a:lnTo>
                  <a:lnTo>
                    <a:pt x="854" y="215"/>
                  </a:lnTo>
                  <a:lnTo>
                    <a:pt x="848" y="213"/>
                  </a:lnTo>
                  <a:lnTo>
                    <a:pt x="843" y="213"/>
                  </a:lnTo>
                  <a:lnTo>
                    <a:pt x="838" y="215"/>
                  </a:lnTo>
                  <a:lnTo>
                    <a:pt x="835" y="218"/>
                  </a:lnTo>
                  <a:lnTo>
                    <a:pt x="835" y="218"/>
                  </a:lnTo>
                  <a:lnTo>
                    <a:pt x="833" y="220"/>
                  </a:lnTo>
                  <a:lnTo>
                    <a:pt x="830" y="222"/>
                  </a:lnTo>
                  <a:lnTo>
                    <a:pt x="827" y="223"/>
                  </a:lnTo>
                  <a:lnTo>
                    <a:pt x="824" y="223"/>
                  </a:lnTo>
                  <a:lnTo>
                    <a:pt x="821" y="223"/>
                  </a:lnTo>
                  <a:lnTo>
                    <a:pt x="820" y="222"/>
                  </a:lnTo>
                  <a:lnTo>
                    <a:pt x="820" y="220"/>
                  </a:lnTo>
                  <a:lnTo>
                    <a:pt x="823" y="218"/>
                  </a:lnTo>
                  <a:lnTo>
                    <a:pt x="823" y="218"/>
                  </a:lnTo>
                  <a:lnTo>
                    <a:pt x="825" y="215"/>
                  </a:lnTo>
                  <a:lnTo>
                    <a:pt x="828" y="212"/>
                  </a:lnTo>
                  <a:lnTo>
                    <a:pt x="831" y="203"/>
                  </a:lnTo>
                  <a:lnTo>
                    <a:pt x="833" y="195"/>
                  </a:lnTo>
                  <a:lnTo>
                    <a:pt x="833" y="188"/>
                  </a:lnTo>
                  <a:lnTo>
                    <a:pt x="833" y="188"/>
                  </a:lnTo>
                  <a:lnTo>
                    <a:pt x="834" y="185"/>
                  </a:lnTo>
                  <a:lnTo>
                    <a:pt x="837" y="184"/>
                  </a:lnTo>
                  <a:lnTo>
                    <a:pt x="848" y="179"/>
                  </a:lnTo>
                  <a:lnTo>
                    <a:pt x="854" y="176"/>
                  </a:lnTo>
                  <a:lnTo>
                    <a:pt x="858" y="174"/>
                  </a:lnTo>
                  <a:lnTo>
                    <a:pt x="861" y="171"/>
                  </a:lnTo>
                  <a:lnTo>
                    <a:pt x="861" y="166"/>
                  </a:lnTo>
                  <a:lnTo>
                    <a:pt x="861" y="166"/>
                  </a:lnTo>
                  <a:lnTo>
                    <a:pt x="861" y="162"/>
                  </a:lnTo>
                  <a:lnTo>
                    <a:pt x="862" y="158"/>
                  </a:lnTo>
                  <a:lnTo>
                    <a:pt x="865" y="155"/>
                  </a:lnTo>
                  <a:lnTo>
                    <a:pt x="868" y="154"/>
                  </a:lnTo>
                  <a:lnTo>
                    <a:pt x="878" y="151"/>
                  </a:lnTo>
                  <a:lnTo>
                    <a:pt x="888" y="151"/>
                  </a:lnTo>
                  <a:lnTo>
                    <a:pt x="888" y="151"/>
                  </a:lnTo>
                  <a:lnTo>
                    <a:pt x="891" y="149"/>
                  </a:lnTo>
                  <a:lnTo>
                    <a:pt x="892" y="148"/>
                  </a:lnTo>
                  <a:lnTo>
                    <a:pt x="891" y="145"/>
                  </a:lnTo>
                  <a:lnTo>
                    <a:pt x="889" y="144"/>
                  </a:lnTo>
                  <a:lnTo>
                    <a:pt x="884" y="139"/>
                  </a:lnTo>
                  <a:lnTo>
                    <a:pt x="881" y="138"/>
                  </a:lnTo>
                  <a:lnTo>
                    <a:pt x="877" y="138"/>
                  </a:lnTo>
                  <a:lnTo>
                    <a:pt x="877" y="138"/>
                  </a:lnTo>
                  <a:lnTo>
                    <a:pt x="868" y="139"/>
                  </a:lnTo>
                  <a:lnTo>
                    <a:pt x="861" y="144"/>
                  </a:lnTo>
                  <a:lnTo>
                    <a:pt x="855" y="147"/>
                  </a:lnTo>
                  <a:lnTo>
                    <a:pt x="853" y="147"/>
                  </a:lnTo>
                  <a:lnTo>
                    <a:pt x="850" y="147"/>
                  </a:lnTo>
                  <a:lnTo>
                    <a:pt x="850" y="147"/>
                  </a:lnTo>
                  <a:lnTo>
                    <a:pt x="850" y="144"/>
                  </a:lnTo>
                  <a:lnTo>
                    <a:pt x="850" y="142"/>
                  </a:lnTo>
                  <a:lnTo>
                    <a:pt x="855" y="138"/>
                  </a:lnTo>
                  <a:lnTo>
                    <a:pt x="864" y="134"/>
                  </a:lnTo>
                  <a:lnTo>
                    <a:pt x="872" y="132"/>
                  </a:lnTo>
                  <a:lnTo>
                    <a:pt x="872" y="132"/>
                  </a:lnTo>
                  <a:lnTo>
                    <a:pt x="892" y="132"/>
                  </a:lnTo>
                  <a:lnTo>
                    <a:pt x="904" y="129"/>
                  </a:lnTo>
                  <a:lnTo>
                    <a:pt x="912" y="127"/>
                  </a:lnTo>
                  <a:lnTo>
                    <a:pt x="912" y="127"/>
                  </a:lnTo>
                  <a:lnTo>
                    <a:pt x="914" y="125"/>
                  </a:lnTo>
                  <a:lnTo>
                    <a:pt x="914" y="124"/>
                  </a:lnTo>
                  <a:lnTo>
                    <a:pt x="907" y="121"/>
                  </a:lnTo>
                  <a:lnTo>
                    <a:pt x="895" y="119"/>
                  </a:lnTo>
                  <a:lnTo>
                    <a:pt x="882" y="119"/>
                  </a:lnTo>
                  <a:lnTo>
                    <a:pt x="882" y="119"/>
                  </a:lnTo>
                  <a:lnTo>
                    <a:pt x="874" y="119"/>
                  </a:lnTo>
                  <a:lnTo>
                    <a:pt x="872" y="119"/>
                  </a:lnTo>
                  <a:lnTo>
                    <a:pt x="872" y="118"/>
                  </a:lnTo>
                  <a:lnTo>
                    <a:pt x="874" y="117"/>
                  </a:lnTo>
                  <a:lnTo>
                    <a:pt x="877" y="115"/>
                  </a:lnTo>
                  <a:lnTo>
                    <a:pt x="891" y="115"/>
                  </a:lnTo>
                  <a:lnTo>
                    <a:pt x="891" y="115"/>
                  </a:lnTo>
                  <a:lnTo>
                    <a:pt x="904" y="114"/>
                  </a:lnTo>
                  <a:lnTo>
                    <a:pt x="911" y="111"/>
                  </a:lnTo>
                  <a:lnTo>
                    <a:pt x="917" y="110"/>
                  </a:lnTo>
                  <a:lnTo>
                    <a:pt x="925" y="108"/>
                  </a:lnTo>
                  <a:lnTo>
                    <a:pt x="925" y="108"/>
                  </a:lnTo>
                  <a:lnTo>
                    <a:pt x="934" y="105"/>
                  </a:lnTo>
                  <a:lnTo>
                    <a:pt x="938" y="102"/>
                  </a:lnTo>
                  <a:lnTo>
                    <a:pt x="941" y="100"/>
                  </a:lnTo>
                  <a:lnTo>
                    <a:pt x="946" y="98"/>
                  </a:lnTo>
                  <a:lnTo>
                    <a:pt x="946" y="98"/>
                  </a:lnTo>
                  <a:lnTo>
                    <a:pt x="956" y="97"/>
                  </a:lnTo>
                  <a:lnTo>
                    <a:pt x="968" y="92"/>
                  </a:lnTo>
                  <a:lnTo>
                    <a:pt x="978" y="87"/>
                  </a:lnTo>
                  <a:lnTo>
                    <a:pt x="981" y="84"/>
                  </a:lnTo>
                  <a:lnTo>
                    <a:pt x="982" y="83"/>
                  </a:lnTo>
                  <a:lnTo>
                    <a:pt x="982" y="83"/>
                  </a:lnTo>
                  <a:lnTo>
                    <a:pt x="981" y="80"/>
                  </a:lnTo>
                  <a:lnTo>
                    <a:pt x="976" y="77"/>
                  </a:lnTo>
                  <a:lnTo>
                    <a:pt x="961" y="73"/>
                  </a:lnTo>
                  <a:lnTo>
                    <a:pt x="944" y="68"/>
                  </a:lnTo>
                  <a:lnTo>
                    <a:pt x="928" y="67"/>
                  </a:lnTo>
                  <a:lnTo>
                    <a:pt x="928" y="67"/>
                  </a:lnTo>
                  <a:close/>
                  <a:moveTo>
                    <a:pt x="336" y="479"/>
                  </a:moveTo>
                  <a:lnTo>
                    <a:pt x="336" y="479"/>
                  </a:lnTo>
                  <a:lnTo>
                    <a:pt x="336" y="477"/>
                  </a:lnTo>
                  <a:lnTo>
                    <a:pt x="335" y="475"/>
                  </a:lnTo>
                  <a:lnTo>
                    <a:pt x="332" y="474"/>
                  </a:lnTo>
                  <a:lnTo>
                    <a:pt x="328" y="472"/>
                  </a:lnTo>
                  <a:lnTo>
                    <a:pt x="326" y="471"/>
                  </a:lnTo>
                  <a:lnTo>
                    <a:pt x="323" y="468"/>
                  </a:lnTo>
                  <a:lnTo>
                    <a:pt x="323" y="468"/>
                  </a:lnTo>
                  <a:lnTo>
                    <a:pt x="320" y="464"/>
                  </a:lnTo>
                  <a:lnTo>
                    <a:pt x="318" y="462"/>
                  </a:lnTo>
                  <a:lnTo>
                    <a:pt x="308" y="458"/>
                  </a:lnTo>
                  <a:lnTo>
                    <a:pt x="298" y="458"/>
                  </a:lnTo>
                  <a:lnTo>
                    <a:pt x="293" y="459"/>
                  </a:lnTo>
                  <a:lnTo>
                    <a:pt x="292" y="462"/>
                  </a:lnTo>
                  <a:lnTo>
                    <a:pt x="292" y="462"/>
                  </a:lnTo>
                  <a:lnTo>
                    <a:pt x="288" y="467"/>
                  </a:lnTo>
                  <a:lnTo>
                    <a:pt x="288" y="471"/>
                  </a:lnTo>
                  <a:lnTo>
                    <a:pt x="288" y="474"/>
                  </a:lnTo>
                  <a:lnTo>
                    <a:pt x="291" y="475"/>
                  </a:lnTo>
                  <a:lnTo>
                    <a:pt x="291" y="475"/>
                  </a:lnTo>
                  <a:lnTo>
                    <a:pt x="295" y="479"/>
                  </a:lnTo>
                  <a:lnTo>
                    <a:pt x="298" y="481"/>
                  </a:lnTo>
                  <a:lnTo>
                    <a:pt x="302" y="482"/>
                  </a:lnTo>
                  <a:lnTo>
                    <a:pt x="308" y="487"/>
                  </a:lnTo>
                  <a:lnTo>
                    <a:pt x="308" y="487"/>
                  </a:lnTo>
                  <a:lnTo>
                    <a:pt x="311" y="488"/>
                  </a:lnTo>
                  <a:lnTo>
                    <a:pt x="315" y="489"/>
                  </a:lnTo>
                  <a:lnTo>
                    <a:pt x="325" y="488"/>
                  </a:lnTo>
                  <a:lnTo>
                    <a:pt x="333" y="485"/>
                  </a:lnTo>
                  <a:lnTo>
                    <a:pt x="335" y="482"/>
                  </a:lnTo>
                  <a:lnTo>
                    <a:pt x="336" y="479"/>
                  </a:lnTo>
                  <a:lnTo>
                    <a:pt x="336" y="4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0" name="Portugal">
              <a:extLst>
                <a:ext uri="{FF2B5EF4-FFF2-40B4-BE49-F238E27FC236}">
                  <a16:creationId xmlns:a16="http://schemas.microsoft.com/office/drawing/2014/main" id="{D506F902-EB8A-E331-C01A-0CE12F7733D6}"/>
                </a:ext>
              </a:extLst>
            </p:cNvPr>
            <p:cNvSpPr>
              <a:spLocks/>
            </p:cNvSpPr>
            <p:nvPr/>
          </p:nvSpPr>
          <p:spPr bwMode="auto">
            <a:xfrm>
              <a:off x="6999892" y="2351838"/>
              <a:ext cx="81496" cy="150689"/>
            </a:xfrm>
            <a:custGeom>
              <a:avLst/>
              <a:gdLst/>
              <a:ahLst/>
              <a:cxnLst>
                <a:cxn ang="0">
                  <a:pos x="40" y="81"/>
                </a:cxn>
                <a:cxn ang="0">
                  <a:pos x="41" y="80"/>
                </a:cxn>
                <a:cxn ang="0">
                  <a:pos x="36" y="72"/>
                </a:cxn>
                <a:cxn ang="0">
                  <a:pos x="36" y="70"/>
                </a:cxn>
                <a:cxn ang="0">
                  <a:pos x="37" y="65"/>
                </a:cxn>
                <a:cxn ang="0">
                  <a:pos x="40" y="64"/>
                </a:cxn>
                <a:cxn ang="0">
                  <a:pos x="41" y="61"/>
                </a:cxn>
                <a:cxn ang="0">
                  <a:pos x="36" y="55"/>
                </a:cxn>
                <a:cxn ang="0">
                  <a:pos x="34" y="50"/>
                </a:cxn>
                <a:cxn ang="0">
                  <a:pos x="40" y="48"/>
                </a:cxn>
                <a:cxn ang="0">
                  <a:pos x="40" y="48"/>
                </a:cxn>
                <a:cxn ang="0">
                  <a:pos x="41" y="44"/>
                </a:cxn>
                <a:cxn ang="0">
                  <a:pos x="43" y="38"/>
                </a:cxn>
                <a:cxn ang="0">
                  <a:pos x="44" y="34"/>
                </a:cxn>
                <a:cxn ang="0">
                  <a:pos x="41" y="23"/>
                </a:cxn>
                <a:cxn ang="0">
                  <a:pos x="43" y="20"/>
                </a:cxn>
                <a:cxn ang="0">
                  <a:pos x="51" y="14"/>
                </a:cxn>
                <a:cxn ang="0">
                  <a:pos x="53" y="11"/>
                </a:cxn>
                <a:cxn ang="0">
                  <a:pos x="49" y="8"/>
                </a:cxn>
                <a:cxn ang="0">
                  <a:pos x="47" y="7"/>
                </a:cxn>
                <a:cxn ang="0">
                  <a:pos x="44" y="4"/>
                </a:cxn>
                <a:cxn ang="0">
                  <a:pos x="37" y="6"/>
                </a:cxn>
                <a:cxn ang="0">
                  <a:pos x="36" y="7"/>
                </a:cxn>
                <a:cxn ang="0">
                  <a:pos x="33" y="6"/>
                </a:cxn>
                <a:cxn ang="0">
                  <a:pos x="32" y="6"/>
                </a:cxn>
                <a:cxn ang="0">
                  <a:pos x="23" y="6"/>
                </a:cxn>
                <a:cxn ang="0">
                  <a:pos x="22" y="3"/>
                </a:cxn>
                <a:cxn ang="0">
                  <a:pos x="20" y="0"/>
                </a:cxn>
                <a:cxn ang="0">
                  <a:pos x="16" y="3"/>
                </a:cxn>
                <a:cxn ang="0">
                  <a:pos x="14" y="4"/>
                </a:cxn>
                <a:cxn ang="0">
                  <a:pos x="12" y="4"/>
                </a:cxn>
                <a:cxn ang="0">
                  <a:pos x="12" y="16"/>
                </a:cxn>
                <a:cxn ang="0">
                  <a:pos x="13" y="18"/>
                </a:cxn>
                <a:cxn ang="0">
                  <a:pos x="10" y="34"/>
                </a:cxn>
                <a:cxn ang="0">
                  <a:pos x="2" y="54"/>
                </a:cxn>
                <a:cxn ang="0">
                  <a:pos x="0" y="58"/>
                </a:cxn>
                <a:cxn ang="0">
                  <a:pos x="3" y="64"/>
                </a:cxn>
                <a:cxn ang="0">
                  <a:pos x="9" y="68"/>
                </a:cxn>
                <a:cxn ang="0">
                  <a:pos x="12" y="74"/>
                </a:cxn>
                <a:cxn ang="0">
                  <a:pos x="10" y="95"/>
                </a:cxn>
                <a:cxn ang="0">
                  <a:pos x="12" y="97"/>
                </a:cxn>
                <a:cxn ang="0">
                  <a:pos x="23" y="98"/>
                </a:cxn>
                <a:cxn ang="0">
                  <a:pos x="29" y="97"/>
                </a:cxn>
                <a:cxn ang="0">
                  <a:pos x="36" y="95"/>
                </a:cxn>
                <a:cxn ang="0">
                  <a:pos x="33" y="90"/>
                </a:cxn>
                <a:cxn ang="0">
                  <a:pos x="36" y="82"/>
                </a:cxn>
                <a:cxn ang="0">
                  <a:pos x="40" y="81"/>
                </a:cxn>
              </a:cxnLst>
              <a:rect l="0" t="0" r="r" b="b"/>
              <a:pathLst>
                <a:path w="53" h="98">
                  <a:moveTo>
                    <a:pt x="40" y="81"/>
                  </a:moveTo>
                  <a:lnTo>
                    <a:pt x="40" y="81"/>
                  </a:lnTo>
                  <a:lnTo>
                    <a:pt x="41" y="80"/>
                  </a:lnTo>
                  <a:lnTo>
                    <a:pt x="41" y="80"/>
                  </a:lnTo>
                  <a:lnTo>
                    <a:pt x="41" y="77"/>
                  </a:lnTo>
                  <a:lnTo>
                    <a:pt x="36" y="72"/>
                  </a:lnTo>
                  <a:lnTo>
                    <a:pt x="36" y="72"/>
                  </a:lnTo>
                  <a:lnTo>
                    <a:pt x="36" y="70"/>
                  </a:lnTo>
                  <a:lnTo>
                    <a:pt x="36" y="67"/>
                  </a:lnTo>
                  <a:lnTo>
                    <a:pt x="37" y="65"/>
                  </a:lnTo>
                  <a:lnTo>
                    <a:pt x="40" y="64"/>
                  </a:lnTo>
                  <a:lnTo>
                    <a:pt x="40" y="64"/>
                  </a:lnTo>
                  <a:lnTo>
                    <a:pt x="41" y="62"/>
                  </a:lnTo>
                  <a:lnTo>
                    <a:pt x="41" y="61"/>
                  </a:lnTo>
                  <a:lnTo>
                    <a:pt x="36" y="55"/>
                  </a:lnTo>
                  <a:lnTo>
                    <a:pt x="36" y="55"/>
                  </a:lnTo>
                  <a:lnTo>
                    <a:pt x="34" y="53"/>
                  </a:lnTo>
                  <a:lnTo>
                    <a:pt x="34" y="50"/>
                  </a:lnTo>
                  <a:lnTo>
                    <a:pt x="37" y="50"/>
                  </a:lnTo>
                  <a:lnTo>
                    <a:pt x="40" y="48"/>
                  </a:lnTo>
                  <a:lnTo>
                    <a:pt x="40" y="48"/>
                  </a:lnTo>
                  <a:lnTo>
                    <a:pt x="40" y="48"/>
                  </a:lnTo>
                  <a:lnTo>
                    <a:pt x="41" y="47"/>
                  </a:lnTo>
                  <a:lnTo>
                    <a:pt x="41" y="44"/>
                  </a:lnTo>
                  <a:lnTo>
                    <a:pt x="41" y="41"/>
                  </a:lnTo>
                  <a:lnTo>
                    <a:pt x="43" y="38"/>
                  </a:lnTo>
                  <a:lnTo>
                    <a:pt x="43" y="38"/>
                  </a:lnTo>
                  <a:lnTo>
                    <a:pt x="44" y="34"/>
                  </a:lnTo>
                  <a:lnTo>
                    <a:pt x="43" y="30"/>
                  </a:lnTo>
                  <a:lnTo>
                    <a:pt x="41" y="23"/>
                  </a:lnTo>
                  <a:lnTo>
                    <a:pt x="41" y="23"/>
                  </a:lnTo>
                  <a:lnTo>
                    <a:pt x="43" y="20"/>
                  </a:lnTo>
                  <a:lnTo>
                    <a:pt x="44" y="18"/>
                  </a:lnTo>
                  <a:lnTo>
                    <a:pt x="51" y="14"/>
                  </a:lnTo>
                  <a:lnTo>
                    <a:pt x="51" y="14"/>
                  </a:lnTo>
                  <a:lnTo>
                    <a:pt x="53" y="11"/>
                  </a:lnTo>
                  <a:lnTo>
                    <a:pt x="51" y="10"/>
                  </a:lnTo>
                  <a:lnTo>
                    <a:pt x="49" y="8"/>
                  </a:lnTo>
                  <a:lnTo>
                    <a:pt x="47" y="7"/>
                  </a:lnTo>
                  <a:lnTo>
                    <a:pt x="47" y="7"/>
                  </a:lnTo>
                  <a:lnTo>
                    <a:pt x="47" y="6"/>
                  </a:lnTo>
                  <a:lnTo>
                    <a:pt x="44" y="4"/>
                  </a:lnTo>
                  <a:lnTo>
                    <a:pt x="41" y="4"/>
                  </a:lnTo>
                  <a:lnTo>
                    <a:pt x="37" y="6"/>
                  </a:lnTo>
                  <a:lnTo>
                    <a:pt x="37" y="6"/>
                  </a:lnTo>
                  <a:lnTo>
                    <a:pt x="36" y="7"/>
                  </a:lnTo>
                  <a:lnTo>
                    <a:pt x="34" y="7"/>
                  </a:lnTo>
                  <a:lnTo>
                    <a:pt x="33" y="6"/>
                  </a:lnTo>
                  <a:lnTo>
                    <a:pt x="32" y="6"/>
                  </a:lnTo>
                  <a:lnTo>
                    <a:pt x="32" y="6"/>
                  </a:lnTo>
                  <a:lnTo>
                    <a:pt x="26" y="6"/>
                  </a:lnTo>
                  <a:lnTo>
                    <a:pt x="23" y="6"/>
                  </a:lnTo>
                  <a:lnTo>
                    <a:pt x="22" y="3"/>
                  </a:lnTo>
                  <a:lnTo>
                    <a:pt x="22" y="3"/>
                  </a:lnTo>
                  <a:lnTo>
                    <a:pt x="22" y="1"/>
                  </a:lnTo>
                  <a:lnTo>
                    <a:pt x="20" y="0"/>
                  </a:lnTo>
                  <a:lnTo>
                    <a:pt x="19" y="1"/>
                  </a:lnTo>
                  <a:lnTo>
                    <a:pt x="16" y="3"/>
                  </a:lnTo>
                  <a:lnTo>
                    <a:pt x="16" y="3"/>
                  </a:lnTo>
                  <a:lnTo>
                    <a:pt x="14" y="4"/>
                  </a:lnTo>
                  <a:lnTo>
                    <a:pt x="12" y="4"/>
                  </a:lnTo>
                  <a:lnTo>
                    <a:pt x="12" y="4"/>
                  </a:lnTo>
                  <a:lnTo>
                    <a:pt x="12" y="11"/>
                  </a:lnTo>
                  <a:lnTo>
                    <a:pt x="12" y="16"/>
                  </a:lnTo>
                  <a:lnTo>
                    <a:pt x="12" y="16"/>
                  </a:lnTo>
                  <a:lnTo>
                    <a:pt x="13" y="18"/>
                  </a:lnTo>
                  <a:lnTo>
                    <a:pt x="13" y="23"/>
                  </a:lnTo>
                  <a:lnTo>
                    <a:pt x="10" y="34"/>
                  </a:lnTo>
                  <a:lnTo>
                    <a:pt x="7" y="45"/>
                  </a:lnTo>
                  <a:lnTo>
                    <a:pt x="2" y="54"/>
                  </a:lnTo>
                  <a:lnTo>
                    <a:pt x="2" y="54"/>
                  </a:lnTo>
                  <a:lnTo>
                    <a:pt x="0" y="58"/>
                  </a:lnTo>
                  <a:lnTo>
                    <a:pt x="0" y="61"/>
                  </a:lnTo>
                  <a:lnTo>
                    <a:pt x="3" y="64"/>
                  </a:lnTo>
                  <a:lnTo>
                    <a:pt x="9" y="68"/>
                  </a:lnTo>
                  <a:lnTo>
                    <a:pt x="9" y="68"/>
                  </a:lnTo>
                  <a:lnTo>
                    <a:pt x="10" y="70"/>
                  </a:lnTo>
                  <a:lnTo>
                    <a:pt x="12" y="74"/>
                  </a:lnTo>
                  <a:lnTo>
                    <a:pt x="12" y="81"/>
                  </a:lnTo>
                  <a:lnTo>
                    <a:pt x="10" y="95"/>
                  </a:lnTo>
                  <a:lnTo>
                    <a:pt x="10" y="95"/>
                  </a:lnTo>
                  <a:lnTo>
                    <a:pt x="12" y="97"/>
                  </a:lnTo>
                  <a:lnTo>
                    <a:pt x="14" y="98"/>
                  </a:lnTo>
                  <a:lnTo>
                    <a:pt x="23" y="98"/>
                  </a:lnTo>
                  <a:lnTo>
                    <a:pt x="23" y="98"/>
                  </a:lnTo>
                  <a:lnTo>
                    <a:pt x="29" y="97"/>
                  </a:lnTo>
                  <a:lnTo>
                    <a:pt x="36" y="95"/>
                  </a:lnTo>
                  <a:lnTo>
                    <a:pt x="36" y="95"/>
                  </a:lnTo>
                  <a:lnTo>
                    <a:pt x="33" y="90"/>
                  </a:lnTo>
                  <a:lnTo>
                    <a:pt x="33" y="90"/>
                  </a:lnTo>
                  <a:lnTo>
                    <a:pt x="34" y="84"/>
                  </a:lnTo>
                  <a:lnTo>
                    <a:pt x="36" y="82"/>
                  </a:lnTo>
                  <a:lnTo>
                    <a:pt x="40" y="81"/>
                  </a:lnTo>
                  <a:lnTo>
                    <a:pt x="40" y="8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1" name="Russia">
              <a:extLst>
                <a:ext uri="{FF2B5EF4-FFF2-40B4-BE49-F238E27FC236}">
                  <a16:creationId xmlns:a16="http://schemas.microsoft.com/office/drawing/2014/main" id="{0A2FF240-2179-2EAD-1708-C30C000DCA75}"/>
                </a:ext>
              </a:extLst>
            </p:cNvPr>
            <p:cNvSpPr>
              <a:spLocks noEditPoints="1"/>
            </p:cNvSpPr>
            <p:nvPr/>
          </p:nvSpPr>
          <p:spPr bwMode="auto">
            <a:xfrm>
              <a:off x="7713359" y="984873"/>
              <a:ext cx="4208534" cy="1394643"/>
            </a:xfrm>
            <a:custGeom>
              <a:avLst/>
              <a:gdLst/>
              <a:ahLst/>
              <a:cxnLst>
                <a:cxn ang="0">
                  <a:pos x="819" y="141"/>
                </a:cxn>
                <a:cxn ang="0">
                  <a:pos x="1960" y="651"/>
                </a:cxn>
                <a:cxn ang="0">
                  <a:pos x="1975" y="749"/>
                </a:cxn>
                <a:cxn ang="0">
                  <a:pos x="2636" y="306"/>
                </a:cxn>
                <a:cxn ang="0">
                  <a:pos x="2384" y="256"/>
                </a:cxn>
                <a:cxn ang="0">
                  <a:pos x="2159" y="217"/>
                </a:cxn>
                <a:cxn ang="0">
                  <a:pos x="2014" y="180"/>
                </a:cxn>
                <a:cxn ang="0">
                  <a:pos x="1912" y="202"/>
                </a:cxn>
                <a:cxn ang="0">
                  <a:pos x="1750" y="202"/>
                </a:cxn>
                <a:cxn ang="0">
                  <a:pos x="1671" y="126"/>
                </a:cxn>
                <a:cxn ang="0">
                  <a:pos x="1495" y="139"/>
                </a:cxn>
                <a:cxn ang="0">
                  <a:pos x="1388" y="138"/>
                </a:cxn>
                <a:cxn ang="0">
                  <a:pos x="1472" y="38"/>
                </a:cxn>
                <a:cxn ang="0">
                  <a:pos x="1330" y="1"/>
                </a:cxn>
                <a:cxn ang="0">
                  <a:pos x="1209" y="52"/>
                </a:cxn>
                <a:cxn ang="0">
                  <a:pos x="1078" y="99"/>
                </a:cxn>
                <a:cxn ang="0">
                  <a:pos x="990" y="155"/>
                </a:cxn>
                <a:cxn ang="0">
                  <a:pos x="946" y="206"/>
                </a:cxn>
                <a:cxn ang="0">
                  <a:pos x="881" y="236"/>
                </a:cxn>
                <a:cxn ang="0">
                  <a:pos x="898" y="276"/>
                </a:cxn>
                <a:cxn ang="0">
                  <a:pos x="839" y="335"/>
                </a:cxn>
                <a:cxn ang="0">
                  <a:pos x="855" y="190"/>
                </a:cxn>
                <a:cxn ang="0">
                  <a:pos x="797" y="274"/>
                </a:cxn>
                <a:cxn ang="0">
                  <a:pos x="653" y="280"/>
                </a:cxn>
                <a:cxn ang="0">
                  <a:pos x="529" y="287"/>
                </a:cxn>
                <a:cxn ang="0">
                  <a:pos x="407" y="281"/>
                </a:cxn>
                <a:cxn ang="0">
                  <a:pos x="327" y="374"/>
                </a:cxn>
                <a:cxn ang="0">
                  <a:pos x="240" y="374"/>
                </a:cxn>
                <a:cxn ang="0">
                  <a:pos x="333" y="299"/>
                </a:cxn>
                <a:cxn ang="0">
                  <a:pos x="178" y="250"/>
                </a:cxn>
                <a:cxn ang="0">
                  <a:pos x="168" y="384"/>
                </a:cxn>
                <a:cxn ang="0">
                  <a:pos x="137" y="510"/>
                </a:cxn>
                <a:cxn ang="0">
                  <a:pos x="185" y="633"/>
                </a:cxn>
                <a:cxn ang="0">
                  <a:pos x="262" y="721"/>
                </a:cxn>
                <a:cxn ang="0">
                  <a:pos x="310" y="789"/>
                </a:cxn>
                <a:cxn ang="0">
                  <a:pos x="410" y="879"/>
                </a:cxn>
                <a:cxn ang="0">
                  <a:pos x="454" y="776"/>
                </a:cxn>
                <a:cxn ang="0">
                  <a:pos x="514" y="700"/>
                </a:cxn>
                <a:cxn ang="0">
                  <a:pos x="666" y="718"/>
                </a:cxn>
                <a:cxn ang="0">
                  <a:pos x="780" y="626"/>
                </a:cxn>
                <a:cxn ang="0">
                  <a:pos x="882" y="654"/>
                </a:cxn>
                <a:cxn ang="0">
                  <a:pos x="1053" y="737"/>
                </a:cxn>
                <a:cxn ang="0">
                  <a:pos x="1229" y="738"/>
                </a:cxn>
                <a:cxn ang="0">
                  <a:pos x="1373" y="727"/>
                </a:cxn>
                <a:cxn ang="0">
                  <a:pos x="1578" y="734"/>
                </a:cxn>
                <a:cxn ang="0">
                  <a:pos x="1720" y="728"/>
                </a:cxn>
                <a:cxn ang="0">
                  <a:pos x="1809" y="828"/>
                </a:cxn>
                <a:cxn ang="0">
                  <a:pos x="1935" y="707"/>
                </a:cxn>
                <a:cxn ang="0">
                  <a:pos x="1871" y="650"/>
                </a:cxn>
                <a:cxn ang="0">
                  <a:pos x="2054" y="525"/>
                </a:cxn>
                <a:cxn ang="0">
                  <a:pos x="2182" y="488"/>
                </a:cxn>
                <a:cxn ang="0">
                  <a:pos x="2329" y="446"/>
                </a:cxn>
                <a:cxn ang="0">
                  <a:pos x="2178" y="648"/>
                </a:cxn>
                <a:cxn ang="0">
                  <a:pos x="2286" y="599"/>
                </a:cxn>
                <a:cxn ang="0">
                  <a:pos x="2361" y="502"/>
                </a:cxn>
                <a:cxn ang="0">
                  <a:pos x="2551" y="419"/>
                </a:cxn>
                <a:cxn ang="0">
                  <a:pos x="2593" y="350"/>
                </a:cxn>
                <a:cxn ang="0">
                  <a:pos x="2696" y="385"/>
                </a:cxn>
                <a:cxn ang="0">
                  <a:pos x="1370" y="675"/>
                </a:cxn>
                <a:cxn ang="0">
                  <a:pos x="531" y="176"/>
                </a:cxn>
                <a:cxn ang="0">
                  <a:pos x="593" y="152"/>
                </a:cxn>
                <a:cxn ang="0">
                  <a:pos x="721" y="44"/>
                </a:cxn>
                <a:cxn ang="0">
                  <a:pos x="560" y="128"/>
                </a:cxn>
              </a:cxnLst>
              <a:rect l="0" t="0" r="r" b="b"/>
              <a:pathLst>
                <a:path w="2737" h="907">
                  <a:moveTo>
                    <a:pt x="41" y="619"/>
                  </a:moveTo>
                  <a:lnTo>
                    <a:pt x="41" y="619"/>
                  </a:lnTo>
                  <a:lnTo>
                    <a:pt x="38" y="619"/>
                  </a:lnTo>
                  <a:lnTo>
                    <a:pt x="36" y="617"/>
                  </a:lnTo>
                  <a:lnTo>
                    <a:pt x="31" y="614"/>
                  </a:lnTo>
                  <a:lnTo>
                    <a:pt x="31" y="614"/>
                  </a:lnTo>
                  <a:lnTo>
                    <a:pt x="30" y="613"/>
                  </a:lnTo>
                  <a:lnTo>
                    <a:pt x="27" y="613"/>
                  </a:lnTo>
                  <a:lnTo>
                    <a:pt x="21" y="614"/>
                  </a:lnTo>
                  <a:lnTo>
                    <a:pt x="21" y="614"/>
                  </a:lnTo>
                  <a:lnTo>
                    <a:pt x="24" y="616"/>
                  </a:lnTo>
                  <a:lnTo>
                    <a:pt x="24" y="616"/>
                  </a:lnTo>
                  <a:lnTo>
                    <a:pt x="24" y="617"/>
                  </a:lnTo>
                  <a:lnTo>
                    <a:pt x="24" y="619"/>
                  </a:lnTo>
                  <a:lnTo>
                    <a:pt x="21" y="620"/>
                  </a:lnTo>
                  <a:lnTo>
                    <a:pt x="18" y="621"/>
                  </a:lnTo>
                  <a:lnTo>
                    <a:pt x="18" y="623"/>
                  </a:lnTo>
                  <a:lnTo>
                    <a:pt x="18" y="624"/>
                  </a:lnTo>
                  <a:lnTo>
                    <a:pt x="18" y="624"/>
                  </a:lnTo>
                  <a:lnTo>
                    <a:pt x="20" y="626"/>
                  </a:lnTo>
                  <a:lnTo>
                    <a:pt x="18" y="627"/>
                  </a:lnTo>
                  <a:lnTo>
                    <a:pt x="17" y="629"/>
                  </a:lnTo>
                  <a:lnTo>
                    <a:pt x="13" y="627"/>
                  </a:lnTo>
                  <a:lnTo>
                    <a:pt x="11" y="627"/>
                  </a:lnTo>
                  <a:lnTo>
                    <a:pt x="11" y="624"/>
                  </a:lnTo>
                  <a:lnTo>
                    <a:pt x="11" y="624"/>
                  </a:lnTo>
                  <a:lnTo>
                    <a:pt x="11" y="623"/>
                  </a:lnTo>
                  <a:lnTo>
                    <a:pt x="10" y="623"/>
                  </a:lnTo>
                  <a:lnTo>
                    <a:pt x="6" y="623"/>
                  </a:lnTo>
                  <a:lnTo>
                    <a:pt x="1" y="623"/>
                  </a:lnTo>
                  <a:lnTo>
                    <a:pt x="0" y="626"/>
                  </a:lnTo>
                  <a:lnTo>
                    <a:pt x="0" y="626"/>
                  </a:lnTo>
                  <a:lnTo>
                    <a:pt x="0" y="630"/>
                  </a:lnTo>
                  <a:lnTo>
                    <a:pt x="0" y="630"/>
                  </a:lnTo>
                  <a:lnTo>
                    <a:pt x="7" y="633"/>
                  </a:lnTo>
                  <a:lnTo>
                    <a:pt x="7" y="633"/>
                  </a:lnTo>
                  <a:lnTo>
                    <a:pt x="26" y="634"/>
                  </a:lnTo>
                  <a:lnTo>
                    <a:pt x="38" y="634"/>
                  </a:lnTo>
                  <a:lnTo>
                    <a:pt x="50" y="634"/>
                  </a:lnTo>
                  <a:lnTo>
                    <a:pt x="50" y="634"/>
                  </a:lnTo>
                  <a:lnTo>
                    <a:pt x="50" y="629"/>
                  </a:lnTo>
                  <a:lnTo>
                    <a:pt x="50" y="623"/>
                  </a:lnTo>
                  <a:lnTo>
                    <a:pt x="50" y="623"/>
                  </a:lnTo>
                  <a:lnTo>
                    <a:pt x="48" y="621"/>
                  </a:lnTo>
                  <a:lnTo>
                    <a:pt x="47" y="620"/>
                  </a:lnTo>
                  <a:lnTo>
                    <a:pt x="43" y="619"/>
                  </a:lnTo>
                  <a:lnTo>
                    <a:pt x="41" y="619"/>
                  </a:lnTo>
                  <a:lnTo>
                    <a:pt x="41" y="619"/>
                  </a:lnTo>
                  <a:close/>
                  <a:moveTo>
                    <a:pt x="819" y="152"/>
                  </a:moveTo>
                  <a:lnTo>
                    <a:pt x="819" y="152"/>
                  </a:lnTo>
                  <a:lnTo>
                    <a:pt x="825" y="152"/>
                  </a:lnTo>
                  <a:lnTo>
                    <a:pt x="832" y="151"/>
                  </a:lnTo>
                  <a:lnTo>
                    <a:pt x="839" y="148"/>
                  </a:lnTo>
                  <a:lnTo>
                    <a:pt x="844" y="146"/>
                  </a:lnTo>
                  <a:lnTo>
                    <a:pt x="844" y="146"/>
                  </a:lnTo>
                  <a:lnTo>
                    <a:pt x="844" y="145"/>
                  </a:lnTo>
                  <a:lnTo>
                    <a:pt x="844" y="143"/>
                  </a:lnTo>
                  <a:lnTo>
                    <a:pt x="839" y="141"/>
                  </a:lnTo>
                  <a:lnTo>
                    <a:pt x="834" y="139"/>
                  </a:lnTo>
                  <a:lnTo>
                    <a:pt x="826" y="139"/>
                  </a:lnTo>
                  <a:lnTo>
                    <a:pt x="826" y="139"/>
                  </a:lnTo>
                  <a:lnTo>
                    <a:pt x="822" y="139"/>
                  </a:lnTo>
                  <a:lnTo>
                    <a:pt x="819" y="141"/>
                  </a:lnTo>
                  <a:lnTo>
                    <a:pt x="818" y="142"/>
                  </a:lnTo>
                  <a:lnTo>
                    <a:pt x="817" y="145"/>
                  </a:lnTo>
                  <a:lnTo>
                    <a:pt x="817" y="149"/>
                  </a:lnTo>
                  <a:lnTo>
                    <a:pt x="817" y="151"/>
                  </a:lnTo>
                  <a:lnTo>
                    <a:pt x="819" y="152"/>
                  </a:lnTo>
                  <a:lnTo>
                    <a:pt x="819" y="152"/>
                  </a:lnTo>
                  <a:close/>
                  <a:moveTo>
                    <a:pt x="957" y="159"/>
                  </a:moveTo>
                  <a:lnTo>
                    <a:pt x="957" y="159"/>
                  </a:lnTo>
                  <a:lnTo>
                    <a:pt x="963" y="161"/>
                  </a:lnTo>
                  <a:lnTo>
                    <a:pt x="966" y="161"/>
                  </a:lnTo>
                  <a:lnTo>
                    <a:pt x="969" y="158"/>
                  </a:lnTo>
                  <a:lnTo>
                    <a:pt x="970" y="153"/>
                  </a:lnTo>
                  <a:lnTo>
                    <a:pt x="970" y="153"/>
                  </a:lnTo>
                  <a:lnTo>
                    <a:pt x="969" y="151"/>
                  </a:lnTo>
                  <a:lnTo>
                    <a:pt x="966" y="151"/>
                  </a:lnTo>
                  <a:lnTo>
                    <a:pt x="960" y="152"/>
                  </a:lnTo>
                  <a:lnTo>
                    <a:pt x="956" y="155"/>
                  </a:lnTo>
                  <a:lnTo>
                    <a:pt x="956" y="158"/>
                  </a:lnTo>
                  <a:lnTo>
                    <a:pt x="957" y="159"/>
                  </a:lnTo>
                  <a:lnTo>
                    <a:pt x="957" y="159"/>
                  </a:lnTo>
                  <a:close/>
                  <a:moveTo>
                    <a:pt x="464" y="273"/>
                  </a:moveTo>
                  <a:lnTo>
                    <a:pt x="464" y="273"/>
                  </a:lnTo>
                  <a:lnTo>
                    <a:pt x="468" y="276"/>
                  </a:lnTo>
                  <a:lnTo>
                    <a:pt x="472" y="277"/>
                  </a:lnTo>
                  <a:lnTo>
                    <a:pt x="477" y="276"/>
                  </a:lnTo>
                  <a:lnTo>
                    <a:pt x="481" y="274"/>
                  </a:lnTo>
                  <a:lnTo>
                    <a:pt x="488" y="270"/>
                  </a:lnTo>
                  <a:lnTo>
                    <a:pt x="494" y="267"/>
                  </a:lnTo>
                  <a:lnTo>
                    <a:pt x="494" y="267"/>
                  </a:lnTo>
                  <a:lnTo>
                    <a:pt x="495" y="266"/>
                  </a:lnTo>
                  <a:lnTo>
                    <a:pt x="495" y="264"/>
                  </a:lnTo>
                  <a:lnTo>
                    <a:pt x="492" y="262"/>
                  </a:lnTo>
                  <a:lnTo>
                    <a:pt x="486" y="259"/>
                  </a:lnTo>
                  <a:lnTo>
                    <a:pt x="479" y="256"/>
                  </a:lnTo>
                  <a:lnTo>
                    <a:pt x="479" y="256"/>
                  </a:lnTo>
                  <a:lnTo>
                    <a:pt x="475" y="256"/>
                  </a:lnTo>
                  <a:lnTo>
                    <a:pt x="471" y="256"/>
                  </a:lnTo>
                  <a:lnTo>
                    <a:pt x="467" y="257"/>
                  </a:lnTo>
                  <a:lnTo>
                    <a:pt x="464" y="260"/>
                  </a:lnTo>
                  <a:lnTo>
                    <a:pt x="461" y="263"/>
                  </a:lnTo>
                  <a:lnTo>
                    <a:pt x="459" y="266"/>
                  </a:lnTo>
                  <a:lnTo>
                    <a:pt x="461" y="270"/>
                  </a:lnTo>
                  <a:lnTo>
                    <a:pt x="464" y="273"/>
                  </a:lnTo>
                  <a:lnTo>
                    <a:pt x="464" y="273"/>
                  </a:lnTo>
                  <a:close/>
                  <a:moveTo>
                    <a:pt x="1975" y="695"/>
                  </a:moveTo>
                  <a:lnTo>
                    <a:pt x="1975" y="695"/>
                  </a:lnTo>
                  <a:lnTo>
                    <a:pt x="1973" y="690"/>
                  </a:lnTo>
                  <a:lnTo>
                    <a:pt x="1973" y="685"/>
                  </a:lnTo>
                  <a:lnTo>
                    <a:pt x="1976" y="675"/>
                  </a:lnTo>
                  <a:lnTo>
                    <a:pt x="1976" y="667"/>
                  </a:lnTo>
                  <a:lnTo>
                    <a:pt x="1976" y="664"/>
                  </a:lnTo>
                  <a:lnTo>
                    <a:pt x="1973" y="661"/>
                  </a:lnTo>
                  <a:lnTo>
                    <a:pt x="1973" y="661"/>
                  </a:lnTo>
                  <a:lnTo>
                    <a:pt x="1970" y="658"/>
                  </a:lnTo>
                  <a:lnTo>
                    <a:pt x="1967" y="654"/>
                  </a:lnTo>
                  <a:lnTo>
                    <a:pt x="1966" y="648"/>
                  </a:lnTo>
                  <a:lnTo>
                    <a:pt x="1965" y="643"/>
                  </a:lnTo>
                  <a:lnTo>
                    <a:pt x="1965" y="641"/>
                  </a:lnTo>
                  <a:lnTo>
                    <a:pt x="1963" y="643"/>
                  </a:lnTo>
                  <a:lnTo>
                    <a:pt x="1963" y="643"/>
                  </a:lnTo>
                  <a:lnTo>
                    <a:pt x="1962" y="644"/>
                  </a:lnTo>
                  <a:lnTo>
                    <a:pt x="1960" y="646"/>
                  </a:lnTo>
                  <a:lnTo>
                    <a:pt x="1960" y="651"/>
                  </a:lnTo>
                  <a:lnTo>
                    <a:pt x="1959" y="656"/>
                  </a:lnTo>
                  <a:lnTo>
                    <a:pt x="1957" y="658"/>
                  </a:lnTo>
                  <a:lnTo>
                    <a:pt x="1955" y="658"/>
                  </a:lnTo>
                  <a:lnTo>
                    <a:pt x="1955" y="658"/>
                  </a:lnTo>
                  <a:lnTo>
                    <a:pt x="1953" y="660"/>
                  </a:lnTo>
                  <a:lnTo>
                    <a:pt x="1952" y="661"/>
                  </a:lnTo>
                  <a:lnTo>
                    <a:pt x="1952" y="664"/>
                  </a:lnTo>
                  <a:lnTo>
                    <a:pt x="1952" y="670"/>
                  </a:lnTo>
                  <a:lnTo>
                    <a:pt x="1952" y="677"/>
                  </a:lnTo>
                  <a:lnTo>
                    <a:pt x="1952" y="677"/>
                  </a:lnTo>
                  <a:lnTo>
                    <a:pt x="1950" y="684"/>
                  </a:lnTo>
                  <a:lnTo>
                    <a:pt x="1952" y="693"/>
                  </a:lnTo>
                  <a:lnTo>
                    <a:pt x="1955" y="701"/>
                  </a:lnTo>
                  <a:lnTo>
                    <a:pt x="1957" y="708"/>
                  </a:lnTo>
                  <a:lnTo>
                    <a:pt x="1957" y="708"/>
                  </a:lnTo>
                  <a:lnTo>
                    <a:pt x="1957" y="712"/>
                  </a:lnTo>
                  <a:lnTo>
                    <a:pt x="1957" y="720"/>
                  </a:lnTo>
                  <a:lnTo>
                    <a:pt x="1956" y="740"/>
                  </a:lnTo>
                  <a:lnTo>
                    <a:pt x="1955" y="758"/>
                  </a:lnTo>
                  <a:lnTo>
                    <a:pt x="1955" y="765"/>
                  </a:lnTo>
                  <a:lnTo>
                    <a:pt x="1956" y="769"/>
                  </a:lnTo>
                  <a:lnTo>
                    <a:pt x="1956" y="769"/>
                  </a:lnTo>
                  <a:lnTo>
                    <a:pt x="1956" y="774"/>
                  </a:lnTo>
                  <a:lnTo>
                    <a:pt x="1956" y="779"/>
                  </a:lnTo>
                  <a:lnTo>
                    <a:pt x="1955" y="794"/>
                  </a:lnTo>
                  <a:lnTo>
                    <a:pt x="1952" y="808"/>
                  </a:lnTo>
                  <a:lnTo>
                    <a:pt x="1952" y="812"/>
                  </a:lnTo>
                  <a:lnTo>
                    <a:pt x="1953" y="815"/>
                  </a:lnTo>
                  <a:lnTo>
                    <a:pt x="1953" y="815"/>
                  </a:lnTo>
                  <a:lnTo>
                    <a:pt x="1955" y="816"/>
                  </a:lnTo>
                  <a:lnTo>
                    <a:pt x="1956" y="816"/>
                  </a:lnTo>
                  <a:lnTo>
                    <a:pt x="1956" y="812"/>
                  </a:lnTo>
                  <a:lnTo>
                    <a:pt x="1959" y="808"/>
                  </a:lnTo>
                  <a:lnTo>
                    <a:pt x="1960" y="805"/>
                  </a:lnTo>
                  <a:lnTo>
                    <a:pt x="1963" y="805"/>
                  </a:lnTo>
                  <a:lnTo>
                    <a:pt x="1963" y="805"/>
                  </a:lnTo>
                  <a:lnTo>
                    <a:pt x="1966" y="805"/>
                  </a:lnTo>
                  <a:lnTo>
                    <a:pt x="1967" y="805"/>
                  </a:lnTo>
                  <a:lnTo>
                    <a:pt x="1972" y="809"/>
                  </a:lnTo>
                  <a:lnTo>
                    <a:pt x="1973" y="813"/>
                  </a:lnTo>
                  <a:lnTo>
                    <a:pt x="1977" y="816"/>
                  </a:lnTo>
                  <a:lnTo>
                    <a:pt x="1977" y="816"/>
                  </a:lnTo>
                  <a:lnTo>
                    <a:pt x="1979" y="816"/>
                  </a:lnTo>
                  <a:lnTo>
                    <a:pt x="1979" y="815"/>
                  </a:lnTo>
                  <a:lnTo>
                    <a:pt x="1979" y="809"/>
                  </a:lnTo>
                  <a:lnTo>
                    <a:pt x="1977" y="804"/>
                  </a:lnTo>
                  <a:lnTo>
                    <a:pt x="1976" y="802"/>
                  </a:lnTo>
                  <a:lnTo>
                    <a:pt x="1975" y="802"/>
                  </a:lnTo>
                  <a:lnTo>
                    <a:pt x="1975" y="802"/>
                  </a:lnTo>
                  <a:lnTo>
                    <a:pt x="1972" y="802"/>
                  </a:lnTo>
                  <a:lnTo>
                    <a:pt x="1970" y="801"/>
                  </a:lnTo>
                  <a:lnTo>
                    <a:pt x="1967" y="795"/>
                  </a:lnTo>
                  <a:lnTo>
                    <a:pt x="1963" y="784"/>
                  </a:lnTo>
                  <a:lnTo>
                    <a:pt x="1963" y="784"/>
                  </a:lnTo>
                  <a:lnTo>
                    <a:pt x="1963" y="776"/>
                  </a:lnTo>
                  <a:lnTo>
                    <a:pt x="1965" y="771"/>
                  </a:lnTo>
                  <a:lnTo>
                    <a:pt x="1966" y="764"/>
                  </a:lnTo>
                  <a:lnTo>
                    <a:pt x="1967" y="757"/>
                  </a:lnTo>
                  <a:lnTo>
                    <a:pt x="1967" y="757"/>
                  </a:lnTo>
                  <a:lnTo>
                    <a:pt x="1969" y="754"/>
                  </a:lnTo>
                  <a:lnTo>
                    <a:pt x="1970" y="752"/>
                  </a:lnTo>
                  <a:lnTo>
                    <a:pt x="1972" y="751"/>
                  </a:lnTo>
                  <a:lnTo>
                    <a:pt x="1975" y="749"/>
                  </a:lnTo>
                  <a:lnTo>
                    <a:pt x="1980" y="751"/>
                  </a:lnTo>
                  <a:lnTo>
                    <a:pt x="1987" y="755"/>
                  </a:lnTo>
                  <a:lnTo>
                    <a:pt x="1987" y="755"/>
                  </a:lnTo>
                  <a:lnTo>
                    <a:pt x="1990" y="758"/>
                  </a:lnTo>
                  <a:lnTo>
                    <a:pt x="1993" y="758"/>
                  </a:lnTo>
                  <a:lnTo>
                    <a:pt x="1993" y="755"/>
                  </a:lnTo>
                  <a:lnTo>
                    <a:pt x="1992" y="752"/>
                  </a:lnTo>
                  <a:lnTo>
                    <a:pt x="1992" y="752"/>
                  </a:lnTo>
                  <a:lnTo>
                    <a:pt x="1989" y="742"/>
                  </a:lnTo>
                  <a:lnTo>
                    <a:pt x="1984" y="727"/>
                  </a:lnTo>
                  <a:lnTo>
                    <a:pt x="1975" y="695"/>
                  </a:lnTo>
                  <a:lnTo>
                    <a:pt x="1975" y="695"/>
                  </a:lnTo>
                  <a:close/>
                  <a:moveTo>
                    <a:pt x="2734" y="354"/>
                  </a:moveTo>
                  <a:lnTo>
                    <a:pt x="2734" y="354"/>
                  </a:lnTo>
                  <a:lnTo>
                    <a:pt x="2723" y="347"/>
                  </a:lnTo>
                  <a:lnTo>
                    <a:pt x="2716" y="341"/>
                  </a:lnTo>
                  <a:lnTo>
                    <a:pt x="2711" y="337"/>
                  </a:lnTo>
                  <a:lnTo>
                    <a:pt x="2711" y="337"/>
                  </a:lnTo>
                  <a:lnTo>
                    <a:pt x="2709" y="335"/>
                  </a:lnTo>
                  <a:lnTo>
                    <a:pt x="2706" y="333"/>
                  </a:lnTo>
                  <a:lnTo>
                    <a:pt x="2699" y="331"/>
                  </a:lnTo>
                  <a:lnTo>
                    <a:pt x="2691" y="330"/>
                  </a:lnTo>
                  <a:lnTo>
                    <a:pt x="2690" y="331"/>
                  </a:lnTo>
                  <a:lnTo>
                    <a:pt x="2689" y="331"/>
                  </a:lnTo>
                  <a:lnTo>
                    <a:pt x="2689" y="331"/>
                  </a:lnTo>
                  <a:lnTo>
                    <a:pt x="2689" y="333"/>
                  </a:lnTo>
                  <a:lnTo>
                    <a:pt x="2686" y="331"/>
                  </a:lnTo>
                  <a:lnTo>
                    <a:pt x="2683" y="330"/>
                  </a:lnTo>
                  <a:lnTo>
                    <a:pt x="2682" y="328"/>
                  </a:lnTo>
                  <a:lnTo>
                    <a:pt x="2682" y="328"/>
                  </a:lnTo>
                  <a:lnTo>
                    <a:pt x="2677" y="326"/>
                  </a:lnTo>
                  <a:lnTo>
                    <a:pt x="2670" y="326"/>
                  </a:lnTo>
                  <a:lnTo>
                    <a:pt x="2664" y="326"/>
                  </a:lnTo>
                  <a:lnTo>
                    <a:pt x="2662" y="327"/>
                  </a:lnTo>
                  <a:lnTo>
                    <a:pt x="2660" y="327"/>
                  </a:lnTo>
                  <a:lnTo>
                    <a:pt x="2660" y="327"/>
                  </a:lnTo>
                  <a:lnTo>
                    <a:pt x="2662" y="330"/>
                  </a:lnTo>
                  <a:lnTo>
                    <a:pt x="2663" y="331"/>
                  </a:lnTo>
                  <a:lnTo>
                    <a:pt x="2666" y="333"/>
                  </a:lnTo>
                  <a:lnTo>
                    <a:pt x="2669" y="335"/>
                  </a:lnTo>
                  <a:lnTo>
                    <a:pt x="2669" y="335"/>
                  </a:lnTo>
                  <a:lnTo>
                    <a:pt x="2669" y="337"/>
                  </a:lnTo>
                  <a:lnTo>
                    <a:pt x="2667" y="340"/>
                  </a:lnTo>
                  <a:lnTo>
                    <a:pt x="2666" y="343"/>
                  </a:lnTo>
                  <a:lnTo>
                    <a:pt x="2666" y="345"/>
                  </a:lnTo>
                  <a:lnTo>
                    <a:pt x="2666" y="345"/>
                  </a:lnTo>
                  <a:lnTo>
                    <a:pt x="2666" y="347"/>
                  </a:lnTo>
                  <a:lnTo>
                    <a:pt x="2664" y="347"/>
                  </a:lnTo>
                  <a:lnTo>
                    <a:pt x="2662" y="345"/>
                  </a:lnTo>
                  <a:lnTo>
                    <a:pt x="2656" y="341"/>
                  </a:lnTo>
                  <a:lnTo>
                    <a:pt x="2656" y="341"/>
                  </a:lnTo>
                  <a:lnTo>
                    <a:pt x="2654" y="338"/>
                  </a:lnTo>
                  <a:lnTo>
                    <a:pt x="2653" y="333"/>
                  </a:lnTo>
                  <a:lnTo>
                    <a:pt x="2654" y="324"/>
                  </a:lnTo>
                  <a:lnTo>
                    <a:pt x="2654" y="324"/>
                  </a:lnTo>
                  <a:lnTo>
                    <a:pt x="2654" y="321"/>
                  </a:lnTo>
                  <a:lnTo>
                    <a:pt x="2652" y="320"/>
                  </a:lnTo>
                  <a:lnTo>
                    <a:pt x="2650" y="318"/>
                  </a:lnTo>
                  <a:lnTo>
                    <a:pt x="2649" y="316"/>
                  </a:lnTo>
                  <a:lnTo>
                    <a:pt x="2649" y="316"/>
                  </a:lnTo>
                  <a:lnTo>
                    <a:pt x="2647" y="314"/>
                  </a:lnTo>
                  <a:lnTo>
                    <a:pt x="2645" y="311"/>
                  </a:lnTo>
                  <a:lnTo>
                    <a:pt x="2636" y="306"/>
                  </a:lnTo>
                  <a:lnTo>
                    <a:pt x="2618" y="297"/>
                  </a:lnTo>
                  <a:lnTo>
                    <a:pt x="2618" y="297"/>
                  </a:lnTo>
                  <a:lnTo>
                    <a:pt x="2603" y="291"/>
                  </a:lnTo>
                  <a:lnTo>
                    <a:pt x="2598" y="289"/>
                  </a:lnTo>
                  <a:lnTo>
                    <a:pt x="2593" y="286"/>
                  </a:lnTo>
                  <a:lnTo>
                    <a:pt x="2593" y="286"/>
                  </a:lnTo>
                  <a:lnTo>
                    <a:pt x="2589" y="283"/>
                  </a:lnTo>
                  <a:lnTo>
                    <a:pt x="2582" y="280"/>
                  </a:lnTo>
                  <a:lnTo>
                    <a:pt x="2575" y="277"/>
                  </a:lnTo>
                  <a:lnTo>
                    <a:pt x="2569" y="274"/>
                  </a:lnTo>
                  <a:lnTo>
                    <a:pt x="2569" y="274"/>
                  </a:lnTo>
                  <a:lnTo>
                    <a:pt x="2561" y="269"/>
                  </a:lnTo>
                  <a:lnTo>
                    <a:pt x="2548" y="263"/>
                  </a:lnTo>
                  <a:lnTo>
                    <a:pt x="2535" y="257"/>
                  </a:lnTo>
                  <a:lnTo>
                    <a:pt x="2524" y="256"/>
                  </a:lnTo>
                  <a:lnTo>
                    <a:pt x="2524" y="256"/>
                  </a:lnTo>
                  <a:lnTo>
                    <a:pt x="2518" y="254"/>
                  </a:lnTo>
                  <a:lnTo>
                    <a:pt x="2514" y="252"/>
                  </a:lnTo>
                  <a:lnTo>
                    <a:pt x="2512" y="250"/>
                  </a:lnTo>
                  <a:lnTo>
                    <a:pt x="2509" y="249"/>
                  </a:lnTo>
                  <a:lnTo>
                    <a:pt x="2509" y="249"/>
                  </a:lnTo>
                  <a:lnTo>
                    <a:pt x="2491" y="249"/>
                  </a:lnTo>
                  <a:lnTo>
                    <a:pt x="2471" y="247"/>
                  </a:lnTo>
                  <a:lnTo>
                    <a:pt x="2471" y="247"/>
                  </a:lnTo>
                  <a:lnTo>
                    <a:pt x="2467" y="249"/>
                  </a:lnTo>
                  <a:lnTo>
                    <a:pt x="2462" y="250"/>
                  </a:lnTo>
                  <a:lnTo>
                    <a:pt x="2460" y="250"/>
                  </a:lnTo>
                  <a:lnTo>
                    <a:pt x="2457" y="250"/>
                  </a:lnTo>
                  <a:lnTo>
                    <a:pt x="2457" y="250"/>
                  </a:lnTo>
                  <a:lnTo>
                    <a:pt x="2437" y="244"/>
                  </a:lnTo>
                  <a:lnTo>
                    <a:pt x="2425" y="242"/>
                  </a:lnTo>
                  <a:lnTo>
                    <a:pt x="2421" y="242"/>
                  </a:lnTo>
                  <a:lnTo>
                    <a:pt x="2420" y="242"/>
                  </a:lnTo>
                  <a:lnTo>
                    <a:pt x="2420" y="242"/>
                  </a:lnTo>
                  <a:lnTo>
                    <a:pt x="2418" y="244"/>
                  </a:lnTo>
                  <a:lnTo>
                    <a:pt x="2417" y="247"/>
                  </a:lnTo>
                  <a:lnTo>
                    <a:pt x="2415" y="250"/>
                  </a:lnTo>
                  <a:lnTo>
                    <a:pt x="2414" y="252"/>
                  </a:lnTo>
                  <a:lnTo>
                    <a:pt x="2414" y="252"/>
                  </a:lnTo>
                  <a:lnTo>
                    <a:pt x="2413" y="253"/>
                  </a:lnTo>
                  <a:lnTo>
                    <a:pt x="2414" y="256"/>
                  </a:lnTo>
                  <a:lnTo>
                    <a:pt x="2423" y="264"/>
                  </a:lnTo>
                  <a:lnTo>
                    <a:pt x="2423" y="264"/>
                  </a:lnTo>
                  <a:lnTo>
                    <a:pt x="2425" y="270"/>
                  </a:lnTo>
                  <a:lnTo>
                    <a:pt x="2427" y="271"/>
                  </a:lnTo>
                  <a:lnTo>
                    <a:pt x="2425" y="274"/>
                  </a:lnTo>
                  <a:lnTo>
                    <a:pt x="2423" y="277"/>
                  </a:lnTo>
                  <a:lnTo>
                    <a:pt x="2418" y="280"/>
                  </a:lnTo>
                  <a:lnTo>
                    <a:pt x="2418" y="280"/>
                  </a:lnTo>
                  <a:lnTo>
                    <a:pt x="2413" y="281"/>
                  </a:lnTo>
                  <a:lnTo>
                    <a:pt x="2406" y="280"/>
                  </a:lnTo>
                  <a:lnTo>
                    <a:pt x="2400" y="276"/>
                  </a:lnTo>
                  <a:lnTo>
                    <a:pt x="2396" y="271"/>
                  </a:lnTo>
                  <a:lnTo>
                    <a:pt x="2396" y="271"/>
                  </a:lnTo>
                  <a:lnTo>
                    <a:pt x="2393" y="269"/>
                  </a:lnTo>
                  <a:lnTo>
                    <a:pt x="2388" y="267"/>
                  </a:lnTo>
                  <a:lnTo>
                    <a:pt x="2383" y="266"/>
                  </a:lnTo>
                  <a:lnTo>
                    <a:pt x="2381" y="264"/>
                  </a:lnTo>
                  <a:lnTo>
                    <a:pt x="2380" y="262"/>
                  </a:lnTo>
                  <a:lnTo>
                    <a:pt x="2380" y="262"/>
                  </a:lnTo>
                  <a:lnTo>
                    <a:pt x="2380" y="257"/>
                  </a:lnTo>
                  <a:lnTo>
                    <a:pt x="2381" y="256"/>
                  </a:lnTo>
                  <a:lnTo>
                    <a:pt x="2384" y="256"/>
                  </a:lnTo>
                  <a:lnTo>
                    <a:pt x="2388" y="257"/>
                  </a:lnTo>
                  <a:lnTo>
                    <a:pt x="2388" y="257"/>
                  </a:lnTo>
                  <a:lnTo>
                    <a:pt x="2391" y="259"/>
                  </a:lnTo>
                  <a:lnTo>
                    <a:pt x="2396" y="259"/>
                  </a:lnTo>
                  <a:lnTo>
                    <a:pt x="2398" y="257"/>
                  </a:lnTo>
                  <a:lnTo>
                    <a:pt x="2400" y="253"/>
                  </a:lnTo>
                  <a:lnTo>
                    <a:pt x="2400" y="253"/>
                  </a:lnTo>
                  <a:lnTo>
                    <a:pt x="2400" y="252"/>
                  </a:lnTo>
                  <a:lnTo>
                    <a:pt x="2398" y="250"/>
                  </a:lnTo>
                  <a:lnTo>
                    <a:pt x="2393" y="247"/>
                  </a:lnTo>
                  <a:lnTo>
                    <a:pt x="2386" y="246"/>
                  </a:lnTo>
                  <a:lnTo>
                    <a:pt x="2380" y="244"/>
                  </a:lnTo>
                  <a:lnTo>
                    <a:pt x="2380" y="244"/>
                  </a:lnTo>
                  <a:lnTo>
                    <a:pt x="2374" y="247"/>
                  </a:lnTo>
                  <a:lnTo>
                    <a:pt x="2370" y="252"/>
                  </a:lnTo>
                  <a:lnTo>
                    <a:pt x="2366" y="256"/>
                  </a:lnTo>
                  <a:lnTo>
                    <a:pt x="2361" y="260"/>
                  </a:lnTo>
                  <a:lnTo>
                    <a:pt x="2361" y="260"/>
                  </a:lnTo>
                  <a:lnTo>
                    <a:pt x="2357" y="262"/>
                  </a:lnTo>
                  <a:lnTo>
                    <a:pt x="2351" y="262"/>
                  </a:lnTo>
                  <a:lnTo>
                    <a:pt x="2339" y="260"/>
                  </a:lnTo>
                  <a:lnTo>
                    <a:pt x="2327" y="257"/>
                  </a:lnTo>
                  <a:lnTo>
                    <a:pt x="2320" y="256"/>
                  </a:lnTo>
                  <a:lnTo>
                    <a:pt x="2320" y="256"/>
                  </a:lnTo>
                  <a:lnTo>
                    <a:pt x="2317" y="254"/>
                  </a:lnTo>
                  <a:lnTo>
                    <a:pt x="2313" y="254"/>
                  </a:lnTo>
                  <a:lnTo>
                    <a:pt x="2297" y="254"/>
                  </a:lnTo>
                  <a:lnTo>
                    <a:pt x="2282" y="256"/>
                  </a:lnTo>
                  <a:lnTo>
                    <a:pt x="2272" y="259"/>
                  </a:lnTo>
                  <a:lnTo>
                    <a:pt x="2272" y="259"/>
                  </a:lnTo>
                  <a:lnTo>
                    <a:pt x="2270" y="262"/>
                  </a:lnTo>
                  <a:lnTo>
                    <a:pt x="2270" y="266"/>
                  </a:lnTo>
                  <a:lnTo>
                    <a:pt x="2270" y="270"/>
                  </a:lnTo>
                  <a:lnTo>
                    <a:pt x="2269" y="273"/>
                  </a:lnTo>
                  <a:lnTo>
                    <a:pt x="2269" y="273"/>
                  </a:lnTo>
                  <a:lnTo>
                    <a:pt x="2268" y="271"/>
                  </a:lnTo>
                  <a:lnTo>
                    <a:pt x="2266" y="267"/>
                  </a:lnTo>
                  <a:lnTo>
                    <a:pt x="2265" y="257"/>
                  </a:lnTo>
                  <a:lnTo>
                    <a:pt x="2265" y="257"/>
                  </a:lnTo>
                  <a:lnTo>
                    <a:pt x="2263" y="256"/>
                  </a:lnTo>
                  <a:lnTo>
                    <a:pt x="2262" y="254"/>
                  </a:lnTo>
                  <a:lnTo>
                    <a:pt x="2252" y="253"/>
                  </a:lnTo>
                  <a:lnTo>
                    <a:pt x="2252" y="253"/>
                  </a:lnTo>
                  <a:lnTo>
                    <a:pt x="2245" y="253"/>
                  </a:lnTo>
                  <a:lnTo>
                    <a:pt x="2243" y="252"/>
                  </a:lnTo>
                  <a:lnTo>
                    <a:pt x="2243" y="250"/>
                  </a:lnTo>
                  <a:lnTo>
                    <a:pt x="2243" y="250"/>
                  </a:lnTo>
                  <a:lnTo>
                    <a:pt x="2245" y="247"/>
                  </a:lnTo>
                  <a:lnTo>
                    <a:pt x="2245" y="244"/>
                  </a:lnTo>
                  <a:lnTo>
                    <a:pt x="2245" y="243"/>
                  </a:lnTo>
                  <a:lnTo>
                    <a:pt x="2246" y="240"/>
                  </a:lnTo>
                  <a:lnTo>
                    <a:pt x="2246" y="240"/>
                  </a:lnTo>
                  <a:lnTo>
                    <a:pt x="2248" y="237"/>
                  </a:lnTo>
                  <a:lnTo>
                    <a:pt x="2248" y="234"/>
                  </a:lnTo>
                  <a:lnTo>
                    <a:pt x="2242" y="229"/>
                  </a:lnTo>
                  <a:lnTo>
                    <a:pt x="2232" y="223"/>
                  </a:lnTo>
                  <a:lnTo>
                    <a:pt x="2221" y="217"/>
                  </a:lnTo>
                  <a:lnTo>
                    <a:pt x="2221" y="217"/>
                  </a:lnTo>
                  <a:lnTo>
                    <a:pt x="2213" y="215"/>
                  </a:lnTo>
                  <a:lnTo>
                    <a:pt x="2206" y="215"/>
                  </a:lnTo>
                  <a:lnTo>
                    <a:pt x="2188" y="213"/>
                  </a:lnTo>
                  <a:lnTo>
                    <a:pt x="2171" y="215"/>
                  </a:lnTo>
                  <a:lnTo>
                    <a:pt x="2159" y="217"/>
                  </a:lnTo>
                  <a:lnTo>
                    <a:pt x="2159" y="217"/>
                  </a:lnTo>
                  <a:lnTo>
                    <a:pt x="2151" y="219"/>
                  </a:lnTo>
                  <a:lnTo>
                    <a:pt x="2141" y="219"/>
                  </a:lnTo>
                  <a:lnTo>
                    <a:pt x="2122" y="219"/>
                  </a:lnTo>
                  <a:lnTo>
                    <a:pt x="2122" y="219"/>
                  </a:lnTo>
                  <a:lnTo>
                    <a:pt x="2118" y="219"/>
                  </a:lnTo>
                  <a:lnTo>
                    <a:pt x="2118" y="217"/>
                  </a:lnTo>
                  <a:lnTo>
                    <a:pt x="2118" y="215"/>
                  </a:lnTo>
                  <a:lnTo>
                    <a:pt x="2118" y="212"/>
                  </a:lnTo>
                  <a:lnTo>
                    <a:pt x="2118" y="212"/>
                  </a:lnTo>
                  <a:lnTo>
                    <a:pt x="2114" y="207"/>
                  </a:lnTo>
                  <a:lnTo>
                    <a:pt x="2108" y="206"/>
                  </a:lnTo>
                  <a:lnTo>
                    <a:pt x="2101" y="205"/>
                  </a:lnTo>
                  <a:lnTo>
                    <a:pt x="2100" y="205"/>
                  </a:lnTo>
                  <a:lnTo>
                    <a:pt x="2098" y="206"/>
                  </a:lnTo>
                  <a:lnTo>
                    <a:pt x="2098" y="206"/>
                  </a:lnTo>
                  <a:lnTo>
                    <a:pt x="2097" y="207"/>
                  </a:lnTo>
                  <a:lnTo>
                    <a:pt x="2094" y="206"/>
                  </a:lnTo>
                  <a:lnTo>
                    <a:pt x="2093" y="205"/>
                  </a:lnTo>
                  <a:lnTo>
                    <a:pt x="2093" y="203"/>
                  </a:lnTo>
                  <a:lnTo>
                    <a:pt x="2093" y="203"/>
                  </a:lnTo>
                  <a:lnTo>
                    <a:pt x="2090" y="200"/>
                  </a:lnTo>
                  <a:lnTo>
                    <a:pt x="2084" y="198"/>
                  </a:lnTo>
                  <a:lnTo>
                    <a:pt x="2077" y="196"/>
                  </a:lnTo>
                  <a:lnTo>
                    <a:pt x="2071" y="196"/>
                  </a:lnTo>
                  <a:lnTo>
                    <a:pt x="2071" y="196"/>
                  </a:lnTo>
                  <a:lnTo>
                    <a:pt x="2068" y="196"/>
                  </a:lnTo>
                  <a:lnTo>
                    <a:pt x="2067" y="195"/>
                  </a:lnTo>
                  <a:lnTo>
                    <a:pt x="2067" y="192"/>
                  </a:lnTo>
                  <a:lnTo>
                    <a:pt x="2070" y="190"/>
                  </a:lnTo>
                  <a:lnTo>
                    <a:pt x="2070" y="190"/>
                  </a:lnTo>
                  <a:lnTo>
                    <a:pt x="2081" y="190"/>
                  </a:lnTo>
                  <a:lnTo>
                    <a:pt x="2083" y="190"/>
                  </a:lnTo>
                  <a:lnTo>
                    <a:pt x="2084" y="189"/>
                  </a:lnTo>
                  <a:lnTo>
                    <a:pt x="2084" y="188"/>
                  </a:lnTo>
                  <a:lnTo>
                    <a:pt x="2083" y="185"/>
                  </a:lnTo>
                  <a:lnTo>
                    <a:pt x="2083" y="185"/>
                  </a:lnTo>
                  <a:lnTo>
                    <a:pt x="2080" y="182"/>
                  </a:lnTo>
                  <a:lnTo>
                    <a:pt x="2074" y="180"/>
                  </a:lnTo>
                  <a:lnTo>
                    <a:pt x="2057" y="178"/>
                  </a:lnTo>
                  <a:lnTo>
                    <a:pt x="2040" y="176"/>
                  </a:lnTo>
                  <a:lnTo>
                    <a:pt x="2031" y="176"/>
                  </a:lnTo>
                  <a:lnTo>
                    <a:pt x="2031" y="176"/>
                  </a:lnTo>
                  <a:lnTo>
                    <a:pt x="2030" y="178"/>
                  </a:lnTo>
                  <a:lnTo>
                    <a:pt x="2029" y="182"/>
                  </a:lnTo>
                  <a:lnTo>
                    <a:pt x="2027" y="186"/>
                  </a:lnTo>
                  <a:lnTo>
                    <a:pt x="2021" y="192"/>
                  </a:lnTo>
                  <a:lnTo>
                    <a:pt x="2021" y="192"/>
                  </a:lnTo>
                  <a:lnTo>
                    <a:pt x="2019" y="195"/>
                  </a:lnTo>
                  <a:lnTo>
                    <a:pt x="2016" y="196"/>
                  </a:lnTo>
                  <a:lnTo>
                    <a:pt x="2011" y="196"/>
                  </a:lnTo>
                  <a:lnTo>
                    <a:pt x="2010" y="196"/>
                  </a:lnTo>
                  <a:lnTo>
                    <a:pt x="2006" y="193"/>
                  </a:lnTo>
                  <a:lnTo>
                    <a:pt x="2004" y="190"/>
                  </a:lnTo>
                  <a:lnTo>
                    <a:pt x="2004" y="190"/>
                  </a:lnTo>
                  <a:lnTo>
                    <a:pt x="2007" y="188"/>
                  </a:lnTo>
                  <a:lnTo>
                    <a:pt x="2011" y="186"/>
                  </a:lnTo>
                  <a:lnTo>
                    <a:pt x="2016" y="185"/>
                  </a:lnTo>
                  <a:lnTo>
                    <a:pt x="2017" y="185"/>
                  </a:lnTo>
                  <a:lnTo>
                    <a:pt x="2017" y="183"/>
                  </a:lnTo>
                  <a:lnTo>
                    <a:pt x="2017" y="183"/>
                  </a:lnTo>
                  <a:lnTo>
                    <a:pt x="2017" y="182"/>
                  </a:lnTo>
                  <a:lnTo>
                    <a:pt x="2014" y="180"/>
                  </a:lnTo>
                  <a:lnTo>
                    <a:pt x="2009" y="179"/>
                  </a:lnTo>
                  <a:lnTo>
                    <a:pt x="2003" y="179"/>
                  </a:lnTo>
                  <a:lnTo>
                    <a:pt x="2000" y="178"/>
                  </a:lnTo>
                  <a:lnTo>
                    <a:pt x="2000" y="178"/>
                  </a:lnTo>
                  <a:lnTo>
                    <a:pt x="1999" y="175"/>
                  </a:lnTo>
                  <a:lnTo>
                    <a:pt x="2002" y="173"/>
                  </a:lnTo>
                  <a:lnTo>
                    <a:pt x="2004" y="172"/>
                  </a:lnTo>
                  <a:lnTo>
                    <a:pt x="2009" y="173"/>
                  </a:lnTo>
                  <a:lnTo>
                    <a:pt x="2009" y="173"/>
                  </a:lnTo>
                  <a:lnTo>
                    <a:pt x="2019" y="175"/>
                  </a:lnTo>
                  <a:lnTo>
                    <a:pt x="2023" y="175"/>
                  </a:lnTo>
                  <a:lnTo>
                    <a:pt x="2024" y="173"/>
                  </a:lnTo>
                  <a:lnTo>
                    <a:pt x="2024" y="173"/>
                  </a:lnTo>
                  <a:lnTo>
                    <a:pt x="2024" y="172"/>
                  </a:lnTo>
                  <a:lnTo>
                    <a:pt x="2020" y="170"/>
                  </a:lnTo>
                  <a:lnTo>
                    <a:pt x="2009" y="168"/>
                  </a:lnTo>
                  <a:lnTo>
                    <a:pt x="2009" y="168"/>
                  </a:lnTo>
                  <a:lnTo>
                    <a:pt x="1987" y="165"/>
                  </a:lnTo>
                  <a:lnTo>
                    <a:pt x="1976" y="162"/>
                  </a:lnTo>
                  <a:lnTo>
                    <a:pt x="1965" y="162"/>
                  </a:lnTo>
                  <a:lnTo>
                    <a:pt x="1965" y="162"/>
                  </a:lnTo>
                  <a:lnTo>
                    <a:pt x="1956" y="162"/>
                  </a:lnTo>
                  <a:lnTo>
                    <a:pt x="1950" y="161"/>
                  </a:lnTo>
                  <a:lnTo>
                    <a:pt x="1945" y="159"/>
                  </a:lnTo>
                  <a:lnTo>
                    <a:pt x="1940" y="158"/>
                  </a:lnTo>
                  <a:lnTo>
                    <a:pt x="1940" y="158"/>
                  </a:lnTo>
                  <a:lnTo>
                    <a:pt x="1936" y="158"/>
                  </a:lnTo>
                  <a:lnTo>
                    <a:pt x="1935" y="159"/>
                  </a:lnTo>
                  <a:lnTo>
                    <a:pt x="1935" y="162"/>
                  </a:lnTo>
                  <a:lnTo>
                    <a:pt x="1938" y="165"/>
                  </a:lnTo>
                  <a:lnTo>
                    <a:pt x="1938" y="165"/>
                  </a:lnTo>
                  <a:lnTo>
                    <a:pt x="1938" y="166"/>
                  </a:lnTo>
                  <a:lnTo>
                    <a:pt x="1938" y="168"/>
                  </a:lnTo>
                  <a:lnTo>
                    <a:pt x="1933" y="169"/>
                  </a:lnTo>
                  <a:lnTo>
                    <a:pt x="1929" y="170"/>
                  </a:lnTo>
                  <a:lnTo>
                    <a:pt x="1923" y="169"/>
                  </a:lnTo>
                  <a:lnTo>
                    <a:pt x="1923" y="169"/>
                  </a:lnTo>
                  <a:lnTo>
                    <a:pt x="1916" y="170"/>
                  </a:lnTo>
                  <a:lnTo>
                    <a:pt x="1910" y="172"/>
                  </a:lnTo>
                  <a:lnTo>
                    <a:pt x="1908" y="176"/>
                  </a:lnTo>
                  <a:lnTo>
                    <a:pt x="1906" y="178"/>
                  </a:lnTo>
                  <a:lnTo>
                    <a:pt x="1908" y="179"/>
                  </a:lnTo>
                  <a:lnTo>
                    <a:pt x="1908" y="179"/>
                  </a:lnTo>
                  <a:lnTo>
                    <a:pt x="1909" y="182"/>
                  </a:lnTo>
                  <a:lnTo>
                    <a:pt x="1912" y="182"/>
                  </a:lnTo>
                  <a:lnTo>
                    <a:pt x="1915" y="180"/>
                  </a:lnTo>
                  <a:lnTo>
                    <a:pt x="1918" y="180"/>
                  </a:lnTo>
                  <a:lnTo>
                    <a:pt x="1920" y="180"/>
                  </a:lnTo>
                  <a:lnTo>
                    <a:pt x="1920" y="180"/>
                  </a:lnTo>
                  <a:lnTo>
                    <a:pt x="1922" y="180"/>
                  </a:lnTo>
                  <a:lnTo>
                    <a:pt x="1920" y="182"/>
                  </a:lnTo>
                  <a:lnTo>
                    <a:pt x="1918" y="183"/>
                  </a:lnTo>
                  <a:lnTo>
                    <a:pt x="1915" y="186"/>
                  </a:lnTo>
                  <a:lnTo>
                    <a:pt x="1915" y="188"/>
                  </a:lnTo>
                  <a:lnTo>
                    <a:pt x="1916" y="189"/>
                  </a:lnTo>
                  <a:lnTo>
                    <a:pt x="1916" y="189"/>
                  </a:lnTo>
                  <a:lnTo>
                    <a:pt x="1919" y="190"/>
                  </a:lnTo>
                  <a:lnTo>
                    <a:pt x="1920" y="193"/>
                  </a:lnTo>
                  <a:lnTo>
                    <a:pt x="1922" y="199"/>
                  </a:lnTo>
                  <a:lnTo>
                    <a:pt x="1922" y="199"/>
                  </a:lnTo>
                  <a:lnTo>
                    <a:pt x="1920" y="202"/>
                  </a:lnTo>
                  <a:lnTo>
                    <a:pt x="1916" y="202"/>
                  </a:lnTo>
                  <a:lnTo>
                    <a:pt x="1912" y="202"/>
                  </a:lnTo>
                  <a:lnTo>
                    <a:pt x="1909" y="199"/>
                  </a:lnTo>
                  <a:lnTo>
                    <a:pt x="1909" y="199"/>
                  </a:lnTo>
                  <a:lnTo>
                    <a:pt x="1905" y="198"/>
                  </a:lnTo>
                  <a:lnTo>
                    <a:pt x="1902" y="198"/>
                  </a:lnTo>
                  <a:lnTo>
                    <a:pt x="1898" y="198"/>
                  </a:lnTo>
                  <a:lnTo>
                    <a:pt x="1893" y="199"/>
                  </a:lnTo>
                  <a:lnTo>
                    <a:pt x="1893" y="199"/>
                  </a:lnTo>
                  <a:lnTo>
                    <a:pt x="1889" y="199"/>
                  </a:lnTo>
                  <a:lnTo>
                    <a:pt x="1886" y="199"/>
                  </a:lnTo>
                  <a:lnTo>
                    <a:pt x="1885" y="200"/>
                  </a:lnTo>
                  <a:lnTo>
                    <a:pt x="1889" y="202"/>
                  </a:lnTo>
                  <a:lnTo>
                    <a:pt x="1889" y="202"/>
                  </a:lnTo>
                  <a:lnTo>
                    <a:pt x="1893" y="203"/>
                  </a:lnTo>
                  <a:lnTo>
                    <a:pt x="1895" y="205"/>
                  </a:lnTo>
                  <a:lnTo>
                    <a:pt x="1893" y="207"/>
                  </a:lnTo>
                  <a:lnTo>
                    <a:pt x="1889" y="209"/>
                  </a:lnTo>
                  <a:lnTo>
                    <a:pt x="1889" y="209"/>
                  </a:lnTo>
                  <a:lnTo>
                    <a:pt x="1886" y="209"/>
                  </a:lnTo>
                  <a:lnTo>
                    <a:pt x="1883" y="207"/>
                  </a:lnTo>
                  <a:lnTo>
                    <a:pt x="1881" y="205"/>
                  </a:lnTo>
                  <a:lnTo>
                    <a:pt x="1879" y="202"/>
                  </a:lnTo>
                  <a:lnTo>
                    <a:pt x="1878" y="200"/>
                  </a:lnTo>
                  <a:lnTo>
                    <a:pt x="1876" y="200"/>
                  </a:lnTo>
                  <a:lnTo>
                    <a:pt x="1876" y="200"/>
                  </a:lnTo>
                  <a:lnTo>
                    <a:pt x="1871" y="200"/>
                  </a:lnTo>
                  <a:lnTo>
                    <a:pt x="1864" y="199"/>
                  </a:lnTo>
                  <a:lnTo>
                    <a:pt x="1856" y="198"/>
                  </a:lnTo>
                  <a:lnTo>
                    <a:pt x="1851" y="196"/>
                  </a:lnTo>
                  <a:lnTo>
                    <a:pt x="1851" y="196"/>
                  </a:lnTo>
                  <a:lnTo>
                    <a:pt x="1846" y="198"/>
                  </a:lnTo>
                  <a:lnTo>
                    <a:pt x="1842" y="199"/>
                  </a:lnTo>
                  <a:lnTo>
                    <a:pt x="1838" y="202"/>
                  </a:lnTo>
                  <a:lnTo>
                    <a:pt x="1832" y="203"/>
                  </a:lnTo>
                  <a:lnTo>
                    <a:pt x="1832" y="203"/>
                  </a:lnTo>
                  <a:lnTo>
                    <a:pt x="1825" y="202"/>
                  </a:lnTo>
                  <a:lnTo>
                    <a:pt x="1818" y="200"/>
                  </a:lnTo>
                  <a:lnTo>
                    <a:pt x="1812" y="198"/>
                  </a:lnTo>
                  <a:lnTo>
                    <a:pt x="1808" y="193"/>
                  </a:lnTo>
                  <a:lnTo>
                    <a:pt x="1808" y="193"/>
                  </a:lnTo>
                  <a:lnTo>
                    <a:pt x="1807" y="190"/>
                  </a:lnTo>
                  <a:lnTo>
                    <a:pt x="1804" y="189"/>
                  </a:lnTo>
                  <a:lnTo>
                    <a:pt x="1802" y="190"/>
                  </a:lnTo>
                  <a:lnTo>
                    <a:pt x="1800" y="193"/>
                  </a:lnTo>
                  <a:lnTo>
                    <a:pt x="1800" y="193"/>
                  </a:lnTo>
                  <a:lnTo>
                    <a:pt x="1797" y="198"/>
                  </a:lnTo>
                  <a:lnTo>
                    <a:pt x="1795" y="203"/>
                  </a:lnTo>
                  <a:lnTo>
                    <a:pt x="1794" y="207"/>
                  </a:lnTo>
                  <a:lnTo>
                    <a:pt x="1791" y="209"/>
                  </a:lnTo>
                  <a:lnTo>
                    <a:pt x="1791" y="209"/>
                  </a:lnTo>
                  <a:lnTo>
                    <a:pt x="1788" y="212"/>
                  </a:lnTo>
                  <a:lnTo>
                    <a:pt x="1785" y="215"/>
                  </a:lnTo>
                  <a:lnTo>
                    <a:pt x="1784" y="219"/>
                  </a:lnTo>
                  <a:lnTo>
                    <a:pt x="1781" y="222"/>
                  </a:lnTo>
                  <a:lnTo>
                    <a:pt x="1781" y="222"/>
                  </a:lnTo>
                  <a:lnTo>
                    <a:pt x="1778" y="222"/>
                  </a:lnTo>
                  <a:lnTo>
                    <a:pt x="1775" y="220"/>
                  </a:lnTo>
                  <a:lnTo>
                    <a:pt x="1774" y="219"/>
                  </a:lnTo>
                  <a:lnTo>
                    <a:pt x="1771" y="219"/>
                  </a:lnTo>
                  <a:lnTo>
                    <a:pt x="1771" y="219"/>
                  </a:lnTo>
                  <a:lnTo>
                    <a:pt x="1768" y="217"/>
                  </a:lnTo>
                  <a:lnTo>
                    <a:pt x="1765" y="216"/>
                  </a:lnTo>
                  <a:lnTo>
                    <a:pt x="1757" y="210"/>
                  </a:lnTo>
                  <a:lnTo>
                    <a:pt x="1750" y="202"/>
                  </a:lnTo>
                  <a:lnTo>
                    <a:pt x="1747" y="198"/>
                  </a:lnTo>
                  <a:lnTo>
                    <a:pt x="1747" y="198"/>
                  </a:lnTo>
                  <a:lnTo>
                    <a:pt x="1744" y="192"/>
                  </a:lnTo>
                  <a:lnTo>
                    <a:pt x="1740" y="188"/>
                  </a:lnTo>
                  <a:lnTo>
                    <a:pt x="1733" y="180"/>
                  </a:lnTo>
                  <a:lnTo>
                    <a:pt x="1733" y="180"/>
                  </a:lnTo>
                  <a:lnTo>
                    <a:pt x="1731" y="179"/>
                  </a:lnTo>
                  <a:lnTo>
                    <a:pt x="1733" y="179"/>
                  </a:lnTo>
                  <a:lnTo>
                    <a:pt x="1736" y="179"/>
                  </a:lnTo>
                  <a:lnTo>
                    <a:pt x="1738" y="180"/>
                  </a:lnTo>
                  <a:lnTo>
                    <a:pt x="1738" y="180"/>
                  </a:lnTo>
                  <a:lnTo>
                    <a:pt x="1741" y="182"/>
                  </a:lnTo>
                  <a:lnTo>
                    <a:pt x="1744" y="183"/>
                  </a:lnTo>
                  <a:lnTo>
                    <a:pt x="1747" y="183"/>
                  </a:lnTo>
                  <a:lnTo>
                    <a:pt x="1750" y="182"/>
                  </a:lnTo>
                  <a:lnTo>
                    <a:pt x="1750" y="182"/>
                  </a:lnTo>
                  <a:lnTo>
                    <a:pt x="1753" y="179"/>
                  </a:lnTo>
                  <a:lnTo>
                    <a:pt x="1753" y="176"/>
                  </a:lnTo>
                  <a:lnTo>
                    <a:pt x="1751" y="172"/>
                  </a:lnTo>
                  <a:lnTo>
                    <a:pt x="1747" y="170"/>
                  </a:lnTo>
                  <a:lnTo>
                    <a:pt x="1747" y="170"/>
                  </a:lnTo>
                  <a:lnTo>
                    <a:pt x="1744" y="170"/>
                  </a:lnTo>
                  <a:lnTo>
                    <a:pt x="1743" y="168"/>
                  </a:lnTo>
                  <a:lnTo>
                    <a:pt x="1744" y="166"/>
                  </a:lnTo>
                  <a:lnTo>
                    <a:pt x="1747" y="165"/>
                  </a:lnTo>
                  <a:lnTo>
                    <a:pt x="1747" y="165"/>
                  </a:lnTo>
                  <a:lnTo>
                    <a:pt x="1747" y="163"/>
                  </a:lnTo>
                  <a:lnTo>
                    <a:pt x="1747" y="163"/>
                  </a:lnTo>
                  <a:lnTo>
                    <a:pt x="1744" y="159"/>
                  </a:lnTo>
                  <a:lnTo>
                    <a:pt x="1743" y="155"/>
                  </a:lnTo>
                  <a:lnTo>
                    <a:pt x="1743" y="155"/>
                  </a:lnTo>
                  <a:lnTo>
                    <a:pt x="1743" y="153"/>
                  </a:lnTo>
                  <a:lnTo>
                    <a:pt x="1743" y="153"/>
                  </a:lnTo>
                  <a:lnTo>
                    <a:pt x="1744" y="152"/>
                  </a:lnTo>
                  <a:lnTo>
                    <a:pt x="1744" y="151"/>
                  </a:lnTo>
                  <a:lnTo>
                    <a:pt x="1743" y="149"/>
                  </a:lnTo>
                  <a:lnTo>
                    <a:pt x="1740" y="148"/>
                  </a:lnTo>
                  <a:lnTo>
                    <a:pt x="1740" y="148"/>
                  </a:lnTo>
                  <a:lnTo>
                    <a:pt x="1736" y="146"/>
                  </a:lnTo>
                  <a:lnTo>
                    <a:pt x="1733" y="145"/>
                  </a:lnTo>
                  <a:lnTo>
                    <a:pt x="1730" y="142"/>
                  </a:lnTo>
                  <a:lnTo>
                    <a:pt x="1728" y="141"/>
                  </a:lnTo>
                  <a:lnTo>
                    <a:pt x="1728" y="141"/>
                  </a:lnTo>
                  <a:lnTo>
                    <a:pt x="1728" y="139"/>
                  </a:lnTo>
                  <a:lnTo>
                    <a:pt x="1726" y="139"/>
                  </a:lnTo>
                  <a:lnTo>
                    <a:pt x="1718" y="138"/>
                  </a:lnTo>
                  <a:lnTo>
                    <a:pt x="1710" y="139"/>
                  </a:lnTo>
                  <a:lnTo>
                    <a:pt x="1708" y="139"/>
                  </a:lnTo>
                  <a:lnTo>
                    <a:pt x="1707" y="141"/>
                  </a:lnTo>
                  <a:lnTo>
                    <a:pt x="1707" y="141"/>
                  </a:lnTo>
                  <a:lnTo>
                    <a:pt x="1707" y="142"/>
                  </a:lnTo>
                  <a:lnTo>
                    <a:pt x="1704" y="143"/>
                  </a:lnTo>
                  <a:lnTo>
                    <a:pt x="1703" y="142"/>
                  </a:lnTo>
                  <a:lnTo>
                    <a:pt x="1701" y="141"/>
                  </a:lnTo>
                  <a:lnTo>
                    <a:pt x="1701" y="141"/>
                  </a:lnTo>
                  <a:lnTo>
                    <a:pt x="1701" y="139"/>
                  </a:lnTo>
                  <a:lnTo>
                    <a:pt x="1701" y="138"/>
                  </a:lnTo>
                  <a:lnTo>
                    <a:pt x="1697" y="138"/>
                  </a:lnTo>
                  <a:lnTo>
                    <a:pt x="1683" y="135"/>
                  </a:lnTo>
                  <a:lnTo>
                    <a:pt x="1683" y="135"/>
                  </a:lnTo>
                  <a:lnTo>
                    <a:pt x="1677" y="132"/>
                  </a:lnTo>
                  <a:lnTo>
                    <a:pt x="1674" y="129"/>
                  </a:lnTo>
                  <a:lnTo>
                    <a:pt x="1671" y="126"/>
                  </a:lnTo>
                  <a:lnTo>
                    <a:pt x="1669" y="125"/>
                  </a:lnTo>
                  <a:lnTo>
                    <a:pt x="1669" y="125"/>
                  </a:lnTo>
                  <a:lnTo>
                    <a:pt x="1669" y="125"/>
                  </a:lnTo>
                  <a:lnTo>
                    <a:pt x="1667" y="126"/>
                  </a:lnTo>
                  <a:lnTo>
                    <a:pt x="1666" y="129"/>
                  </a:lnTo>
                  <a:lnTo>
                    <a:pt x="1664" y="132"/>
                  </a:lnTo>
                  <a:lnTo>
                    <a:pt x="1663" y="132"/>
                  </a:lnTo>
                  <a:lnTo>
                    <a:pt x="1662" y="132"/>
                  </a:lnTo>
                  <a:lnTo>
                    <a:pt x="1662" y="132"/>
                  </a:lnTo>
                  <a:lnTo>
                    <a:pt x="1657" y="132"/>
                  </a:lnTo>
                  <a:lnTo>
                    <a:pt x="1654" y="133"/>
                  </a:lnTo>
                  <a:lnTo>
                    <a:pt x="1653" y="136"/>
                  </a:lnTo>
                  <a:lnTo>
                    <a:pt x="1653" y="141"/>
                  </a:lnTo>
                  <a:lnTo>
                    <a:pt x="1653" y="141"/>
                  </a:lnTo>
                  <a:lnTo>
                    <a:pt x="1654" y="145"/>
                  </a:lnTo>
                  <a:lnTo>
                    <a:pt x="1654" y="146"/>
                  </a:lnTo>
                  <a:lnTo>
                    <a:pt x="1653" y="152"/>
                  </a:lnTo>
                  <a:lnTo>
                    <a:pt x="1653" y="152"/>
                  </a:lnTo>
                  <a:lnTo>
                    <a:pt x="1653" y="155"/>
                  </a:lnTo>
                  <a:lnTo>
                    <a:pt x="1650" y="156"/>
                  </a:lnTo>
                  <a:lnTo>
                    <a:pt x="1644" y="153"/>
                  </a:lnTo>
                  <a:lnTo>
                    <a:pt x="1644" y="153"/>
                  </a:lnTo>
                  <a:lnTo>
                    <a:pt x="1640" y="153"/>
                  </a:lnTo>
                  <a:lnTo>
                    <a:pt x="1637" y="155"/>
                  </a:lnTo>
                  <a:lnTo>
                    <a:pt x="1632" y="156"/>
                  </a:lnTo>
                  <a:lnTo>
                    <a:pt x="1625" y="155"/>
                  </a:lnTo>
                  <a:lnTo>
                    <a:pt x="1625" y="155"/>
                  </a:lnTo>
                  <a:lnTo>
                    <a:pt x="1616" y="153"/>
                  </a:lnTo>
                  <a:lnTo>
                    <a:pt x="1609" y="153"/>
                  </a:lnTo>
                  <a:lnTo>
                    <a:pt x="1605" y="153"/>
                  </a:lnTo>
                  <a:lnTo>
                    <a:pt x="1603" y="151"/>
                  </a:lnTo>
                  <a:lnTo>
                    <a:pt x="1603" y="151"/>
                  </a:lnTo>
                  <a:lnTo>
                    <a:pt x="1600" y="149"/>
                  </a:lnTo>
                  <a:lnTo>
                    <a:pt x="1599" y="148"/>
                  </a:lnTo>
                  <a:lnTo>
                    <a:pt x="1598" y="148"/>
                  </a:lnTo>
                  <a:lnTo>
                    <a:pt x="1596" y="151"/>
                  </a:lnTo>
                  <a:lnTo>
                    <a:pt x="1596" y="151"/>
                  </a:lnTo>
                  <a:lnTo>
                    <a:pt x="1595" y="151"/>
                  </a:lnTo>
                  <a:lnTo>
                    <a:pt x="1592" y="152"/>
                  </a:lnTo>
                  <a:lnTo>
                    <a:pt x="1585" y="152"/>
                  </a:lnTo>
                  <a:lnTo>
                    <a:pt x="1578" y="151"/>
                  </a:lnTo>
                  <a:lnTo>
                    <a:pt x="1575" y="149"/>
                  </a:lnTo>
                  <a:lnTo>
                    <a:pt x="1573" y="146"/>
                  </a:lnTo>
                  <a:lnTo>
                    <a:pt x="1573" y="146"/>
                  </a:lnTo>
                  <a:lnTo>
                    <a:pt x="1573" y="143"/>
                  </a:lnTo>
                  <a:lnTo>
                    <a:pt x="1575" y="142"/>
                  </a:lnTo>
                  <a:lnTo>
                    <a:pt x="1580" y="139"/>
                  </a:lnTo>
                  <a:lnTo>
                    <a:pt x="1580" y="139"/>
                  </a:lnTo>
                  <a:lnTo>
                    <a:pt x="1580" y="138"/>
                  </a:lnTo>
                  <a:lnTo>
                    <a:pt x="1578" y="138"/>
                  </a:lnTo>
                  <a:lnTo>
                    <a:pt x="1573" y="136"/>
                  </a:lnTo>
                  <a:lnTo>
                    <a:pt x="1566" y="136"/>
                  </a:lnTo>
                  <a:lnTo>
                    <a:pt x="1566" y="136"/>
                  </a:lnTo>
                  <a:lnTo>
                    <a:pt x="1558" y="136"/>
                  </a:lnTo>
                  <a:lnTo>
                    <a:pt x="1551" y="133"/>
                  </a:lnTo>
                  <a:lnTo>
                    <a:pt x="1543" y="132"/>
                  </a:lnTo>
                  <a:lnTo>
                    <a:pt x="1536" y="132"/>
                  </a:lnTo>
                  <a:lnTo>
                    <a:pt x="1536" y="132"/>
                  </a:lnTo>
                  <a:lnTo>
                    <a:pt x="1512" y="135"/>
                  </a:lnTo>
                  <a:lnTo>
                    <a:pt x="1495" y="138"/>
                  </a:lnTo>
                  <a:lnTo>
                    <a:pt x="1495" y="138"/>
                  </a:lnTo>
                  <a:lnTo>
                    <a:pt x="1495" y="138"/>
                  </a:lnTo>
                  <a:lnTo>
                    <a:pt x="1495" y="139"/>
                  </a:lnTo>
                  <a:lnTo>
                    <a:pt x="1495" y="142"/>
                  </a:lnTo>
                  <a:lnTo>
                    <a:pt x="1495" y="145"/>
                  </a:lnTo>
                  <a:lnTo>
                    <a:pt x="1495" y="145"/>
                  </a:lnTo>
                  <a:lnTo>
                    <a:pt x="1494" y="146"/>
                  </a:lnTo>
                  <a:lnTo>
                    <a:pt x="1494" y="146"/>
                  </a:lnTo>
                  <a:lnTo>
                    <a:pt x="1492" y="145"/>
                  </a:lnTo>
                  <a:lnTo>
                    <a:pt x="1491" y="145"/>
                  </a:lnTo>
                  <a:lnTo>
                    <a:pt x="1491" y="141"/>
                  </a:lnTo>
                  <a:lnTo>
                    <a:pt x="1491" y="135"/>
                  </a:lnTo>
                  <a:lnTo>
                    <a:pt x="1491" y="131"/>
                  </a:lnTo>
                  <a:lnTo>
                    <a:pt x="1491" y="131"/>
                  </a:lnTo>
                  <a:lnTo>
                    <a:pt x="1489" y="126"/>
                  </a:lnTo>
                  <a:lnTo>
                    <a:pt x="1487" y="125"/>
                  </a:lnTo>
                  <a:lnTo>
                    <a:pt x="1484" y="126"/>
                  </a:lnTo>
                  <a:lnTo>
                    <a:pt x="1482" y="128"/>
                  </a:lnTo>
                  <a:lnTo>
                    <a:pt x="1482" y="128"/>
                  </a:lnTo>
                  <a:lnTo>
                    <a:pt x="1482" y="129"/>
                  </a:lnTo>
                  <a:lnTo>
                    <a:pt x="1481" y="131"/>
                  </a:lnTo>
                  <a:lnTo>
                    <a:pt x="1477" y="132"/>
                  </a:lnTo>
                  <a:lnTo>
                    <a:pt x="1471" y="132"/>
                  </a:lnTo>
                  <a:lnTo>
                    <a:pt x="1467" y="131"/>
                  </a:lnTo>
                  <a:lnTo>
                    <a:pt x="1467" y="131"/>
                  </a:lnTo>
                  <a:lnTo>
                    <a:pt x="1460" y="125"/>
                  </a:lnTo>
                  <a:lnTo>
                    <a:pt x="1454" y="124"/>
                  </a:lnTo>
                  <a:lnTo>
                    <a:pt x="1448" y="121"/>
                  </a:lnTo>
                  <a:lnTo>
                    <a:pt x="1448" y="121"/>
                  </a:lnTo>
                  <a:lnTo>
                    <a:pt x="1444" y="121"/>
                  </a:lnTo>
                  <a:lnTo>
                    <a:pt x="1441" y="121"/>
                  </a:lnTo>
                  <a:lnTo>
                    <a:pt x="1434" y="125"/>
                  </a:lnTo>
                  <a:lnTo>
                    <a:pt x="1430" y="128"/>
                  </a:lnTo>
                  <a:lnTo>
                    <a:pt x="1430" y="131"/>
                  </a:lnTo>
                  <a:lnTo>
                    <a:pt x="1430" y="132"/>
                  </a:lnTo>
                  <a:lnTo>
                    <a:pt x="1430" y="132"/>
                  </a:lnTo>
                  <a:lnTo>
                    <a:pt x="1433" y="133"/>
                  </a:lnTo>
                  <a:lnTo>
                    <a:pt x="1435" y="133"/>
                  </a:lnTo>
                  <a:lnTo>
                    <a:pt x="1438" y="133"/>
                  </a:lnTo>
                  <a:lnTo>
                    <a:pt x="1440" y="133"/>
                  </a:lnTo>
                  <a:lnTo>
                    <a:pt x="1440" y="133"/>
                  </a:lnTo>
                  <a:lnTo>
                    <a:pt x="1438" y="135"/>
                  </a:lnTo>
                  <a:lnTo>
                    <a:pt x="1437" y="136"/>
                  </a:lnTo>
                  <a:lnTo>
                    <a:pt x="1430" y="138"/>
                  </a:lnTo>
                  <a:lnTo>
                    <a:pt x="1423" y="138"/>
                  </a:lnTo>
                  <a:lnTo>
                    <a:pt x="1421" y="139"/>
                  </a:lnTo>
                  <a:lnTo>
                    <a:pt x="1420" y="139"/>
                  </a:lnTo>
                  <a:lnTo>
                    <a:pt x="1420" y="139"/>
                  </a:lnTo>
                  <a:lnTo>
                    <a:pt x="1418" y="141"/>
                  </a:lnTo>
                  <a:lnTo>
                    <a:pt x="1417" y="142"/>
                  </a:lnTo>
                  <a:lnTo>
                    <a:pt x="1410" y="145"/>
                  </a:lnTo>
                  <a:lnTo>
                    <a:pt x="1396" y="148"/>
                  </a:lnTo>
                  <a:lnTo>
                    <a:pt x="1396" y="148"/>
                  </a:lnTo>
                  <a:lnTo>
                    <a:pt x="1378" y="151"/>
                  </a:lnTo>
                  <a:lnTo>
                    <a:pt x="1374" y="153"/>
                  </a:lnTo>
                  <a:lnTo>
                    <a:pt x="1368" y="156"/>
                  </a:lnTo>
                  <a:lnTo>
                    <a:pt x="1368" y="156"/>
                  </a:lnTo>
                  <a:lnTo>
                    <a:pt x="1366" y="158"/>
                  </a:lnTo>
                  <a:lnTo>
                    <a:pt x="1366" y="155"/>
                  </a:lnTo>
                  <a:lnTo>
                    <a:pt x="1368" y="151"/>
                  </a:lnTo>
                  <a:lnTo>
                    <a:pt x="1373" y="145"/>
                  </a:lnTo>
                  <a:lnTo>
                    <a:pt x="1373" y="145"/>
                  </a:lnTo>
                  <a:lnTo>
                    <a:pt x="1377" y="142"/>
                  </a:lnTo>
                  <a:lnTo>
                    <a:pt x="1381" y="141"/>
                  </a:lnTo>
                  <a:lnTo>
                    <a:pt x="1386" y="139"/>
                  </a:lnTo>
                  <a:lnTo>
                    <a:pt x="1388" y="138"/>
                  </a:lnTo>
                  <a:lnTo>
                    <a:pt x="1388" y="138"/>
                  </a:lnTo>
                  <a:lnTo>
                    <a:pt x="1391" y="135"/>
                  </a:lnTo>
                  <a:lnTo>
                    <a:pt x="1394" y="133"/>
                  </a:lnTo>
                  <a:lnTo>
                    <a:pt x="1405" y="132"/>
                  </a:lnTo>
                  <a:lnTo>
                    <a:pt x="1405" y="132"/>
                  </a:lnTo>
                  <a:lnTo>
                    <a:pt x="1411" y="131"/>
                  </a:lnTo>
                  <a:lnTo>
                    <a:pt x="1414" y="128"/>
                  </a:lnTo>
                  <a:lnTo>
                    <a:pt x="1415" y="125"/>
                  </a:lnTo>
                  <a:lnTo>
                    <a:pt x="1418" y="124"/>
                  </a:lnTo>
                  <a:lnTo>
                    <a:pt x="1418" y="124"/>
                  </a:lnTo>
                  <a:lnTo>
                    <a:pt x="1427" y="119"/>
                  </a:lnTo>
                  <a:lnTo>
                    <a:pt x="1433" y="116"/>
                  </a:lnTo>
                  <a:lnTo>
                    <a:pt x="1435" y="114"/>
                  </a:lnTo>
                  <a:lnTo>
                    <a:pt x="1435" y="114"/>
                  </a:lnTo>
                  <a:lnTo>
                    <a:pt x="1440" y="109"/>
                  </a:lnTo>
                  <a:lnTo>
                    <a:pt x="1448" y="106"/>
                  </a:lnTo>
                  <a:lnTo>
                    <a:pt x="1457" y="104"/>
                  </a:lnTo>
                  <a:lnTo>
                    <a:pt x="1462" y="102"/>
                  </a:lnTo>
                  <a:lnTo>
                    <a:pt x="1462" y="102"/>
                  </a:lnTo>
                  <a:lnTo>
                    <a:pt x="1465" y="101"/>
                  </a:lnTo>
                  <a:lnTo>
                    <a:pt x="1467" y="98"/>
                  </a:lnTo>
                  <a:lnTo>
                    <a:pt x="1468" y="95"/>
                  </a:lnTo>
                  <a:lnTo>
                    <a:pt x="1469" y="94"/>
                  </a:lnTo>
                  <a:lnTo>
                    <a:pt x="1469" y="94"/>
                  </a:lnTo>
                  <a:lnTo>
                    <a:pt x="1479" y="91"/>
                  </a:lnTo>
                  <a:lnTo>
                    <a:pt x="1489" y="87"/>
                  </a:lnTo>
                  <a:lnTo>
                    <a:pt x="1489" y="87"/>
                  </a:lnTo>
                  <a:lnTo>
                    <a:pt x="1492" y="84"/>
                  </a:lnTo>
                  <a:lnTo>
                    <a:pt x="1495" y="81"/>
                  </a:lnTo>
                  <a:lnTo>
                    <a:pt x="1497" y="77"/>
                  </a:lnTo>
                  <a:lnTo>
                    <a:pt x="1497" y="77"/>
                  </a:lnTo>
                  <a:lnTo>
                    <a:pt x="1497" y="75"/>
                  </a:lnTo>
                  <a:lnTo>
                    <a:pt x="1494" y="74"/>
                  </a:lnTo>
                  <a:lnTo>
                    <a:pt x="1491" y="72"/>
                  </a:lnTo>
                  <a:lnTo>
                    <a:pt x="1489" y="71"/>
                  </a:lnTo>
                  <a:lnTo>
                    <a:pt x="1489" y="71"/>
                  </a:lnTo>
                  <a:lnTo>
                    <a:pt x="1489" y="69"/>
                  </a:lnTo>
                  <a:lnTo>
                    <a:pt x="1492" y="69"/>
                  </a:lnTo>
                  <a:lnTo>
                    <a:pt x="1498" y="68"/>
                  </a:lnTo>
                  <a:lnTo>
                    <a:pt x="1498" y="68"/>
                  </a:lnTo>
                  <a:lnTo>
                    <a:pt x="1499" y="65"/>
                  </a:lnTo>
                  <a:lnTo>
                    <a:pt x="1499" y="64"/>
                  </a:lnTo>
                  <a:lnTo>
                    <a:pt x="1497" y="61"/>
                  </a:lnTo>
                  <a:lnTo>
                    <a:pt x="1494" y="61"/>
                  </a:lnTo>
                  <a:lnTo>
                    <a:pt x="1494" y="61"/>
                  </a:lnTo>
                  <a:lnTo>
                    <a:pt x="1492" y="61"/>
                  </a:lnTo>
                  <a:lnTo>
                    <a:pt x="1492" y="58"/>
                  </a:lnTo>
                  <a:lnTo>
                    <a:pt x="1494" y="55"/>
                  </a:lnTo>
                  <a:lnTo>
                    <a:pt x="1492" y="52"/>
                  </a:lnTo>
                  <a:lnTo>
                    <a:pt x="1492" y="52"/>
                  </a:lnTo>
                  <a:lnTo>
                    <a:pt x="1491" y="51"/>
                  </a:lnTo>
                  <a:lnTo>
                    <a:pt x="1489" y="51"/>
                  </a:lnTo>
                  <a:lnTo>
                    <a:pt x="1485" y="52"/>
                  </a:lnTo>
                  <a:lnTo>
                    <a:pt x="1482" y="52"/>
                  </a:lnTo>
                  <a:lnTo>
                    <a:pt x="1482" y="52"/>
                  </a:lnTo>
                  <a:lnTo>
                    <a:pt x="1482" y="51"/>
                  </a:lnTo>
                  <a:lnTo>
                    <a:pt x="1482" y="51"/>
                  </a:lnTo>
                  <a:lnTo>
                    <a:pt x="1481" y="44"/>
                  </a:lnTo>
                  <a:lnTo>
                    <a:pt x="1481" y="41"/>
                  </a:lnTo>
                  <a:lnTo>
                    <a:pt x="1478" y="38"/>
                  </a:lnTo>
                  <a:lnTo>
                    <a:pt x="1478" y="38"/>
                  </a:lnTo>
                  <a:lnTo>
                    <a:pt x="1477" y="37"/>
                  </a:lnTo>
                  <a:lnTo>
                    <a:pt x="1472" y="38"/>
                  </a:lnTo>
                  <a:lnTo>
                    <a:pt x="1469" y="40"/>
                  </a:lnTo>
                  <a:lnTo>
                    <a:pt x="1467" y="40"/>
                  </a:lnTo>
                  <a:lnTo>
                    <a:pt x="1465" y="38"/>
                  </a:lnTo>
                  <a:lnTo>
                    <a:pt x="1465" y="38"/>
                  </a:lnTo>
                  <a:lnTo>
                    <a:pt x="1458" y="35"/>
                  </a:lnTo>
                  <a:lnTo>
                    <a:pt x="1451" y="32"/>
                  </a:lnTo>
                  <a:lnTo>
                    <a:pt x="1444" y="32"/>
                  </a:lnTo>
                  <a:lnTo>
                    <a:pt x="1441" y="32"/>
                  </a:lnTo>
                  <a:lnTo>
                    <a:pt x="1441" y="32"/>
                  </a:lnTo>
                  <a:lnTo>
                    <a:pt x="1440" y="34"/>
                  </a:lnTo>
                  <a:lnTo>
                    <a:pt x="1437" y="32"/>
                  </a:lnTo>
                  <a:lnTo>
                    <a:pt x="1434" y="31"/>
                  </a:lnTo>
                  <a:lnTo>
                    <a:pt x="1431" y="32"/>
                  </a:lnTo>
                  <a:lnTo>
                    <a:pt x="1431" y="32"/>
                  </a:lnTo>
                  <a:lnTo>
                    <a:pt x="1428" y="32"/>
                  </a:lnTo>
                  <a:lnTo>
                    <a:pt x="1423" y="34"/>
                  </a:lnTo>
                  <a:lnTo>
                    <a:pt x="1411" y="32"/>
                  </a:lnTo>
                  <a:lnTo>
                    <a:pt x="1411" y="32"/>
                  </a:lnTo>
                  <a:lnTo>
                    <a:pt x="1408" y="32"/>
                  </a:lnTo>
                  <a:lnTo>
                    <a:pt x="1405" y="34"/>
                  </a:lnTo>
                  <a:lnTo>
                    <a:pt x="1403" y="35"/>
                  </a:lnTo>
                  <a:lnTo>
                    <a:pt x="1401" y="38"/>
                  </a:lnTo>
                  <a:lnTo>
                    <a:pt x="1401" y="38"/>
                  </a:lnTo>
                  <a:lnTo>
                    <a:pt x="1400" y="40"/>
                  </a:lnTo>
                  <a:lnTo>
                    <a:pt x="1398" y="41"/>
                  </a:lnTo>
                  <a:lnTo>
                    <a:pt x="1393" y="41"/>
                  </a:lnTo>
                  <a:lnTo>
                    <a:pt x="1381" y="40"/>
                  </a:lnTo>
                  <a:lnTo>
                    <a:pt x="1381" y="40"/>
                  </a:lnTo>
                  <a:lnTo>
                    <a:pt x="1381" y="40"/>
                  </a:lnTo>
                  <a:lnTo>
                    <a:pt x="1381" y="38"/>
                  </a:lnTo>
                  <a:lnTo>
                    <a:pt x="1386" y="34"/>
                  </a:lnTo>
                  <a:lnTo>
                    <a:pt x="1390" y="28"/>
                  </a:lnTo>
                  <a:lnTo>
                    <a:pt x="1393" y="25"/>
                  </a:lnTo>
                  <a:lnTo>
                    <a:pt x="1393" y="25"/>
                  </a:lnTo>
                  <a:lnTo>
                    <a:pt x="1388" y="24"/>
                  </a:lnTo>
                  <a:lnTo>
                    <a:pt x="1380" y="24"/>
                  </a:lnTo>
                  <a:lnTo>
                    <a:pt x="1371" y="24"/>
                  </a:lnTo>
                  <a:lnTo>
                    <a:pt x="1367" y="24"/>
                  </a:lnTo>
                  <a:lnTo>
                    <a:pt x="1367" y="24"/>
                  </a:lnTo>
                  <a:lnTo>
                    <a:pt x="1364" y="23"/>
                  </a:lnTo>
                  <a:lnTo>
                    <a:pt x="1359" y="21"/>
                  </a:lnTo>
                  <a:lnTo>
                    <a:pt x="1347" y="21"/>
                  </a:lnTo>
                  <a:lnTo>
                    <a:pt x="1347" y="21"/>
                  </a:lnTo>
                  <a:lnTo>
                    <a:pt x="1346" y="20"/>
                  </a:lnTo>
                  <a:lnTo>
                    <a:pt x="1346" y="20"/>
                  </a:lnTo>
                  <a:lnTo>
                    <a:pt x="1353" y="18"/>
                  </a:lnTo>
                  <a:lnTo>
                    <a:pt x="1353" y="18"/>
                  </a:lnTo>
                  <a:lnTo>
                    <a:pt x="1356" y="18"/>
                  </a:lnTo>
                  <a:lnTo>
                    <a:pt x="1360" y="15"/>
                  </a:lnTo>
                  <a:lnTo>
                    <a:pt x="1367" y="13"/>
                  </a:lnTo>
                  <a:lnTo>
                    <a:pt x="1367" y="13"/>
                  </a:lnTo>
                  <a:lnTo>
                    <a:pt x="1370" y="13"/>
                  </a:lnTo>
                  <a:lnTo>
                    <a:pt x="1371" y="11"/>
                  </a:lnTo>
                  <a:lnTo>
                    <a:pt x="1368" y="7"/>
                  </a:lnTo>
                  <a:lnTo>
                    <a:pt x="1368" y="7"/>
                  </a:lnTo>
                  <a:lnTo>
                    <a:pt x="1367" y="5"/>
                  </a:lnTo>
                  <a:lnTo>
                    <a:pt x="1363" y="4"/>
                  </a:lnTo>
                  <a:lnTo>
                    <a:pt x="1356" y="4"/>
                  </a:lnTo>
                  <a:lnTo>
                    <a:pt x="1356" y="4"/>
                  </a:lnTo>
                  <a:lnTo>
                    <a:pt x="1347" y="1"/>
                  </a:lnTo>
                  <a:lnTo>
                    <a:pt x="1339" y="0"/>
                  </a:lnTo>
                  <a:lnTo>
                    <a:pt x="1339" y="0"/>
                  </a:lnTo>
                  <a:lnTo>
                    <a:pt x="1330" y="1"/>
                  </a:lnTo>
                  <a:lnTo>
                    <a:pt x="1317" y="4"/>
                  </a:lnTo>
                  <a:lnTo>
                    <a:pt x="1317" y="4"/>
                  </a:lnTo>
                  <a:lnTo>
                    <a:pt x="1310" y="7"/>
                  </a:lnTo>
                  <a:lnTo>
                    <a:pt x="1306" y="10"/>
                  </a:lnTo>
                  <a:lnTo>
                    <a:pt x="1303" y="14"/>
                  </a:lnTo>
                  <a:lnTo>
                    <a:pt x="1300" y="17"/>
                  </a:lnTo>
                  <a:lnTo>
                    <a:pt x="1300" y="17"/>
                  </a:lnTo>
                  <a:lnTo>
                    <a:pt x="1295" y="20"/>
                  </a:lnTo>
                  <a:lnTo>
                    <a:pt x="1290" y="24"/>
                  </a:lnTo>
                  <a:lnTo>
                    <a:pt x="1287" y="28"/>
                  </a:lnTo>
                  <a:lnTo>
                    <a:pt x="1287" y="30"/>
                  </a:lnTo>
                  <a:lnTo>
                    <a:pt x="1289" y="31"/>
                  </a:lnTo>
                  <a:lnTo>
                    <a:pt x="1289" y="31"/>
                  </a:lnTo>
                  <a:lnTo>
                    <a:pt x="1292" y="32"/>
                  </a:lnTo>
                  <a:lnTo>
                    <a:pt x="1292" y="34"/>
                  </a:lnTo>
                  <a:lnTo>
                    <a:pt x="1292" y="38"/>
                  </a:lnTo>
                  <a:lnTo>
                    <a:pt x="1292" y="38"/>
                  </a:lnTo>
                  <a:lnTo>
                    <a:pt x="1292" y="40"/>
                  </a:lnTo>
                  <a:lnTo>
                    <a:pt x="1290" y="41"/>
                  </a:lnTo>
                  <a:lnTo>
                    <a:pt x="1283" y="41"/>
                  </a:lnTo>
                  <a:lnTo>
                    <a:pt x="1283" y="41"/>
                  </a:lnTo>
                  <a:lnTo>
                    <a:pt x="1269" y="41"/>
                  </a:lnTo>
                  <a:lnTo>
                    <a:pt x="1262" y="41"/>
                  </a:lnTo>
                  <a:lnTo>
                    <a:pt x="1259" y="42"/>
                  </a:lnTo>
                  <a:lnTo>
                    <a:pt x="1259" y="44"/>
                  </a:lnTo>
                  <a:lnTo>
                    <a:pt x="1259" y="44"/>
                  </a:lnTo>
                  <a:lnTo>
                    <a:pt x="1260" y="47"/>
                  </a:lnTo>
                  <a:lnTo>
                    <a:pt x="1265" y="48"/>
                  </a:lnTo>
                  <a:lnTo>
                    <a:pt x="1267" y="51"/>
                  </a:lnTo>
                  <a:lnTo>
                    <a:pt x="1269" y="52"/>
                  </a:lnTo>
                  <a:lnTo>
                    <a:pt x="1269" y="52"/>
                  </a:lnTo>
                  <a:lnTo>
                    <a:pt x="1267" y="52"/>
                  </a:lnTo>
                  <a:lnTo>
                    <a:pt x="1265" y="52"/>
                  </a:lnTo>
                  <a:lnTo>
                    <a:pt x="1258" y="50"/>
                  </a:lnTo>
                  <a:lnTo>
                    <a:pt x="1258" y="50"/>
                  </a:lnTo>
                  <a:lnTo>
                    <a:pt x="1253" y="48"/>
                  </a:lnTo>
                  <a:lnTo>
                    <a:pt x="1249" y="50"/>
                  </a:lnTo>
                  <a:lnTo>
                    <a:pt x="1245" y="51"/>
                  </a:lnTo>
                  <a:lnTo>
                    <a:pt x="1243" y="52"/>
                  </a:lnTo>
                  <a:lnTo>
                    <a:pt x="1243" y="52"/>
                  </a:lnTo>
                  <a:lnTo>
                    <a:pt x="1240" y="55"/>
                  </a:lnTo>
                  <a:lnTo>
                    <a:pt x="1238" y="55"/>
                  </a:lnTo>
                  <a:lnTo>
                    <a:pt x="1232" y="55"/>
                  </a:lnTo>
                  <a:lnTo>
                    <a:pt x="1232" y="55"/>
                  </a:lnTo>
                  <a:lnTo>
                    <a:pt x="1230" y="55"/>
                  </a:lnTo>
                  <a:lnTo>
                    <a:pt x="1228" y="55"/>
                  </a:lnTo>
                  <a:lnTo>
                    <a:pt x="1225" y="55"/>
                  </a:lnTo>
                  <a:lnTo>
                    <a:pt x="1222" y="55"/>
                  </a:lnTo>
                  <a:lnTo>
                    <a:pt x="1222" y="55"/>
                  </a:lnTo>
                  <a:lnTo>
                    <a:pt x="1222" y="55"/>
                  </a:lnTo>
                  <a:lnTo>
                    <a:pt x="1222" y="54"/>
                  </a:lnTo>
                  <a:lnTo>
                    <a:pt x="1223" y="51"/>
                  </a:lnTo>
                  <a:lnTo>
                    <a:pt x="1226" y="50"/>
                  </a:lnTo>
                  <a:lnTo>
                    <a:pt x="1226" y="48"/>
                  </a:lnTo>
                  <a:lnTo>
                    <a:pt x="1226" y="47"/>
                  </a:lnTo>
                  <a:lnTo>
                    <a:pt x="1226" y="47"/>
                  </a:lnTo>
                  <a:lnTo>
                    <a:pt x="1223" y="45"/>
                  </a:lnTo>
                  <a:lnTo>
                    <a:pt x="1218" y="47"/>
                  </a:lnTo>
                  <a:lnTo>
                    <a:pt x="1213" y="48"/>
                  </a:lnTo>
                  <a:lnTo>
                    <a:pt x="1212" y="51"/>
                  </a:lnTo>
                  <a:lnTo>
                    <a:pt x="1212" y="51"/>
                  </a:lnTo>
                  <a:lnTo>
                    <a:pt x="1211" y="52"/>
                  </a:lnTo>
                  <a:lnTo>
                    <a:pt x="1209" y="52"/>
                  </a:lnTo>
                  <a:lnTo>
                    <a:pt x="1206" y="51"/>
                  </a:lnTo>
                  <a:lnTo>
                    <a:pt x="1203" y="50"/>
                  </a:lnTo>
                  <a:lnTo>
                    <a:pt x="1201" y="50"/>
                  </a:lnTo>
                  <a:lnTo>
                    <a:pt x="1201" y="50"/>
                  </a:lnTo>
                  <a:lnTo>
                    <a:pt x="1191" y="54"/>
                  </a:lnTo>
                  <a:lnTo>
                    <a:pt x="1191" y="54"/>
                  </a:lnTo>
                  <a:lnTo>
                    <a:pt x="1186" y="55"/>
                  </a:lnTo>
                  <a:lnTo>
                    <a:pt x="1181" y="54"/>
                  </a:lnTo>
                  <a:lnTo>
                    <a:pt x="1178" y="54"/>
                  </a:lnTo>
                  <a:lnTo>
                    <a:pt x="1175" y="55"/>
                  </a:lnTo>
                  <a:lnTo>
                    <a:pt x="1175" y="55"/>
                  </a:lnTo>
                  <a:lnTo>
                    <a:pt x="1175" y="57"/>
                  </a:lnTo>
                  <a:lnTo>
                    <a:pt x="1175" y="58"/>
                  </a:lnTo>
                  <a:lnTo>
                    <a:pt x="1179" y="60"/>
                  </a:lnTo>
                  <a:lnTo>
                    <a:pt x="1182" y="61"/>
                  </a:lnTo>
                  <a:lnTo>
                    <a:pt x="1185" y="62"/>
                  </a:lnTo>
                  <a:lnTo>
                    <a:pt x="1185" y="62"/>
                  </a:lnTo>
                  <a:lnTo>
                    <a:pt x="1181" y="64"/>
                  </a:lnTo>
                  <a:lnTo>
                    <a:pt x="1172" y="64"/>
                  </a:lnTo>
                  <a:lnTo>
                    <a:pt x="1162" y="65"/>
                  </a:lnTo>
                  <a:lnTo>
                    <a:pt x="1158" y="67"/>
                  </a:lnTo>
                  <a:lnTo>
                    <a:pt x="1158" y="67"/>
                  </a:lnTo>
                  <a:lnTo>
                    <a:pt x="1157" y="68"/>
                  </a:lnTo>
                  <a:lnTo>
                    <a:pt x="1152" y="68"/>
                  </a:lnTo>
                  <a:lnTo>
                    <a:pt x="1138" y="69"/>
                  </a:lnTo>
                  <a:lnTo>
                    <a:pt x="1138" y="69"/>
                  </a:lnTo>
                  <a:lnTo>
                    <a:pt x="1132" y="69"/>
                  </a:lnTo>
                  <a:lnTo>
                    <a:pt x="1129" y="72"/>
                  </a:lnTo>
                  <a:lnTo>
                    <a:pt x="1127" y="75"/>
                  </a:lnTo>
                  <a:lnTo>
                    <a:pt x="1122" y="77"/>
                  </a:lnTo>
                  <a:lnTo>
                    <a:pt x="1122" y="77"/>
                  </a:lnTo>
                  <a:lnTo>
                    <a:pt x="1114" y="78"/>
                  </a:lnTo>
                  <a:lnTo>
                    <a:pt x="1110" y="79"/>
                  </a:lnTo>
                  <a:lnTo>
                    <a:pt x="1108" y="82"/>
                  </a:lnTo>
                  <a:lnTo>
                    <a:pt x="1108" y="82"/>
                  </a:lnTo>
                  <a:lnTo>
                    <a:pt x="1105" y="85"/>
                  </a:lnTo>
                  <a:lnTo>
                    <a:pt x="1101" y="87"/>
                  </a:lnTo>
                  <a:lnTo>
                    <a:pt x="1098" y="85"/>
                  </a:lnTo>
                  <a:lnTo>
                    <a:pt x="1095" y="84"/>
                  </a:lnTo>
                  <a:lnTo>
                    <a:pt x="1095" y="84"/>
                  </a:lnTo>
                  <a:lnTo>
                    <a:pt x="1093" y="82"/>
                  </a:lnTo>
                  <a:lnTo>
                    <a:pt x="1090" y="84"/>
                  </a:lnTo>
                  <a:lnTo>
                    <a:pt x="1088" y="85"/>
                  </a:lnTo>
                  <a:lnTo>
                    <a:pt x="1088" y="85"/>
                  </a:lnTo>
                  <a:lnTo>
                    <a:pt x="1090" y="87"/>
                  </a:lnTo>
                  <a:lnTo>
                    <a:pt x="1090" y="87"/>
                  </a:lnTo>
                  <a:lnTo>
                    <a:pt x="1091" y="87"/>
                  </a:lnTo>
                  <a:lnTo>
                    <a:pt x="1090" y="88"/>
                  </a:lnTo>
                  <a:lnTo>
                    <a:pt x="1088" y="89"/>
                  </a:lnTo>
                  <a:lnTo>
                    <a:pt x="1087" y="89"/>
                  </a:lnTo>
                  <a:lnTo>
                    <a:pt x="1087" y="89"/>
                  </a:lnTo>
                  <a:lnTo>
                    <a:pt x="1084" y="91"/>
                  </a:lnTo>
                  <a:lnTo>
                    <a:pt x="1081" y="92"/>
                  </a:lnTo>
                  <a:lnTo>
                    <a:pt x="1080" y="94"/>
                  </a:lnTo>
                  <a:lnTo>
                    <a:pt x="1081" y="94"/>
                  </a:lnTo>
                  <a:lnTo>
                    <a:pt x="1081" y="94"/>
                  </a:lnTo>
                  <a:lnTo>
                    <a:pt x="1084" y="94"/>
                  </a:lnTo>
                  <a:lnTo>
                    <a:pt x="1085" y="95"/>
                  </a:lnTo>
                  <a:lnTo>
                    <a:pt x="1085" y="98"/>
                  </a:lnTo>
                  <a:lnTo>
                    <a:pt x="1085" y="99"/>
                  </a:lnTo>
                  <a:lnTo>
                    <a:pt x="1085" y="99"/>
                  </a:lnTo>
                  <a:lnTo>
                    <a:pt x="1083" y="101"/>
                  </a:lnTo>
                  <a:lnTo>
                    <a:pt x="1078" y="99"/>
                  </a:lnTo>
                  <a:lnTo>
                    <a:pt x="1074" y="98"/>
                  </a:lnTo>
                  <a:lnTo>
                    <a:pt x="1071" y="99"/>
                  </a:lnTo>
                  <a:lnTo>
                    <a:pt x="1071" y="99"/>
                  </a:lnTo>
                  <a:lnTo>
                    <a:pt x="1071" y="101"/>
                  </a:lnTo>
                  <a:lnTo>
                    <a:pt x="1073" y="102"/>
                  </a:lnTo>
                  <a:lnTo>
                    <a:pt x="1077" y="104"/>
                  </a:lnTo>
                  <a:lnTo>
                    <a:pt x="1080" y="104"/>
                  </a:lnTo>
                  <a:lnTo>
                    <a:pt x="1080" y="104"/>
                  </a:lnTo>
                  <a:lnTo>
                    <a:pt x="1083" y="104"/>
                  </a:lnTo>
                  <a:lnTo>
                    <a:pt x="1085" y="105"/>
                  </a:lnTo>
                  <a:lnTo>
                    <a:pt x="1087" y="109"/>
                  </a:lnTo>
                  <a:lnTo>
                    <a:pt x="1087" y="109"/>
                  </a:lnTo>
                  <a:lnTo>
                    <a:pt x="1087" y="111"/>
                  </a:lnTo>
                  <a:lnTo>
                    <a:pt x="1085" y="111"/>
                  </a:lnTo>
                  <a:lnTo>
                    <a:pt x="1083" y="109"/>
                  </a:lnTo>
                  <a:lnTo>
                    <a:pt x="1078" y="109"/>
                  </a:lnTo>
                  <a:lnTo>
                    <a:pt x="1075" y="111"/>
                  </a:lnTo>
                  <a:lnTo>
                    <a:pt x="1075" y="111"/>
                  </a:lnTo>
                  <a:lnTo>
                    <a:pt x="1074" y="112"/>
                  </a:lnTo>
                  <a:lnTo>
                    <a:pt x="1075" y="114"/>
                  </a:lnTo>
                  <a:lnTo>
                    <a:pt x="1081" y="115"/>
                  </a:lnTo>
                  <a:lnTo>
                    <a:pt x="1081" y="115"/>
                  </a:lnTo>
                  <a:lnTo>
                    <a:pt x="1084" y="115"/>
                  </a:lnTo>
                  <a:lnTo>
                    <a:pt x="1084" y="116"/>
                  </a:lnTo>
                  <a:lnTo>
                    <a:pt x="1084" y="118"/>
                  </a:lnTo>
                  <a:lnTo>
                    <a:pt x="1087" y="121"/>
                  </a:lnTo>
                  <a:lnTo>
                    <a:pt x="1087" y="121"/>
                  </a:lnTo>
                  <a:lnTo>
                    <a:pt x="1087" y="121"/>
                  </a:lnTo>
                  <a:lnTo>
                    <a:pt x="1087" y="121"/>
                  </a:lnTo>
                  <a:lnTo>
                    <a:pt x="1088" y="122"/>
                  </a:lnTo>
                  <a:lnTo>
                    <a:pt x="1087" y="125"/>
                  </a:lnTo>
                  <a:lnTo>
                    <a:pt x="1085" y="126"/>
                  </a:lnTo>
                  <a:lnTo>
                    <a:pt x="1085" y="128"/>
                  </a:lnTo>
                  <a:lnTo>
                    <a:pt x="1085" y="128"/>
                  </a:lnTo>
                  <a:lnTo>
                    <a:pt x="1085" y="129"/>
                  </a:lnTo>
                  <a:lnTo>
                    <a:pt x="1084" y="131"/>
                  </a:lnTo>
                  <a:lnTo>
                    <a:pt x="1081" y="131"/>
                  </a:lnTo>
                  <a:lnTo>
                    <a:pt x="1081" y="129"/>
                  </a:lnTo>
                  <a:lnTo>
                    <a:pt x="1081" y="129"/>
                  </a:lnTo>
                  <a:lnTo>
                    <a:pt x="1078" y="128"/>
                  </a:lnTo>
                  <a:lnTo>
                    <a:pt x="1074" y="126"/>
                  </a:lnTo>
                  <a:lnTo>
                    <a:pt x="1070" y="126"/>
                  </a:lnTo>
                  <a:lnTo>
                    <a:pt x="1065" y="128"/>
                  </a:lnTo>
                  <a:lnTo>
                    <a:pt x="1065" y="128"/>
                  </a:lnTo>
                  <a:lnTo>
                    <a:pt x="1063" y="132"/>
                  </a:lnTo>
                  <a:lnTo>
                    <a:pt x="1060" y="132"/>
                  </a:lnTo>
                  <a:lnTo>
                    <a:pt x="1058" y="131"/>
                  </a:lnTo>
                  <a:lnTo>
                    <a:pt x="1058" y="131"/>
                  </a:lnTo>
                  <a:lnTo>
                    <a:pt x="1054" y="129"/>
                  </a:lnTo>
                  <a:lnTo>
                    <a:pt x="1050" y="131"/>
                  </a:lnTo>
                  <a:lnTo>
                    <a:pt x="1034" y="132"/>
                  </a:lnTo>
                  <a:lnTo>
                    <a:pt x="1034" y="132"/>
                  </a:lnTo>
                  <a:lnTo>
                    <a:pt x="1011" y="133"/>
                  </a:lnTo>
                  <a:lnTo>
                    <a:pt x="1000" y="135"/>
                  </a:lnTo>
                  <a:lnTo>
                    <a:pt x="993" y="136"/>
                  </a:lnTo>
                  <a:lnTo>
                    <a:pt x="993" y="136"/>
                  </a:lnTo>
                  <a:lnTo>
                    <a:pt x="989" y="138"/>
                  </a:lnTo>
                  <a:lnTo>
                    <a:pt x="986" y="142"/>
                  </a:lnTo>
                  <a:lnTo>
                    <a:pt x="986" y="148"/>
                  </a:lnTo>
                  <a:lnTo>
                    <a:pt x="986" y="149"/>
                  </a:lnTo>
                  <a:lnTo>
                    <a:pt x="987" y="152"/>
                  </a:lnTo>
                  <a:lnTo>
                    <a:pt x="987" y="152"/>
                  </a:lnTo>
                  <a:lnTo>
                    <a:pt x="990" y="155"/>
                  </a:lnTo>
                  <a:lnTo>
                    <a:pt x="990" y="158"/>
                  </a:lnTo>
                  <a:lnTo>
                    <a:pt x="989" y="161"/>
                  </a:lnTo>
                  <a:lnTo>
                    <a:pt x="987" y="163"/>
                  </a:lnTo>
                  <a:lnTo>
                    <a:pt x="987" y="163"/>
                  </a:lnTo>
                  <a:lnTo>
                    <a:pt x="990" y="166"/>
                  </a:lnTo>
                  <a:lnTo>
                    <a:pt x="996" y="170"/>
                  </a:lnTo>
                  <a:lnTo>
                    <a:pt x="1003" y="173"/>
                  </a:lnTo>
                  <a:lnTo>
                    <a:pt x="1010" y="175"/>
                  </a:lnTo>
                  <a:lnTo>
                    <a:pt x="1010" y="175"/>
                  </a:lnTo>
                  <a:lnTo>
                    <a:pt x="1014" y="176"/>
                  </a:lnTo>
                  <a:lnTo>
                    <a:pt x="1019" y="180"/>
                  </a:lnTo>
                  <a:lnTo>
                    <a:pt x="1020" y="186"/>
                  </a:lnTo>
                  <a:lnTo>
                    <a:pt x="1020" y="188"/>
                  </a:lnTo>
                  <a:lnTo>
                    <a:pt x="1019" y="190"/>
                  </a:lnTo>
                  <a:lnTo>
                    <a:pt x="1019" y="190"/>
                  </a:lnTo>
                  <a:lnTo>
                    <a:pt x="1017" y="192"/>
                  </a:lnTo>
                  <a:lnTo>
                    <a:pt x="1014" y="192"/>
                  </a:lnTo>
                  <a:lnTo>
                    <a:pt x="1007" y="190"/>
                  </a:lnTo>
                  <a:lnTo>
                    <a:pt x="999" y="186"/>
                  </a:lnTo>
                  <a:lnTo>
                    <a:pt x="992" y="182"/>
                  </a:lnTo>
                  <a:lnTo>
                    <a:pt x="992" y="182"/>
                  </a:lnTo>
                  <a:lnTo>
                    <a:pt x="983" y="178"/>
                  </a:lnTo>
                  <a:lnTo>
                    <a:pt x="973" y="173"/>
                  </a:lnTo>
                  <a:lnTo>
                    <a:pt x="962" y="172"/>
                  </a:lnTo>
                  <a:lnTo>
                    <a:pt x="955" y="172"/>
                  </a:lnTo>
                  <a:lnTo>
                    <a:pt x="955" y="172"/>
                  </a:lnTo>
                  <a:lnTo>
                    <a:pt x="952" y="172"/>
                  </a:lnTo>
                  <a:lnTo>
                    <a:pt x="950" y="169"/>
                  </a:lnTo>
                  <a:lnTo>
                    <a:pt x="947" y="168"/>
                  </a:lnTo>
                  <a:lnTo>
                    <a:pt x="943" y="166"/>
                  </a:lnTo>
                  <a:lnTo>
                    <a:pt x="943" y="166"/>
                  </a:lnTo>
                  <a:lnTo>
                    <a:pt x="937" y="168"/>
                  </a:lnTo>
                  <a:lnTo>
                    <a:pt x="933" y="170"/>
                  </a:lnTo>
                  <a:lnTo>
                    <a:pt x="930" y="173"/>
                  </a:lnTo>
                  <a:lnTo>
                    <a:pt x="932" y="173"/>
                  </a:lnTo>
                  <a:lnTo>
                    <a:pt x="933" y="175"/>
                  </a:lnTo>
                  <a:lnTo>
                    <a:pt x="933" y="175"/>
                  </a:lnTo>
                  <a:lnTo>
                    <a:pt x="940" y="175"/>
                  </a:lnTo>
                  <a:lnTo>
                    <a:pt x="940" y="175"/>
                  </a:lnTo>
                  <a:lnTo>
                    <a:pt x="940" y="176"/>
                  </a:lnTo>
                  <a:lnTo>
                    <a:pt x="940" y="176"/>
                  </a:lnTo>
                  <a:lnTo>
                    <a:pt x="939" y="178"/>
                  </a:lnTo>
                  <a:lnTo>
                    <a:pt x="940" y="179"/>
                  </a:lnTo>
                  <a:lnTo>
                    <a:pt x="949" y="182"/>
                  </a:lnTo>
                  <a:lnTo>
                    <a:pt x="949" y="182"/>
                  </a:lnTo>
                  <a:lnTo>
                    <a:pt x="950" y="183"/>
                  </a:lnTo>
                  <a:lnTo>
                    <a:pt x="950" y="185"/>
                  </a:lnTo>
                  <a:lnTo>
                    <a:pt x="947" y="186"/>
                  </a:lnTo>
                  <a:lnTo>
                    <a:pt x="942" y="186"/>
                  </a:lnTo>
                  <a:lnTo>
                    <a:pt x="935" y="185"/>
                  </a:lnTo>
                  <a:lnTo>
                    <a:pt x="935" y="185"/>
                  </a:lnTo>
                  <a:lnTo>
                    <a:pt x="929" y="182"/>
                  </a:lnTo>
                  <a:lnTo>
                    <a:pt x="925" y="183"/>
                  </a:lnTo>
                  <a:lnTo>
                    <a:pt x="920" y="185"/>
                  </a:lnTo>
                  <a:lnTo>
                    <a:pt x="918" y="188"/>
                  </a:lnTo>
                  <a:lnTo>
                    <a:pt x="918" y="188"/>
                  </a:lnTo>
                  <a:lnTo>
                    <a:pt x="918" y="189"/>
                  </a:lnTo>
                  <a:lnTo>
                    <a:pt x="919" y="192"/>
                  </a:lnTo>
                  <a:lnTo>
                    <a:pt x="923" y="196"/>
                  </a:lnTo>
                  <a:lnTo>
                    <a:pt x="930" y="202"/>
                  </a:lnTo>
                  <a:lnTo>
                    <a:pt x="939" y="205"/>
                  </a:lnTo>
                  <a:lnTo>
                    <a:pt x="939" y="205"/>
                  </a:lnTo>
                  <a:lnTo>
                    <a:pt x="946" y="206"/>
                  </a:lnTo>
                  <a:lnTo>
                    <a:pt x="949" y="209"/>
                  </a:lnTo>
                  <a:lnTo>
                    <a:pt x="950" y="210"/>
                  </a:lnTo>
                  <a:lnTo>
                    <a:pt x="953" y="212"/>
                  </a:lnTo>
                  <a:lnTo>
                    <a:pt x="953" y="212"/>
                  </a:lnTo>
                  <a:lnTo>
                    <a:pt x="956" y="215"/>
                  </a:lnTo>
                  <a:lnTo>
                    <a:pt x="956" y="216"/>
                  </a:lnTo>
                  <a:lnTo>
                    <a:pt x="955" y="216"/>
                  </a:lnTo>
                  <a:lnTo>
                    <a:pt x="952" y="217"/>
                  </a:lnTo>
                  <a:lnTo>
                    <a:pt x="952" y="217"/>
                  </a:lnTo>
                  <a:lnTo>
                    <a:pt x="947" y="216"/>
                  </a:lnTo>
                  <a:lnTo>
                    <a:pt x="943" y="213"/>
                  </a:lnTo>
                  <a:lnTo>
                    <a:pt x="933" y="207"/>
                  </a:lnTo>
                  <a:lnTo>
                    <a:pt x="933" y="207"/>
                  </a:lnTo>
                  <a:lnTo>
                    <a:pt x="926" y="206"/>
                  </a:lnTo>
                  <a:lnTo>
                    <a:pt x="918" y="206"/>
                  </a:lnTo>
                  <a:lnTo>
                    <a:pt x="910" y="206"/>
                  </a:lnTo>
                  <a:lnTo>
                    <a:pt x="908" y="206"/>
                  </a:lnTo>
                  <a:lnTo>
                    <a:pt x="906" y="205"/>
                  </a:lnTo>
                  <a:lnTo>
                    <a:pt x="906" y="205"/>
                  </a:lnTo>
                  <a:lnTo>
                    <a:pt x="905" y="202"/>
                  </a:lnTo>
                  <a:lnTo>
                    <a:pt x="905" y="200"/>
                  </a:lnTo>
                  <a:lnTo>
                    <a:pt x="906" y="198"/>
                  </a:lnTo>
                  <a:lnTo>
                    <a:pt x="905" y="195"/>
                  </a:lnTo>
                  <a:lnTo>
                    <a:pt x="905" y="195"/>
                  </a:lnTo>
                  <a:lnTo>
                    <a:pt x="903" y="192"/>
                  </a:lnTo>
                  <a:lnTo>
                    <a:pt x="903" y="189"/>
                  </a:lnTo>
                  <a:lnTo>
                    <a:pt x="909" y="179"/>
                  </a:lnTo>
                  <a:lnTo>
                    <a:pt x="909" y="179"/>
                  </a:lnTo>
                  <a:lnTo>
                    <a:pt x="909" y="176"/>
                  </a:lnTo>
                  <a:lnTo>
                    <a:pt x="910" y="173"/>
                  </a:lnTo>
                  <a:lnTo>
                    <a:pt x="909" y="168"/>
                  </a:lnTo>
                  <a:lnTo>
                    <a:pt x="906" y="162"/>
                  </a:lnTo>
                  <a:lnTo>
                    <a:pt x="902" y="159"/>
                  </a:lnTo>
                  <a:lnTo>
                    <a:pt x="902" y="159"/>
                  </a:lnTo>
                  <a:lnTo>
                    <a:pt x="898" y="159"/>
                  </a:lnTo>
                  <a:lnTo>
                    <a:pt x="896" y="161"/>
                  </a:lnTo>
                  <a:lnTo>
                    <a:pt x="896" y="163"/>
                  </a:lnTo>
                  <a:lnTo>
                    <a:pt x="898" y="165"/>
                  </a:lnTo>
                  <a:lnTo>
                    <a:pt x="898" y="165"/>
                  </a:lnTo>
                  <a:lnTo>
                    <a:pt x="898" y="168"/>
                  </a:lnTo>
                  <a:lnTo>
                    <a:pt x="898" y="172"/>
                  </a:lnTo>
                  <a:lnTo>
                    <a:pt x="896" y="178"/>
                  </a:lnTo>
                  <a:lnTo>
                    <a:pt x="893" y="182"/>
                  </a:lnTo>
                  <a:lnTo>
                    <a:pt x="893" y="182"/>
                  </a:lnTo>
                  <a:lnTo>
                    <a:pt x="888" y="186"/>
                  </a:lnTo>
                  <a:lnTo>
                    <a:pt x="882" y="188"/>
                  </a:lnTo>
                  <a:lnTo>
                    <a:pt x="876" y="190"/>
                  </a:lnTo>
                  <a:lnTo>
                    <a:pt x="875" y="190"/>
                  </a:lnTo>
                  <a:lnTo>
                    <a:pt x="873" y="192"/>
                  </a:lnTo>
                  <a:lnTo>
                    <a:pt x="873" y="192"/>
                  </a:lnTo>
                  <a:lnTo>
                    <a:pt x="872" y="195"/>
                  </a:lnTo>
                  <a:lnTo>
                    <a:pt x="869" y="198"/>
                  </a:lnTo>
                  <a:lnTo>
                    <a:pt x="868" y="200"/>
                  </a:lnTo>
                  <a:lnTo>
                    <a:pt x="866" y="200"/>
                  </a:lnTo>
                  <a:lnTo>
                    <a:pt x="868" y="202"/>
                  </a:lnTo>
                  <a:lnTo>
                    <a:pt x="868" y="202"/>
                  </a:lnTo>
                  <a:lnTo>
                    <a:pt x="878" y="213"/>
                  </a:lnTo>
                  <a:lnTo>
                    <a:pt x="882" y="219"/>
                  </a:lnTo>
                  <a:lnTo>
                    <a:pt x="886" y="225"/>
                  </a:lnTo>
                  <a:lnTo>
                    <a:pt x="886" y="225"/>
                  </a:lnTo>
                  <a:lnTo>
                    <a:pt x="886" y="226"/>
                  </a:lnTo>
                  <a:lnTo>
                    <a:pt x="885" y="229"/>
                  </a:lnTo>
                  <a:lnTo>
                    <a:pt x="881" y="236"/>
                  </a:lnTo>
                  <a:lnTo>
                    <a:pt x="878" y="244"/>
                  </a:lnTo>
                  <a:lnTo>
                    <a:pt x="876" y="247"/>
                  </a:lnTo>
                  <a:lnTo>
                    <a:pt x="876" y="252"/>
                  </a:lnTo>
                  <a:lnTo>
                    <a:pt x="876" y="252"/>
                  </a:lnTo>
                  <a:lnTo>
                    <a:pt x="876" y="257"/>
                  </a:lnTo>
                  <a:lnTo>
                    <a:pt x="876" y="262"/>
                  </a:lnTo>
                  <a:lnTo>
                    <a:pt x="876" y="264"/>
                  </a:lnTo>
                  <a:lnTo>
                    <a:pt x="878" y="267"/>
                  </a:lnTo>
                  <a:lnTo>
                    <a:pt x="878" y="267"/>
                  </a:lnTo>
                  <a:lnTo>
                    <a:pt x="879" y="269"/>
                  </a:lnTo>
                  <a:lnTo>
                    <a:pt x="883" y="269"/>
                  </a:lnTo>
                  <a:lnTo>
                    <a:pt x="886" y="269"/>
                  </a:lnTo>
                  <a:lnTo>
                    <a:pt x="889" y="270"/>
                  </a:lnTo>
                  <a:lnTo>
                    <a:pt x="889" y="270"/>
                  </a:lnTo>
                  <a:lnTo>
                    <a:pt x="892" y="270"/>
                  </a:lnTo>
                  <a:lnTo>
                    <a:pt x="896" y="269"/>
                  </a:lnTo>
                  <a:lnTo>
                    <a:pt x="908" y="266"/>
                  </a:lnTo>
                  <a:lnTo>
                    <a:pt x="908" y="266"/>
                  </a:lnTo>
                  <a:lnTo>
                    <a:pt x="916" y="266"/>
                  </a:lnTo>
                  <a:lnTo>
                    <a:pt x="925" y="269"/>
                  </a:lnTo>
                  <a:lnTo>
                    <a:pt x="939" y="276"/>
                  </a:lnTo>
                  <a:lnTo>
                    <a:pt x="939" y="276"/>
                  </a:lnTo>
                  <a:lnTo>
                    <a:pt x="942" y="279"/>
                  </a:lnTo>
                  <a:lnTo>
                    <a:pt x="943" y="281"/>
                  </a:lnTo>
                  <a:lnTo>
                    <a:pt x="943" y="284"/>
                  </a:lnTo>
                  <a:lnTo>
                    <a:pt x="945" y="289"/>
                  </a:lnTo>
                  <a:lnTo>
                    <a:pt x="945" y="289"/>
                  </a:lnTo>
                  <a:lnTo>
                    <a:pt x="946" y="290"/>
                  </a:lnTo>
                  <a:lnTo>
                    <a:pt x="945" y="291"/>
                  </a:lnTo>
                  <a:lnTo>
                    <a:pt x="942" y="293"/>
                  </a:lnTo>
                  <a:lnTo>
                    <a:pt x="939" y="296"/>
                  </a:lnTo>
                  <a:lnTo>
                    <a:pt x="937" y="297"/>
                  </a:lnTo>
                  <a:lnTo>
                    <a:pt x="937" y="300"/>
                  </a:lnTo>
                  <a:lnTo>
                    <a:pt x="937" y="300"/>
                  </a:lnTo>
                  <a:lnTo>
                    <a:pt x="937" y="303"/>
                  </a:lnTo>
                  <a:lnTo>
                    <a:pt x="940" y="304"/>
                  </a:lnTo>
                  <a:lnTo>
                    <a:pt x="946" y="308"/>
                  </a:lnTo>
                  <a:lnTo>
                    <a:pt x="953" y="310"/>
                  </a:lnTo>
                  <a:lnTo>
                    <a:pt x="956" y="313"/>
                  </a:lnTo>
                  <a:lnTo>
                    <a:pt x="956" y="313"/>
                  </a:lnTo>
                  <a:lnTo>
                    <a:pt x="955" y="313"/>
                  </a:lnTo>
                  <a:lnTo>
                    <a:pt x="949" y="313"/>
                  </a:lnTo>
                  <a:lnTo>
                    <a:pt x="937" y="311"/>
                  </a:lnTo>
                  <a:lnTo>
                    <a:pt x="937" y="311"/>
                  </a:lnTo>
                  <a:lnTo>
                    <a:pt x="935" y="308"/>
                  </a:lnTo>
                  <a:lnTo>
                    <a:pt x="933" y="306"/>
                  </a:lnTo>
                  <a:lnTo>
                    <a:pt x="930" y="301"/>
                  </a:lnTo>
                  <a:lnTo>
                    <a:pt x="930" y="301"/>
                  </a:lnTo>
                  <a:lnTo>
                    <a:pt x="930" y="299"/>
                  </a:lnTo>
                  <a:lnTo>
                    <a:pt x="932" y="296"/>
                  </a:lnTo>
                  <a:lnTo>
                    <a:pt x="933" y="293"/>
                  </a:lnTo>
                  <a:lnTo>
                    <a:pt x="935" y="289"/>
                  </a:lnTo>
                  <a:lnTo>
                    <a:pt x="935" y="289"/>
                  </a:lnTo>
                  <a:lnTo>
                    <a:pt x="933" y="286"/>
                  </a:lnTo>
                  <a:lnTo>
                    <a:pt x="932" y="283"/>
                  </a:lnTo>
                  <a:lnTo>
                    <a:pt x="926" y="279"/>
                  </a:lnTo>
                  <a:lnTo>
                    <a:pt x="926" y="279"/>
                  </a:lnTo>
                  <a:lnTo>
                    <a:pt x="922" y="274"/>
                  </a:lnTo>
                  <a:lnTo>
                    <a:pt x="919" y="273"/>
                  </a:lnTo>
                  <a:lnTo>
                    <a:pt x="916" y="273"/>
                  </a:lnTo>
                  <a:lnTo>
                    <a:pt x="916" y="273"/>
                  </a:lnTo>
                  <a:lnTo>
                    <a:pt x="905" y="274"/>
                  </a:lnTo>
                  <a:lnTo>
                    <a:pt x="898" y="276"/>
                  </a:lnTo>
                  <a:lnTo>
                    <a:pt x="892" y="279"/>
                  </a:lnTo>
                  <a:lnTo>
                    <a:pt x="892" y="279"/>
                  </a:lnTo>
                  <a:lnTo>
                    <a:pt x="890" y="281"/>
                  </a:lnTo>
                  <a:lnTo>
                    <a:pt x="890" y="283"/>
                  </a:lnTo>
                  <a:lnTo>
                    <a:pt x="890" y="290"/>
                  </a:lnTo>
                  <a:lnTo>
                    <a:pt x="895" y="301"/>
                  </a:lnTo>
                  <a:lnTo>
                    <a:pt x="895" y="301"/>
                  </a:lnTo>
                  <a:lnTo>
                    <a:pt x="895" y="304"/>
                  </a:lnTo>
                  <a:lnTo>
                    <a:pt x="893" y="306"/>
                  </a:lnTo>
                  <a:lnTo>
                    <a:pt x="889" y="311"/>
                  </a:lnTo>
                  <a:lnTo>
                    <a:pt x="883" y="316"/>
                  </a:lnTo>
                  <a:lnTo>
                    <a:pt x="882" y="318"/>
                  </a:lnTo>
                  <a:lnTo>
                    <a:pt x="882" y="320"/>
                  </a:lnTo>
                  <a:lnTo>
                    <a:pt x="882" y="320"/>
                  </a:lnTo>
                  <a:lnTo>
                    <a:pt x="881" y="323"/>
                  </a:lnTo>
                  <a:lnTo>
                    <a:pt x="879" y="326"/>
                  </a:lnTo>
                  <a:lnTo>
                    <a:pt x="869" y="331"/>
                  </a:lnTo>
                  <a:lnTo>
                    <a:pt x="869" y="331"/>
                  </a:lnTo>
                  <a:lnTo>
                    <a:pt x="859" y="337"/>
                  </a:lnTo>
                  <a:lnTo>
                    <a:pt x="856" y="340"/>
                  </a:lnTo>
                  <a:lnTo>
                    <a:pt x="855" y="344"/>
                  </a:lnTo>
                  <a:lnTo>
                    <a:pt x="855" y="344"/>
                  </a:lnTo>
                  <a:lnTo>
                    <a:pt x="855" y="345"/>
                  </a:lnTo>
                  <a:lnTo>
                    <a:pt x="854" y="347"/>
                  </a:lnTo>
                  <a:lnTo>
                    <a:pt x="849" y="347"/>
                  </a:lnTo>
                  <a:lnTo>
                    <a:pt x="845" y="345"/>
                  </a:lnTo>
                  <a:lnTo>
                    <a:pt x="841" y="344"/>
                  </a:lnTo>
                  <a:lnTo>
                    <a:pt x="841" y="344"/>
                  </a:lnTo>
                  <a:lnTo>
                    <a:pt x="836" y="343"/>
                  </a:lnTo>
                  <a:lnTo>
                    <a:pt x="832" y="344"/>
                  </a:lnTo>
                  <a:lnTo>
                    <a:pt x="826" y="344"/>
                  </a:lnTo>
                  <a:lnTo>
                    <a:pt x="822" y="345"/>
                  </a:lnTo>
                  <a:lnTo>
                    <a:pt x="822" y="345"/>
                  </a:lnTo>
                  <a:lnTo>
                    <a:pt x="818" y="344"/>
                  </a:lnTo>
                  <a:lnTo>
                    <a:pt x="815" y="343"/>
                  </a:lnTo>
                  <a:lnTo>
                    <a:pt x="812" y="341"/>
                  </a:lnTo>
                  <a:lnTo>
                    <a:pt x="809" y="341"/>
                  </a:lnTo>
                  <a:lnTo>
                    <a:pt x="809" y="341"/>
                  </a:lnTo>
                  <a:lnTo>
                    <a:pt x="805" y="341"/>
                  </a:lnTo>
                  <a:lnTo>
                    <a:pt x="802" y="340"/>
                  </a:lnTo>
                  <a:lnTo>
                    <a:pt x="801" y="337"/>
                  </a:lnTo>
                  <a:lnTo>
                    <a:pt x="801" y="334"/>
                  </a:lnTo>
                  <a:lnTo>
                    <a:pt x="801" y="334"/>
                  </a:lnTo>
                  <a:lnTo>
                    <a:pt x="804" y="333"/>
                  </a:lnTo>
                  <a:lnTo>
                    <a:pt x="807" y="333"/>
                  </a:lnTo>
                  <a:lnTo>
                    <a:pt x="808" y="334"/>
                  </a:lnTo>
                  <a:lnTo>
                    <a:pt x="809" y="337"/>
                  </a:lnTo>
                  <a:lnTo>
                    <a:pt x="809" y="337"/>
                  </a:lnTo>
                  <a:lnTo>
                    <a:pt x="811" y="338"/>
                  </a:lnTo>
                  <a:lnTo>
                    <a:pt x="812" y="338"/>
                  </a:lnTo>
                  <a:lnTo>
                    <a:pt x="819" y="335"/>
                  </a:lnTo>
                  <a:lnTo>
                    <a:pt x="819" y="335"/>
                  </a:lnTo>
                  <a:lnTo>
                    <a:pt x="822" y="335"/>
                  </a:lnTo>
                  <a:lnTo>
                    <a:pt x="824" y="335"/>
                  </a:lnTo>
                  <a:lnTo>
                    <a:pt x="825" y="338"/>
                  </a:lnTo>
                  <a:lnTo>
                    <a:pt x="828" y="340"/>
                  </a:lnTo>
                  <a:lnTo>
                    <a:pt x="828" y="340"/>
                  </a:lnTo>
                  <a:lnTo>
                    <a:pt x="832" y="338"/>
                  </a:lnTo>
                  <a:lnTo>
                    <a:pt x="834" y="338"/>
                  </a:lnTo>
                  <a:lnTo>
                    <a:pt x="834" y="337"/>
                  </a:lnTo>
                  <a:lnTo>
                    <a:pt x="836" y="335"/>
                  </a:lnTo>
                  <a:lnTo>
                    <a:pt x="836" y="335"/>
                  </a:lnTo>
                  <a:lnTo>
                    <a:pt x="839" y="335"/>
                  </a:lnTo>
                  <a:lnTo>
                    <a:pt x="841" y="335"/>
                  </a:lnTo>
                  <a:lnTo>
                    <a:pt x="841" y="334"/>
                  </a:lnTo>
                  <a:lnTo>
                    <a:pt x="841" y="333"/>
                  </a:lnTo>
                  <a:lnTo>
                    <a:pt x="841" y="333"/>
                  </a:lnTo>
                  <a:lnTo>
                    <a:pt x="841" y="330"/>
                  </a:lnTo>
                  <a:lnTo>
                    <a:pt x="842" y="328"/>
                  </a:lnTo>
                  <a:lnTo>
                    <a:pt x="848" y="327"/>
                  </a:lnTo>
                  <a:lnTo>
                    <a:pt x="848" y="327"/>
                  </a:lnTo>
                  <a:lnTo>
                    <a:pt x="849" y="324"/>
                  </a:lnTo>
                  <a:lnTo>
                    <a:pt x="851" y="323"/>
                  </a:lnTo>
                  <a:lnTo>
                    <a:pt x="851" y="320"/>
                  </a:lnTo>
                  <a:lnTo>
                    <a:pt x="852" y="318"/>
                  </a:lnTo>
                  <a:lnTo>
                    <a:pt x="852" y="318"/>
                  </a:lnTo>
                  <a:lnTo>
                    <a:pt x="854" y="317"/>
                  </a:lnTo>
                  <a:lnTo>
                    <a:pt x="855" y="314"/>
                  </a:lnTo>
                  <a:lnTo>
                    <a:pt x="855" y="313"/>
                  </a:lnTo>
                  <a:lnTo>
                    <a:pt x="856" y="313"/>
                  </a:lnTo>
                  <a:lnTo>
                    <a:pt x="856" y="313"/>
                  </a:lnTo>
                  <a:lnTo>
                    <a:pt x="859" y="311"/>
                  </a:lnTo>
                  <a:lnTo>
                    <a:pt x="861" y="310"/>
                  </a:lnTo>
                  <a:lnTo>
                    <a:pt x="862" y="308"/>
                  </a:lnTo>
                  <a:lnTo>
                    <a:pt x="865" y="307"/>
                  </a:lnTo>
                  <a:lnTo>
                    <a:pt x="865" y="307"/>
                  </a:lnTo>
                  <a:lnTo>
                    <a:pt x="866" y="307"/>
                  </a:lnTo>
                  <a:lnTo>
                    <a:pt x="868" y="304"/>
                  </a:lnTo>
                  <a:lnTo>
                    <a:pt x="868" y="303"/>
                  </a:lnTo>
                  <a:lnTo>
                    <a:pt x="868" y="300"/>
                  </a:lnTo>
                  <a:lnTo>
                    <a:pt x="868" y="300"/>
                  </a:lnTo>
                  <a:lnTo>
                    <a:pt x="866" y="297"/>
                  </a:lnTo>
                  <a:lnTo>
                    <a:pt x="868" y="294"/>
                  </a:lnTo>
                  <a:lnTo>
                    <a:pt x="869" y="291"/>
                  </a:lnTo>
                  <a:lnTo>
                    <a:pt x="872" y="289"/>
                  </a:lnTo>
                  <a:lnTo>
                    <a:pt x="872" y="289"/>
                  </a:lnTo>
                  <a:lnTo>
                    <a:pt x="873" y="289"/>
                  </a:lnTo>
                  <a:lnTo>
                    <a:pt x="875" y="287"/>
                  </a:lnTo>
                  <a:lnTo>
                    <a:pt x="873" y="284"/>
                  </a:lnTo>
                  <a:lnTo>
                    <a:pt x="872" y="283"/>
                  </a:lnTo>
                  <a:lnTo>
                    <a:pt x="872" y="283"/>
                  </a:lnTo>
                  <a:lnTo>
                    <a:pt x="865" y="277"/>
                  </a:lnTo>
                  <a:lnTo>
                    <a:pt x="861" y="273"/>
                  </a:lnTo>
                  <a:lnTo>
                    <a:pt x="859" y="270"/>
                  </a:lnTo>
                  <a:lnTo>
                    <a:pt x="859" y="270"/>
                  </a:lnTo>
                  <a:lnTo>
                    <a:pt x="859" y="262"/>
                  </a:lnTo>
                  <a:lnTo>
                    <a:pt x="859" y="256"/>
                  </a:lnTo>
                  <a:lnTo>
                    <a:pt x="859" y="253"/>
                  </a:lnTo>
                  <a:lnTo>
                    <a:pt x="859" y="253"/>
                  </a:lnTo>
                  <a:lnTo>
                    <a:pt x="859" y="246"/>
                  </a:lnTo>
                  <a:lnTo>
                    <a:pt x="859" y="237"/>
                  </a:lnTo>
                  <a:lnTo>
                    <a:pt x="859" y="237"/>
                  </a:lnTo>
                  <a:lnTo>
                    <a:pt x="859" y="234"/>
                  </a:lnTo>
                  <a:lnTo>
                    <a:pt x="861" y="230"/>
                  </a:lnTo>
                  <a:lnTo>
                    <a:pt x="863" y="222"/>
                  </a:lnTo>
                  <a:lnTo>
                    <a:pt x="863" y="222"/>
                  </a:lnTo>
                  <a:lnTo>
                    <a:pt x="863" y="219"/>
                  </a:lnTo>
                  <a:lnTo>
                    <a:pt x="862" y="215"/>
                  </a:lnTo>
                  <a:lnTo>
                    <a:pt x="859" y="210"/>
                  </a:lnTo>
                  <a:lnTo>
                    <a:pt x="854" y="206"/>
                  </a:lnTo>
                  <a:lnTo>
                    <a:pt x="851" y="203"/>
                  </a:lnTo>
                  <a:lnTo>
                    <a:pt x="851" y="203"/>
                  </a:lnTo>
                  <a:lnTo>
                    <a:pt x="848" y="200"/>
                  </a:lnTo>
                  <a:lnTo>
                    <a:pt x="848" y="198"/>
                  </a:lnTo>
                  <a:lnTo>
                    <a:pt x="851" y="195"/>
                  </a:lnTo>
                  <a:lnTo>
                    <a:pt x="855" y="190"/>
                  </a:lnTo>
                  <a:lnTo>
                    <a:pt x="855" y="190"/>
                  </a:lnTo>
                  <a:lnTo>
                    <a:pt x="858" y="188"/>
                  </a:lnTo>
                  <a:lnTo>
                    <a:pt x="859" y="185"/>
                  </a:lnTo>
                  <a:lnTo>
                    <a:pt x="862" y="176"/>
                  </a:lnTo>
                  <a:lnTo>
                    <a:pt x="862" y="169"/>
                  </a:lnTo>
                  <a:lnTo>
                    <a:pt x="862" y="163"/>
                  </a:lnTo>
                  <a:lnTo>
                    <a:pt x="862" y="163"/>
                  </a:lnTo>
                  <a:lnTo>
                    <a:pt x="859" y="161"/>
                  </a:lnTo>
                  <a:lnTo>
                    <a:pt x="854" y="159"/>
                  </a:lnTo>
                  <a:lnTo>
                    <a:pt x="848" y="158"/>
                  </a:lnTo>
                  <a:lnTo>
                    <a:pt x="842" y="156"/>
                  </a:lnTo>
                  <a:lnTo>
                    <a:pt x="842" y="156"/>
                  </a:lnTo>
                  <a:lnTo>
                    <a:pt x="826" y="156"/>
                  </a:lnTo>
                  <a:lnTo>
                    <a:pt x="812" y="155"/>
                  </a:lnTo>
                  <a:lnTo>
                    <a:pt x="812" y="155"/>
                  </a:lnTo>
                  <a:lnTo>
                    <a:pt x="808" y="156"/>
                  </a:lnTo>
                  <a:lnTo>
                    <a:pt x="807" y="158"/>
                  </a:lnTo>
                  <a:lnTo>
                    <a:pt x="802" y="165"/>
                  </a:lnTo>
                  <a:lnTo>
                    <a:pt x="802" y="165"/>
                  </a:lnTo>
                  <a:lnTo>
                    <a:pt x="798" y="173"/>
                  </a:lnTo>
                  <a:lnTo>
                    <a:pt x="795" y="180"/>
                  </a:lnTo>
                  <a:lnTo>
                    <a:pt x="792" y="188"/>
                  </a:lnTo>
                  <a:lnTo>
                    <a:pt x="792" y="188"/>
                  </a:lnTo>
                  <a:lnTo>
                    <a:pt x="791" y="190"/>
                  </a:lnTo>
                  <a:lnTo>
                    <a:pt x="788" y="193"/>
                  </a:lnTo>
                  <a:lnTo>
                    <a:pt x="782" y="199"/>
                  </a:lnTo>
                  <a:lnTo>
                    <a:pt x="771" y="203"/>
                  </a:lnTo>
                  <a:lnTo>
                    <a:pt x="771" y="203"/>
                  </a:lnTo>
                  <a:lnTo>
                    <a:pt x="767" y="206"/>
                  </a:lnTo>
                  <a:lnTo>
                    <a:pt x="764" y="210"/>
                  </a:lnTo>
                  <a:lnTo>
                    <a:pt x="762" y="215"/>
                  </a:lnTo>
                  <a:lnTo>
                    <a:pt x="764" y="217"/>
                  </a:lnTo>
                  <a:lnTo>
                    <a:pt x="764" y="217"/>
                  </a:lnTo>
                  <a:lnTo>
                    <a:pt x="767" y="219"/>
                  </a:lnTo>
                  <a:lnTo>
                    <a:pt x="768" y="219"/>
                  </a:lnTo>
                  <a:lnTo>
                    <a:pt x="771" y="219"/>
                  </a:lnTo>
                  <a:lnTo>
                    <a:pt x="772" y="220"/>
                  </a:lnTo>
                  <a:lnTo>
                    <a:pt x="772" y="220"/>
                  </a:lnTo>
                  <a:lnTo>
                    <a:pt x="774" y="222"/>
                  </a:lnTo>
                  <a:lnTo>
                    <a:pt x="774" y="226"/>
                  </a:lnTo>
                  <a:lnTo>
                    <a:pt x="771" y="233"/>
                  </a:lnTo>
                  <a:lnTo>
                    <a:pt x="771" y="233"/>
                  </a:lnTo>
                  <a:lnTo>
                    <a:pt x="771" y="234"/>
                  </a:lnTo>
                  <a:lnTo>
                    <a:pt x="771" y="236"/>
                  </a:lnTo>
                  <a:lnTo>
                    <a:pt x="771" y="237"/>
                  </a:lnTo>
                  <a:lnTo>
                    <a:pt x="770" y="240"/>
                  </a:lnTo>
                  <a:lnTo>
                    <a:pt x="770" y="240"/>
                  </a:lnTo>
                  <a:lnTo>
                    <a:pt x="767" y="243"/>
                  </a:lnTo>
                  <a:lnTo>
                    <a:pt x="765" y="246"/>
                  </a:lnTo>
                  <a:lnTo>
                    <a:pt x="764" y="249"/>
                  </a:lnTo>
                  <a:lnTo>
                    <a:pt x="765" y="252"/>
                  </a:lnTo>
                  <a:lnTo>
                    <a:pt x="765" y="252"/>
                  </a:lnTo>
                  <a:lnTo>
                    <a:pt x="768" y="253"/>
                  </a:lnTo>
                  <a:lnTo>
                    <a:pt x="772" y="254"/>
                  </a:lnTo>
                  <a:lnTo>
                    <a:pt x="784" y="259"/>
                  </a:lnTo>
                  <a:lnTo>
                    <a:pt x="784" y="259"/>
                  </a:lnTo>
                  <a:lnTo>
                    <a:pt x="787" y="260"/>
                  </a:lnTo>
                  <a:lnTo>
                    <a:pt x="788" y="264"/>
                  </a:lnTo>
                  <a:lnTo>
                    <a:pt x="788" y="267"/>
                  </a:lnTo>
                  <a:lnTo>
                    <a:pt x="791" y="271"/>
                  </a:lnTo>
                  <a:lnTo>
                    <a:pt x="791" y="271"/>
                  </a:lnTo>
                  <a:lnTo>
                    <a:pt x="794" y="273"/>
                  </a:lnTo>
                  <a:lnTo>
                    <a:pt x="797" y="274"/>
                  </a:lnTo>
                  <a:lnTo>
                    <a:pt x="798" y="274"/>
                  </a:lnTo>
                  <a:lnTo>
                    <a:pt x="801" y="276"/>
                  </a:lnTo>
                  <a:lnTo>
                    <a:pt x="801" y="276"/>
                  </a:lnTo>
                  <a:lnTo>
                    <a:pt x="799" y="280"/>
                  </a:lnTo>
                  <a:lnTo>
                    <a:pt x="797" y="286"/>
                  </a:lnTo>
                  <a:lnTo>
                    <a:pt x="794" y="290"/>
                  </a:lnTo>
                  <a:lnTo>
                    <a:pt x="791" y="291"/>
                  </a:lnTo>
                  <a:lnTo>
                    <a:pt x="791" y="291"/>
                  </a:lnTo>
                  <a:lnTo>
                    <a:pt x="787" y="290"/>
                  </a:lnTo>
                  <a:lnTo>
                    <a:pt x="781" y="286"/>
                  </a:lnTo>
                  <a:lnTo>
                    <a:pt x="771" y="277"/>
                  </a:lnTo>
                  <a:lnTo>
                    <a:pt x="771" y="277"/>
                  </a:lnTo>
                  <a:lnTo>
                    <a:pt x="760" y="271"/>
                  </a:lnTo>
                  <a:lnTo>
                    <a:pt x="745" y="266"/>
                  </a:lnTo>
                  <a:lnTo>
                    <a:pt x="745" y="266"/>
                  </a:lnTo>
                  <a:lnTo>
                    <a:pt x="734" y="262"/>
                  </a:lnTo>
                  <a:lnTo>
                    <a:pt x="730" y="260"/>
                  </a:lnTo>
                  <a:lnTo>
                    <a:pt x="724" y="257"/>
                  </a:lnTo>
                  <a:lnTo>
                    <a:pt x="724" y="257"/>
                  </a:lnTo>
                  <a:lnTo>
                    <a:pt x="717" y="253"/>
                  </a:lnTo>
                  <a:lnTo>
                    <a:pt x="711" y="250"/>
                  </a:lnTo>
                  <a:lnTo>
                    <a:pt x="704" y="249"/>
                  </a:lnTo>
                  <a:lnTo>
                    <a:pt x="694" y="249"/>
                  </a:lnTo>
                  <a:lnTo>
                    <a:pt x="694" y="249"/>
                  </a:lnTo>
                  <a:lnTo>
                    <a:pt x="684" y="249"/>
                  </a:lnTo>
                  <a:lnTo>
                    <a:pt x="676" y="247"/>
                  </a:lnTo>
                  <a:lnTo>
                    <a:pt x="670" y="246"/>
                  </a:lnTo>
                  <a:lnTo>
                    <a:pt x="664" y="246"/>
                  </a:lnTo>
                  <a:lnTo>
                    <a:pt x="664" y="246"/>
                  </a:lnTo>
                  <a:lnTo>
                    <a:pt x="661" y="246"/>
                  </a:lnTo>
                  <a:lnTo>
                    <a:pt x="660" y="243"/>
                  </a:lnTo>
                  <a:lnTo>
                    <a:pt x="657" y="240"/>
                  </a:lnTo>
                  <a:lnTo>
                    <a:pt x="653" y="237"/>
                  </a:lnTo>
                  <a:lnTo>
                    <a:pt x="653" y="237"/>
                  </a:lnTo>
                  <a:lnTo>
                    <a:pt x="642" y="232"/>
                  </a:lnTo>
                  <a:lnTo>
                    <a:pt x="637" y="230"/>
                  </a:lnTo>
                  <a:lnTo>
                    <a:pt x="633" y="232"/>
                  </a:lnTo>
                  <a:lnTo>
                    <a:pt x="633" y="232"/>
                  </a:lnTo>
                  <a:lnTo>
                    <a:pt x="632" y="234"/>
                  </a:lnTo>
                  <a:lnTo>
                    <a:pt x="632" y="239"/>
                  </a:lnTo>
                  <a:lnTo>
                    <a:pt x="633" y="242"/>
                  </a:lnTo>
                  <a:lnTo>
                    <a:pt x="639" y="244"/>
                  </a:lnTo>
                  <a:lnTo>
                    <a:pt x="639" y="244"/>
                  </a:lnTo>
                  <a:lnTo>
                    <a:pt x="642" y="246"/>
                  </a:lnTo>
                  <a:lnTo>
                    <a:pt x="644" y="247"/>
                  </a:lnTo>
                  <a:lnTo>
                    <a:pt x="646" y="249"/>
                  </a:lnTo>
                  <a:lnTo>
                    <a:pt x="650" y="249"/>
                  </a:lnTo>
                  <a:lnTo>
                    <a:pt x="650" y="249"/>
                  </a:lnTo>
                  <a:lnTo>
                    <a:pt x="654" y="249"/>
                  </a:lnTo>
                  <a:lnTo>
                    <a:pt x="659" y="250"/>
                  </a:lnTo>
                  <a:lnTo>
                    <a:pt x="660" y="253"/>
                  </a:lnTo>
                  <a:lnTo>
                    <a:pt x="660" y="256"/>
                  </a:lnTo>
                  <a:lnTo>
                    <a:pt x="660" y="256"/>
                  </a:lnTo>
                  <a:lnTo>
                    <a:pt x="660" y="260"/>
                  </a:lnTo>
                  <a:lnTo>
                    <a:pt x="663" y="264"/>
                  </a:lnTo>
                  <a:lnTo>
                    <a:pt x="667" y="270"/>
                  </a:lnTo>
                  <a:lnTo>
                    <a:pt x="667" y="270"/>
                  </a:lnTo>
                  <a:lnTo>
                    <a:pt x="669" y="273"/>
                  </a:lnTo>
                  <a:lnTo>
                    <a:pt x="669" y="276"/>
                  </a:lnTo>
                  <a:lnTo>
                    <a:pt x="666" y="277"/>
                  </a:lnTo>
                  <a:lnTo>
                    <a:pt x="663" y="279"/>
                  </a:lnTo>
                  <a:lnTo>
                    <a:pt x="663" y="279"/>
                  </a:lnTo>
                  <a:lnTo>
                    <a:pt x="653" y="280"/>
                  </a:lnTo>
                  <a:lnTo>
                    <a:pt x="652" y="281"/>
                  </a:lnTo>
                  <a:lnTo>
                    <a:pt x="652" y="284"/>
                  </a:lnTo>
                  <a:lnTo>
                    <a:pt x="652" y="284"/>
                  </a:lnTo>
                  <a:lnTo>
                    <a:pt x="653" y="287"/>
                  </a:lnTo>
                  <a:lnTo>
                    <a:pt x="652" y="289"/>
                  </a:lnTo>
                  <a:lnTo>
                    <a:pt x="647" y="289"/>
                  </a:lnTo>
                  <a:lnTo>
                    <a:pt x="643" y="287"/>
                  </a:lnTo>
                  <a:lnTo>
                    <a:pt x="643" y="287"/>
                  </a:lnTo>
                  <a:lnTo>
                    <a:pt x="640" y="286"/>
                  </a:lnTo>
                  <a:lnTo>
                    <a:pt x="640" y="283"/>
                  </a:lnTo>
                  <a:lnTo>
                    <a:pt x="642" y="280"/>
                  </a:lnTo>
                  <a:lnTo>
                    <a:pt x="643" y="277"/>
                  </a:lnTo>
                  <a:lnTo>
                    <a:pt x="643" y="277"/>
                  </a:lnTo>
                  <a:lnTo>
                    <a:pt x="644" y="277"/>
                  </a:lnTo>
                  <a:lnTo>
                    <a:pt x="643" y="276"/>
                  </a:lnTo>
                  <a:lnTo>
                    <a:pt x="642" y="274"/>
                  </a:lnTo>
                  <a:lnTo>
                    <a:pt x="633" y="270"/>
                  </a:lnTo>
                  <a:lnTo>
                    <a:pt x="633" y="270"/>
                  </a:lnTo>
                  <a:lnTo>
                    <a:pt x="629" y="271"/>
                  </a:lnTo>
                  <a:lnTo>
                    <a:pt x="622" y="276"/>
                  </a:lnTo>
                  <a:lnTo>
                    <a:pt x="609" y="283"/>
                  </a:lnTo>
                  <a:lnTo>
                    <a:pt x="609" y="283"/>
                  </a:lnTo>
                  <a:lnTo>
                    <a:pt x="605" y="283"/>
                  </a:lnTo>
                  <a:lnTo>
                    <a:pt x="597" y="283"/>
                  </a:lnTo>
                  <a:lnTo>
                    <a:pt x="590" y="281"/>
                  </a:lnTo>
                  <a:lnTo>
                    <a:pt x="582" y="283"/>
                  </a:lnTo>
                  <a:lnTo>
                    <a:pt x="582" y="283"/>
                  </a:lnTo>
                  <a:lnTo>
                    <a:pt x="575" y="286"/>
                  </a:lnTo>
                  <a:lnTo>
                    <a:pt x="572" y="290"/>
                  </a:lnTo>
                  <a:lnTo>
                    <a:pt x="569" y="293"/>
                  </a:lnTo>
                  <a:lnTo>
                    <a:pt x="569" y="294"/>
                  </a:lnTo>
                  <a:lnTo>
                    <a:pt x="568" y="294"/>
                  </a:lnTo>
                  <a:lnTo>
                    <a:pt x="568" y="294"/>
                  </a:lnTo>
                  <a:lnTo>
                    <a:pt x="556" y="294"/>
                  </a:lnTo>
                  <a:lnTo>
                    <a:pt x="551" y="293"/>
                  </a:lnTo>
                  <a:lnTo>
                    <a:pt x="545" y="291"/>
                  </a:lnTo>
                  <a:lnTo>
                    <a:pt x="545" y="291"/>
                  </a:lnTo>
                  <a:lnTo>
                    <a:pt x="543" y="290"/>
                  </a:lnTo>
                  <a:lnTo>
                    <a:pt x="543" y="289"/>
                  </a:lnTo>
                  <a:lnTo>
                    <a:pt x="549" y="287"/>
                  </a:lnTo>
                  <a:lnTo>
                    <a:pt x="549" y="287"/>
                  </a:lnTo>
                  <a:lnTo>
                    <a:pt x="552" y="287"/>
                  </a:lnTo>
                  <a:lnTo>
                    <a:pt x="555" y="287"/>
                  </a:lnTo>
                  <a:lnTo>
                    <a:pt x="555" y="286"/>
                  </a:lnTo>
                  <a:lnTo>
                    <a:pt x="553" y="283"/>
                  </a:lnTo>
                  <a:lnTo>
                    <a:pt x="553" y="283"/>
                  </a:lnTo>
                  <a:lnTo>
                    <a:pt x="552" y="280"/>
                  </a:lnTo>
                  <a:lnTo>
                    <a:pt x="553" y="277"/>
                  </a:lnTo>
                  <a:lnTo>
                    <a:pt x="556" y="274"/>
                  </a:lnTo>
                  <a:lnTo>
                    <a:pt x="556" y="271"/>
                  </a:lnTo>
                  <a:lnTo>
                    <a:pt x="556" y="271"/>
                  </a:lnTo>
                  <a:lnTo>
                    <a:pt x="556" y="271"/>
                  </a:lnTo>
                  <a:lnTo>
                    <a:pt x="553" y="271"/>
                  </a:lnTo>
                  <a:lnTo>
                    <a:pt x="546" y="273"/>
                  </a:lnTo>
                  <a:lnTo>
                    <a:pt x="539" y="276"/>
                  </a:lnTo>
                  <a:lnTo>
                    <a:pt x="535" y="279"/>
                  </a:lnTo>
                  <a:lnTo>
                    <a:pt x="535" y="279"/>
                  </a:lnTo>
                  <a:lnTo>
                    <a:pt x="533" y="281"/>
                  </a:lnTo>
                  <a:lnTo>
                    <a:pt x="533" y="283"/>
                  </a:lnTo>
                  <a:lnTo>
                    <a:pt x="533" y="286"/>
                  </a:lnTo>
                  <a:lnTo>
                    <a:pt x="532" y="287"/>
                  </a:lnTo>
                  <a:lnTo>
                    <a:pt x="532" y="287"/>
                  </a:lnTo>
                  <a:lnTo>
                    <a:pt x="529" y="287"/>
                  </a:lnTo>
                  <a:lnTo>
                    <a:pt x="528" y="287"/>
                  </a:lnTo>
                  <a:lnTo>
                    <a:pt x="526" y="284"/>
                  </a:lnTo>
                  <a:lnTo>
                    <a:pt x="525" y="283"/>
                  </a:lnTo>
                  <a:lnTo>
                    <a:pt x="525" y="283"/>
                  </a:lnTo>
                  <a:lnTo>
                    <a:pt x="518" y="283"/>
                  </a:lnTo>
                  <a:lnTo>
                    <a:pt x="506" y="286"/>
                  </a:lnTo>
                  <a:lnTo>
                    <a:pt x="495" y="290"/>
                  </a:lnTo>
                  <a:lnTo>
                    <a:pt x="491" y="291"/>
                  </a:lnTo>
                  <a:lnTo>
                    <a:pt x="488" y="294"/>
                  </a:lnTo>
                  <a:lnTo>
                    <a:pt x="488" y="294"/>
                  </a:lnTo>
                  <a:lnTo>
                    <a:pt x="484" y="297"/>
                  </a:lnTo>
                  <a:lnTo>
                    <a:pt x="478" y="300"/>
                  </a:lnTo>
                  <a:lnTo>
                    <a:pt x="474" y="301"/>
                  </a:lnTo>
                  <a:lnTo>
                    <a:pt x="472" y="304"/>
                  </a:lnTo>
                  <a:lnTo>
                    <a:pt x="472" y="304"/>
                  </a:lnTo>
                  <a:lnTo>
                    <a:pt x="472" y="304"/>
                  </a:lnTo>
                  <a:lnTo>
                    <a:pt x="471" y="306"/>
                  </a:lnTo>
                  <a:lnTo>
                    <a:pt x="465" y="307"/>
                  </a:lnTo>
                  <a:lnTo>
                    <a:pt x="459" y="307"/>
                  </a:lnTo>
                  <a:lnTo>
                    <a:pt x="455" y="308"/>
                  </a:lnTo>
                  <a:lnTo>
                    <a:pt x="455" y="308"/>
                  </a:lnTo>
                  <a:lnTo>
                    <a:pt x="454" y="310"/>
                  </a:lnTo>
                  <a:lnTo>
                    <a:pt x="452" y="311"/>
                  </a:lnTo>
                  <a:lnTo>
                    <a:pt x="452" y="317"/>
                  </a:lnTo>
                  <a:lnTo>
                    <a:pt x="452" y="321"/>
                  </a:lnTo>
                  <a:lnTo>
                    <a:pt x="451" y="326"/>
                  </a:lnTo>
                  <a:lnTo>
                    <a:pt x="451" y="326"/>
                  </a:lnTo>
                  <a:lnTo>
                    <a:pt x="450" y="327"/>
                  </a:lnTo>
                  <a:lnTo>
                    <a:pt x="447" y="328"/>
                  </a:lnTo>
                  <a:lnTo>
                    <a:pt x="440" y="330"/>
                  </a:lnTo>
                  <a:lnTo>
                    <a:pt x="424" y="330"/>
                  </a:lnTo>
                  <a:lnTo>
                    <a:pt x="424" y="330"/>
                  </a:lnTo>
                  <a:lnTo>
                    <a:pt x="422" y="328"/>
                  </a:lnTo>
                  <a:lnTo>
                    <a:pt x="420" y="328"/>
                  </a:lnTo>
                  <a:lnTo>
                    <a:pt x="417" y="324"/>
                  </a:lnTo>
                  <a:lnTo>
                    <a:pt x="414" y="320"/>
                  </a:lnTo>
                  <a:lnTo>
                    <a:pt x="411" y="317"/>
                  </a:lnTo>
                  <a:lnTo>
                    <a:pt x="411" y="317"/>
                  </a:lnTo>
                  <a:lnTo>
                    <a:pt x="410" y="316"/>
                  </a:lnTo>
                  <a:lnTo>
                    <a:pt x="408" y="313"/>
                  </a:lnTo>
                  <a:lnTo>
                    <a:pt x="411" y="307"/>
                  </a:lnTo>
                  <a:lnTo>
                    <a:pt x="411" y="307"/>
                  </a:lnTo>
                  <a:lnTo>
                    <a:pt x="413" y="306"/>
                  </a:lnTo>
                  <a:lnTo>
                    <a:pt x="415" y="306"/>
                  </a:lnTo>
                  <a:lnTo>
                    <a:pt x="418" y="304"/>
                  </a:lnTo>
                  <a:lnTo>
                    <a:pt x="422" y="303"/>
                  </a:lnTo>
                  <a:lnTo>
                    <a:pt x="422" y="303"/>
                  </a:lnTo>
                  <a:lnTo>
                    <a:pt x="427" y="301"/>
                  </a:lnTo>
                  <a:lnTo>
                    <a:pt x="431" y="303"/>
                  </a:lnTo>
                  <a:lnTo>
                    <a:pt x="434" y="303"/>
                  </a:lnTo>
                  <a:lnTo>
                    <a:pt x="437" y="303"/>
                  </a:lnTo>
                  <a:lnTo>
                    <a:pt x="437" y="303"/>
                  </a:lnTo>
                  <a:lnTo>
                    <a:pt x="437" y="301"/>
                  </a:lnTo>
                  <a:lnTo>
                    <a:pt x="435" y="300"/>
                  </a:lnTo>
                  <a:lnTo>
                    <a:pt x="432" y="296"/>
                  </a:lnTo>
                  <a:lnTo>
                    <a:pt x="428" y="291"/>
                  </a:lnTo>
                  <a:lnTo>
                    <a:pt x="427" y="287"/>
                  </a:lnTo>
                  <a:lnTo>
                    <a:pt x="427" y="287"/>
                  </a:lnTo>
                  <a:lnTo>
                    <a:pt x="425" y="284"/>
                  </a:lnTo>
                  <a:lnTo>
                    <a:pt x="424" y="283"/>
                  </a:lnTo>
                  <a:lnTo>
                    <a:pt x="418" y="281"/>
                  </a:lnTo>
                  <a:lnTo>
                    <a:pt x="413" y="280"/>
                  </a:lnTo>
                  <a:lnTo>
                    <a:pt x="407" y="281"/>
                  </a:lnTo>
                  <a:lnTo>
                    <a:pt x="407" y="281"/>
                  </a:lnTo>
                  <a:lnTo>
                    <a:pt x="401" y="281"/>
                  </a:lnTo>
                  <a:lnTo>
                    <a:pt x="395" y="281"/>
                  </a:lnTo>
                  <a:lnTo>
                    <a:pt x="387" y="279"/>
                  </a:lnTo>
                  <a:lnTo>
                    <a:pt x="387" y="279"/>
                  </a:lnTo>
                  <a:lnTo>
                    <a:pt x="384" y="279"/>
                  </a:lnTo>
                  <a:lnTo>
                    <a:pt x="383" y="280"/>
                  </a:lnTo>
                  <a:lnTo>
                    <a:pt x="385" y="283"/>
                  </a:lnTo>
                  <a:lnTo>
                    <a:pt x="390" y="286"/>
                  </a:lnTo>
                  <a:lnTo>
                    <a:pt x="390" y="286"/>
                  </a:lnTo>
                  <a:lnTo>
                    <a:pt x="393" y="287"/>
                  </a:lnTo>
                  <a:lnTo>
                    <a:pt x="394" y="290"/>
                  </a:lnTo>
                  <a:lnTo>
                    <a:pt x="394" y="293"/>
                  </a:lnTo>
                  <a:lnTo>
                    <a:pt x="394" y="296"/>
                  </a:lnTo>
                  <a:lnTo>
                    <a:pt x="394" y="296"/>
                  </a:lnTo>
                  <a:lnTo>
                    <a:pt x="394" y="300"/>
                  </a:lnTo>
                  <a:lnTo>
                    <a:pt x="393" y="304"/>
                  </a:lnTo>
                  <a:lnTo>
                    <a:pt x="388" y="314"/>
                  </a:lnTo>
                  <a:lnTo>
                    <a:pt x="388" y="314"/>
                  </a:lnTo>
                  <a:lnTo>
                    <a:pt x="385" y="317"/>
                  </a:lnTo>
                  <a:lnTo>
                    <a:pt x="387" y="320"/>
                  </a:lnTo>
                  <a:lnTo>
                    <a:pt x="388" y="320"/>
                  </a:lnTo>
                  <a:lnTo>
                    <a:pt x="393" y="320"/>
                  </a:lnTo>
                  <a:lnTo>
                    <a:pt x="393" y="320"/>
                  </a:lnTo>
                  <a:lnTo>
                    <a:pt x="395" y="320"/>
                  </a:lnTo>
                  <a:lnTo>
                    <a:pt x="397" y="321"/>
                  </a:lnTo>
                  <a:lnTo>
                    <a:pt x="398" y="324"/>
                  </a:lnTo>
                  <a:lnTo>
                    <a:pt x="398" y="334"/>
                  </a:lnTo>
                  <a:lnTo>
                    <a:pt x="398" y="334"/>
                  </a:lnTo>
                  <a:lnTo>
                    <a:pt x="398" y="338"/>
                  </a:lnTo>
                  <a:lnTo>
                    <a:pt x="397" y="341"/>
                  </a:lnTo>
                  <a:lnTo>
                    <a:pt x="394" y="344"/>
                  </a:lnTo>
                  <a:lnTo>
                    <a:pt x="394" y="347"/>
                  </a:lnTo>
                  <a:lnTo>
                    <a:pt x="394" y="347"/>
                  </a:lnTo>
                  <a:lnTo>
                    <a:pt x="393" y="348"/>
                  </a:lnTo>
                  <a:lnTo>
                    <a:pt x="391" y="347"/>
                  </a:lnTo>
                  <a:lnTo>
                    <a:pt x="388" y="345"/>
                  </a:lnTo>
                  <a:lnTo>
                    <a:pt x="387" y="345"/>
                  </a:lnTo>
                  <a:lnTo>
                    <a:pt x="387" y="345"/>
                  </a:lnTo>
                  <a:lnTo>
                    <a:pt x="385" y="347"/>
                  </a:lnTo>
                  <a:lnTo>
                    <a:pt x="384" y="345"/>
                  </a:lnTo>
                  <a:lnTo>
                    <a:pt x="383" y="341"/>
                  </a:lnTo>
                  <a:lnTo>
                    <a:pt x="383" y="341"/>
                  </a:lnTo>
                  <a:lnTo>
                    <a:pt x="380" y="340"/>
                  </a:lnTo>
                  <a:lnTo>
                    <a:pt x="376" y="338"/>
                  </a:lnTo>
                  <a:lnTo>
                    <a:pt x="366" y="338"/>
                  </a:lnTo>
                  <a:lnTo>
                    <a:pt x="366" y="338"/>
                  </a:lnTo>
                  <a:lnTo>
                    <a:pt x="363" y="338"/>
                  </a:lnTo>
                  <a:lnTo>
                    <a:pt x="360" y="338"/>
                  </a:lnTo>
                  <a:lnTo>
                    <a:pt x="356" y="343"/>
                  </a:lnTo>
                  <a:lnTo>
                    <a:pt x="356" y="343"/>
                  </a:lnTo>
                  <a:lnTo>
                    <a:pt x="353" y="345"/>
                  </a:lnTo>
                  <a:lnTo>
                    <a:pt x="350" y="348"/>
                  </a:lnTo>
                  <a:lnTo>
                    <a:pt x="341" y="350"/>
                  </a:lnTo>
                  <a:lnTo>
                    <a:pt x="341" y="350"/>
                  </a:lnTo>
                  <a:lnTo>
                    <a:pt x="339" y="351"/>
                  </a:lnTo>
                  <a:lnTo>
                    <a:pt x="334" y="354"/>
                  </a:lnTo>
                  <a:lnTo>
                    <a:pt x="326" y="361"/>
                  </a:lnTo>
                  <a:lnTo>
                    <a:pt x="326" y="361"/>
                  </a:lnTo>
                  <a:lnTo>
                    <a:pt x="324" y="363"/>
                  </a:lnTo>
                  <a:lnTo>
                    <a:pt x="323" y="367"/>
                  </a:lnTo>
                  <a:lnTo>
                    <a:pt x="324" y="370"/>
                  </a:lnTo>
                  <a:lnTo>
                    <a:pt x="327" y="374"/>
                  </a:lnTo>
                  <a:lnTo>
                    <a:pt x="327" y="374"/>
                  </a:lnTo>
                  <a:lnTo>
                    <a:pt x="331" y="378"/>
                  </a:lnTo>
                  <a:lnTo>
                    <a:pt x="333" y="382"/>
                  </a:lnTo>
                  <a:lnTo>
                    <a:pt x="334" y="385"/>
                  </a:lnTo>
                  <a:lnTo>
                    <a:pt x="334" y="387"/>
                  </a:lnTo>
                  <a:lnTo>
                    <a:pt x="334" y="387"/>
                  </a:lnTo>
                  <a:lnTo>
                    <a:pt x="333" y="388"/>
                  </a:lnTo>
                  <a:lnTo>
                    <a:pt x="331" y="388"/>
                  </a:lnTo>
                  <a:lnTo>
                    <a:pt x="324" y="390"/>
                  </a:lnTo>
                  <a:lnTo>
                    <a:pt x="319" y="388"/>
                  </a:lnTo>
                  <a:lnTo>
                    <a:pt x="314" y="385"/>
                  </a:lnTo>
                  <a:lnTo>
                    <a:pt x="314" y="385"/>
                  </a:lnTo>
                  <a:lnTo>
                    <a:pt x="312" y="384"/>
                  </a:lnTo>
                  <a:lnTo>
                    <a:pt x="307" y="382"/>
                  </a:lnTo>
                  <a:lnTo>
                    <a:pt x="299" y="382"/>
                  </a:lnTo>
                  <a:lnTo>
                    <a:pt x="299" y="382"/>
                  </a:lnTo>
                  <a:lnTo>
                    <a:pt x="294" y="381"/>
                  </a:lnTo>
                  <a:lnTo>
                    <a:pt x="289" y="377"/>
                  </a:lnTo>
                  <a:lnTo>
                    <a:pt x="284" y="372"/>
                  </a:lnTo>
                  <a:lnTo>
                    <a:pt x="280" y="371"/>
                  </a:lnTo>
                  <a:lnTo>
                    <a:pt x="280" y="371"/>
                  </a:lnTo>
                  <a:lnTo>
                    <a:pt x="276" y="372"/>
                  </a:lnTo>
                  <a:lnTo>
                    <a:pt x="273" y="374"/>
                  </a:lnTo>
                  <a:lnTo>
                    <a:pt x="270" y="380"/>
                  </a:lnTo>
                  <a:lnTo>
                    <a:pt x="270" y="380"/>
                  </a:lnTo>
                  <a:lnTo>
                    <a:pt x="270" y="382"/>
                  </a:lnTo>
                  <a:lnTo>
                    <a:pt x="270" y="384"/>
                  </a:lnTo>
                  <a:lnTo>
                    <a:pt x="275" y="390"/>
                  </a:lnTo>
                  <a:lnTo>
                    <a:pt x="275" y="390"/>
                  </a:lnTo>
                  <a:lnTo>
                    <a:pt x="277" y="392"/>
                  </a:lnTo>
                  <a:lnTo>
                    <a:pt x="282" y="394"/>
                  </a:lnTo>
                  <a:lnTo>
                    <a:pt x="290" y="395"/>
                  </a:lnTo>
                  <a:lnTo>
                    <a:pt x="290" y="395"/>
                  </a:lnTo>
                  <a:lnTo>
                    <a:pt x="293" y="397"/>
                  </a:lnTo>
                  <a:lnTo>
                    <a:pt x="293" y="398"/>
                  </a:lnTo>
                  <a:lnTo>
                    <a:pt x="292" y="405"/>
                  </a:lnTo>
                  <a:lnTo>
                    <a:pt x="292" y="405"/>
                  </a:lnTo>
                  <a:lnTo>
                    <a:pt x="290" y="407"/>
                  </a:lnTo>
                  <a:lnTo>
                    <a:pt x="286" y="408"/>
                  </a:lnTo>
                  <a:lnTo>
                    <a:pt x="283" y="408"/>
                  </a:lnTo>
                  <a:lnTo>
                    <a:pt x="280" y="407"/>
                  </a:lnTo>
                  <a:lnTo>
                    <a:pt x="280" y="407"/>
                  </a:lnTo>
                  <a:lnTo>
                    <a:pt x="277" y="405"/>
                  </a:lnTo>
                  <a:lnTo>
                    <a:pt x="273" y="405"/>
                  </a:lnTo>
                  <a:lnTo>
                    <a:pt x="269" y="404"/>
                  </a:lnTo>
                  <a:lnTo>
                    <a:pt x="267" y="404"/>
                  </a:lnTo>
                  <a:lnTo>
                    <a:pt x="267" y="402"/>
                  </a:lnTo>
                  <a:lnTo>
                    <a:pt x="267" y="402"/>
                  </a:lnTo>
                  <a:lnTo>
                    <a:pt x="266" y="400"/>
                  </a:lnTo>
                  <a:lnTo>
                    <a:pt x="263" y="397"/>
                  </a:lnTo>
                  <a:lnTo>
                    <a:pt x="257" y="395"/>
                  </a:lnTo>
                  <a:lnTo>
                    <a:pt x="253" y="394"/>
                  </a:lnTo>
                  <a:lnTo>
                    <a:pt x="253" y="394"/>
                  </a:lnTo>
                  <a:lnTo>
                    <a:pt x="247" y="394"/>
                  </a:lnTo>
                  <a:lnTo>
                    <a:pt x="246" y="392"/>
                  </a:lnTo>
                  <a:lnTo>
                    <a:pt x="245" y="390"/>
                  </a:lnTo>
                  <a:lnTo>
                    <a:pt x="245" y="385"/>
                  </a:lnTo>
                  <a:lnTo>
                    <a:pt x="245" y="385"/>
                  </a:lnTo>
                  <a:lnTo>
                    <a:pt x="243" y="381"/>
                  </a:lnTo>
                  <a:lnTo>
                    <a:pt x="242" y="378"/>
                  </a:lnTo>
                  <a:lnTo>
                    <a:pt x="240" y="375"/>
                  </a:lnTo>
                  <a:lnTo>
                    <a:pt x="240" y="374"/>
                  </a:lnTo>
                  <a:lnTo>
                    <a:pt x="240" y="374"/>
                  </a:lnTo>
                  <a:lnTo>
                    <a:pt x="239" y="368"/>
                  </a:lnTo>
                  <a:lnTo>
                    <a:pt x="239" y="365"/>
                  </a:lnTo>
                  <a:lnTo>
                    <a:pt x="240" y="363"/>
                  </a:lnTo>
                  <a:lnTo>
                    <a:pt x="240" y="363"/>
                  </a:lnTo>
                  <a:lnTo>
                    <a:pt x="243" y="361"/>
                  </a:lnTo>
                  <a:lnTo>
                    <a:pt x="243" y="358"/>
                  </a:lnTo>
                  <a:lnTo>
                    <a:pt x="242" y="353"/>
                  </a:lnTo>
                  <a:lnTo>
                    <a:pt x="242" y="353"/>
                  </a:lnTo>
                  <a:lnTo>
                    <a:pt x="240" y="350"/>
                  </a:lnTo>
                  <a:lnTo>
                    <a:pt x="238" y="347"/>
                  </a:lnTo>
                  <a:lnTo>
                    <a:pt x="235" y="345"/>
                  </a:lnTo>
                  <a:lnTo>
                    <a:pt x="230" y="344"/>
                  </a:lnTo>
                  <a:lnTo>
                    <a:pt x="230" y="344"/>
                  </a:lnTo>
                  <a:lnTo>
                    <a:pt x="226" y="343"/>
                  </a:lnTo>
                  <a:lnTo>
                    <a:pt x="225" y="341"/>
                  </a:lnTo>
                  <a:lnTo>
                    <a:pt x="223" y="338"/>
                  </a:lnTo>
                  <a:lnTo>
                    <a:pt x="220" y="337"/>
                  </a:lnTo>
                  <a:lnTo>
                    <a:pt x="220" y="337"/>
                  </a:lnTo>
                  <a:lnTo>
                    <a:pt x="216" y="334"/>
                  </a:lnTo>
                  <a:lnTo>
                    <a:pt x="211" y="331"/>
                  </a:lnTo>
                  <a:lnTo>
                    <a:pt x="206" y="327"/>
                  </a:lnTo>
                  <a:lnTo>
                    <a:pt x="205" y="324"/>
                  </a:lnTo>
                  <a:lnTo>
                    <a:pt x="205" y="324"/>
                  </a:lnTo>
                  <a:lnTo>
                    <a:pt x="203" y="321"/>
                  </a:lnTo>
                  <a:lnTo>
                    <a:pt x="201" y="320"/>
                  </a:lnTo>
                  <a:lnTo>
                    <a:pt x="198" y="320"/>
                  </a:lnTo>
                  <a:lnTo>
                    <a:pt x="199" y="318"/>
                  </a:lnTo>
                  <a:lnTo>
                    <a:pt x="199" y="318"/>
                  </a:lnTo>
                  <a:lnTo>
                    <a:pt x="201" y="318"/>
                  </a:lnTo>
                  <a:lnTo>
                    <a:pt x="205" y="318"/>
                  </a:lnTo>
                  <a:lnTo>
                    <a:pt x="208" y="321"/>
                  </a:lnTo>
                  <a:lnTo>
                    <a:pt x="212" y="323"/>
                  </a:lnTo>
                  <a:lnTo>
                    <a:pt x="212" y="323"/>
                  </a:lnTo>
                  <a:lnTo>
                    <a:pt x="215" y="327"/>
                  </a:lnTo>
                  <a:lnTo>
                    <a:pt x="220" y="328"/>
                  </a:lnTo>
                  <a:lnTo>
                    <a:pt x="226" y="331"/>
                  </a:lnTo>
                  <a:lnTo>
                    <a:pt x="233" y="333"/>
                  </a:lnTo>
                  <a:lnTo>
                    <a:pt x="233" y="333"/>
                  </a:lnTo>
                  <a:lnTo>
                    <a:pt x="242" y="334"/>
                  </a:lnTo>
                  <a:lnTo>
                    <a:pt x="247" y="337"/>
                  </a:lnTo>
                  <a:lnTo>
                    <a:pt x="253" y="340"/>
                  </a:lnTo>
                  <a:lnTo>
                    <a:pt x="262" y="341"/>
                  </a:lnTo>
                  <a:lnTo>
                    <a:pt x="262" y="341"/>
                  </a:lnTo>
                  <a:lnTo>
                    <a:pt x="299" y="348"/>
                  </a:lnTo>
                  <a:lnTo>
                    <a:pt x="299" y="348"/>
                  </a:lnTo>
                  <a:lnTo>
                    <a:pt x="306" y="348"/>
                  </a:lnTo>
                  <a:lnTo>
                    <a:pt x="313" y="347"/>
                  </a:lnTo>
                  <a:lnTo>
                    <a:pt x="320" y="344"/>
                  </a:lnTo>
                  <a:lnTo>
                    <a:pt x="327" y="340"/>
                  </a:lnTo>
                  <a:lnTo>
                    <a:pt x="339" y="333"/>
                  </a:lnTo>
                  <a:lnTo>
                    <a:pt x="346" y="327"/>
                  </a:lnTo>
                  <a:lnTo>
                    <a:pt x="346" y="327"/>
                  </a:lnTo>
                  <a:lnTo>
                    <a:pt x="347" y="326"/>
                  </a:lnTo>
                  <a:lnTo>
                    <a:pt x="347" y="323"/>
                  </a:lnTo>
                  <a:lnTo>
                    <a:pt x="347" y="317"/>
                  </a:lnTo>
                  <a:lnTo>
                    <a:pt x="344" y="308"/>
                  </a:lnTo>
                  <a:lnTo>
                    <a:pt x="344" y="308"/>
                  </a:lnTo>
                  <a:lnTo>
                    <a:pt x="343" y="306"/>
                  </a:lnTo>
                  <a:lnTo>
                    <a:pt x="340" y="304"/>
                  </a:lnTo>
                  <a:lnTo>
                    <a:pt x="337" y="303"/>
                  </a:lnTo>
                  <a:lnTo>
                    <a:pt x="336" y="301"/>
                  </a:lnTo>
                  <a:lnTo>
                    <a:pt x="336" y="301"/>
                  </a:lnTo>
                  <a:lnTo>
                    <a:pt x="333" y="299"/>
                  </a:lnTo>
                  <a:lnTo>
                    <a:pt x="330" y="296"/>
                  </a:lnTo>
                  <a:lnTo>
                    <a:pt x="327" y="294"/>
                  </a:lnTo>
                  <a:lnTo>
                    <a:pt x="321" y="293"/>
                  </a:lnTo>
                  <a:lnTo>
                    <a:pt x="321" y="293"/>
                  </a:lnTo>
                  <a:lnTo>
                    <a:pt x="317" y="291"/>
                  </a:lnTo>
                  <a:lnTo>
                    <a:pt x="314" y="290"/>
                  </a:lnTo>
                  <a:lnTo>
                    <a:pt x="312" y="287"/>
                  </a:lnTo>
                  <a:lnTo>
                    <a:pt x="309" y="286"/>
                  </a:lnTo>
                  <a:lnTo>
                    <a:pt x="309" y="286"/>
                  </a:lnTo>
                  <a:lnTo>
                    <a:pt x="304" y="286"/>
                  </a:lnTo>
                  <a:lnTo>
                    <a:pt x="300" y="284"/>
                  </a:lnTo>
                  <a:lnTo>
                    <a:pt x="284" y="274"/>
                  </a:lnTo>
                  <a:lnTo>
                    <a:pt x="284" y="274"/>
                  </a:lnTo>
                  <a:lnTo>
                    <a:pt x="273" y="267"/>
                  </a:lnTo>
                  <a:lnTo>
                    <a:pt x="262" y="263"/>
                  </a:lnTo>
                  <a:lnTo>
                    <a:pt x="253" y="260"/>
                  </a:lnTo>
                  <a:lnTo>
                    <a:pt x="247" y="259"/>
                  </a:lnTo>
                  <a:lnTo>
                    <a:pt x="247" y="259"/>
                  </a:lnTo>
                  <a:lnTo>
                    <a:pt x="243" y="260"/>
                  </a:lnTo>
                  <a:lnTo>
                    <a:pt x="240" y="260"/>
                  </a:lnTo>
                  <a:lnTo>
                    <a:pt x="239" y="259"/>
                  </a:lnTo>
                  <a:lnTo>
                    <a:pt x="239" y="259"/>
                  </a:lnTo>
                  <a:lnTo>
                    <a:pt x="238" y="256"/>
                  </a:lnTo>
                  <a:lnTo>
                    <a:pt x="233" y="256"/>
                  </a:lnTo>
                  <a:lnTo>
                    <a:pt x="230" y="256"/>
                  </a:lnTo>
                  <a:lnTo>
                    <a:pt x="228" y="259"/>
                  </a:lnTo>
                  <a:lnTo>
                    <a:pt x="228" y="259"/>
                  </a:lnTo>
                  <a:lnTo>
                    <a:pt x="225" y="259"/>
                  </a:lnTo>
                  <a:lnTo>
                    <a:pt x="222" y="259"/>
                  </a:lnTo>
                  <a:lnTo>
                    <a:pt x="218" y="257"/>
                  </a:lnTo>
                  <a:lnTo>
                    <a:pt x="213" y="257"/>
                  </a:lnTo>
                  <a:lnTo>
                    <a:pt x="213" y="257"/>
                  </a:lnTo>
                  <a:lnTo>
                    <a:pt x="208" y="257"/>
                  </a:lnTo>
                  <a:lnTo>
                    <a:pt x="205" y="256"/>
                  </a:lnTo>
                  <a:lnTo>
                    <a:pt x="203" y="254"/>
                  </a:lnTo>
                  <a:lnTo>
                    <a:pt x="203" y="252"/>
                  </a:lnTo>
                  <a:lnTo>
                    <a:pt x="203" y="252"/>
                  </a:lnTo>
                  <a:lnTo>
                    <a:pt x="206" y="252"/>
                  </a:lnTo>
                  <a:lnTo>
                    <a:pt x="211" y="250"/>
                  </a:lnTo>
                  <a:lnTo>
                    <a:pt x="215" y="250"/>
                  </a:lnTo>
                  <a:lnTo>
                    <a:pt x="215" y="249"/>
                  </a:lnTo>
                  <a:lnTo>
                    <a:pt x="216" y="249"/>
                  </a:lnTo>
                  <a:lnTo>
                    <a:pt x="216" y="249"/>
                  </a:lnTo>
                  <a:lnTo>
                    <a:pt x="215" y="246"/>
                  </a:lnTo>
                  <a:lnTo>
                    <a:pt x="212" y="246"/>
                  </a:lnTo>
                  <a:lnTo>
                    <a:pt x="209" y="246"/>
                  </a:lnTo>
                  <a:lnTo>
                    <a:pt x="205" y="244"/>
                  </a:lnTo>
                  <a:lnTo>
                    <a:pt x="205" y="244"/>
                  </a:lnTo>
                  <a:lnTo>
                    <a:pt x="201" y="242"/>
                  </a:lnTo>
                  <a:lnTo>
                    <a:pt x="198" y="242"/>
                  </a:lnTo>
                  <a:lnTo>
                    <a:pt x="195" y="243"/>
                  </a:lnTo>
                  <a:lnTo>
                    <a:pt x="193" y="246"/>
                  </a:lnTo>
                  <a:lnTo>
                    <a:pt x="193" y="246"/>
                  </a:lnTo>
                  <a:lnTo>
                    <a:pt x="192" y="247"/>
                  </a:lnTo>
                  <a:lnTo>
                    <a:pt x="189" y="249"/>
                  </a:lnTo>
                  <a:lnTo>
                    <a:pt x="186" y="247"/>
                  </a:lnTo>
                  <a:lnTo>
                    <a:pt x="183" y="246"/>
                  </a:lnTo>
                  <a:lnTo>
                    <a:pt x="183" y="246"/>
                  </a:lnTo>
                  <a:lnTo>
                    <a:pt x="183" y="244"/>
                  </a:lnTo>
                  <a:lnTo>
                    <a:pt x="183" y="244"/>
                  </a:lnTo>
                  <a:lnTo>
                    <a:pt x="182" y="249"/>
                  </a:lnTo>
                  <a:lnTo>
                    <a:pt x="179" y="250"/>
                  </a:lnTo>
                  <a:lnTo>
                    <a:pt x="178" y="250"/>
                  </a:lnTo>
                  <a:lnTo>
                    <a:pt x="175" y="250"/>
                  </a:lnTo>
                  <a:lnTo>
                    <a:pt x="175" y="250"/>
                  </a:lnTo>
                  <a:lnTo>
                    <a:pt x="172" y="252"/>
                  </a:lnTo>
                  <a:lnTo>
                    <a:pt x="168" y="253"/>
                  </a:lnTo>
                  <a:lnTo>
                    <a:pt x="165" y="256"/>
                  </a:lnTo>
                  <a:lnTo>
                    <a:pt x="162" y="257"/>
                  </a:lnTo>
                  <a:lnTo>
                    <a:pt x="162" y="257"/>
                  </a:lnTo>
                  <a:lnTo>
                    <a:pt x="158" y="257"/>
                  </a:lnTo>
                  <a:lnTo>
                    <a:pt x="155" y="260"/>
                  </a:lnTo>
                  <a:lnTo>
                    <a:pt x="152" y="263"/>
                  </a:lnTo>
                  <a:lnTo>
                    <a:pt x="151" y="266"/>
                  </a:lnTo>
                  <a:lnTo>
                    <a:pt x="151" y="266"/>
                  </a:lnTo>
                  <a:lnTo>
                    <a:pt x="149" y="269"/>
                  </a:lnTo>
                  <a:lnTo>
                    <a:pt x="146" y="269"/>
                  </a:lnTo>
                  <a:lnTo>
                    <a:pt x="145" y="270"/>
                  </a:lnTo>
                  <a:lnTo>
                    <a:pt x="145" y="271"/>
                  </a:lnTo>
                  <a:lnTo>
                    <a:pt x="145" y="271"/>
                  </a:lnTo>
                  <a:lnTo>
                    <a:pt x="144" y="276"/>
                  </a:lnTo>
                  <a:lnTo>
                    <a:pt x="142" y="280"/>
                  </a:lnTo>
                  <a:lnTo>
                    <a:pt x="142" y="280"/>
                  </a:lnTo>
                  <a:lnTo>
                    <a:pt x="141" y="281"/>
                  </a:lnTo>
                  <a:lnTo>
                    <a:pt x="141" y="283"/>
                  </a:lnTo>
                  <a:lnTo>
                    <a:pt x="145" y="289"/>
                  </a:lnTo>
                  <a:lnTo>
                    <a:pt x="145" y="289"/>
                  </a:lnTo>
                  <a:lnTo>
                    <a:pt x="146" y="291"/>
                  </a:lnTo>
                  <a:lnTo>
                    <a:pt x="149" y="293"/>
                  </a:lnTo>
                  <a:lnTo>
                    <a:pt x="155" y="294"/>
                  </a:lnTo>
                  <a:lnTo>
                    <a:pt x="155" y="294"/>
                  </a:lnTo>
                  <a:lnTo>
                    <a:pt x="161" y="300"/>
                  </a:lnTo>
                  <a:lnTo>
                    <a:pt x="164" y="303"/>
                  </a:lnTo>
                  <a:lnTo>
                    <a:pt x="166" y="306"/>
                  </a:lnTo>
                  <a:lnTo>
                    <a:pt x="166" y="306"/>
                  </a:lnTo>
                  <a:lnTo>
                    <a:pt x="165" y="308"/>
                  </a:lnTo>
                  <a:lnTo>
                    <a:pt x="162" y="313"/>
                  </a:lnTo>
                  <a:lnTo>
                    <a:pt x="156" y="318"/>
                  </a:lnTo>
                  <a:lnTo>
                    <a:pt x="156" y="318"/>
                  </a:lnTo>
                  <a:lnTo>
                    <a:pt x="152" y="323"/>
                  </a:lnTo>
                  <a:lnTo>
                    <a:pt x="151" y="326"/>
                  </a:lnTo>
                  <a:lnTo>
                    <a:pt x="151" y="327"/>
                  </a:lnTo>
                  <a:lnTo>
                    <a:pt x="151" y="327"/>
                  </a:lnTo>
                  <a:lnTo>
                    <a:pt x="158" y="337"/>
                  </a:lnTo>
                  <a:lnTo>
                    <a:pt x="166" y="351"/>
                  </a:lnTo>
                  <a:lnTo>
                    <a:pt x="166" y="351"/>
                  </a:lnTo>
                  <a:lnTo>
                    <a:pt x="168" y="357"/>
                  </a:lnTo>
                  <a:lnTo>
                    <a:pt x="168" y="357"/>
                  </a:lnTo>
                  <a:lnTo>
                    <a:pt x="166" y="358"/>
                  </a:lnTo>
                  <a:lnTo>
                    <a:pt x="164" y="360"/>
                  </a:lnTo>
                  <a:lnTo>
                    <a:pt x="161" y="361"/>
                  </a:lnTo>
                  <a:lnTo>
                    <a:pt x="161" y="361"/>
                  </a:lnTo>
                  <a:lnTo>
                    <a:pt x="159" y="364"/>
                  </a:lnTo>
                  <a:lnTo>
                    <a:pt x="161" y="368"/>
                  </a:lnTo>
                  <a:lnTo>
                    <a:pt x="164" y="374"/>
                  </a:lnTo>
                  <a:lnTo>
                    <a:pt x="164" y="374"/>
                  </a:lnTo>
                  <a:lnTo>
                    <a:pt x="164" y="375"/>
                  </a:lnTo>
                  <a:lnTo>
                    <a:pt x="162" y="375"/>
                  </a:lnTo>
                  <a:lnTo>
                    <a:pt x="161" y="377"/>
                  </a:lnTo>
                  <a:lnTo>
                    <a:pt x="159" y="378"/>
                  </a:lnTo>
                  <a:lnTo>
                    <a:pt x="159" y="378"/>
                  </a:lnTo>
                  <a:lnTo>
                    <a:pt x="161" y="380"/>
                  </a:lnTo>
                  <a:lnTo>
                    <a:pt x="164" y="381"/>
                  </a:lnTo>
                  <a:lnTo>
                    <a:pt x="166" y="382"/>
                  </a:lnTo>
                  <a:lnTo>
                    <a:pt x="168" y="384"/>
                  </a:lnTo>
                  <a:lnTo>
                    <a:pt x="168" y="384"/>
                  </a:lnTo>
                  <a:lnTo>
                    <a:pt x="166" y="385"/>
                  </a:lnTo>
                  <a:lnTo>
                    <a:pt x="166" y="387"/>
                  </a:lnTo>
                  <a:lnTo>
                    <a:pt x="165" y="388"/>
                  </a:lnTo>
                  <a:lnTo>
                    <a:pt x="165" y="391"/>
                  </a:lnTo>
                  <a:lnTo>
                    <a:pt x="165" y="391"/>
                  </a:lnTo>
                  <a:lnTo>
                    <a:pt x="168" y="394"/>
                  </a:lnTo>
                  <a:lnTo>
                    <a:pt x="171" y="395"/>
                  </a:lnTo>
                  <a:lnTo>
                    <a:pt x="172" y="397"/>
                  </a:lnTo>
                  <a:lnTo>
                    <a:pt x="174" y="400"/>
                  </a:lnTo>
                  <a:lnTo>
                    <a:pt x="174" y="400"/>
                  </a:lnTo>
                  <a:lnTo>
                    <a:pt x="174" y="401"/>
                  </a:lnTo>
                  <a:lnTo>
                    <a:pt x="172" y="402"/>
                  </a:lnTo>
                  <a:lnTo>
                    <a:pt x="169" y="405"/>
                  </a:lnTo>
                  <a:lnTo>
                    <a:pt x="165" y="407"/>
                  </a:lnTo>
                  <a:lnTo>
                    <a:pt x="164" y="408"/>
                  </a:lnTo>
                  <a:lnTo>
                    <a:pt x="164" y="409"/>
                  </a:lnTo>
                  <a:lnTo>
                    <a:pt x="164" y="409"/>
                  </a:lnTo>
                  <a:lnTo>
                    <a:pt x="166" y="412"/>
                  </a:lnTo>
                  <a:lnTo>
                    <a:pt x="172" y="415"/>
                  </a:lnTo>
                  <a:lnTo>
                    <a:pt x="178" y="419"/>
                  </a:lnTo>
                  <a:lnTo>
                    <a:pt x="185" y="425"/>
                  </a:lnTo>
                  <a:lnTo>
                    <a:pt x="185" y="425"/>
                  </a:lnTo>
                  <a:lnTo>
                    <a:pt x="188" y="429"/>
                  </a:lnTo>
                  <a:lnTo>
                    <a:pt x="189" y="432"/>
                  </a:lnTo>
                  <a:lnTo>
                    <a:pt x="189" y="435"/>
                  </a:lnTo>
                  <a:lnTo>
                    <a:pt x="189" y="438"/>
                  </a:lnTo>
                  <a:lnTo>
                    <a:pt x="189" y="438"/>
                  </a:lnTo>
                  <a:lnTo>
                    <a:pt x="186" y="441"/>
                  </a:lnTo>
                  <a:lnTo>
                    <a:pt x="183" y="444"/>
                  </a:lnTo>
                  <a:lnTo>
                    <a:pt x="176" y="448"/>
                  </a:lnTo>
                  <a:lnTo>
                    <a:pt x="169" y="454"/>
                  </a:lnTo>
                  <a:lnTo>
                    <a:pt x="166" y="456"/>
                  </a:lnTo>
                  <a:lnTo>
                    <a:pt x="165" y="461"/>
                  </a:lnTo>
                  <a:lnTo>
                    <a:pt x="165" y="461"/>
                  </a:lnTo>
                  <a:lnTo>
                    <a:pt x="161" y="466"/>
                  </a:lnTo>
                  <a:lnTo>
                    <a:pt x="154" y="471"/>
                  </a:lnTo>
                  <a:lnTo>
                    <a:pt x="146" y="475"/>
                  </a:lnTo>
                  <a:lnTo>
                    <a:pt x="141" y="481"/>
                  </a:lnTo>
                  <a:lnTo>
                    <a:pt x="141" y="481"/>
                  </a:lnTo>
                  <a:lnTo>
                    <a:pt x="132" y="489"/>
                  </a:lnTo>
                  <a:lnTo>
                    <a:pt x="132" y="489"/>
                  </a:lnTo>
                  <a:lnTo>
                    <a:pt x="139" y="488"/>
                  </a:lnTo>
                  <a:lnTo>
                    <a:pt x="139" y="488"/>
                  </a:lnTo>
                  <a:lnTo>
                    <a:pt x="141" y="488"/>
                  </a:lnTo>
                  <a:lnTo>
                    <a:pt x="142" y="488"/>
                  </a:lnTo>
                  <a:lnTo>
                    <a:pt x="144" y="491"/>
                  </a:lnTo>
                  <a:lnTo>
                    <a:pt x="146" y="495"/>
                  </a:lnTo>
                  <a:lnTo>
                    <a:pt x="149" y="498"/>
                  </a:lnTo>
                  <a:lnTo>
                    <a:pt x="149" y="498"/>
                  </a:lnTo>
                  <a:lnTo>
                    <a:pt x="152" y="499"/>
                  </a:lnTo>
                  <a:lnTo>
                    <a:pt x="156" y="499"/>
                  </a:lnTo>
                  <a:lnTo>
                    <a:pt x="161" y="499"/>
                  </a:lnTo>
                  <a:lnTo>
                    <a:pt x="164" y="501"/>
                  </a:lnTo>
                  <a:lnTo>
                    <a:pt x="164" y="501"/>
                  </a:lnTo>
                  <a:lnTo>
                    <a:pt x="164" y="502"/>
                  </a:lnTo>
                  <a:lnTo>
                    <a:pt x="162" y="503"/>
                  </a:lnTo>
                  <a:lnTo>
                    <a:pt x="156" y="503"/>
                  </a:lnTo>
                  <a:lnTo>
                    <a:pt x="156" y="503"/>
                  </a:lnTo>
                  <a:lnTo>
                    <a:pt x="152" y="503"/>
                  </a:lnTo>
                  <a:lnTo>
                    <a:pt x="149" y="505"/>
                  </a:lnTo>
                  <a:lnTo>
                    <a:pt x="141" y="508"/>
                  </a:lnTo>
                  <a:lnTo>
                    <a:pt x="141" y="508"/>
                  </a:lnTo>
                  <a:lnTo>
                    <a:pt x="137" y="510"/>
                  </a:lnTo>
                  <a:lnTo>
                    <a:pt x="135" y="512"/>
                  </a:lnTo>
                  <a:lnTo>
                    <a:pt x="132" y="515"/>
                  </a:lnTo>
                  <a:lnTo>
                    <a:pt x="132" y="515"/>
                  </a:lnTo>
                  <a:lnTo>
                    <a:pt x="134" y="518"/>
                  </a:lnTo>
                  <a:lnTo>
                    <a:pt x="134" y="520"/>
                  </a:lnTo>
                  <a:lnTo>
                    <a:pt x="129" y="525"/>
                  </a:lnTo>
                  <a:lnTo>
                    <a:pt x="129" y="525"/>
                  </a:lnTo>
                  <a:lnTo>
                    <a:pt x="127" y="530"/>
                  </a:lnTo>
                  <a:lnTo>
                    <a:pt x="124" y="533"/>
                  </a:lnTo>
                  <a:lnTo>
                    <a:pt x="124" y="533"/>
                  </a:lnTo>
                  <a:lnTo>
                    <a:pt x="124" y="538"/>
                  </a:lnTo>
                  <a:lnTo>
                    <a:pt x="125" y="542"/>
                  </a:lnTo>
                  <a:lnTo>
                    <a:pt x="125" y="542"/>
                  </a:lnTo>
                  <a:lnTo>
                    <a:pt x="127" y="547"/>
                  </a:lnTo>
                  <a:lnTo>
                    <a:pt x="128" y="550"/>
                  </a:lnTo>
                  <a:lnTo>
                    <a:pt x="128" y="550"/>
                  </a:lnTo>
                  <a:lnTo>
                    <a:pt x="129" y="553"/>
                  </a:lnTo>
                  <a:lnTo>
                    <a:pt x="128" y="555"/>
                  </a:lnTo>
                  <a:lnTo>
                    <a:pt x="124" y="556"/>
                  </a:lnTo>
                  <a:lnTo>
                    <a:pt x="124" y="556"/>
                  </a:lnTo>
                  <a:lnTo>
                    <a:pt x="124" y="557"/>
                  </a:lnTo>
                  <a:lnTo>
                    <a:pt x="124" y="560"/>
                  </a:lnTo>
                  <a:lnTo>
                    <a:pt x="127" y="565"/>
                  </a:lnTo>
                  <a:lnTo>
                    <a:pt x="127" y="565"/>
                  </a:lnTo>
                  <a:lnTo>
                    <a:pt x="128" y="567"/>
                  </a:lnTo>
                  <a:lnTo>
                    <a:pt x="129" y="569"/>
                  </a:lnTo>
                  <a:lnTo>
                    <a:pt x="128" y="573"/>
                  </a:lnTo>
                  <a:lnTo>
                    <a:pt x="128" y="573"/>
                  </a:lnTo>
                  <a:lnTo>
                    <a:pt x="128" y="576"/>
                  </a:lnTo>
                  <a:lnTo>
                    <a:pt x="129" y="579"/>
                  </a:lnTo>
                  <a:lnTo>
                    <a:pt x="134" y="583"/>
                  </a:lnTo>
                  <a:lnTo>
                    <a:pt x="134" y="583"/>
                  </a:lnTo>
                  <a:lnTo>
                    <a:pt x="135" y="586"/>
                  </a:lnTo>
                  <a:lnTo>
                    <a:pt x="135" y="589"/>
                  </a:lnTo>
                  <a:lnTo>
                    <a:pt x="137" y="592"/>
                  </a:lnTo>
                  <a:lnTo>
                    <a:pt x="138" y="594"/>
                  </a:lnTo>
                  <a:lnTo>
                    <a:pt x="138" y="594"/>
                  </a:lnTo>
                  <a:lnTo>
                    <a:pt x="141" y="596"/>
                  </a:lnTo>
                  <a:lnTo>
                    <a:pt x="144" y="597"/>
                  </a:lnTo>
                  <a:lnTo>
                    <a:pt x="146" y="596"/>
                  </a:lnTo>
                  <a:lnTo>
                    <a:pt x="146" y="596"/>
                  </a:lnTo>
                  <a:lnTo>
                    <a:pt x="148" y="596"/>
                  </a:lnTo>
                  <a:lnTo>
                    <a:pt x="151" y="597"/>
                  </a:lnTo>
                  <a:lnTo>
                    <a:pt x="154" y="600"/>
                  </a:lnTo>
                  <a:lnTo>
                    <a:pt x="154" y="600"/>
                  </a:lnTo>
                  <a:lnTo>
                    <a:pt x="155" y="602"/>
                  </a:lnTo>
                  <a:lnTo>
                    <a:pt x="158" y="602"/>
                  </a:lnTo>
                  <a:lnTo>
                    <a:pt x="162" y="600"/>
                  </a:lnTo>
                  <a:lnTo>
                    <a:pt x="162" y="600"/>
                  </a:lnTo>
                  <a:lnTo>
                    <a:pt x="166" y="600"/>
                  </a:lnTo>
                  <a:lnTo>
                    <a:pt x="171" y="602"/>
                  </a:lnTo>
                  <a:lnTo>
                    <a:pt x="178" y="604"/>
                  </a:lnTo>
                  <a:lnTo>
                    <a:pt x="178" y="604"/>
                  </a:lnTo>
                  <a:lnTo>
                    <a:pt x="179" y="606"/>
                  </a:lnTo>
                  <a:lnTo>
                    <a:pt x="179" y="609"/>
                  </a:lnTo>
                  <a:lnTo>
                    <a:pt x="179" y="616"/>
                  </a:lnTo>
                  <a:lnTo>
                    <a:pt x="179" y="616"/>
                  </a:lnTo>
                  <a:lnTo>
                    <a:pt x="179" y="621"/>
                  </a:lnTo>
                  <a:lnTo>
                    <a:pt x="179" y="624"/>
                  </a:lnTo>
                  <a:lnTo>
                    <a:pt x="181" y="627"/>
                  </a:lnTo>
                  <a:lnTo>
                    <a:pt x="181" y="627"/>
                  </a:lnTo>
                  <a:lnTo>
                    <a:pt x="183" y="630"/>
                  </a:lnTo>
                  <a:lnTo>
                    <a:pt x="185" y="633"/>
                  </a:lnTo>
                  <a:lnTo>
                    <a:pt x="186" y="636"/>
                  </a:lnTo>
                  <a:lnTo>
                    <a:pt x="188" y="637"/>
                  </a:lnTo>
                  <a:lnTo>
                    <a:pt x="188" y="637"/>
                  </a:lnTo>
                  <a:lnTo>
                    <a:pt x="191" y="639"/>
                  </a:lnTo>
                  <a:lnTo>
                    <a:pt x="193" y="641"/>
                  </a:lnTo>
                  <a:lnTo>
                    <a:pt x="195" y="644"/>
                  </a:lnTo>
                  <a:lnTo>
                    <a:pt x="198" y="646"/>
                  </a:lnTo>
                  <a:lnTo>
                    <a:pt x="198" y="646"/>
                  </a:lnTo>
                  <a:lnTo>
                    <a:pt x="203" y="648"/>
                  </a:lnTo>
                  <a:lnTo>
                    <a:pt x="205" y="651"/>
                  </a:lnTo>
                  <a:lnTo>
                    <a:pt x="206" y="654"/>
                  </a:lnTo>
                  <a:lnTo>
                    <a:pt x="206" y="654"/>
                  </a:lnTo>
                  <a:lnTo>
                    <a:pt x="206" y="657"/>
                  </a:lnTo>
                  <a:lnTo>
                    <a:pt x="203" y="658"/>
                  </a:lnTo>
                  <a:lnTo>
                    <a:pt x="198" y="661"/>
                  </a:lnTo>
                  <a:lnTo>
                    <a:pt x="198" y="661"/>
                  </a:lnTo>
                  <a:lnTo>
                    <a:pt x="195" y="661"/>
                  </a:lnTo>
                  <a:lnTo>
                    <a:pt x="192" y="660"/>
                  </a:lnTo>
                  <a:lnTo>
                    <a:pt x="189" y="660"/>
                  </a:lnTo>
                  <a:lnTo>
                    <a:pt x="186" y="660"/>
                  </a:lnTo>
                  <a:lnTo>
                    <a:pt x="186" y="660"/>
                  </a:lnTo>
                  <a:lnTo>
                    <a:pt x="186" y="663"/>
                  </a:lnTo>
                  <a:lnTo>
                    <a:pt x="186" y="666"/>
                  </a:lnTo>
                  <a:lnTo>
                    <a:pt x="189" y="674"/>
                  </a:lnTo>
                  <a:lnTo>
                    <a:pt x="189" y="674"/>
                  </a:lnTo>
                  <a:lnTo>
                    <a:pt x="192" y="681"/>
                  </a:lnTo>
                  <a:lnTo>
                    <a:pt x="193" y="683"/>
                  </a:lnTo>
                  <a:lnTo>
                    <a:pt x="196" y="683"/>
                  </a:lnTo>
                  <a:lnTo>
                    <a:pt x="196" y="683"/>
                  </a:lnTo>
                  <a:lnTo>
                    <a:pt x="198" y="683"/>
                  </a:lnTo>
                  <a:lnTo>
                    <a:pt x="201" y="681"/>
                  </a:lnTo>
                  <a:lnTo>
                    <a:pt x="203" y="680"/>
                  </a:lnTo>
                  <a:lnTo>
                    <a:pt x="203" y="680"/>
                  </a:lnTo>
                  <a:lnTo>
                    <a:pt x="206" y="678"/>
                  </a:lnTo>
                  <a:lnTo>
                    <a:pt x="209" y="678"/>
                  </a:lnTo>
                  <a:lnTo>
                    <a:pt x="215" y="678"/>
                  </a:lnTo>
                  <a:lnTo>
                    <a:pt x="215" y="678"/>
                  </a:lnTo>
                  <a:lnTo>
                    <a:pt x="220" y="678"/>
                  </a:lnTo>
                  <a:lnTo>
                    <a:pt x="225" y="678"/>
                  </a:lnTo>
                  <a:lnTo>
                    <a:pt x="228" y="680"/>
                  </a:lnTo>
                  <a:lnTo>
                    <a:pt x="228" y="680"/>
                  </a:lnTo>
                  <a:lnTo>
                    <a:pt x="229" y="687"/>
                  </a:lnTo>
                  <a:lnTo>
                    <a:pt x="230" y="690"/>
                  </a:lnTo>
                  <a:lnTo>
                    <a:pt x="229" y="693"/>
                  </a:lnTo>
                  <a:lnTo>
                    <a:pt x="229" y="693"/>
                  </a:lnTo>
                  <a:lnTo>
                    <a:pt x="229" y="694"/>
                  </a:lnTo>
                  <a:lnTo>
                    <a:pt x="230" y="697"/>
                  </a:lnTo>
                  <a:lnTo>
                    <a:pt x="233" y="701"/>
                  </a:lnTo>
                  <a:lnTo>
                    <a:pt x="233" y="701"/>
                  </a:lnTo>
                  <a:lnTo>
                    <a:pt x="235" y="703"/>
                  </a:lnTo>
                  <a:lnTo>
                    <a:pt x="239" y="704"/>
                  </a:lnTo>
                  <a:lnTo>
                    <a:pt x="245" y="704"/>
                  </a:lnTo>
                  <a:lnTo>
                    <a:pt x="245" y="704"/>
                  </a:lnTo>
                  <a:lnTo>
                    <a:pt x="250" y="710"/>
                  </a:lnTo>
                  <a:lnTo>
                    <a:pt x="252" y="714"/>
                  </a:lnTo>
                  <a:lnTo>
                    <a:pt x="252" y="717"/>
                  </a:lnTo>
                  <a:lnTo>
                    <a:pt x="252" y="717"/>
                  </a:lnTo>
                  <a:lnTo>
                    <a:pt x="252" y="718"/>
                  </a:lnTo>
                  <a:lnTo>
                    <a:pt x="253" y="720"/>
                  </a:lnTo>
                  <a:lnTo>
                    <a:pt x="257" y="720"/>
                  </a:lnTo>
                  <a:lnTo>
                    <a:pt x="257" y="720"/>
                  </a:lnTo>
                  <a:lnTo>
                    <a:pt x="260" y="720"/>
                  </a:lnTo>
                  <a:lnTo>
                    <a:pt x="262" y="721"/>
                  </a:lnTo>
                  <a:lnTo>
                    <a:pt x="266" y="724"/>
                  </a:lnTo>
                  <a:lnTo>
                    <a:pt x="266" y="724"/>
                  </a:lnTo>
                  <a:lnTo>
                    <a:pt x="270" y="724"/>
                  </a:lnTo>
                  <a:lnTo>
                    <a:pt x="275" y="722"/>
                  </a:lnTo>
                  <a:lnTo>
                    <a:pt x="275" y="722"/>
                  </a:lnTo>
                  <a:lnTo>
                    <a:pt x="279" y="721"/>
                  </a:lnTo>
                  <a:lnTo>
                    <a:pt x="282" y="721"/>
                  </a:lnTo>
                  <a:lnTo>
                    <a:pt x="283" y="722"/>
                  </a:lnTo>
                  <a:lnTo>
                    <a:pt x="283" y="722"/>
                  </a:lnTo>
                  <a:lnTo>
                    <a:pt x="287" y="727"/>
                  </a:lnTo>
                  <a:lnTo>
                    <a:pt x="290" y="731"/>
                  </a:lnTo>
                  <a:lnTo>
                    <a:pt x="290" y="731"/>
                  </a:lnTo>
                  <a:lnTo>
                    <a:pt x="292" y="731"/>
                  </a:lnTo>
                  <a:lnTo>
                    <a:pt x="294" y="731"/>
                  </a:lnTo>
                  <a:lnTo>
                    <a:pt x="299" y="731"/>
                  </a:lnTo>
                  <a:lnTo>
                    <a:pt x="303" y="732"/>
                  </a:lnTo>
                  <a:lnTo>
                    <a:pt x="303" y="732"/>
                  </a:lnTo>
                  <a:lnTo>
                    <a:pt x="310" y="734"/>
                  </a:lnTo>
                  <a:lnTo>
                    <a:pt x="313" y="735"/>
                  </a:lnTo>
                  <a:lnTo>
                    <a:pt x="317" y="737"/>
                  </a:lnTo>
                  <a:lnTo>
                    <a:pt x="317" y="737"/>
                  </a:lnTo>
                  <a:lnTo>
                    <a:pt x="323" y="740"/>
                  </a:lnTo>
                  <a:lnTo>
                    <a:pt x="324" y="740"/>
                  </a:lnTo>
                  <a:lnTo>
                    <a:pt x="326" y="742"/>
                  </a:lnTo>
                  <a:lnTo>
                    <a:pt x="326" y="742"/>
                  </a:lnTo>
                  <a:lnTo>
                    <a:pt x="326" y="744"/>
                  </a:lnTo>
                  <a:lnTo>
                    <a:pt x="324" y="745"/>
                  </a:lnTo>
                  <a:lnTo>
                    <a:pt x="321" y="748"/>
                  </a:lnTo>
                  <a:lnTo>
                    <a:pt x="321" y="748"/>
                  </a:lnTo>
                  <a:lnTo>
                    <a:pt x="323" y="751"/>
                  </a:lnTo>
                  <a:lnTo>
                    <a:pt x="324" y="752"/>
                  </a:lnTo>
                  <a:lnTo>
                    <a:pt x="326" y="754"/>
                  </a:lnTo>
                  <a:lnTo>
                    <a:pt x="326" y="754"/>
                  </a:lnTo>
                  <a:lnTo>
                    <a:pt x="324" y="755"/>
                  </a:lnTo>
                  <a:lnTo>
                    <a:pt x="323" y="755"/>
                  </a:lnTo>
                  <a:lnTo>
                    <a:pt x="320" y="757"/>
                  </a:lnTo>
                  <a:lnTo>
                    <a:pt x="320" y="757"/>
                  </a:lnTo>
                  <a:lnTo>
                    <a:pt x="320" y="757"/>
                  </a:lnTo>
                  <a:lnTo>
                    <a:pt x="320" y="758"/>
                  </a:lnTo>
                  <a:lnTo>
                    <a:pt x="320" y="761"/>
                  </a:lnTo>
                  <a:lnTo>
                    <a:pt x="323" y="764"/>
                  </a:lnTo>
                  <a:lnTo>
                    <a:pt x="323" y="764"/>
                  </a:lnTo>
                  <a:lnTo>
                    <a:pt x="321" y="768"/>
                  </a:lnTo>
                  <a:lnTo>
                    <a:pt x="320" y="772"/>
                  </a:lnTo>
                  <a:lnTo>
                    <a:pt x="320" y="772"/>
                  </a:lnTo>
                  <a:lnTo>
                    <a:pt x="319" y="774"/>
                  </a:lnTo>
                  <a:lnTo>
                    <a:pt x="314" y="774"/>
                  </a:lnTo>
                  <a:lnTo>
                    <a:pt x="307" y="772"/>
                  </a:lnTo>
                  <a:lnTo>
                    <a:pt x="307" y="772"/>
                  </a:lnTo>
                  <a:lnTo>
                    <a:pt x="304" y="774"/>
                  </a:lnTo>
                  <a:lnTo>
                    <a:pt x="300" y="776"/>
                  </a:lnTo>
                  <a:lnTo>
                    <a:pt x="297" y="779"/>
                  </a:lnTo>
                  <a:lnTo>
                    <a:pt x="294" y="781"/>
                  </a:lnTo>
                  <a:lnTo>
                    <a:pt x="294" y="781"/>
                  </a:lnTo>
                  <a:lnTo>
                    <a:pt x="293" y="782"/>
                  </a:lnTo>
                  <a:lnTo>
                    <a:pt x="293" y="784"/>
                  </a:lnTo>
                  <a:lnTo>
                    <a:pt x="294" y="789"/>
                  </a:lnTo>
                  <a:lnTo>
                    <a:pt x="294" y="789"/>
                  </a:lnTo>
                  <a:lnTo>
                    <a:pt x="304" y="788"/>
                  </a:lnTo>
                  <a:lnTo>
                    <a:pt x="309" y="788"/>
                  </a:lnTo>
                  <a:lnTo>
                    <a:pt x="310" y="788"/>
                  </a:lnTo>
                  <a:lnTo>
                    <a:pt x="310" y="788"/>
                  </a:lnTo>
                  <a:lnTo>
                    <a:pt x="310" y="789"/>
                  </a:lnTo>
                  <a:lnTo>
                    <a:pt x="309" y="791"/>
                  </a:lnTo>
                  <a:lnTo>
                    <a:pt x="303" y="795"/>
                  </a:lnTo>
                  <a:lnTo>
                    <a:pt x="290" y="799"/>
                  </a:lnTo>
                  <a:lnTo>
                    <a:pt x="290" y="799"/>
                  </a:lnTo>
                  <a:lnTo>
                    <a:pt x="290" y="801"/>
                  </a:lnTo>
                  <a:lnTo>
                    <a:pt x="290" y="801"/>
                  </a:lnTo>
                  <a:lnTo>
                    <a:pt x="293" y="804"/>
                  </a:lnTo>
                  <a:lnTo>
                    <a:pt x="296" y="806"/>
                  </a:lnTo>
                  <a:lnTo>
                    <a:pt x="297" y="809"/>
                  </a:lnTo>
                  <a:lnTo>
                    <a:pt x="297" y="809"/>
                  </a:lnTo>
                  <a:lnTo>
                    <a:pt x="294" y="811"/>
                  </a:lnTo>
                  <a:lnTo>
                    <a:pt x="292" y="812"/>
                  </a:lnTo>
                  <a:lnTo>
                    <a:pt x="289" y="815"/>
                  </a:lnTo>
                  <a:lnTo>
                    <a:pt x="287" y="816"/>
                  </a:lnTo>
                  <a:lnTo>
                    <a:pt x="287" y="818"/>
                  </a:lnTo>
                  <a:lnTo>
                    <a:pt x="287" y="818"/>
                  </a:lnTo>
                  <a:lnTo>
                    <a:pt x="287" y="822"/>
                  </a:lnTo>
                  <a:lnTo>
                    <a:pt x="286" y="823"/>
                  </a:lnTo>
                  <a:lnTo>
                    <a:pt x="283" y="825"/>
                  </a:lnTo>
                  <a:lnTo>
                    <a:pt x="279" y="825"/>
                  </a:lnTo>
                  <a:lnTo>
                    <a:pt x="279" y="825"/>
                  </a:lnTo>
                  <a:lnTo>
                    <a:pt x="275" y="825"/>
                  </a:lnTo>
                  <a:lnTo>
                    <a:pt x="273" y="826"/>
                  </a:lnTo>
                  <a:lnTo>
                    <a:pt x="273" y="828"/>
                  </a:lnTo>
                  <a:lnTo>
                    <a:pt x="275" y="829"/>
                  </a:lnTo>
                  <a:lnTo>
                    <a:pt x="275" y="829"/>
                  </a:lnTo>
                  <a:lnTo>
                    <a:pt x="276" y="831"/>
                  </a:lnTo>
                  <a:lnTo>
                    <a:pt x="277" y="833"/>
                  </a:lnTo>
                  <a:lnTo>
                    <a:pt x="282" y="836"/>
                  </a:lnTo>
                  <a:lnTo>
                    <a:pt x="287" y="839"/>
                  </a:lnTo>
                  <a:lnTo>
                    <a:pt x="287" y="839"/>
                  </a:lnTo>
                  <a:lnTo>
                    <a:pt x="294" y="842"/>
                  </a:lnTo>
                  <a:lnTo>
                    <a:pt x="303" y="848"/>
                  </a:lnTo>
                  <a:lnTo>
                    <a:pt x="310" y="853"/>
                  </a:lnTo>
                  <a:lnTo>
                    <a:pt x="317" y="860"/>
                  </a:lnTo>
                  <a:lnTo>
                    <a:pt x="317" y="860"/>
                  </a:lnTo>
                  <a:lnTo>
                    <a:pt x="321" y="863"/>
                  </a:lnTo>
                  <a:lnTo>
                    <a:pt x="321" y="863"/>
                  </a:lnTo>
                  <a:lnTo>
                    <a:pt x="327" y="860"/>
                  </a:lnTo>
                  <a:lnTo>
                    <a:pt x="327" y="860"/>
                  </a:lnTo>
                  <a:lnTo>
                    <a:pt x="331" y="860"/>
                  </a:lnTo>
                  <a:lnTo>
                    <a:pt x="337" y="862"/>
                  </a:lnTo>
                  <a:lnTo>
                    <a:pt x="346" y="866"/>
                  </a:lnTo>
                  <a:lnTo>
                    <a:pt x="346" y="866"/>
                  </a:lnTo>
                  <a:lnTo>
                    <a:pt x="351" y="868"/>
                  </a:lnTo>
                  <a:lnTo>
                    <a:pt x="360" y="868"/>
                  </a:lnTo>
                  <a:lnTo>
                    <a:pt x="367" y="868"/>
                  </a:lnTo>
                  <a:lnTo>
                    <a:pt x="371" y="869"/>
                  </a:lnTo>
                  <a:lnTo>
                    <a:pt x="371" y="869"/>
                  </a:lnTo>
                  <a:lnTo>
                    <a:pt x="376" y="873"/>
                  </a:lnTo>
                  <a:lnTo>
                    <a:pt x="378" y="875"/>
                  </a:lnTo>
                  <a:lnTo>
                    <a:pt x="381" y="875"/>
                  </a:lnTo>
                  <a:lnTo>
                    <a:pt x="381" y="875"/>
                  </a:lnTo>
                  <a:lnTo>
                    <a:pt x="384" y="876"/>
                  </a:lnTo>
                  <a:lnTo>
                    <a:pt x="387" y="879"/>
                  </a:lnTo>
                  <a:lnTo>
                    <a:pt x="388" y="880"/>
                  </a:lnTo>
                  <a:lnTo>
                    <a:pt x="391" y="880"/>
                  </a:lnTo>
                  <a:lnTo>
                    <a:pt x="391" y="880"/>
                  </a:lnTo>
                  <a:lnTo>
                    <a:pt x="394" y="879"/>
                  </a:lnTo>
                  <a:lnTo>
                    <a:pt x="400" y="879"/>
                  </a:lnTo>
                  <a:lnTo>
                    <a:pt x="407" y="877"/>
                  </a:lnTo>
                  <a:lnTo>
                    <a:pt x="407" y="877"/>
                  </a:lnTo>
                  <a:lnTo>
                    <a:pt x="410" y="879"/>
                  </a:lnTo>
                  <a:lnTo>
                    <a:pt x="413" y="880"/>
                  </a:lnTo>
                  <a:lnTo>
                    <a:pt x="413" y="880"/>
                  </a:lnTo>
                  <a:lnTo>
                    <a:pt x="415" y="882"/>
                  </a:lnTo>
                  <a:lnTo>
                    <a:pt x="415" y="886"/>
                  </a:lnTo>
                  <a:lnTo>
                    <a:pt x="417" y="889"/>
                  </a:lnTo>
                  <a:lnTo>
                    <a:pt x="418" y="890"/>
                  </a:lnTo>
                  <a:lnTo>
                    <a:pt x="418" y="890"/>
                  </a:lnTo>
                  <a:lnTo>
                    <a:pt x="421" y="890"/>
                  </a:lnTo>
                  <a:lnTo>
                    <a:pt x="424" y="893"/>
                  </a:lnTo>
                  <a:lnTo>
                    <a:pt x="428" y="896"/>
                  </a:lnTo>
                  <a:lnTo>
                    <a:pt x="432" y="897"/>
                  </a:lnTo>
                  <a:lnTo>
                    <a:pt x="432" y="897"/>
                  </a:lnTo>
                  <a:lnTo>
                    <a:pt x="437" y="899"/>
                  </a:lnTo>
                  <a:lnTo>
                    <a:pt x="440" y="902"/>
                  </a:lnTo>
                  <a:lnTo>
                    <a:pt x="442" y="905"/>
                  </a:lnTo>
                  <a:lnTo>
                    <a:pt x="445" y="906"/>
                  </a:lnTo>
                  <a:lnTo>
                    <a:pt x="445" y="906"/>
                  </a:lnTo>
                  <a:lnTo>
                    <a:pt x="447" y="906"/>
                  </a:lnTo>
                  <a:lnTo>
                    <a:pt x="450" y="907"/>
                  </a:lnTo>
                  <a:lnTo>
                    <a:pt x="451" y="907"/>
                  </a:lnTo>
                  <a:lnTo>
                    <a:pt x="452" y="906"/>
                  </a:lnTo>
                  <a:lnTo>
                    <a:pt x="452" y="906"/>
                  </a:lnTo>
                  <a:lnTo>
                    <a:pt x="454" y="905"/>
                  </a:lnTo>
                  <a:lnTo>
                    <a:pt x="457" y="903"/>
                  </a:lnTo>
                  <a:lnTo>
                    <a:pt x="461" y="902"/>
                  </a:lnTo>
                  <a:lnTo>
                    <a:pt x="462" y="899"/>
                  </a:lnTo>
                  <a:lnTo>
                    <a:pt x="462" y="899"/>
                  </a:lnTo>
                  <a:lnTo>
                    <a:pt x="450" y="882"/>
                  </a:lnTo>
                  <a:lnTo>
                    <a:pt x="445" y="875"/>
                  </a:lnTo>
                  <a:lnTo>
                    <a:pt x="444" y="870"/>
                  </a:lnTo>
                  <a:lnTo>
                    <a:pt x="444" y="870"/>
                  </a:lnTo>
                  <a:lnTo>
                    <a:pt x="445" y="865"/>
                  </a:lnTo>
                  <a:lnTo>
                    <a:pt x="445" y="859"/>
                  </a:lnTo>
                  <a:lnTo>
                    <a:pt x="444" y="855"/>
                  </a:lnTo>
                  <a:lnTo>
                    <a:pt x="438" y="849"/>
                  </a:lnTo>
                  <a:lnTo>
                    <a:pt x="438" y="849"/>
                  </a:lnTo>
                  <a:lnTo>
                    <a:pt x="435" y="845"/>
                  </a:lnTo>
                  <a:lnTo>
                    <a:pt x="434" y="842"/>
                  </a:lnTo>
                  <a:lnTo>
                    <a:pt x="434" y="839"/>
                  </a:lnTo>
                  <a:lnTo>
                    <a:pt x="435" y="838"/>
                  </a:lnTo>
                  <a:lnTo>
                    <a:pt x="441" y="832"/>
                  </a:lnTo>
                  <a:lnTo>
                    <a:pt x="447" y="825"/>
                  </a:lnTo>
                  <a:lnTo>
                    <a:pt x="447" y="825"/>
                  </a:lnTo>
                  <a:lnTo>
                    <a:pt x="452" y="821"/>
                  </a:lnTo>
                  <a:lnTo>
                    <a:pt x="459" y="816"/>
                  </a:lnTo>
                  <a:lnTo>
                    <a:pt x="467" y="812"/>
                  </a:lnTo>
                  <a:lnTo>
                    <a:pt x="475" y="808"/>
                  </a:lnTo>
                  <a:lnTo>
                    <a:pt x="475" y="808"/>
                  </a:lnTo>
                  <a:lnTo>
                    <a:pt x="469" y="805"/>
                  </a:lnTo>
                  <a:lnTo>
                    <a:pt x="469" y="805"/>
                  </a:lnTo>
                  <a:lnTo>
                    <a:pt x="465" y="802"/>
                  </a:lnTo>
                  <a:lnTo>
                    <a:pt x="464" y="801"/>
                  </a:lnTo>
                  <a:lnTo>
                    <a:pt x="464" y="799"/>
                  </a:lnTo>
                  <a:lnTo>
                    <a:pt x="465" y="798"/>
                  </a:lnTo>
                  <a:lnTo>
                    <a:pt x="465" y="798"/>
                  </a:lnTo>
                  <a:lnTo>
                    <a:pt x="468" y="796"/>
                  </a:lnTo>
                  <a:lnTo>
                    <a:pt x="468" y="795"/>
                  </a:lnTo>
                  <a:lnTo>
                    <a:pt x="464" y="788"/>
                  </a:lnTo>
                  <a:lnTo>
                    <a:pt x="464" y="788"/>
                  </a:lnTo>
                  <a:lnTo>
                    <a:pt x="458" y="779"/>
                  </a:lnTo>
                  <a:lnTo>
                    <a:pt x="455" y="778"/>
                  </a:lnTo>
                  <a:lnTo>
                    <a:pt x="454" y="776"/>
                  </a:lnTo>
                  <a:lnTo>
                    <a:pt x="454" y="776"/>
                  </a:lnTo>
                  <a:lnTo>
                    <a:pt x="448" y="776"/>
                  </a:lnTo>
                  <a:lnTo>
                    <a:pt x="442" y="776"/>
                  </a:lnTo>
                  <a:lnTo>
                    <a:pt x="442" y="776"/>
                  </a:lnTo>
                  <a:lnTo>
                    <a:pt x="440" y="776"/>
                  </a:lnTo>
                  <a:lnTo>
                    <a:pt x="440" y="775"/>
                  </a:lnTo>
                  <a:lnTo>
                    <a:pt x="440" y="768"/>
                  </a:lnTo>
                  <a:lnTo>
                    <a:pt x="440" y="768"/>
                  </a:lnTo>
                  <a:lnTo>
                    <a:pt x="438" y="765"/>
                  </a:lnTo>
                  <a:lnTo>
                    <a:pt x="435" y="764"/>
                  </a:lnTo>
                  <a:lnTo>
                    <a:pt x="432" y="764"/>
                  </a:lnTo>
                  <a:lnTo>
                    <a:pt x="430" y="762"/>
                  </a:lnTo>
                  <a:lnTo>
                    <a:pt x="430" y="762"/>
                  </a:lnTo>
                  <a:lnTo>
                    <a:pt x="430" y="759"/>
                  </a:lnTo>
                  <a:lnTo>
                    <a:pt x="431" y="757"/>
                  </a:lnTo>
                  <a:lnTo>
                    <a:pt x="434" y="752"/>
                  </a:lnTo>
                  <a:lnTo>
                    <a:pt x="434" y="752"/>
                  </a:lnTo>
                  <a:lnTo>
                    <a:pt x="437" y="751"/>
                  </a:lnTo>
                  <a:lnTo>
                    <a:pt x="438" y="749"/>
                  </a:lnTo>
                  <a:lnTo>
                    <a:pt x="440" y="747"/>
                  </a:lnTo>
                  <a:lnTo>
                    <a:pt x="440" y="747"/>
                  </a:lnTo>
                  <a:lnTo>
                    <a:pt x="438" y="745"/>
                  </a:lnTo>
                  <a:lnTo>
                    <a:pt x="435" y="744"/>
                  </a:lnTo>
                  <a:lnTo>
                    <a:pt x="434" y="742"/>
                  </a:lnTo>
                  <a:lnTo>
                    <a:pt x="434" y="740"/>
                  </a:lnTo>
                  <a:lnTo>
                    <a:pt x="434" y="740"/>
                  </a:lnTo>
                  <a:lnTo>
                    <a:pt x="437" y="737"/>
                  </a:lnTo>
                  <a:lnTo>
                    <a:pt x="440" y="734"/>
                  </a:lnTo>
                  <a:lnTo>
                    <a:pt x="442" y="732"/>
                  </a:lnTo>
                  <a:lnTo>
                    <a:pt x="442" y="730"/>
                  </a:lnTo>
                  <a:lnTo>
                    <a:pt x="442" y="730"/>
                  </a:lnTo>
                  <a:lnTo>
                    <a:pt x="444" y="725"/>
                  </a:lnTo>
                  <a:lnTo>
                    <a:pt x="445" y="724"/>
                  </a:lnTo>
                  <a:lnTo>
                    <a:pt x="448" y="722"/>
                  </a:lnTo>
                  <a:lnTo>
                    <a:pt x="452" y="724"/>
                  </a:lnTo>
                  <a:lnTo>
                    <a:pt x="452" y="724"/>
                  </a:lnTo>
                  <a:lnTo>
                    <a:pt x="455" y="727"/>
                  </a:lnTo>
                  <a:lnTo>
                    <a:pt x="458" y="731"/>
                  </a:lnTo>
                  <a:lnTo>
                    <a:pt x="461" y="734"/>
                  </a:lnTo>
                  <a:lnTo>
                    <a:pt x="462" y="735"/>
                  </a:lnTo>
                  <a:lnTo>
                    <a:pt x="465" y="734"/>
                  </a:lnTo>
                  <a:lnTo>
                    <a:pt x="465" y="734"/>
                  </a:lnTo>
                  <a:lnTo>
                    <a:pt x="468" y="732"/>
                  </a:lnTo>
                  <a:lnTo>
                    <a:pt x="468" y="730"/>
                  </a:lnTo>
                  <a:lnTo>
                    <a:pt x="467" y="724"/>
                  </a:lnTo>
                  <a:lnTo>
                    <a:pt x="467" y="724"/>
                  </a:lnTo>
                  <a:lnTo>
                    <a:pt x="465" y="720"/>
                  </a:lnTo>
                  <a:lnTo>
                    <a:pt x="467" y="717"/>
                  </a:lnTo>
                  <a:lnTo>
                    <a:pt x="471" y="715"/>
                  </a:lnTo>
                  <a:lnTo>
                    <a:pt x="471" y="715"/>
                  </a:lnTo>
                  <a:lnTo>
                    <a:pt x="474" y="714"/>
                  </a:lnTo>
                  <a:lnTo>
                    <a:pt x="475" y="711"/>
                  </a:lnTo>
                  <a:lnTo>
                    <a:pt x="477" y="710"/>
                  </a:lnTo>
                  <a:lnTo>
                    <a:pt x="479" y="708"/>
                  </a:lnTo>
                  <a:lnTo>
                    <a:pt x="479" y="708"/>
                  </a:lnTo>
                  <a:lnTo>
                    <a:pt x="484" y="707"/>
                  </a:lnTo>
                  <a:lnTo>
                    <a:pt x="488" y="705"/>
                  </a:lnTo>
                  <a:lnTo>
                    <a:pt x="496" y="700"/>
                  </a:lnTo>
                  <a:lnTo>
                    <a:pt x="496" y="700"/>
                  </a:lnTo>
                  <a:lnTo>
                    <a:pt x="502" y="697"/>
                  </a:lnTo>
                  <a:lnTo>
                    <a:pt x="505" y="697"/>
                  </a:lnTo>
                  <a:lnTo>
                    <a:pt x="508" y="697"/>
                  </a:lnTo>
                  <a:lnTo>
                    <a:pt x="508" y="697"/>
                  </a:lnTo>
                  <a:lnTo>
                    <a:pt x="514" y="700"/>
                  </a:lnTo>
                  <a:lnTo>
                    <a:pt x="515" y="700"/>
                  </a:lnTo>
                  <a:lnTo>
                    <a:pt x="516" y="697"/>
                  </a:lnTo>
                  <a:lnTo>
                    <a:pt x="516" y="697"/>
                  </a:lnTo>
                  <a:lnTo>
                    <a:pt x="519" y="694"/>
                  </a:lnTo>
                  <a:lnTo>
                    <a:pt x="523" y="694"/>
                  </a:lnTo>
                  <a:lnTo>
                    <a:pt x="526" y="695"/>
                  </a:lnTo>
                  <a:lnTo>
                    <a:pt x="528" y="697"/>
                  </a:lnTo>
                  <a:lnTo>
                    <a:pt x="528" y="697"/>
                  </a:lnTo>
                  <a:lnTo>
                    <a:pt x="531" y="698"/>
                  </a:lnTo>
                  <a:lnTo>
                    <a:pt x="536" y="700"/>
                  </a:lnTo>
                  <a:lnTo>
                    <a:pt x="542" y="701"/>
                  </a:lnTo>
                  <a:lnTo>
                    <a:pt x="546" y="703"/>
                  </a:lnTo>
                  <a:lnTo>
                    <a:pt x="546" y="703"/>
                  </a:lnTo>
                  <a:lnTo>
                    <a:pt x="555" y="708"/>
                  </a:lnTo>
                  <a:lnTo>
                    <a:pt x="559" y="711"/>
                  </a:lnTo>
                  <a:lnTo>
                    <a:pt x="560" y="714"/>
                  </a:lnTo>
                  <a:lnTo>
                    <a:pt x="560" y="714"/>
                  </a:lnTo>
                  <a:lnTo>
                    <a:pt x="560" y="715"/>
                  </a:lnTo>
                  <a:lnTo>
                    <a:pt x="562" y="718"/>
                  </a:lnTo>
                  <a:lnTo>
                    <a:pt x="563" y="718"/>
                  </a:lnTo>
                  <a:lnTo>
                    <a:pt x="565" y="715"/>
                  </a:lnTo>
                  <a:lnTo>
                    <a:pt x="565" y="715"/>
                  </a:lnTo>
                  <a:lnTo>
                    <a:pt x="565" y="714"/>
                  </a:lnTo>
                  <a:lnTo>
                    <a:pt x="568" y="712"/>
                  </a:lnTo>
                  <a:lnTo>
                    <a:pt x="573" y="715"/>
                  </a:lnTo>
                  <a:lnTo>
                    <a:pt x="573" y="715"/>
                  </a:lnTo>
                  <a:lnTo>
                    <a:pt x="579" y="718"/>
                  </a:lnTo>
                  <a:lnTo>
                    <a:pt x="583" y="718"/>
                  </a:lnTo>
                  <a:lnTo>
                    <a:pt x="586" y="717"/>
                  </a:lnTo>
                  <a:lnTo>
                    <a:pt x="589" y="714"/>
                  </a:lnTo>
                  <a:lnTo>
                    <a:pt x="589" y="714"/>
                  </a:lnTo>
                  <a:lnTo>
                    <a:pt x="592" y="712"/>
                  </a:lnTo>
                  <a:lnTo>
                    <a:pt x="596" y="710"/>
                  </a:lnTo>
                  <a:lnTo>
                    <a:pt x="600" y="708"/>
                  </a:lnTo>
                  <a:lnTo>
                    <a:pt x="605" y="710"/>
                  </a:lnTo>
                  <a:lnTo>
                    <a:pt x="605" y="710"/>
                  </a:lnTo>
                  <a:lnTo>
                    <a:pt x="609" y="712"/>
                  </a:lnTo>
                  <a:lnTo>
                    <a:pt x="610" y="712"/>
                  </a:lnTo>
                  <a:lnTo>
                    <a:pt x="613" y="710"/>
                  </a:lnTo>
                  <a:lnTo>
                    <a:pt x="613" y="710"/>
                  </a:lnTo>
                  <a:lnTo>
                    <a:pt x="617" y="708"/>
                  </a:lnTo>
                  <a:lnTo>
                    <a:pt x="623" y="707"/>
                  </a:lnTo>
                  <a:lnTo>
                    <a:pt x="627" y="708"/>
                  </a:lnTo>
                  <a:lnTo>
                    <a:pt x="629" y="711"/>
                  </a:lnTo>
                  <a:lnTo>
                    <a:pt x="629" y="711"/>
                  </a:lnTo>
                  <a:lnTo>
                    <a:pt x="632" y="714"/>
                  </a:lnTo>
                  <a:lnTo>
                    <a:pt x="633" y="715"/>
                  </a:lnTo>
                  <a:lnTo>
                    <a:pt x="640" y="715"/>
                  </a:lnTo>
                  <a:lnTo>
                    <a:pt x="640" y="715"/>
                  </a:lnTo>
                  <a:lnTo>
                    <a:pt x="643" y="717"/>
                  </a:lnTo>
                  <a:lnTo>
                    <a:pt x="644" y="720"/>
                  </a:lnTo>
                  <a:lnTo>
                    <a:pt x="646" y="721"/>
                  </a:lnTo>
                  <a:lnTo>
                    <a:pt x="647" y="721"/>
                  </a:lnTo>
                  <a:lnTo>
                    <a:pt x="647" y="721"/>
                  </a:lnTo>
                  <a:lnTo>
                    <a:pt x="649" y="720"/>
                  </a:lnTo>
                  <a:lnTo>
                    <a:pt x="650" y="717"/>
                  </a:lnTo>
                  <a:lnTo>
                    <a:pt x="652" y="714"/>
                  </a:lnTo>
                  <a:lnTo>
                    <a:pt x="653" y="712"/>
                  </a:lnTo>
                  <a:lnTo>
                    <a:pt x="653" y="712"/>
                  </a:lnTo>
                  <a:lnTo>
                    <a:pt x="659" y="715"/>
                  </a:lnTo>
                  <a:lnTo>
                    <a:pt x="661" y="717"/>
                  </a:lnTo>
                  <a:lnTo>
                    <a:pt x="666" y="718"/>
                  </a:lnTo>
                  <a:lnTo>
                    <a:pt x="666" y="718"/>
                  </a:lnTo>
                  <a:lnTo>
                    <a:pt x="670" y="718"/>
                  </a:lnTo>
                  <a:lnTo>
                    <a:pt x="673" y="717"/>
                  </a:lnTo>
                  <a:lnTo>
                    <a:pt x="674" y="715"/>
                  </a:lnTo>
                  <a:lnTo>
                    <a:pt x="676" y="712"/>
                  </a:lnTo>
                  <a:lnTo>
                    <a:pt x="676" y="712"/>
                  </a:lnTo>
                  <a:lnTo>
                    <a:pt x="674" y="705"/>
                  </a:lnTo>
                  <a:lnTo>
                    <a:pt x="673" y="703"/>
                  </a:lnTo>
                  <a:lnTo>
                    <a:pt x="671" y="701"/>
                  </a:lnTo>
                  <a:lnTo>
                    <a:pt x="671" y="701"/>
                  </a:lnTo>
                  <a:lnTo>
                    <a:pt x="666" y="700"/>
                  </a:lnTo>
                  <a:lnTo>
                    <a:pt x="663" y="698"/>
                  </a:lnTo>
                  <a:lnTo>
                    <a:pt x="660" y="697"/>
                  </a:lnTo>
                  <a:lnTo>
                    <a:pt x="660" y="697"/>
                  </a:lnTo>
                  <a:lnTo>
                    <a:pt x="657" y="697"/>
                  </a:lnTo>
                  <a:lnTo>
                    <a:pt x="654" y="694"/>
                  </a:lnTo>
                  <a:lnTo>
                    <a:pt x="654" y="691"/>
                  </a:lnTo>
                  <a:lnTo>
                    <a:pt x="656" y="688"/>
                  </a:lnTo>
                  <a:lnTo>
                    <a:pt x="656" y="688"/>
                  </a:lnTo>
                  <a:lnTo>
                    <a:pt x="663" y="685"/>
                  </a:lnTo>
                  <a:lnTo>
                    <a:pt x="666" y="683"/>
                  </a:lnTo>
                  <a:lnTo>
                    <a:pt x="666" y="680"/>
                  </a:lnTo>
                  <a:lnTo>
                    <a:pt x="666" y="680"/>
                  </a:lnTo>
                  <a:lnTo>
                    <a:pt x="664" y="677"/>
                  </a:lnTo>
                  <a:lnTo>
                    <a:pt x="664" y="674"/>
                  </a:lnTo>
                  <a:lnTo>
                    <a:pt x="666" y="671"/>
                  </a:lnTo>
                  <a:lnTo>
                    <a:pt x="669" y="668"/>
                  </a:lnTo>
                  <a:lnTo>
                    <a:pt x="669" y="668"/>
                  </a:lnTo>
                  <a:lnTo>
                    <a:pt x="680" y="668"/>
                  </a:lnTo>
                  <a:lnTo>
                    <a:pt x="684" y="667"/>
                  </a:lnTo>
                  <a:lnTo>
                    <a:pt x="686" y="666"/>
                  </a:lnTo>
                  <a:lnTo>
                    <a:pt x="686" y="666"/>
                  </a:lnTo>
                  <a:lnTo>
                    <a:pt x="683" y="664"/>
                  </a:lnTo>
                  <a:lnTo>
                    <a:pt x="679" y="663"/>
                  </a:lnTo>
                  <a:lnTo>
                    <a:pt x="674" y="661"/>
                  </a:lnTo>
                  <a:lnTo>
                    <a:pt x="671" y="658"/>
                  </a:lnTo>
                  <a:lnTo>
                    <a:pt x="671" y="658"/>
                  </a:lnTo>
                  <a:lnTo>
                    <a:pt x="670" y="656"/>
                  </a:lnTo>
                  <a:lnTo>
                    <a:pt x="669" y="651"/>
                  </a:lnTo>
                  <a:lnTo>
                    <a:pt x="670" y="647"/>
                  </a:lnTo>
                  <a:lnTo>
                    <a:pt x="670" y="646"/>
                  </a:lnTo>
                  <a:lnTo>
                    <a:pt x="670" y="646"/>
                  </a:lnTo>
                  <a:lnTo>
                    <a:pt x="673" y="646"/>
                  </a:lnTo>
                  <a:lnTo>
                    <a:pt x="677" y="646"/>
                  </a:lnTo>
                  <a:lnTo>
                    <a:pt x="680" y="646"/>
                  </a:lnTo>
                  <a:lnTo>
                    <a:pt x="684" y="644"/>
                  </a:lnTo>
                  <a:lnTo>
                    <a:pt x="684" y="644"/>
                  </a:lnTo>
                  <a:lnTo>
                    <a:pt x="688" y="644"/>
                  </a:lnTo>
                  <a:lnTo>
                    <a:pt x="693" y="644"/>
                  </a:lnTo>
                  <a:lnTo>
                    <a:pt x="698" y="644"/>
                  </a:lnTo>
                  <a:lnTo>
                    <a:pt x="703" y="643"/>
                  </a:lnTo>
                  <a:lnTo>
                    <a:pt x="703" y="643"/>
                  </a:lnTo>
                  <a:lnTo>
                    <a:pt x="708" y="640"/>
                  </a:lnTo>
                  <a:lnTo>
                    <a:pt x="716" y="639"/>
                  </a:lnTo>
                  <a:lnTo>
                    <a:pt x="727" y="637"/>
                  </a:lnTo>
                  <a:lnTo>
                    <a:pt x="727" y="637"/>
                  </a:lnTo>
                  <a:lnTo>
                    <a:pt x="733" y="637"/>
                  </a:lnTo>
                  <a:lnTo>
                    <a:pt x="735" y="636"/>
                  </a:lnTo>
                  <a:lnTo>
                    <a:pt x="744" y="633"/>
                  </a:lnTo>
                  <a:lnTo>
                    <a:pt x="744" y="633"/>
                  </a:lnTo>
                  <a:lnTo>
                    <a:pt x="755" y="631"/>
                  </a:lnTo>
                  <a:lnTo>
                    <a:pt x="767" y="629"/>
                  </a:lnTo>
                  <a:lnTo>
                    <a:pt x="767" y="629"/>
                  </a:lnTo>
                  <a:lnTo>
                    <a:pt x="780" y="626"/>
                  </a:lnTo>
                  <a:lnTo>
                    <a:pt x="787" y="623"/>
                  </a:lnTo>
                  <a:lnTo>
                    <a:pt x="789" y="621"/>
                  </a:lnTo>
                  <a:lnTo>
                    <a:pt x="789" y="620"/>
                  </a:lnTo>
                  <a:lnTo>
                    <a:pt x="789" y="620"/>
                  </a:lnTo>
                  <a:lnTo>
                    <a:pt x="792" y="619"/>
                  </a:lnTo>
                  <a:lnTo>
                    <a:pt x="799" y="616"/>
                  </a:lnTo>
                  <a:lnTo>
                    <a:pt x="805" y="616"/>
                  </a:lnTo>
                  <a:lnTo>
                    <a:pt x="809" y="616"/>
                  </a:lnTo>
                  <a:lnTo>
                    <a:pt x="809" y="616"/>
                  </a:lnTo>
                  <a:lnTo>
                    <a:pt x="817" y="619"/>
                  </a:lnTo>
                  <a:lnTo>
                    <a:pt x="819" y="619"/>
                  </a:lnTo>
                  <a:lnTo>
                    <a:pt x="822" y="617"/>
                  </a:lnTo>
                  <a:lnTo>
                    <a:pt x="822" y="617"/>
                  </a:lnTo>
                  <a:lnTo>
                    <a:pt x="825" y="617"/>
                  </a:lnTo>
                  <a:lnTo>
                    <a:pt x="829" y="619"/>
                  </a:lnTo>
                  <a:lnTo>
                    <a:pt x="832" y="621"/>
                  </a:lnTo>
                  <a:lnTo>
                    <a:pt x="832" y="624"/>
                  </a:lnTo>
                  <a:lnTo>
                    <a:pt x="832" y="624"/>
                  </a:lnTo>
                  <a:lnTo>
                    <a:pt x="832" y="627"/>
                  </a:lnTo>
                  <a:lnTo>
                    <a:pt x="834" y="630"/>
                  </a:lnTo>
                  <a:lnTo>
                    <a:pt x="835" y="633"/>
                  </a:lnTo>
                  <a:lnTo>
                    <a:pt x="835" y="636"/>
                  </a:lnTo>
                  <a:lnTo>
                    <a:pt x="835" y="636"/>
                  </a:lnTo>
                  <a:lnTo>
                    <a:pt x="834" y="639"/>
                  </a:lnTo>
                  <a:lnTo>
                    <a:pt x="834" y="640"/>
                  </a:lnTo>
                  <a:lnTo>
                    <a:pt x="834" y="643"/>
                  </a:lnTo>
                  <a:lnTo>
                    <a:pt x="834" y="643"/>
                  </a:lnTo>
                  <a:lnTo>
                    <a:pt x="836" y="643"/>
                  </a:lnTo>
                  <a:lnTo>
                    <a:pt x="841" y="643"/>
                  </a:lnTo>
                  <a:lnTo>
                    <a:pt x="845" y="641"/>
                  </a:lnTo>
                  <a:lnTo>
                    <a:pt x="848" y="640"/>
                  </a:lnTo>
                  <a:lnTo>
                    <a:pt x="848" y="640"/>
                  </a:lnTo>
                  <a:lnTo>
                    <a:pt x="851" y="639"/>
                  </a:lnTo>
                  <a:lnTo>
                    <a:pt x="852" y="640"/>
                  </a:lnTo>
                  <a:lnTo>
                    <a:pt x="854" y="641"/>
                  </a:lnTo>
                  <a:lnTo>
                    <a:pt x="855" y="644"/>
                  </a:lnTo>
                  <a:lnTo>
                    <a:pt x="855" y="644"/>
                  </a:lnTo>
                  <a:lnTo>
                    <a:pt x="855" y="646"/>
                  </a:lnTo>
                  <a:lnTo>
                    <a:pt x="856" y="647"/>
                  </a:lnTo>
                  <a:lnTo>
                    <a:pt x="858" y="646"/>
                  </a:lnTo>
                  <a:lnTo>
                    <a:pt x="859" y="644"/>
                  </a:lnTo>
                  <a:lnTo>
                    <a:pt x="859" y="644"/>
                  </a:lnTo>
                  <a:lnTo>
                    <a:pt x="859" y="643"/>
                  </a:lnTo>
                  <a:lnTo>
                    <a:pt x="862" y="643"/>
                  </a:lnTo>
                  <a:lnTo>
                    <a:pt x="866" y="646"/>
                  </a:lnTo>
                  <a:lnTo>
                    <a:pt x="866" y="646"/>
                  </a:lnTo>
                  <a:lnTo>
                    <a:pt x="869" y="647"/>
                  </a:lnTo>
                  <a:lnTo>
                    <a:pt x="872" y="646"/>
                  </a:lnTo>
                  <a:lnTo>
                    <a:pt x="873" y="646"/>
                  </a:lnTo>
                  <a:lnTo>
                    <a:pt x="875" y="647"/>
                  </a:lnTo>
                  <a:lnTo>
                    <a:pt x="875" y="647"/>
                  </a:lnTo>
                  <a:lnTo>
                    <a:pt x="873" y="650"/>
                  </a:lnTo>
                  <a:lnTo>
                    <a:pt x="871" y="651"/>
                  </a:lnTo>
                  <a:lnTo>
                    <a:pt x="868" y="654"/>
                  </a:lnTo>
                  <a:lnTo>
                    <a:pt x="868" y="656"/>
                  </a:lnTo>
                  <a:lnTo>
                    <a:pt x="869" y="657"/>
                  </a:lnTo>
                  <a:lnTo>
                    <a:pt x="869" y="657"/>
                  </a:lnTo>
                  <a:lnTo>
                    <a:pt x="871" y="658"/>
                  </a:lnTo>
                  <a:lnTo>
                    <a:pt x="872" y="658"/>
                  </a:lnTo>
                  <a:lnTo>
                    <a:pt x="875" y="657"/>
                  </a:lnTo>
                  <a:lnTo>
                    <a:pt x="878" y="654"/>
                  </a:lnTo>
                  <a:lnTo>
                    <a:pt x="882" y="654"/>
                  </a:lnTo>
                  <a:lnTo>
                    <a:pt x="882" y="654"/>
                  </a:lnTo>
                  <a:lnTo>
                    <a:pt x="886" y="654"/>
                  </a:lnTo>
                  <a:lnTo>
                    <a:pt x="890" y="651"/>
                  </a:lnTo>
                  <a:lnTo>
                    <a:pt x="895" y="648"/>
                  </a:lnTo>
                  <a:lnTo>
                    <a:pt x="899" y="647"/>
                  </a:lnTo>
                  <a:lnTo>
                    <a:pt x="899" y="647"/>
                  </a:lnTo>
                  <a:lnTo>
                    <a:pt x="903" y="646"/>
                  </a:lnTo>
                  <a:lnTo>
                    <a:pt x="906" y="644"/>
                  </a:lnTo>
                  <a:lnTo>
                    <a:pt x="913" y="639"/>
                  </a:lnTo>
                  <a:lnTo>
                    <a:pt x="913" y="639"/>
                  </a:lnTo>
                  <a:lnTo>
                    <a:pt x="918" y="639"/>
                  </a:lnTo>
                  <a:lnTo>
                    <a:pt x="922" y="637"/>
                  </a:lnTo>
                  <a:lnTo>
                    <a:pt x="925" y="639"/>
                  </a:lnTo>
                  <a:lnTo>
                    <a:pt x="925" y="639"/>
                  </a:lnTo>
                  <a:lnTo>
                    <a:pt x="925" y="640"/>
                  </a:lnTo>
                  <a:lnTo>
                    <a:pt x="925" y="640"/>
                  </a:lnTo>
                  <a:lnTo>
                    <a:pt x="922" y="643"/>
                  </a:lnTo>
                  <a:lnTo>
                    <a:pt x="922" y="646"/>
                  </a:lnTo>
                  <a:lnTo>
                    <a:pt x="923" y="648"/>
                  </a:lnTo>
                  <a:lnTo>
                    <a:pt x="929" y="653"/>
                  </a:lnTo>
                  <a:lnTo>
                    <a:pt x="929" y="653"/>
                  </a:lnTo>
                  <a:lnTo>
                    <a:pt x="933" y="654"/>
                  </a:lnTo>
                  <a:lnTo>
                    <a:pt x="937" y="658"/>
                  </a:lnTo>
                  <a:lnTo>
                    <a:pt x="945" y="667"/>
                  </a:lnTo>
                  <a:lnTo>
                    <a:pt x="959" y="687"/>
                  </a:lnTo>
                  <a:lnTo>
                    <a:pt x="959" y="687"/>
                  </a:lnTo>
                  <a:lnTo>
                    <a:pt x="963" y="695"/>
                  </a:lnTo>
                  <a:lnTo>
                    <a:pt x="967" y="705"/>
                  </a:lnTo>
                  <a:lnTo>
                    <a:pt x="972" y="712"/>
                  </a:lnTo>
                  <a:lnTo>
                    <a:pt x="973" y="715"/>
                  </a:lnTo>
                  <a:lnTo>
                    <a:pt x="974" y="715"/>
                  </a:lnTo>
                  <a:lnTo>
                    <a:pt x="974" y="715"/>
                  </a:lnTo>
                  <a:lnTo>
                    <a:pt x="977" y="714"/>
                  </a:lnTo>
                  <a:lnTo>
                    <a:pt x="979" y="711"/>
                  </a:lnTo>
                  <a:lnTo>
                    <a:pt x="982" y="708"/>
                  </a:lnTo>
                  <a:lnTo>
                    <a:pt x="984" y="705"/>
                  </a:lnTo>
                  <a:lnTo>
                    <a:pt x="984" y="705"/>
                  </a:lnTo>
                  <a:lnTo>
                    <a:pt x="987" y="707"/>
                  </a:lnTo>
                  <a:lnTo>
                    <a:pt x="990" y="710"/>
                  </a:lnTo>
                  <a:lnTo>
                    <a:pt x="993" y="712"/>
                  </a:lnTo>
                  <a:lnTo>
                    <a:pt x="997" y="714"/>
                  </a:lnTo>
                  <a:lnTo>
                    <a:pt x="997" y="714"/>
                  </a:lnTo>
                  <a:lnTo>
                    <a:pt x="1004" y="717"/>
                  </a:lnTo>
                  <a:lnTo>
                    <a:pt x="1009" y="717"/>
                  </a:lnTo>
                  <a:lnTo>
                    <a:pt x="1013" y="717"/>
                  </a:lnTo>
                  <a:lnTo>
                    <a:pt x="1013" y="717"/>
                  </a:lnTo>
                  <a:lnTo>
                    <a:pt x="1020" y="714"/>
                  </a:lnTo>
                  <a:lnTo>
                    <a:pt x="1026" y="712"/>
                  </a:lnTo>
                  <a:lnTo>
                    <a:pt x="1028" y="712"/>
                  </a:lnTo>
                  <a:lnTo>
                    <a:pt x="1028" y="712"/>
                  </a:lnTo>
                  <a:lnTo>
                    <a:pt x="1034" y="715"/>
                  </a:lnTo>
                  <a:lnTo>
                    <a:pt x="1036" y="717"/>
                  </a:lnTo>
                  <a:lnTo>
                    <a:pt x="1038" y="721"/>
                  </a:lnTo>
                  <a:lnTo>
                    <a:pt x="1038" y="721"/>
                  </a:lnTo>
                  <a:lnTo>
                    <a:pt x="1041" y="725"/>
                  </a:lnTo>
                  <a:lnTo>
                    <a:pt x="1044" y="728"/>
                  </a:lnTo>
                  <a:lnTo>
                    <a:pt x="1046" y="728"/>
                  </a:lnTo>
                  <a:lnTo>
                    <a:pt x="1048" y="730"/>
                  </a:lnTo>
                  <a:lnTo>
                    <a:pt x="1048" y="730"/>
                  </a:lnTo>
                  <a:lnTo>
                    <a:pt x="1050" y="730"/>
                  </a:lnTo>
                  <a:lnTo>
                    <a:pt x="1051" y="731"/>
                  </a:lnTo>
                  <a:lnTo>
                    <a:pt x="1053" y="735"/>
                  </a:lnTo>
                  <a:lnTo>
                    <a:pt x="1053" y="735"/>
                  </a:lnTo>
                  <a:lnTo>
                    <a:pt x="1053" y="737"/>
                  </a:lnTo>
                  <a:lnTo>
                    <a:pt x="1056" y="740"/>
                  </a:lnTo>
                  <a:lnTo>
                    <a:pt x="1057" y="741"/>
                  </a:lnTo>
                  <a:lnTo>
                    <a:pt x="1060" y="742"/>
                  </a:lnTo>
                  <a:lnTo>
                    <a:pt x="1060" y="742"/>
                  </a:lnTo>
                  <a:lnTo>
                    <a:pt x="1067" y="741"/>
                  </a:lnTo>
                  <a:lnTo>
                    <a:pt x="1073" y="740"/>
                  </a:lnTo>
                  <a:lnTo>
                    <a:pt x="1073" y="740"/>
                  </a:lnTo>
                  <a:lnTo>
                    <a:pt x="1077" y="738"/>
                  </a:lnTo>
                  <a:lnTo>
                    <a:pt x="1078" y="738"/>
                  </a:lnTo>
                  <a:lnTo>
                    <a:pt x="1078" y="740"/>
                  </a:lnTo>
                  <a:lnTo>
                    <a:pt x="1078" y="740"/>
                  </a:lnTo>
                  <a:lnTo>
                    <a:pt x="1081" y="745"/>
                  </a:lnTo>
                  <a:lnTo>
                    <a:pt x="1084" y="748"/>
                  </a:lnTo>
                  <a:lnTo>
                    <a:pt x="1087" y="748"/>
                  </a:lnTo>
                  <a:lnTo>
                    <a:pt x="1087" y="748"/>
                  </a:lnTo>
                  <a:lnTo>
                    <a:pt x="1091" y="749"/>
                  </a:lnTo>
                  <a:lnTo>
                    <a:pt x="1094" y="749"/>
                  </a:lnTo>
                  <a:lnTo>
                    <a:pt x="1095" y="748"/>
                  </a:lnTo>
                  <a:lnTo>
                    <a:pt x="1095" y="748"/>
                  </a:lnTo>
                  <a:lnTo>
                    <a:pt x="1097" y="747"/>
                  </a:lnTo>
                  <a:lnTo>
                    <a:pt x="1100" y="745"/>
                  </a:lnTo>
                  <a:lnTo>
                    <a:pt x="1107" y="744"/>
                  </a:lnTo>
                  <a:lnTo>
                    <a:pt x="1107" y="744"/>
                  </a:lnTo>
                  <a:lnTo>
                    <a:pt x="1114" y="742"/>
                  </a:lnTo>
                  <a:lnTo>
                    <a:pt x="1118" y="741"/>
                  </a:lnTo>
                  <a:lnTo>
                    <a:pt x="1121" y="738"/>
                  </a:lnTo>
                  <a:lnTo>
                    <a:pt x="1121" y="738"/>
                  </a:lnTo>
                  <a:lnTo>
                    <a:pt x="1124" y="735"/>
                  </a:lnTo>
                  <a:lnTo>
                    <a:pt x="1127" y="734"/>
                  </a:lnTo>
                  <a:lnTo>
                    <a:pt x="1131" y="732"/>
                  </a:lnTo>
                  <a:lnTo>
                    <a:pt x="1134" y="731"/>
                  </a:lnTo>
                  <a:lnTo>
                    <a:pt x="1134" y="731"/>
                  </a:lnTo>
                  <a:lnTo>
                    <a:pt x="1138" y="727"/>
                  </a:lnTo>
                  <a:lnTo>
                    <a:pt x="1142" y="725"/>
                  </a:lnTo>
                  <a:lnTo>
                    <a:pt x="1144" y="724"/>
                  </a:lnTo>
                  <a:lnTo>
                    <a:pt x="1144" y="724"/>
                  </a:lnTo>
                  <a:lnTo>
                    <a:pt x="1145" y="721"/>
                  </a:lnTo>
                  <a:lnTo>
                    <a:pt x="1149" y="721"/>
                  </a:lnTo>
                  <a:lnTo>
                    <a:pt x="1152" y="720"/>
                  </a:lnTo>
                  <a:lnTo>
                    <a:pt x="1155" y="718"/>
                  </a:lnTo>
                  <a:lnTo>
                    <a:pt x="1155" y="718"/>
                  </a:lnTo>
                  <a:lnTo>
                    <a:pt x="1157" y="717"/>
                  </a:lnTo>
                  <a:lnTo>
                    <a:pt x="1159" y="717"/>
                  </a:lnTo>
                  <a:lnTo>
                    <a:pt x="1166" y="717"/>
                  </a:lnTo>
                  <a:lnTo>
                    <a:pt x="1166" y="717"/>
                  </a:lnTo>
                  <a:lnTo>
                    <a:pt x="1178" y="720"/>
                  </a:lnTo>
                  <a:lnTo>
                    <a:pt x="1188" y="721"/>
                  </a:lnTo>
                  <a:lnTo>
                    <a:pt x="1188" y="721"/>
                  </a:lnTo>
                  <a:lnTo>
                    <a:pt x="1189" y="721"/>
                  </a:lnTo>
                  <a:lnTo>
                    <a:pt x="1191" y="725"/>
                  </a:lnTo>
                  <a:lnTo>
                    <a:pt x="1192" y="728"/>
                  </a:lnTo>
                  <a:lnTo>
                    <a:pt x="1194" y="730"/>
                  </a:lnTo>
                  <a:lnTo>
                    <a:pt x="1194" y="730"/>
                  </a:lnTo>
                  <a:lnTo>
                    <a:pt x="1201" y="732"/>
                  </a:lnTo>
                  <a:lnTo>
                    <a:pt x="1203" y="735"/>
                  </a:lnTo>
                  <a:lnTo>
                    <a:pt x="1206" y="735"/>
                  </a:lnTo>
                  <a:lnTo>
                    <a:pt x="1206" y="735"/>
                  </a:lnTo>
                  <a:lnTo>
                    <a:pt x="1212" y="732"/>
                  </a:lnTo>
                  <a:lnTo>
                    <a:pt x="1216" y="732"/>
                  </a:lnTo>
                  <a:lnTo>
                    <a:pt x="1219" y="734"/>
                  </a:lnTo>
                  <a:lnTo>
                    <a:pt x="1219" y="734"/>
                  </a:lnTo>
                  <a:lnTo>
                    <a:pt x="1226" y="738"/>
                  </a:lnTo>
                  <a:lnTo>
                    <a:pt x="1229" y="738"/>
                  </a:lnTo>
                  <a:lnTo>
                    <a:pt x="1230" y="737"/>
                  </a:lnTo>
                  <a:lnTo>
                    <a:pt x="1230" y="737"/>
                  </a:lnTo>
                  <a:lnTo>
                    <a:pt x="1233" y="735"/>
                  </a:lnTo>
                  <a:lnTo>
                    <a:pt x="1238" y="734"/>
                  </a:lnTo>
                  <a:lnTo>
                    <a:pt x="1242" y="732"/>
                  </a:lnTo>
                  <a:lnTo>
                    <a:pt x="1245" y="731"/>
                  </a:lnTo>
                  <a:lnTo>
                    <a:pt x="1245" y="731"/>
                  </a:lnTo>
                  <a:lnTo>
                    <a:pt x="1246" y="725"/>
                  </a:lnTo>
                  <a:lnTo>
                    <a:pt x="1246" y="722"/>
                  </a:lnTo>
                  <a:lnTo>
                    <a:pt x="1245" y="721"/>
                  </a:lnTo>
                  <a:lnTo>
                    <a:pt x="1245" y="721"/>
                  </a:lnTo>
                  <a:lnTo>
                    <a:pt x="1240" y="715"/>
                  </a:lnTo>
                  <a:lnTo>
                    <a:pt x="1239" y="708"/>
                  </a:lnTo>
                  <a:lnTo>
                    <a:pt x="1239" y="708"/>
                  </a:lnTo>
                  <a:lnTo>
                    <a:pt x="1239" y="705"/>
                  </a:lnTo>
                  <a:lnTo>
                    <a:pt x="1242" y="704"/>
                  </a:lnTo>
                  <a:lnTo>
                    <a:pt x="1243" y="701"/>
                  </a:lnTo>
                  <a:lnTo>
                    <a:pt x="1246" y="700"/>
                  </a:lnTo>
                  <a:lnTo>
                    <a:pt x="1246" y="700"/>
                  </a:lnTo>
                  <a:lnTo>
                    <a:pt x="1248" y="697"/>
                  </a:lnTo>
                  <a:lnTo>
                    <a:pt x="1249" y="697"/>
                  </a:lnTo>
                  <a:lnTo>
                    <a:pt x="1255" y="694"/>
                  </a:lnTo>
                  <a:lnTo>
                    <a:pt x="1255" y="694"/>
                  </a:lnTo>
                  <a:lnTo>
                    <a:pt x="1256" y="690"/>
                  </a:lnTo>
                  <a:lnTo>
                    <a:pt x="1258" y="688"/>
                  </a:lnTo>
                  <a:lnTo>
                    <a:pt x="1260" y="688"/>
                  </a:lnTo>
                  <a:lnTo>
                    <a:pt x="1260" y="688"/>
                  </a:lnTo>
                  <a:lnTo>
                    <a:pt x="1266" y="691"/>
                  </a:lnTo>
                  <a:lnTo>
                    <a:pt x="1272" y="694"/>
                  </a:lnTo>
                  <a:lnTo>
                    <a:pt x="1272" y="694"/>
                  </a:lnTo>
                  <a:lnTo>
                    <a:pt x="1276" y="695"/>
                  </a:lnTo>
                  <a:lnTo>
                    <a:pt x="1282" y="695"/>
                  </a:lnTo>
                  <a:lnTo>
                    <a:pt x="1282" y="695"/>
                  </a:lnTo>
                  <a:lnTo>
                    <a:pt x="1287" y="697"/>
                  </a:lnTo>
                  <a:lnTo>
                    <a:pt x="1293" y="701"/>
                  </a:lnTo>
                  <a:lnTo>
                    <a:pt x="1293" y="701"/>
                  </a:lnTo>
                  <a:lnTo>
                    <a:pt x="1302" y="703"/>
                  </a:lnTo>
                  <a:lnTo>
                    <a:pt x="1306" y="704"/>
                  </a:lnTo>
                  <a:lnTo>
                    <a:pt x="1309" y="705"/>
                  </a:lnTo>
                  <a:lnTo>
                    <a:pt x="1309" y="705"/>
                  </a:lnTo>
                  <a:lnTo>
                    <a:pt x="1310" y="708"/>
                  </a:lnTo>
                  <a:lnTo>
                    <a:pt x="1310" y="712"/>
                  </a:lnTo>
                  <a:lnTo>
                    <a:pt x="1310" y="717"/>
                  </a:lnTo>
                  <a:lnTo>
                    <a:pt x="1312" y="720"/>
                  </a:lnTo>
                  <a:lnTo>
                    <a:pt x="1312" y="720"/>
                  </a:lnTo>
                  <a:lnTo>
                    <a:pt x="1316" y="724"/>
                  </a:lnTo>
                  <a:lnTo>
                    <a:pt x="1319" y="727"/>
                  </a:lnTo>
                  <a:lnTo>
                    <a:pt x="1322" y="727"/>
                  </a:lnTo>
                  <a:lnTo>
                    <a:pt x="1322" y="727"/>
                  </a:lnTo>
                  <a:lnTo>
                    <a:pt x="1323" y="727"/>
                  </a:lnTo>
                  <a:lnTo>
                    <a:pt x="1327" y="728"/>
                  </a:lnTo>
                  <a:lnTo>
                    <a:pt x="1331" y="730"/>
                  </a:lnTo>
                  <a:lnTo>
                    <a:pt x="1336" y="731"/>
                  </a:lnTo>
                  <a:lnTo>
                    <a:pt x="1336" y="731"/>
                  </a:lnTo>
                  <a:lnTo>
                    <a:pt x="1341" y="728"/>
                  </a:lnTo>
                  <a:lnTo>
                    <a:pt x="1344" y="725"/>
                  </a:lnTo>
                  <a:lnTo>
                    <a:pt x="1347" y="725"/>
                  </a:lnTo>
                  <a:lnTo>
                    <a:pt x="1347" y="725"/>
                  </a:lnTo>
                  <a:lnTo>
                    <a:pt x="1354" y="724"/>
                  </a:lnTo>
                  <a:lnTo>
                    <a:pt x="1361" y="724"/>
                  </a:lnTo>
                  <a:lnTo>
                    <a:pt x="1361" y="724"/>
                  </a:lnTo>
                  <a:lnTo>
                    <a:pt x="1368" y="725"/>
                  </a:lnTo>
                  <a:lnTo>
                    <a:pt x="1373" y="727"/>
                  </a:lnTo>
                  <a:lnTo>
                    <a:pt x="1376" y="727"/>
                  </a:lnTo>
                  <a:lnTo>
                    <a:pt x="1376" y="727"/>
                  </a:lnTo>
                  <a:lnTo>
                    <a:pt x="1383" y="727"/>
                  </a:lnTo>
                  <a:lnTo>
                    <a:pt x="1386" y="728"/>
                  </a:lnTo>
                  <a:lnTo>
                    <a:pt x="1388" y="730"/>
                  </a:lnTo>
                  <a:lnTo>
                    <a:pt x="1388" y="730"/>
                  </a:lnTo>
                  <a:lnTo>
                    <a:pt x="1391" y="731"/>
                  </a:lnTo>
                  <a:lnTo>
                    <a:pt x="1396" y="732"/>
                  </a:lnTo>
                  <a:lnTo>
                    <a:pt x="1400" y="734"/>
                  </a:lnTo>
                  <a:lnTo>
                    <a:pt x="1401" y="735"/>
                  </a:lnTo>
                  <a:lnTo>
                    <a:pt x="1401" y="737"/>
                  </a:lnTo>
                  <a:lnTo>
                    <a:pt x="1401" y="737"/>
                  </a:lnTo>
                  <a:lnTo>
                    <a:pt x="1403" y="738"/>
                  </a:lnTo>
                  <a:lnTo>
                    <a:pt x="1405" y="741"/>
                  </a:lnTo>
                  <a:lnTo>
                    <a:pt x="1408" y="742"/>
                  </a:lnTo>
                  <a:lnTo>
                    <a:pt x="1410" y="745"/>
                  </a:lnTo>
                  <a:lnTo>
                    <a:pt x="1410" y="745"/>
                  </a:lnTo>
                  <a:lnTo>
                    <a:pt x="1411" y="747"/>
                  </a:lnTo>
                  <a:lnTo>
                    <a:pt x="1414" y="747"/>
                  </a:lnTo>
                  <a:lnTo>
                    <a:pt x="1420" y="748"/>
                  </a:lnTo>
                  <a:lnTo>
                    <a:pt x="1427" y="748"/>
                  </a:lnTo>
                  <a:lnTo>
                    <a:pt x="1431" y="749"/>
                  </a:lnTo>
                  <a:lnTo>
                    <a:pt x="1431" y="749"/>
                  </a:lnTo>
                  <a:lnTo>
                    <a:pt x="1435" y="749"/>
                  </a:lnTo>
                  <a:lnTo>
                    <a:pt x="1442" y="751"/>
                  </a:lnTo>
                  <a:lnTo>
                    <a:pt x="1448" y="749"/>
                  </a:lnTo>
                  <a:lnTo>
                    <a:pt x="1452" y="749"/>
                  </a:lnTo>
                  <a:lnTo>
                    <a:pt x="1452" y="749"/>
                  </a:lnTo>
                  <a:lnTo>
                    <a:pt x="1455" y="748"/>
                  </a:lnTo>
                  <a:lnTo>
                    <a:pt x="1461" y="747"/>
                  </a:lnTo>
                  <a:lnTo>
                    <a:pt x="1468" y="745"/>
                  </a:lnTo>
                  <a:lnTo>
                    <a:pt x="1472" y="744"/>
                  </a:lnTo>
                  <a:lnTo>
                    <a:pt x="1472" y="744"/>
                  </a:lnTo>
                  <a:lnTo>
                    <a:pt x="1477" y="742"/>
                  </a:lnTo>
                  <a:lnTo>
                    <a:pt x="1479" y="742"/>
                  </a:lnTo>
                  <a:lnTo>
                    <a:pt x="1484" y="741"/>
                  </a:lnTo>
                  <a:lnTo>
                    <a:pt x="1485" y="740"/>
                  </a:lnTo>
                  <a:lnTo>
                    <a:pt x="1485" y="740"/>
                  </a:lnTo>
                  <a:lnTo>
                    <a:pt x="1487" y="737"/>
                  </a:lnTo>
                  <a:lnTo>
                    <a:pt x="1491" y="734"/>
                  </a:lnTo>
                  <a:lnTo>
                    <a:pt x="1498" y="731"/>
                  </a:lnTo>
                  <a:lnTo>
                    <a:pt x="1498" y="731"/>
                  </a:lnTo>
                  <a:lnTo>
                    <a:pt x="1502" y="730"/>
                  </a:lnTo>
                  <a:lnTo>
                    <a:pt x="1509" y="728"/>
                  </a:lnTo>
                  <a:lnTo>
                    <a:pt x="1515" y="730"/>
                  </a:lnTo>
                  <a:lnTo>
                    <a:pt x="1518" y="731"/>
                  </a:lnTo>
                  <a:lnTo>
                    <a:pt x="1518" y="731"/>
                  </a:lnTo>
                  <a:lnTo>
                    <a:pt x="1521" y="734"/>
                  </a:lnTo>
                  <a:lnTo>
                    <a:pt x="1524" y="735"/>
                  </a:lnTo>
                  <a:lnTo>
                    <a:pt x="1528" y="735"/>
                  </a:lnTo>
                  <a:lnTo>
                    <a:pt x="1532" y="734"/>
                  </a:lnTo>
                  <a:lnTo>
                    <a:pt x="1532" y="734"/>
                  </a:lnTo>
                  <a:lnTo>
                    <a:pt x="1535" y="734"/>
                  </a:lnTo>
                  <a:lnTo>
                    <a:pt x="1541" y="734"/>
                  </a:lnTo>
                  <a:lnTo>
                    <a:pt x="1545" y="735"/>
                  </a:lnTo>
                  <a:lnTo>
                    <a:pt x="1548" y="738"/>
                  </a:lnTo>
                  <a:lnTo>
                    <a:pt x="1548" y="738"/>
                  </a:lnTo>
                  <a:lnTo>
                    <a:pt x="1549" y="740"/>
                  </a:lnTo>
                  <a:lnTo>
                    <a:pt x="1555" y="742"/>
                  </a:lnTo>
                  <a:lnTo>
                    <a:pt x="1563" y="742"/>
                  </a:lnTo>
                  <a:lnTo>
                    <a:pt x="1563" y="742"/>
                  </a:lnTo>
                  <a:lnTo>
                    <a:pt x="1570" y="738"/>
                  </a:lnTo>
                  <a:lnTo>
                    <a:pt x="1578" y="734"/>
                  </a:lnTo>
                  <a:lnTo>
                    <a:pt x="1578" y="734"/>
                  </a:lnTo>
                  <a:lnTo>
                    <a:pt x="1583" y="731"/>
                  </a:lnTo>
                  <a:lnTo>
                    <a:pt x="1585" y="730"/>
                  </a:lnTo>
                  <a:lnTo>
                    <a:pt x="1585" y="727"/>
                  </a:lnTo>
                  <a:lnTo>
                    <a:pt x="1585" y="727"/>
                  </a:lnTo>
                  <a:lnTo>
                    <a:pt x="1586" y="724"/>
                  </a:lnTo>
                  <a:lnTo>
                    <a:pt x="1588" y="720"/>
                  </a:lnTo>
                  <a:lnTo>
                    <a:pt x="1593" y="711"/>
                  </a:lnTo>
                  <a:lnTo>
                    <a:pt x="1593" y="711"/>
                  </a:lnTo>
                  <a:lnTo>
                    <a:pt x="1598" y="701"/>
                  </a:lnTo>
                  <a:lnTo>
                    <a:pt x="1600" y="697"/>
                  </a:lnTo>
                  <a:lnTo>
                    <a:pt x="1603" y="695"/>
                  </a:lnTo>
                  <a:lnTo>
                    <a:pt x="1603" y="695"/>
                  </a:lnTo>
                  <a:lnTo>
                    <a:pt x="1607" y="693"/>
                  </a:lnTo>
                  <a:lnTo>
                    <a:pt x="1609" y="690"/>
                  </a:lnTo>
                  <a:lnTo>
                    <a:pt x="1610" y="687"/>
                  </a:lnTo>
                  <a:lnTo>
                    <a:pt x="1610" y="687"/>
                  </a:lnTo>
                  <a:lnTo>
                    <a:pt x="1607" y="680"/>
                  </a:lnTo>
                  <a:lnTo>
                    <a:pt x="1606" y="677"/>
                  </a:lnTo>
                  <a:lnTo>
                    <a:pt x="1605" y="675"/>
                  </a:lnTo>
                  <a:lnTo>
                    <a:pt x="1605" y="675"/>
                  </a:lnTo>
                  <a:lnTo>
                    <a:pt x="1603" y="675"/>
                  </a:lnTo>
                  <a:lnTo>
                    <a:pt x="1600" y="675"/>
                  </a:lnTo>
                  <a:lnTo>
                    <a:pt x="1600" y="673"/>
                  </a:lnTo>
                  <a:lnTo>
                    <a:pt x="1603" y="667"/>
                  </a:lnTo>
                  <a:lnTo>
                    <a:pt x="1603" y="667"/>
                  </a:lnTo>
                  <a:lnTo>
                    <a:pt x="1606" y="664"/>
                  </a:lnTo>
                  <a:lnTo>
                    <a:pt x="1609" y="663"/>
                  </a:lnTo>
                  <a:lnTo>
                    <a:pt x="1616" y="661"/>
                  </a:lnTo>
                  <a:lnTo>
                    <a:pt x="1625" y="661"/>
                  </a:lnTo>
                  <a:lnTo>
                    <a:pt x="1625" y="661"/>
                  </a:lnTo>
                  <a:lnTo>
                    <a:pt x="1635" y="658"/>
                  </a:lnTo>
                  <a:lnTo>
                    <a:pt x="1642" y="658"/>
                  </a:lnTo>
                  <a:lnTo>
                    <a:pt x="1647" y="658"/>
                  </a:lnTo>
                  <a:lnTo>
                    <a:pt x="1647" y="658"/>
                  </a:lnTo>
                  <a:lnTo>
                    <a:pt x="1652" y="660"/>
                  </a:lnTo>
                  <a:lnTo>
                    <a:pt x="1656" y="660"/>
                  </a:lnTo>
                  <a:lnTo>
                    <a:pt x="1660" y="660"/>
                  </a:lnTo>
                  <a:lnTo>
                    <a:pt x="1666" y="661"/>
                  </a:lnTo>
                  <a:lnTo>
                    <a:pt x="1666" y="661"/>
                  </a:lnTo>
                  <a:lnTo>
                    <a:pt x="1671" y="664"/>
                  </a:lnTo>
                  <a:lnTo>
                    <a:pt x="1677" y="664"/>
                  </a:lnTo>
                  <a:lnTo>
                    <a:pt x="1681" y="666"/>
                  </a:lnTo>
                  <a:lnTo>
                    <a:pt x="1686" y="667"/>
                  </a:lnTo>
                  <a:lnTo>
                    <a:pt x="1686" y="667"/>
                  </a:lnTo>
                  <a:lnTo>
                    <a:pt x="1689" y="670"/>
                  </a:lnTo>
                  <a:lnTo>
                    <a:pt x="1691" y="673"/>
                  </a:lnTo>
                  <a:lnTo>
                    <a:pt x="1694" y="675"/>
                  </a:lnTo>
                  <a:lnTo>
                    <a:pt x="1696" y="677"/>
                  </a:lnTo>
                  <a:lnTo>
                    <a:pt x="1696" y="680"/>
                  </a:lnTo>
                  <a:lnTo>
                    <a:pt x="1696" y="680"/>
                  </a:lnTo>
                  <a:lnTo>
                    <a:pt x="1696" y="683"/>
                  </a:lnTo>
                  <a:lnTo>
                    <a:pt x="1699" y="684"/>
                  </a:lnTo>
                  <a:lnTo>
                    <a:pt x="1701" y="687"/>
                  </a:lnTo>
                  <a:lnTo>
                    <a:pt x="1703" y="694"/>
                  </a:lnTo>
                  <a:lnTo>
                    <a:pt x="1703" y="694"/>
                  </a:lnTo>
                  <a:lnTo>
                    <a:pt x="1706" y="701"/>
                  </a:lnTo>
                  <a:lnTo>
                    <a:pt x="1708" y="705"/>
                  </a:lnTo>
                  <a:lnTo>
                    <a:pt x="1711" y="710"/>
                  </a:lnTo>
                  <a:lnTo>
                    <a:pt x="1713" y="712"/>
                  </a:lnTo>
                  <a:lnTo>
                    <a:pt x="1713" y="712"/>
                  </a:lnTo>
                  <a:lnTo>
                    <a:pt x="1717" y="724"/>
                  </a:lnTo>
                  <a:lnTo>
                    <a:pt x="1720" y="728"/>
                  </a:lnTo>
                  <a:lnTo>
                    <a:pt x="1721" y="732"/>
                  </a:lnTo>
                  <a:lnTo>
                    <a:pt x="1721" y="732"/>
                  </a:lnTo>
                  <a:lnTo>
                    <a:pt x="1720" y="735"/>
                  </a:lnTo>
                  <a:lnTo>
                    <a:pt x="1720" y="738"/>
                  </a:lnTo>
                  <a:lnTo>
                    <a:pt x="1723" y="740"/>
                  </a:lnTo>
                  <a:lnTo>
                    <a:pt x="1727" y="741"/>
                  </a:lnTo>
                  <a:lnTo>
                    <a:pt x="1727" y="741"/>
                  </a:lnTo>
                  <a:lnTo>
                    <a:pt x="1733" y="742"/>
                  </a:lnTo>
                  <a:lnTo>
                    <a:pt x="1737" y="745"/>
                  </a:lnTo>
                  <a:lnTo>
                    <a:pt x="1740" y="747"/>
                  </a:lnTo>
                  <a:lnTo>
                    <a:pt x="1743" y="747"/>
                  </a:lnTo>
                  <a:lnTo>
                    <a:pt x="1743" y="747"/>
                  </a:lnTo>
                  <a:lnTo>
                    <a:pt x="1745" y="747"/>
                  </a:lnTo>
                  <a:lnTo>
                    <a:pt x="1750" y="748"/>
                  </a:lnTo>
                  <a:lnTo>
                    <a:pt x="1754" y="751"/>
                  </a:lnTo>
                  <a:lnTo>
                    <a:pt x="1758" y="754"/>
                  </a:lnTo>
                  <a:lnTo>
                    <a:pt x="1758" y="754"/>
                  </a:lnTo>
                  <a:lnTo>
                    <a:pt x="1763" y="757"/>
                  </a:lnTo>
                  <a:lnTo>
                    <a:pt x="1767" y="758"/>
                  </a:lnTo>
                  <a:lnTo>
                    <a:pt x="1770" y="759"/>
                  </a:lnTo>
                  <a:lnTo>
                    <a:pt x="1770" y="762"/>
                  </a:lnTo>
                  <a:lnTo>
                    <a:pt x="1770" y="762"/>
                  </a:lnTo>
                  <a:lnTo>
                    <a:pt x="1770" y="765"/>
                  </a:lnTo>
                  <a:lnTo>
                    <a:pt x="1771" y="769"/>
                  </a:lnTo>
                  <a:lnTo>
                    <a:pt x="1772" y="772"/>
                  </a:lnTo>
                  <a:lnTo>
                    <a:pt x="1774" y="775"/>
                  </a:lnTo>
                  <a:lnTo>
                    <a:pt x="1774" y="775"/>
                  </a:lnTo>
                  <a:lnTo>
                    <a:pt x="1774" y="778"/>
                  </a:lnTo>
                  <a:lnTo>
                    <a:pt x="1778" y="781"/>
                  </a:lnTo>
                  <a:lnTo>
                    <a:pt x="1784" y="782"/>
                  </a:lnTo>
                  <a:lnTo>
                    <a:pt x="1790" y="782"/>
                  </a:lnTo>
                  <a:lnTo>
                    <a:pt x="1790" y="782"/>
                  </a:lnTo>
                  <a:lnTo>
                    <a:pt x="1798" y="782"/>
                  </a:lnTo>
                  <a:lnTo>
                    <a:pt x="1801" y="781"/>
                  </a:lnTo>
                  <a:lnTo>
                    <a:pt x="1804" y="778"/>
                  </a:lnTo>
                  <a:lnTo>
                    <a:pt x="1804" y="778"/>
                  </a:lnTo>
                  <a:lnTo>
                    <a:pt x="1807" y="775"/>
                  </a:lnTo>
                  <a:lnTo>
                    <a:pt x="1811" y="774"/>
                  </a:lnTo>
                  <a:lnTo>
                    <a:pt x="1815" y="774"/>
                  </a:lnTo>
                  <a:lnTo>
                    <a:pt x="1819" y="772"/>
                  </a:lnTo>
                  <a:lnTo>
                    <a:pt x="1819" y="772"/>
                  </a:lnTo>
                  <a:lnTo>
                    <a:pt x="1822" y="771"/>
                  </a:lnTo>
                  <a:lnTo>
                    <a:pt x="1827" y="771"/>
                  </a:lnTo>
                  <a:lnTo>
                    <a:pt x="1831" y="771"/>
                  </a:lnTo>
                  <a:lnTo>
                    <a:pt x="1831" y="774"/>
                  </a:lnTo>
                  <a:lnTo>
                    <a:pt x="1832" y="776"/>
                  </a:lnTo>
                  <a:lnTo>
                    <a:pt x="1832" y="776"/>
                  </a:lnTo>
                  <a:lnTo>
                    <a:pt x="1832" y="781"/>
                  </a:lnTo>
                  <a:lnTo>
                    <a:pt x="1834" y="785"/>
                  </a:lnTo>
                  <a:lnTo>
                    <a:pt x="1834" y="786"/>
                  </a:lnTo>
                  <a:lnTo>
                    <a:pt x="1832" y="789"/>
                  </a:lnTo>
                  <a:lnTo>
                    <a:pt x="1832" y="789"/>
                  </a:lnTo>
                  <a:lnTo>
                    <a:pt x="1829" y="792"/>
                  </a:lnTo>
                  <a:lnTo>
                    <a:pt x="1827" y="798"/>
                  </a:lnTo>
                  <a:lnTo>
                    <a:pt x="1824" y="809"/>
                  </a:lnTo>
                  <a:lnTo>
                    <a:pt x="1824" y="809"/>
                  </a:lnTo>
                  <a:lnTo>
                    <a:pt x="1821" y="813"/>
                  </a:lnTo>
                  <a:lnTo>
                    <a:pt x="1818" y="815"/>
                  </a:lnTo>
                  <a:lnTo>
                    <a:pt x="1815" y="818"/>
                  </a:lnTo>
                  <a:lnTo>
                    <a:pt x="1814" y="822"/>
                  </a:lnTo>
                  <a:lnTo>
                    <a:pt x="1814" y="822"/>
                  </a:lnTo>
                  <a:lnTo>
                    <a:pt x="1812" y="825"/>
                  </a:lnTo>
                  <a:lnTo>
                    <a:pt x="1809" y="828"/>
                  </a:lnTo>
                  <a:lnTo>
                    <a:pt x="1808" y="829"/>
                  </a:lnTo>
                  <a:lnTo>
                    <a:pt x="1807" y="832"/>
                  </a:lnTo>
                  <a:lnTo>
                    <a:pt x="1807" y="832"/>
                  </a:lnTo>
                  <a:lnTo>
                    <a:pt x="1807" y="833"/>
                  </a:lnTo>
                  <a:lnTo>
                    <a:pt x="1805" y="835"/>
                  </a:lnTo>
                  <a:lnTo>
                    <a:pt x="1801" y="835"/>
                  </a:lnTo>
                  <a:lnTo>
                    <a:pt x="1797" y="835"/>
                  </a:lnTo>
                  <a:lnTo>
                    <a:pt x="1792" y="832"/>
                  </a:lnTo>
                  <a:lnTo>
                    <a:pt x="1792" y="832"/>
                  </a:lnTo>
                  <a:lnTo>
                    <a:pt x="1791" y="832"/>
                  </a:lnTo>
                  <a:lnTo>
                    <a:pt x="1788" y="832"/>
                  </a:lnTo>
                  <a:lnTo>
                    <a:pt x="1785" y="835"/>
                  </a:lnTo>
                  <a:lnTo>
                    <a:pt x="1782" y="838"/>
                  </a:lnTo>
                  <a:lnTo>
                    <a:pt x="1780" y="839"/>
                  </a:lnTo>
                  <a:lnTo>
                    <a:pt x="1780" y="839"/>
                  </a:lnTo>
                  <a:lnTo>
                    <a:pt x="1777" y="841"/>
                  </a:lnTo>
                  <a:lnTo>
                    <a:pt x="1775" y="843"/>
                  </a:lnTo>
                  <a:lnTo>
                    <a:pt x="1777" y="850"/>
                  </a:lnTo>
                  <a:lnTo>
                    <a:pt x="1777" y="850"/>
                  </a:lnTo>
                  <a:lnTo>
                    <a:pt x="1777" y="856"/>
                  </a:lnTo>
                  <a:lnTo>
                    <a:pt x="1777" y="859"/>
                  </a:lnTo>
                  <a:lnTo>
                    <a:pt x="1778" y="863"/>
                  </a:lnTo>
                  <a:lnTo>
                    <a:pt x="1778" y="863"/>
                  </a:lnTo>
                  <a:lnTo>
                    <a:pt x="1778" y="869"/>
                  </a:lnTo>
                  <a:lnTo>
                    <a:pt x="1778" y="879"/>
                  </a:lnTo>
                  <a:lnTo>
                    <a:pt x="1778" y="879"/>
                  </a:lnTo>
                  <a:lnTo>
                    <a:pt x="1787" y="873"/>
                  </a:lnTo>
                  <a:lnTo>
                    <a:pt x="1792" y="872"/>
                  </a:lnTo>
                  <a:lnTo>
                    <a:pt x="1792" y="872"/>
                  </a:lnTo>
                  <a:lnTo>
                    <a:pt x="1797" y="873"/>
                  </a:lnTo>
                  <a:lnTo>
                    <a:pt x="1801" y="876"/>
                  </a:lnTo>
                  <a:lnTo>
                    <a:pt x="1805" y="880"/>
                  </a:lnTo>
                  <a:lnTo>
                    <a:pt x="1811" y="882"/>
                  </a:lnTo>
                  <a:lnTo>
                    <a:pt x="1811" y="882"/>
                  </a:lnTo>
                  <a:lnTo>
                    <a:pt x="1814" y="880"/>
                  </a:lnTo>
                  <a:lnTo>
                    <a:pt x="1819" y="879"/>
                  </a:lnTo>
                  <a:lnTo>
                    <a:pt x="1831" y="872"/>
                  </a:lnTo>
                  <a:lnTo>
                    <a:pt x="1842" y="863"/>
                  </a:lnTo>
                  <a:lnTo>
                    <a:pt x="1848" y="859"/>
                  </a:lnTo>
                  <a:lnTo>
                    <a:pt x="1848" y="859"/>
                  </a:lnTo>
                  <a:lnTo>
                    <a:pt x="1851" y="853"/>
                  </a:lnTo>
                  <a:lnTo>
                    <a:pt x="1858" y="846"/>
                  </a:lnTo>
                  <a:lnTo>
                    <a:pt x="1873" y="829"/>
                  </a:lnTo>
                  <a:lnTo>
                    <a:pt x="1873" y="829"/>
                  </a:lnTo>
                  <a:lnTo>
                    <a:pt x="1886" y="813"/>
                  </a:lnTo>
                  <a:lnTo>
                    <a:pt x="1892" y="806"/>
                  </a:lnTo>
                  <a:lnTo>
                    <a:pt x="1898" y="798"/>
                  </a:lnTo>
                  <a:lnTo>
                    <a:pt x="1898" y="798"/>
                  </a:lnTo>
                  <a:lnTo>
                    <a:pt x="1901" y="792"/>
                  </a:lnTo>
                  <a:lnTo>
                    <a:pt x="1905" y="786"/>
                  </a:lnTo>
                  <a:lnTo>
                    <a:pt x="1915" y="775"/>
                  </a:lnTo>
                  <a:lnTo>
                    <a:pt x="1915" y="775"/>
                  </a:lnTo>
                  <a:lnTo>
                    <a:pt x="1918" y="769"/>
                  </a:lnTo>
                  <a:lnTo>
                    <a:pt x="1925" y="759"/>
                  </a:lnTo>
                  <a:lnTo>
                    <a:pt x="1925" y="759"/>
                  </a:lnTo>
                  <a:lnTo>
                    <a:pt x="1928" y="748"/>
                  </a:lnTo>
                  <a:lnTo>
                    <a:pt x="1929" y="734"/>
                  </a:lnTo>
                  <a:lnTo>
                    <a:pt x="1930" y="722"/>
                  </a:lnTo>
                  <a:lnTo>
                    <a:pt x="1930" y="717"/>
                  </a:lnTo>
                  <a:lnTo>
                    <a:pt x="1930" y="717"/>
                  </a:lnTo>
                  <a:lnTo>
                    <a:pt x="1932" y="712"/>
                  </a:lnTo>
                  <a:lnTo>
                    <a:pt x="1933" y="710"/>
                  </a:lnTo>
                  <a:lnTo>
                    <a:pt x="1935" y="707"/>
                  </a:lnTo>
                  <a:lnTo>
                    <a:pt x="1935" y="707"/>
                  </a:lnTo>
                  <a:lnTo>
                    <a:pt x="1936" y="701"/>
                  </a:lnTo>
                  <a:lnTo>
                    <a:pt x="1938" y="698"/>
                  </a:lnTo>
                  <a:lnTo>
                    <a:pt x="1940" y="695"/>
                  </a:lnTo>
                  <a:lnTo>
                    <a:pt x="1940" y="695"/>
                  </a:lnTo>
                  <a:lnTo>
                    <a:pt x="1942" y="693"/>
                  </a:lnTo>
                  <a:lnTo>
                    <a:pt x="1943" y="690"/>
                  </a:lnTo>
                  <a:lnTo>
                    <a:pt x="1943" y="684"/>
                  </a:lnTo>
                  <a:lnTo>
                    <a:pt x="1943" y="684"/>
                  </a:lnTo>
                  <a:lnTo>
                    <a:pt x="1942" y="678"/>
                  </a:lnTo>
                  <a:lnTo>
                    <a:pt x="1942" y="673"/>
                  </a:lnTo>
                  <a:lnTo>
                    <a:pt x="1942" y="673"/>
                  </a:lnTo>
                  <a:lnTo>
                    <a:pt x="1940" y="670"/>
                  </a:lnTo>
                  <a:lnTo>
                    <a:pt x="1943" y="668"/>
                  </a:lnTo>
                  <a:lnTo>
                    <a:pt x="1943" y="668"/>
                  </a:lnTo>
                  <a:lnTo>
                    <a:pt x="1945" y="666"/>
                  </a:lnTo>
                  <a:lnTo>
                    <a:pt x="1943" y="664"/>
                  </a:lnTo>
                  <a:lnTo>
                    <a:pt x="1938" y="660"/>
                  </a:lnTo>
                  <a:lnTo>
                    <a:pt x="1938" y="660"/>
                  </a:lnTo>
                  <a:lnTo>
                    <a:pt x="1932" y="657"/>
                  </a:lnTo>
                  <a:lnTo>
                    <a:pt x="1929" y="654"/>
                  </a:lnTo>
                  <a:lnTo>
                    <a:pt x="1928" y="651"/>
                  </a:lnTo>
                  <a:lnTo>
                    <a:pt x="1928" y="651"/>
                  </a:lnTo>
                  <a:lnTo>
                    <a:pt x="1926" y="648"/>
                  </a:lnTo>
                  <a:lnTo>
                    <a:pt x="1923" y="646"/>
                  </a:lnTo>
                  <a:lnTo>
                    <a:pt x="1919" y="643"/>
                  </a:lnTo>
                  <a:lnTo>
                    <a:pt x="1915" y="643"/>
                  </a:lnTo>
                  <a:lnTo>
                    <a:pt x="1915" y="643"/>
                  </a:lnTo>
                  <a:lnTo>
                    <a:pt x="1906" y="641"/>
                  </a:lnTo>
                  <a:lnTo>
                    <a:pt x="1902" y="641"/>
                  </a:lnTo>
                  <a:lnTo>
                    <a:pt x="1902" y="641"/>
                  </a:lnTo>
                  <a:lnTo>
                    <a:pt x="1902" y="643"/>
                  </a:lnTo>
                  <a:lnTo>
                    <a:pt x="1902" y="643"/>
                  </a:lnTo>
                  <a:lnTo>
                    <a:pt x="1902" y="646"/>
                  </a:lnTo>
                  <a:lnTo>
                    <a:pt x="1902" y="647"/>
                  </a:lnTo>
                  <a:lnTo>
                    <a:pt x="1901" y="648"/>
                  </a:lnTo>
                  <a:lnTo>
                    <a:pt x="1899" y="648"/>
                  </a:lnTo>
                  <a:lnTo>
                    <a:pt x="1899" y="648"/>
                  </a:lnTo>
                  <a:lnTo>
                    <a:pt x="1896" y="648"/>
                  </a:lnTo>
                  <a:lnTo>
                    <a:pt x="1895" y="650"/>
                  </a:lnTo>
                  <a:lnTo>
                    <a:pt x="1892" y="654"/>
                  </a:lnTo>
                  <a:lnTo>
                    <a:pt x="1892" y="654"/>
                  </a:lnTo>
                  <a:lnTo>
                    <a:pt x="1888" y="657"/>
                  </a:lnTo>
                  <a:lnTo>
                    <a:pt x="1883" y="658"/>
                  </a:lnTo>
                  <a:lnTo>
                    <a:pt x="1882" y="657"/>
                  </a:lnTo>
                  <a:lnTo>
                    <a:pt x="1882" y="657"/>
                  </a:lnTo>
                  <a:lnTo>
                    <a:pt x="1882" y="656"/>
                  </a:lnTo>
                  <a:lnTo>
                    <a:pt x="1882" y="656"/>
                  </a:lnTo>
                  <a:lnTo>
                    <a:pt x="1885" y="653"/>
                  </a:lnTo>
                  <a:lnTo>
                    <a:pt x="1883" y="650"/>
                  </a:lnTo>
                  <a:lnTo>
                    <a:pt x="1882" y="648"/>
                  </a:lnTo>
                  <a:lnTo>
                    <a:pt x="1882" y="646"/>
                  </a:lnTo>
                  <a:lnTo>
                    <a:pt x="1882" y="646"/>
                  </a:lnTo>
                  <a:lnTo>
                    <a:pt x="1883" y="640"/>
                  </a:lnTo>
                  <a:lnTo>
                    <a:pt x="1883" y="639"/>
                  </a:lnTo>
                  <a:lnTo>
                    <a:pt x="1882" y="640"/>
                  </a:lnTo>
                  <a:lnTo>
                    <a:pt x="1882" y="640"/>
                  </a:lnTo>
                  <a:lnTo>
                    <a:pt x="1878" y="643"/>
                  </a:lnTo>
                  <a:lnTo>
                    <a:pt x="1876" y="646"/>
                  </a:lnTo>
                  <a:lnTo>
                    <a:pt x="1873" y="648"/>
                  </a:lnTo>
                  <a:lnTo>
                    <a:pt x="1872" y="651"/>
                  </a:lnTo>
                  <a:lnTo>
                    <a:pt x="1872" y="651"/>
                  </a:lnTo>
                  <a:lnTo>
                    <a:pt x="1871" y="650"/>
                  </a:lnTo>
                  <a:lnTo>
                    <a:pt x="1869" y="648"/>
                  </a:lnTo>
                  <a:lnTo>
                    <a:pt x="1868" y="644"/>
                  </a:lnTo>
                  <a:lnTo>
                    <a:pt x="1869" y="634"/>
                  </a:lnTo>
                  <a:lnTo>
                    <a:pt x="1869" y="634"/>
                  </a:lnTo>
                  <a:lnTo>
                    <a:pt x="1869" y="633"/>
                  </a:lnTo>
                  <a:lnTo>
                    <a:pt x="1869" y="633"/>
                  </a:lnTo>
                  <a:lnTo>
                    <a:pt x="1865" y="633"/>
                  </a:lnTo>
                  <a:lnTo>
                    <a:pt x="1858" y="634"/>
                  </a:lnTo>
                  <a:lnTo>
                    <a:pt x="1851" y="634"/>
                  </a:lnTo>
                  <a:lnTo>
                    <a:pt x="1851" y="634"/>
                  </a:lnTo>
                  <a:lnTo>
                    <a:pt x="1846" y="633"/>
                  </a:lnTo>
                  <a:lnTo>
                    <a:pt x="1845" y="631"/>
                  </a:lnTo>
                  <a:lnTo>
                    <a:pt x="1845" y="630"/>
                  </a:lnTo>
                  <a:lnTo>
                    <a:pt x="1846" y="626"/>
                  </a:lnTo>
                  <a:lnTo>
                    <a:pt x="1852" y="621"/>
                  </a:lnTo>
                  <a:lnTo>
                    <a:pt x="1852" y="621"/>
                  </a:lnTo>
                  <a:lnTo>
                    <a:pt x="1856" y="619"/>
                  </a:lnTo>
                  <a:lnTo>
                    <a:pt x="1859" y="616"/>
                  </a:lnTo>
                  <a:lnTo>
                    <a:pt x="1861" y="614"/>
                  </a:lnTo>
                  <a:lnTo>
                    <a:pt x="1862" y="611"/>
                  </a:lnTo>
                  <a:lnTo>
                    <a:pt x="1862" y="611"/>
                  </a:lnTo>
                  <a:lnTo>
                    <a:pt x="1872" y="607"/>
                  </a:lnTo>
                  <a:lnTo>
                    <a:pt x="1883" y="600"/>
                  </a:lnTo>
                  <a:lnTo>
                    <a:pt x="1883" y="600"/>
                  </a:lnTo>
                  <a:lnTo>
                    <a:pt x="1886" y="597"/>
                  </a:lnTo>
                  <a:lnTo>
                    <a:pt x="1889" y="594"/>
                  </a:lnTo>
                  <a:lnTo>
                    <a:pt x="1892" y="589"/>
                  </a:lnTo>
                  <a:lnTo>
                    <a:pt x="1892" y="589"/>
                  </a:lnTo>
                  <a:lnTo>
                    <a:pt x="1895" y="584"/>
                  </a:lnTo>
                  <a:lnTo>
                    <a:pt x="1901" y="582"/>
                  </a:lnTo>
                  <a:lnTo>
                    <a:pt x="1915" y="572"/>
                  </a:lnTo>
                  <a:lnTo>
                    <a:pt x="1915" y="572"/>
                  </a:lnTo>
                  <a:lnTo>
                    <a:pt x="1926" y="560"/>
                  </a:lnTo>
                  <a:lnTo>
                    <a:pt x="1933" y="553"/>
                  </a:lnTo>
                  <a:lnTo>
                    <a:pt x="1933" y="553"/>
                  </a:lnTo>
                  <a:lnTo>
                    <a:pt x="1936" y="549"/>
                  </a:lnTo>
                  <a:lnTo>
                    <a:pt x="1942" y="545"/>
                  </a:lnTo>
                  <a:lnTo>
                    <a:pt x="1947" y="542"/>
                  </a:lnTo>
                  <a:lnTo>
                    <a:pt x="1950" y="538"/>
                  </a:lnTo>
                  <a:lnTo>
                    <a:pt x="1950" y="538"/>
                  </a:lnTo>
                  <a:lnTo>
                    <a:pt x="1953" y="535"/>
                  </a:lnTo>
                  <a:lnTo>
                    <a:pt x="1960" y="530"/>
                  </a:lnTo>
                  <a:lnTo>
                    <a:pt x="1970" y="525"/>
                  </a:lnTo>
                  <a:lnTo>
                    <a:pt x="1980" y="522"/>
                  </a:lnTo>
                  <a:lnTo>
                    <a:pt x="1980" y="522"/>
                  </a:lnTo>
                  <a:lnTo>
                    <a:pt x="1990" y="522"/>
                  </a:lnTo>
                  <a:lnTo>
                    <a:pt x="2002" y="522"/>
                  </a:lnTo>
                  <a:lnTo>
                    <a:pt x="2010" y="525"/>
                  </a:lnTo>
                  <a:lnTo>
                    <a:pt x="2016" y="526"/>
                  </a:lnTo>
                  <a:lnTo>
                    <a:pt x="2016" y="526"/>
                  </a:lnTo>
                  <a:lnTo>
                    <a:pt x="2017" y="529"/>
                  </a:lnTo>
                  <a:lnTo>
                    <a:pt x="2020" y="529"/>
                  </a:lnTo>
                  <a:lnTo>
                    <a:pt x="2024" y="526"/>
                  </a:lnTo>
                  <a:lnTo>
                    <a:pt x="2024" y="526"/>
                  </a:lnTo>
                  <a:lnTo>
                    <a:pt x="2026" y="525"/>
                  </a:lnTo>
                  <a:lnTo>
                    <a:pt x="2029" y="525"/>
                  </a:lnTo>
                  <a:lnTo>
                    <a:pt x="2039" y="526"/>
                  </a:lnTo>
                  <a:lnTo>
                    <a:pt x="2039" y="526"/>
                  </a:lnTo>
                  <a:lnTo>
                    <a:pt x="2044" y="526"/>
                  </a:lnTo>
                  <a:lnTo>
                    <a:pt x="2047" y="525"/>
                  </a:lnTo>
                  <a:lnTo>
                    <a:pt x="2050" y="523"/>
                  </a:lnTo>
                  <a:lnTo>
                    <a:pt x="2054" y="525"/>
                  </a:lnTo>
                  <a:lnTo>
                    <a:pt x="2054" y="525"/>
                  </a:lnTo>
                  <a:lnTo>
                    <a:pt x="2058" y="525"/>
                  </a:lnTo>
                  <a:lnTo>
                    <a:pt x="2061" y="525"/>
                  </a:lnTo>
                  <a:lnTo>
                    <a:pt x="2064" y="523"/>
                  </a:lnTo>
                  <a:lnTo>
                    <a:pt x="2067" y="520"/>
                  </a:lnTo>
                  <a:lnTo>
                    <a:pt x="2067" y="520"/>
                  </a:lnTo>
                  <a:lnTo>
                    <a:pt x="2068" y="518"/>
                  </a:lnTo>
                  <a:lnTo>
                    <a:pt x="2071" y="516"/>
                  </a:lnTo>
                  <a:lnTo>
                    <a:pt x="2078" y="516"/>
                  </a:lnTo>
                  <a:lnTo>
                    <a:pt x="2085" y="516"/>
                  </a:lnTo>
                  <a:lnTo>
                    <a:pt x="2090" y="518"/>
                  </a:lnTo>
                  <a:lnTo>
                    <a:pt x="2090" y="518"/>
                  </a:lnTo>
                  <a:lnTo>
                    <a:pt x="2095" y="522"/>
                  </a:lnTo>
                  <a:lnTo>
                    <a:pt x="2098" y="522"/>
                  </a:lnTo>
                  <a:lnTo>
                    <a:pt x="2103" y="520"/>
                  </a:lnTo>
                  <a:lnTo>
                    <a:pt x="2103" y="520"/>
                  </a:lnTo>
                  <a:lnTo>
                    <a:pt x="2104" y="519"/>
                  </a:lnTo>
                  <a:lnTo>
                    <a:pt x="2105" y="519"/>
                  </a:lnTo>
                  <a:lnTo>
                    <a:pt x="2107" y="522"/>
                  </a:lnTo>
                  <a:lnTo>
                    <a:pt x="2110" y="525"/>
                  </a:lnTo>
                  <a:lnTo>
                    <a:pt x="2112" y="526"/>
                  </a:lnTo>
                  <a:lnTo>
                    <a:pt x="2112" y="526"/>
                  </a:lnTo>
                  <a:lnTo>
                    <a:pt x="2115" y="528"/>
                  </a:lnTo>
                  <a:lnTo>
                    <a:pt x="2115" y="529"/>
                  </a:lnTo>
                  <a:lnTo>
                    <a:pt x="2114" y="530"/>
                  </a:lnTo>
                  <a:lnTo>
                    <a:pt x="2110" y="530"/>
                  </a:lnTo>
                  <a:lnTo>
                    <a:pt x="2110" y="530"/>
                  </a:lnTo>
                  <a:lnTo>
                    <a:pt x="2107" y="530"/>
                  </a:lnTo>
                  <a:lnTo>
                    <a:pt x="2104" y="532"/>
                  </a:lnTo>
                  <a:lnTo>
                    <a:pt x="2103" y="535"/>
                  </a:lnTo>
                  <a:lnTo>
                    <a:pt x="2105" y="536"/>
                  </a:lnTo>
                  <a:lnTo>
                    <a:pt x="2105" y="536"/>
                  </a:lnTo>
                  <a:lnTo>
                    <a:pt x="2110" y="538"/>
                  </a:lnTo>
                  <a:lnTo>
                    <a:pt x="2114" y="536"/>
                  </a:lnTo>
                  <a:lnTo>
                    <a:pt x="2118" y="535"/>
                  </a:lnTo>
                  <a:lnTo>
                    <a:pt x="2121" y="533"/>
                  </a:lnTo>
                  <a:lnTo>
                    <a:pt x="2121" y="533"/>
                  </a:lnTo>
                  <a:lnTo>
                    <a:pt x="2128" y="535"/>
                  </a:lnTo>
                  <a:lnTo>
                    <a:pt x="2134" y="533"/>
                  </a:lnTo>
                  <a:lnTo>
                    <a:pt x="2138" y="530"/>
                  </a:lnTo>
                  <a:lnTo>
                    <a:pt x="2138" y="530"/>
                  </a:lnTo>
                  <a:lnTo>
                    <a:pt x="2141" y="530"/>
                  </a:lnTo>
                  <a:lnTo>
                    <a:pt x="2144" y="530"/>
                  </a:lnTo>
                  <a:lnTo>
                    <a:pt x="2147" y="532"/>
                  </a:lnTo>
                  <a:lnTo>
                    <a:pt x="2149" y="530"/>
                  </a:lnTo>
                  <a:lnTo>
                    <a:pt x="2149" y="530"/>
                  </a:lnTo>
                  <a:lnTo>
                    <a:pt x="2152" y="529"/>
                  </a:lnTo>
                  <a:lnTo>
                    <a:pt x="2158" y="528"/>
                  </a:lnTo>
                  <a:lnTo>
                    <a:pt x="2167" y="526"/>
                  </a:lnTo>
                  <a:lnTo>
                    <a:pt x="2167" y="526"/>
                  </a:lnTo>
                  <a:lnTo>
                    <a:pt x="2168" y="526"/>
                  </a:lnTo>
                  <a:lnTo>
                    <a:pt x="2167" y="525"/>
                  </a:lnTo>
                  <a:lnTo>
                    <a:pt x="2164" y="522"/>
                  </a:lnTo>
                  <a:lnTo>
                    <a:pt x="2159" y="522"/>
                  </a:lnTo>
                  <a:lnTo>
                    <a:pt x="2159" y="522"/>
                  </a:lnTo>
                  <a:lnTo>
                    <a:pt x="2155" y="520"/>
                  </a:lnTo>
                  <a:lnTo>
                    <a:pt x="2154" y="519"/>
                  </a:lnTo>
                  <a:lnTo>
                    <a:pt x="2155" y="515"/>
                  </a:lnTo>
                  <a:lnTo>
                    <a:pt x="2158" y="508"/>
                  </a:lnTo>
                  <a:lnTo>
                    <a:pt x="2158" y="508"/>
                  </a:lnTo>
                  <a:lnTo>
                    <a:pt x="2164" y="502"/>
                  </a:lnTo>
                  <a:lnTo>
                    <a:pt x="2169" y="496"/>
                  </a:lnTo>
                  <a:lnTo>
                    <a:pt x="2182" y="488"/>
                  </a:lnTo>
                  <a:lnTo>
                    <a:pt x="2182" y="488"/>
                  </a:lnTo>
                  <a:lnTo>
                    <a:pt x="2186" y="485"/>
                  </a:lnTo>
                  <a:lnTo>
                    <a:pt x="2191" y="483"/>
                  </a:lnTo>
                  <a:lnTo>
                    <a:pt x="2192" y="482"/>
                  </a:lnTo>
                  <a:lnTo>
                    <a:pt x="2194" y="481"/>
                  </a:lnTo>
                  <a:lnTo>
                    <a:pt x="2194" y="481"/>
                  </a:lnTo>
                  <a:lnTo>
                    <a:pt x="2194" y="476"/>
                  </a:lnTo>
                  <a:lnTo>
                    <a:pt x="2196" y="472"/>
                  </a:lnTo>
                  <a:lnTo>
                    <a:pt x="2199" y="468"/>
                  </a:lnTo>
                  <a:lnTo>
                    <a:pt x="2202" y="466"/>
                  </a:lnTo>
                  <a:lnTo>
                    <a:pt x="2202" y="466"/>
                  </a:lnTo>
                  <a:lnTo>
                    <a:pt x="2215" y="466"/>
                  </a:lnTo>
                  <a:lnTo>
                    <a:pt x="2222" y="465"/>
                  </a:lnTo>
                  <a:lnTo>
                    <a:pt x="2229" y="464"/>
                  </a:lnTo>
                  <a:lnTo>
                    <a:pt x="2229" y="464"/>
                  </a:lnTo>
                  <a:lnTo>
                    <a:pt x="2233" y="462"/>
                  </a:lnTo>
                  <a:lnTo>
                    <a:pt x="2236" y="464"/>
                  </a:lnTo>
                  <a:lnTo>
                    <a:pt x="2238" y="466"/>
                  </a:lnTo>
                  <a:lnTo>
                    <a:pt x="2239" y="468"/>
                  </a:lnTo>
                  <a:lnTo>
                    <a:pt x="2239" y="468"/>
                  </a:lnTo>
                  <a:lnTo>
                    <a:pt x="2242" y="468"/>
                  </a:lnTo>
                  <a:lnTo>
                    <a:pt x="2245" y="465"/>
                  </a:lnTo>
                  <a:lnTo>
                    <a:pt x="2248" y="464"/>
                  </a:lnTo>
                  <a:lnTo>
                    <a:pt x="2250" y="464"/>
                  </a:lnTo>
                  <a:lnTo>
                    <a:pt x="2250" y="464"/>
                  </a:lnTo>
                  <a:lnTo>
                    <a:pt x="2252" y="465"/>
                  </a:lnTo>
                  <a:lnTo>
                    <a:pt x="2252" y="466"/>
                  </a:lnTo>
                  <a:lnTo>
                    <a:pt x="2249" y="469"/>
                  </a:lnTo>
                  <a:lnTo>
                    <a:pt x="2246" y="473"/>
                  </a:lnTo>
                  <a:lnTo>
                    <a:pt x="2243" y="478"/>
                  </a:lnTo>
                  <a:lnTo>
                    <a:pt x="2243" y="478"/>
                  </a:lnTo>
                  <a:lnTo>
                    <a:pt x="2243" y="482"/>
                  </a:lnTo>
                  <a:lnTo>
                    <a:pt x="2245" y="483"/>
                  </a:lnTo>
                  <a:lnTo>
                    <a:pt x="2249" y="483"/>
                  </a:lnTo>
                  <a:lnTo>
                    <a:pt x="2252" y="485"/>
                  </a:lnTo>
                  <a:lnTo>
                    <a:pt x="2252" y="485"/>
                  </a:lnTo>
                  <a:lnTo>
                    <a:pt x="2253" y="485"/>
                  </a:lnTo>
                  <a:lnTo>
                    <a:pt x="2253" y="486"/>
                  </a:lnTo>
                  <a:lnTo>
                    <a:pt x="2250" y="488"/>
                  </a:lnTo>
                  <a:lnTo>
                    <a:pt x="2249" y="489"/>
                  </a:lnTo>
                  <a:lnTo>
                    <a:pt x="2248" y="491"/>
                  </a:lnTo>
                  <a:lnTo>
                    <a:pt x="2248" y="491"/>
                  </a:lnTo>
                  <a:lnTo>
                    <a:pt x="2249" y="492"/>
                  </a:lnTo>
                  <a:lnTo>
                    <a:pt x="2253" y="492"/>
                  </a:lnTo>
                  <a:lnTo>
                    <a:pt x="2260" y="489"/>
                  </a:lnTo>
                  <a:lnTo>
                    <a:pt x="2268" y="482"/>
                  </a:lnTo>
                  <a:lnTo>
                    <a:pt x="2268" y="482"/>
                  </a:lnTo>
                  <a:lnTo>
                    <a:pt x="2275" y="476"/>
                  </a:lnTo>
                  <a:lnTo>
                    <a:pt x="2282" y="472"/>
                  </a:lnTo>
                  <a:lnTo>
                    <a:pt x="2287" y="471"/>
                  </a:lnTo>
                  <a:lnTo>
                    <a:pt x="2293" y="471"/>
                  </a:lnTo>
                  <a:lnTo>
                    <a:pt x="2293" y="471"/>
                  </a:lnTo>
                  <a:lnTo>
                    <a:pt x="2297" y="469"/>
                  </a:lnTo>
                  <a:lnTo>
                    <a:pt x="2297" y="466"/>
                  </a:lnTo>
                  <a:lnTo>
                    <a:pt x="2297" y="455"/>
                  </a:lnTo>
                  <a:lnTo>
                    <a:pt x="2297" y="455"/>
                  </a:lnTo>
                  <a:lnTo>
                    <a:pt x="2297" y="451"/>
                  </a:lnTo>
                  <a:lnTo>
                    <a:pt x="2300" y="448"/>
                  </a:lnTo>
                  <a:lnTo>
                    <a:pt x="2305" y="446"/>
                  </a:lnTo>
                  <a:lnTo>
                    <a:pt x="2309" y="445"/>
                  </a:lnTo>
                  <a:lnTo>
                    <a:pt x="2317" y="444"/>
                  </a:lnTo>
                  <a:lnTo>
                    <a:pt x="2324" y="445"/>
                  </a:lnTo>
                  <a:lnTo>
                    <a:pt x="2324" y="445"/>
                  </a:lnTo>
                  <a:lnTo>
                    <a:pt x="2329" y="446"/>
                  </a:lnTo>
                  <a:lnTo>
                    <a:pt x="2329" y="448"/>
                  </a:lnTo>
                  <a:lnTo>
                    <a:pt x="2327" y="449"/>
                  </a:lnTo>
                  <a:lnTo>
                    <a:pt x="2324" y="448"/>
                  </a:lnTo>
                  <a:lnTo>
                    <a:pt x="2324" y="448"/>
                  </a:lnTo>
                  <a:lnTo>
                    <a:pt x="2320" y="448"/>
                  </a:lnTo>
                  <a:lnTo>
                    <a:pt x="2316" y="451"/>
                  </a:lnTo>
                  <a:lnTo>
                    <a:pt x="2313" y="455"/>
                  </a:lnTo>
                  <a:lnTo>
                    <a:pt x="2312" y="461"/>
                  </a:lnTo>
                  <a:lnTo>
                    <a:pt x="2312" y="461"/>
                  </a:lnTo>
                  <a:lnTo>
                    <a:pt x="2312" y="466"/>
                  </a:lnTo>
                  <a:lnTo>
                    <a:pt x="2310" y="469"/>
                  </a:lnTo>
                  <a:lnTo>
                    <a:pt x="2309" y="472"/>
                  </a:lnTo>
                  <a:lnTo>
                    <a:pt x="2310" y="475"/>
                  </a:lnTo>
                  <a:lnTo>
                    <a:pt x="2310" y="475"/>
                  </a:lnTo>
                  <a:lnTo>
                    <a:pt x="2310" y="476"/>
                  </a:lnTo>
                  <a:lnTo>
                    <a:pt x="2309" y="478"/>
                  </a:lnTo>
                  <a:lnTo>
                    <a:pt x="2306" y="479"/>
                  </a:lnTo>
                  <a:lnTo>
                    <a:pt x="2305" y="482"/>
                  </a:lnTo>
                  <a:lnTo>
                    <a:pt x="2305" y="482"/>
                  </a:lnTo>
                  <a:lnTo>
                    <a:pt x="2305" y="486"/>
                  </a:lnTo>
                  <a:lnTo>
                    <a:pt x="2303" y="488"/>
                  </a:lnTo>
                  <a:lnTo>
                    <a:pt x="2300" y="489"/>
                  </a:lnTo>
                  <a:lnTo>
                    <a:pt x="2300" y="489"/>
                  </a:lnTo>
                  <a:lnTo>
                    <a:pt x="2287" y="492"/>
                  </a:lnTo>
                  <a:lnTo>
                    <a:pt x="2282" y="495"/>
                  </a:lnTo>
                  <a:lnTo>
                    <a:pt x="2280" y="496"/>
                  </a:lnTo>
                  <a:lnTo>
                    <a:pt x="2279" y="498"/>
                  </a:lnTo>
                  <a:lnTo>
                    <a:pt x="2279" y="498"/>
                  </a:lnTo>
                  <a:lnTo>
                    <a:pt x="2278" y="502"/>
                  </a:lnTo>
                  <a:lnTo>
                    <a:pt x="2273" y="505"/>
                  </a:lnTo>
                  <a:lnTo>
                    <a:pt x="2269" y="508"/>
                  </a:lnTo>
                  <a:lnTo>
                    <a:pt x="2266" y="512"/>
                  </a:lnTo>
                  <a:lnTo>
                    <a:pt x="2266" y="512"/>
                  </a:lnTo>
                  <a:lnTo>
                    <a:pt x="2260" y="518"/>
                  </a:lnTo>
                  <a:lnTo>
                    <a:pt x="2253" y="523"/>
                  </a:lnTo>
                  <a:lnTo>
                    <a:pt x="2245" y="530"/>
                  </a:lnTo>
                  <a:lnTo>
                    <a:pt x="2241" y="535"/>
                  </a:lnTo>
                  <a:lnTo>
                    <a:pt x="2236" y="540"/>
                  </a:lnTo>
                  <a:lnTo>
                    <a:pt x="2236" y="540"/>
                  </a:lnTo>
                  <a:lnTo>
                    <a:pt x="2232" y="545"/>
                  </a:lnTo>
                  <a:lnTo>
                    <a:pt x="2228" y="549"/>
                  </a:lnTo>
                  <a:lnTo>
                    <a:pt x="2219" y="553"/>
                  </a:lnTo>
                  <a:lnTo>
                    <a:pt x="2212" y="556"/>
                  </a:lnTo>
                  <a:lnTo>
                    <a:pt x="2211" y="557"/>
                  </a:lnTo>
                  <a:lnTo>
                    <a:pt x="2211" y="557"/>
                  </a:lnTo>
                  <a:lnTo>
                    <a:pt x="2211" y="557"/>
                  </a:lnTo>
                  <a:lnTo>
                    <a:pt x="2208" y="559"/>
                  </a:lnTo>
                  <a:lnTo>
                    <a:pt x="2204" y="560"/>
                  </a:lnTo>
                  <a:lnTo>
                    <a:pt x="2195" y="560"/>
                  </a:lnTo>
                  <a:lnTo>
                    <a:pt x="2195" y="560"/>
                  </a:lnTo>
                  <a:lnTo>
                    <a:pt x="2194" y="562"/>
                  </a:lnTo>
                  <a:lnTo>
                    <a:pt x="2194" y="563"/>
                  </a:lnTo>
                  <a:lnTo>
                    <a:pt x="2194" y="567"/>
                  </a:lnTo>
                  <a:lnTo>
                    <a:pt x="2194" y="573"/>
                  </a:lnTo>
                  <a:lnTo>
                    <a:pt x="2192" y="577"/>
                  </a:lnTo>
                  <a:lnTo>
                    <a:pt x="2189" y="580"/>
                  </a:lnTo>
                  <a:lnTo>
                    <a:pt x="2189" y="580"/>
                  </a:lnTo>
                  <a:lnTo>
                    <a:pt x="2184" y="589"/>
                  </a:lnTo>
                  <a:lnTo>
                    <a:pt x="2179" y="597"/>
                  </a:lnTo>
                  <a:lnTo>
                    <a:pt x="2175" y="607"/>
                  </a:lnTo>
                  <a:lnTo>
                    <a:pt x="2175" y="617"/>
                  </a:lnTo>
                  <a:lnTo>
                    <a:pt x="2175" y="617"/>
                  </a:lnTo>
                  <a:lnTo>
                    <a:pt x="2178" y="648"/>
                  </a:lnTo>
                  <a:lnTo>
                    <a:pt x="2181" y="666"/>
                  </a:lnTo>
                  <a:lnTo>
                    <a:pt x="2184" y="677"/>
                  </a:lnTo>
                  <a:lnTo>
                    <a:pt x="2184" y="677"/>
                  </a:lnTo>
                  <a:lnTo>
                    <a:pt x="2185" y="683"/>
                  </a:lnTo>
                  <a:lnTo>
                    <a:pt x="2186" y="691"/>
                  </a:lnTo>
                  <a:lnTo>
                    <a:pt x="2186" y="698"/>
                  </a:lnTo>
                  <a:lnTo>
                    <a:pt x="2189" y="704"/>
                  </a:lnTo>
                  <a:lnTo>
                    <a:pt x="2189" y="704"/>
                  </a:lnTo>
                  <a:lnTo>
                    <a:pt x="2191" y="707"/>
                  </a:lnTo>
                  <a:lnTo>
                    <a:pt x="2191" y="710"/>
                  </a:lnTo>
                  <a:lnTo>
                    <a:pt x="2192" y="712"/>
                  </a:lnTo>
                  <a:lnTo>
                    <a:pt x="2194" y="715"/>
                  </a:lnTo>
                  <a:lnTo>
                    <a:pt x="2194" y="715"/>
                  </a:lnTo>
                  <a:lnTo>
                    <a:pt x="2194" y="715"/>
                  </a:lnTo>
                  <a:lnTo>
                    <a:pt x="2195" y="714"/>
                  </a:lnTo>
                  <a:lnTo>
                    <a:pt x="2199" y="711"/>
                  </a:lnTo>
                  <a:lnTo>
                    <a:pt x="2209" y="701"/>
                  </a:lnTo>
                  <a:lnTo>
                    <a:pt x="2209" y="701"/>
                  </a:lnTo>
                  <a:lnTo>
                    <a:pt x="2213" y="698"/>
                  </a:lnTo>
                  <a:lnTo>
                    <a:pt x="2215" y="695"/>
                  </a:lnTo>
                  <a:lnTo>
                    <a:pt x="2216" y="694"/>
                  </a:lnTo>
                  <a:lnTo>
                    <a:pt x="2218" y="691"/>
                  </a:lnTo>
                  <a:lnTo>
                    <a:pt x="2218" y="691"/>
                  </a:lnTo>
                  <a:lnTo>
                    <a:pt x="2219" y="688"/>
                  </a:lnTo>
                  <a:lnTo>
                    <a:pt x="2221" y="684"/>
                  </a:lnTo>
                  <a:lnTo>
                    <a:pt x="2222" y="675"/>
                  </a:lnTo>
                  <a:lnTo>
                    <a:pt x="2222" y="675"/>
                  </a:lnTo>
                  <a:lnTo>
                    <a:pt x="2223" y="673"/>
                  </a:lnTo>
                  <a:lnTo>
                    <a:pt x="2226" y="671"/>
                  </a:lnTo>
                  <a:lnTo>
                    <a:pt x="2229" y="670"/>
                  </a:lnTo>
                  <a:lnTo>
                    <a:pt x="2232" y="668"/>
                  </a:lnTo>
                  <a:lnTo>
                    <a:pt x="2232" y="668"/>
                  </a:lnTo>
                  <a:lnTo>
                    <a:pt x="2235" y="667"/>
                  </a:lnTo>
                  <a:lnTo>
                    <a:pt x="2238" y="666"/>
                  </a:lnTo>
                  <a:lnTo>
                    <a:pt x="2245" y="666"/>
                  </a:lnTo>
                  <a:lnTo>
                    <a:pt x="2245" y="666"/>
                  </a:lnTo>
                  <a:lnTo>
                    <a:pt x="2245" y="664"/>
                  </a:lnTo>
                  <a:lnTo>
                    <a:pt x="2245" y="660"/>
                  </a:lnTo>
                  <a:lnTo>
                    <a:pt x="2243" y="651"/>
                  </a:lnTo>
                  <a:lnTo>
                    <a:pt x="2243" y="651"/>
                  </a:lnTo>
                  <a:lnTo>
                    <a:pt x="2243" y="650"/>
                  </a:lnTo>
                  <a:lnTo>
                    <a:pt x="2243" y="648"/>
                  </a:lnTo>
                  <a:lnTo>
                    <a:pt x="2248" y="644"/>
                  </a:lnTo>
                  <a:lnTo>
                    <a:pt x="2258" y="637"/>
                  </a:lnTo>
                  <a:lnTo>
                    <a:pt x="2258" y="637"/>
                  </a:lnTo>
                  <a:lnTo>
                    <a:pt x="2263" y="636"/>
                  </a:lnTo>
                  <a:lnTo>
                    <a:pt x="2268" y="636"/>
                  </a:lnTo>
                  <a:lnTo>
                    <a:pt x="2272" y="636"/>
                  </a:lnTo>
                  <a:lnTo>
                    <a:pt x="2275" y="636"/>
                  </a:lnTo>
                  <a:lnTo>
                    <a:pt x="2278" y="634"/>
                  </a:lnTo>
                  <a:lnTo>
                    <a:pt x="2278" y="634"/>
                  </a:lnTo>
                  <a:lnTo>
                    <a:pt x="2279" y="631"/>
                  </a:lnTo>
                  <a:lnTo>
                    <a:pt x="2280" y="630"/>
                  </a:lnTo>
                  <a:lnTo>
                    <a:pt x="2279" y="624"/>
                  </a:lnTo>
                  <a:lnTo>
                    <a:pt x="2276" y="621"/>
                  </a:lnTo>
                  <a:lnTo>
                    <a:pt x="2275" y="619"/>
                  </a:lnTo>
                  <a:lnTo>
                    <a:pt x="2275" y="619"/>
                  </a:lnTo>
                  <a:lnTo>
                    <a:pt x="2275" y="616"/>
                  </a:lnTo>
                  <a:lnTo>
                    <a:pt x="2275" y="614"/>
                  </a:lnTo>
                  <a:lnTo>
                    <a:pt x="2278" y="607"/>
                  </a:lnTo>
                  <a:lnTo>
                    <a:pt x="2282" y="602"/>
                  </a:lnTo>
                  <a:lnTo>
                    <a:pt x="2286" y="599"/>
                  </a:lnTo>
                  <a:lnTo>
                    <a:pt x="2286" y="599"/>
                  </a:lnTo>
                  <a:lnTo>
                    <a:pt x="2289" y="599"/>
                  </a:lnTo>
                  <a:lnTo>
                    <a:pt x="2292" y="599"/>
                  </a:lnTo>
                  <a:lnTo>
                    <a:pt x="2295" y="600"/>
                  </a:lnTo>
                  <a:lnTo>
                    <a:pt x="2299" y="597"/>
                  </a:lnTo>
                  <a:lnTo>
                    <a:pt x="2299" y="597"/>
                  </a:lnTo>
                  <a:lnTo>
                    <a:pt x="2299" y="596"/>
                  </a:lnTo>
                  <a:lnTo>
                    <a:pt x="2299" y="594"/>
                  </a:lnTo>
                  <a:lnTo>
                    <a:pt x="2297" y="590"/>
                  </a:lnTo>
                  <a:lnTo>
                    <a:pt x="2293" y="589"/>
                  </a:lnTo>
                  <a:lnTo>
                    <a:pt x="2290" y="587"/>
                  </a:lnTo>
                  <a:lnTo>
                    <a:pt x="2290" y="587"/>
                  </a:lnTo>
                  <a:lnTo>
                    <a:pt x="2289" y="587"/>
                  </a:lnTo>
                  <a:lnTo>
                    <a:pt x="2289" y="586"/>
                  </a:lnTo>
                  <a:lnTo>
                    <a:pt x="2287" y="580"/>
                  </a:lnTo>
                  <a:lnTo>
                    <a:pt x="2290" y="574"/>
                  </a:lnTo>
                  <a:lnTo>
                    <a:pt x="2292" y="572"/>
                  </a:lnTo>
                  <a:lnTo>
                    <a:pt x="2295" y="569"/>
                  </a:lnTo>
                  <a:lnTo>
                    <a:pt x="2295" y="569"/>
                  </a:lnTo>
                  <a:lnTo>
                    <a:pt x="2297" y="566"/>
                  </a:lnTo>
                  <a:lnTo>
                    <a:pt x="2299" y="563"/>
                  </a:lnTo>
                  <a:lnTo>
                    <a:pt x="2297" y="562"/>
                  </a:lnTo>
                  <a:lnTo>
                    <a:pt x="2293" y="560"/>
                  </a:lnTo>
                  <a:lnTo>
                    <a:pt x="2293" y="560"/>
                  </a:lnTo>
                  <a:lnTo>
                    <a:pt x="2290" y="560"/>
                  </a:lnTo>
                  <a:lnTo>
                    <a:pt x="2287" y="560"/>
                  </a:lnTo>
                  <a:lnTo>
                    <a:pt x="2283" y="562"/>
                  </a:lnTo>
                  <a:lnTo>
                    <a:pt x="2283" y="562"/>
                  </a:lnTo>
                  <a:lnTo>
                    <a:pt x="2280" y="560"/>
                  </a:lnTo>
                  <a:lnTo>
                    <a:pt x="2279" y="556"/>
                  </a:lnTo>
                  <a:lnTo>
                    <a:pt x="2279" y="550"/>
                  </a:lnTo>
                  <a:lnTo>
                    <a:pt x="2282" y="545"/>
                  </a:lnTo>
                  <a:lnTo>
                    <a:pt x="2282" y="545"/>
                  </a:lnTo>
                  <a:lnTo>
                    <a:pt x="2286" y="540"/>
                  </a:lnTo>
                  <a:lnTo>
                    <a:pt x="2290" y="538"/>
                  </a:lnTo>
                  <a:lnTo>
                    <a:pt x="2293" y="535"/>
                  </a:lnTo>
                  <a:lnTo>
                    <a:pt x="2295" y="530"/>
                  </a:lnTo>
                  <a:lnTo>
                    <a:pt x="2295" y="530"/>
                  </a:lnTo>
                  <a:lnTo>
                    <a:pt x="2297" y="525"/>
                  </a:lnTo>
                  <a:lnTo>
                    <a:pt x="2300" y="519"/>
                  </a:lnTo>
                  <a:lnTo>
                    <a:pt x="2307" y="510"/>
                  </a:lnTo>
                  <a:lnTo>
                    <a:pt x="2307" y="510"/>
                  </a:lnTo>
                  <a:lnTo>
                    <a:pt x="2310" y="509"/>
                  </a:lnTo>
                  <a:lnTo>
                    <a:pt x="2313" y="509"/>
                  </a:lnTo>
                  <a:lnTo>
                    <a:pt x="2322" y="509"/>
                  </a:lnTo>
                  <a:lnTo>
                    <a:pt x="2322" y="509"/>
                  </a:lnTo>
                  <a:lnTo>
                    <a:pt x="2323" y="510"/>
                  </a:lnTo>
                  <a:lnTo>
                    <a:pt x="2323" y="512"/>
                  </a:lnTo>
                  <a:lnTo>
                    <a:pt x="2324" y="513"/>
                  </a:lnTo>
                  <a:lnTo>
                    <a:pt x="2327" y="512"/>
                  </a:lnTo>
                  <a:lnTo>
                    <a:pt x="2327" y="512"/>
                  </a:lnTo>
                  <a:lnTo>
                    <a:pt x="2334" y="503"/>
                  </a:lnTo>
                  <a:lnTo>
                    <a:pt x="2339" y="499"/>
                  </a:lnTo>
                  <a:lnTo>
                    <a:pt x="2343" y="498"/>
                  </a:lnTo>
                  <a:lnTo>
                    <a:pt x="2343" y="498"/>
                  </a:lnTo>
                  <a:lnTo>
                    <a:pt x="2344" y="498"/>
                  </a:lnTo>
                  <a:lnTo>
                    <a:pt x="2346" y="499"/>
                  </a:lnTo>
                  <a:lnTo>
                    <a:pt x="2346" y="502"/>
                  </a:lnTo>
                  <a:lnTo>
                    <a:pt x="2346" y="506"/>
                  </a:lnTo>
                  <a:lnTo>
                    <a:pt x="2347" y="510"/>
                  </a:lnTo>
                  <a:lnTo>
                    <a:pt x="2347" y="510"/>
                  </a:lnTo>
                  <a:lnTo>
                    <a:pt x="2349" y="513"/>
                  </a:lnTo>
                  <a:lnTo>
                    <a:pt x="2350" y="512"/>
                  </a:lnTo>
                  <a:lnTo>
                    <a:pt x="2361" y="502"/>
                  </a:lnTo>
                  <a:lnTo>
                    <a:pt x="2361" y="502"/>
                  </a:lnTo>
                  <a:lnTo>
                    <a:pt x="2366" y="501"/>
                  </a:lnTo>
                  <a:lnTo>
                    <a:pt x="2371" y="499"/>
                  </a:lnTo>
                  <a:lnTo>
                    <a:pt x="2383" y="498"/>
                  </a:lnTo>
                  <a:lnTo>
                    <a:pt x="2394" y="498"/>
                  </a:lnTo>
                  <a:lnTo>
                    <a:pt x="2401" y="499"/>
                  </a:lnTo>
                  <a:lnTo>
                    <a:pt x="2401" y="499"/>
                  </a:lnTo>
                  <a:lnTo>
                    <a:pt x="2406" y="502"/>
                  </a:lnTo>
                  <a:lnTo>
                    <a:pt x="2408" y="506"/>
                  </a:lnTo>
                  <a:lnTo>
                    <a:pt x="2411" y="509"/>
                  </a:lnTo>
                  <a:lnTo>
                    <a:pt x="2414" y="509"/>
                  </a:lnTo>
                  <a:lnTo>
                    <a:pt x="2414" y="509"/>
                  </a:lnTo>
                  <a:lnTo>
                    <a:pt x="2415" y="508"/>
                  </a:lnTo>
                  <a:lnTo>
                    <a:pt x="2417" y="505"/>
                  </a:lnTo>
                  <a:lnTo>
                    <a:pt x="2417" y="502"/>
                  </a:lnTo>
                  <a:lnTo>
                    <a:pt x="2420" y="501"/>
                  </a:lnTo>
                  <a:lnTo>
                    <a:pt x="2420" y="501"/>
                  </a:lnTo>
                  <a:lnTo>
                    <a:pt x="2431" y="495"/>
                  </a:lnTo>
                  <a:lnTo>
                    <a:pt x="2444" y="488"/>
                  </a:lnTo>
                  <a:lnTo>
                    <a:pt x="2444" y="488"/>
                  </a:lnTo>
                  <a:lnTo>
                    <a:pt x="2450" y="483"/>
                  </a:lnTo>
                  <a:lnTo>
                    <a:pt x="2452" y="481"/>
                  </a:lnTo>
                  <a:lnTo>
                    <a:pt x="2452" y="481"/>
                  </a:lnTo>
                  <a:lnTo>
                    <a:pt x="2455" y="478"/>
                  </a:lnTo>
                  <a:lnTo>
                    <a:pt x="2458" y="476"/>
                  </a:lnTo>
                  <a:lnTo>
                    <a:pt x="2461" y="476"/>
                  </a:lnTo>
                  <a:lnTo>
                    <a:pt x="2462" y="475"/>
                  </a:lnTo>
                  <a:lnTo>
                    <a:pt x="2462" y="475"/>
                  </a:lnTo>
                  <a:lnTo>
                    <a:pt x="2465" y="472"/>
                  </a:lnTo>
                  <a:lnTo>
                    <a:pt x="2471" y="468"/>
                  </a:lnTo>
                  <a:lnTo>
                    <a:pt x="2478" y="465"/>
                  </a:lnTo>
                  <a:lnTo>
                    <a:pt x="2489" y="462"/>
                  </a:lnTo>
                  <a:lnTo>
                    <a:pt x="2489" y="462"/>
                  </a:lnTo>
                  <a:lnTo>
                    <a:pt x="2501" y="459"/>
                  </a:lnTo>
                  <a:lnTo>
                    <a:pt x="2512" y="454"/>
                  </a:lnTo>
                  <a:lnTo>
                    <a:pt x="2519" y="449"/>
                  </a:lnTo>
                  <a:lnTo>
                    <a:pt x="2522" y="448"/>
                  </a:lnTo>
                  <a:lnTo>
                    <a:pt x="2522" y="446"/>
                  </a:lnTo>
                  <a:lnTo>
                    <a:pt x="2522" y="446"/>
                  </a:lnTo>
                  <a:lnTo>
                    <a:pt x="2524" y="444"/>
                  </a:lnTo>
                  <a:lnTo>
                    <a:pt x="2525" y="444"/>
                  </a:lnTo>
                  <a:lnTo>
                    <a:pt x="2528" y="444"/>
                  </a:lnTo>
                  <a:lnTo>
                    <a:pt x="2529" y="445"/>
                  </a:lnTo>
                  <a:lnTo>
                    <a:pt x="2529" y="445"/>
                  </a:lnTo>
                  <a:lnTo>
                    <a:pt x="2531" y="446"/>
                  </a:lnTo>
                  <a:lnTo>
                    <a:pt x="2534" y="446"/>
                  </a:lnTo>
                  <a:lnTo>
                    <a:pt x="2544" y="448"/>
                  </a:lnTo>
                  <a:lnTo>
                    <a:pt x="2544" y="448"/>
                  </a:lnTo>
                  <a:lnTo>
                    <a:pt x="2552" y="451"/>
                  </a:lnTo>
                  <a:lnTo>
                    <a:pt x="2556" y="449"/>
                  </a:lnTo>
                  <a:lnTo>
                    <a:pt x="2561" y="446"/>
                  </a:lnTo>
                  <a:lnTo>
                    <a:pt x="2561" y="446"/>
                  </a:lnTo>
                  <a:lnTo>
                    <a:pt x="2563" y="442"/>
                  </a:lnTo>
                  <a:lnTo>
                    <a:pt x="2562" y="439"/>
                  </a:lnTo>
                  <a:lnTo>
                    <a:pt x="2561" y="436"/>
                  </a:lnTo>
                  <a:lnTo>
                    <a:pt x="2561" y="434"/>
                  </a:lnTo>
                  <a:lnTo>
                    <a:pt x="2561" y="434"/>
                  </a:lnTo>
                  <a:lnTo>
                    <a:pt x="2559" y="431"/>
                  </a:lnTo>
                  <a:lnTo>
                    <a:pt x="2555" y="427"/>
                  </a:lnTo>
                  <a:lnTo>
                    <a:pt x="2552" y="422"/>
                  </a:lnTo>
                  <a:lnTo>
                    <a:pt x="2551" y="421"/>
                  </a:lnTo>
                  <a:lnTo>
                    <a:pt x="2551" y="419"/>
                  </a:lnTo>
                  <a:lnTo>
                    <a:pt x="2551" y="419"/>
                  </a:lnTo>
                  <a:lnTo>
                    <a:pt x="2551" y="414"/>
                  </a:lnTo>
                  <a:lnTo>
                    <a:pt x="2546" y="408"/>
                  </a:lnTo>
                  <a:lnTo>
                    <a:pt x="2544" y="404"/>
                  </a:lnTo>
                  <a:lnTo>
                    <a:pt x="2541" y="404"/>
                  </a:lnTo>
                  <a:lnTo>
                    <a:pt x="2541" y="404"/>
                  </a:lnTo>
                  <a:lnTo>
                    <a:pt x="2541" y="404"/>
                  </a:lnTo>
                  <a:lnTo>
                    <a:pt x="2538" y="404"/>
                  </a:lnTo>
                  <a:lnTo>
                    <a:pt x="2534" y="402"/>
                  </a:lnTo>
                  <a:lnTo>
                    <a:pt x="2532" y="401"/>
                  </a:lnTo>
                  <a:lnTo>
                    <a:pt x="2531" y="398"/>
                  </a:lnTo>
                  <a:lnTo>
                    <a:pt x="2531" y="398"/>
                  </a:lnTo>
                  <a:lnTo>
                    <a:pt x="2529" y="392"/>
                  </a:lnTo>
                  <a:lnTo>
                    <a:pt x="2528" y="391"/>
                  </a:lnTo>
                  <a:lnTo>
                    <a:pt x="2525" y="392"/>
                  </a:lnTo>
                  <a:lnTo>
                    <a:pt x="2525" y="392"/>
                  </a:lnTo>
                  <a:lnTo>
                    <a:pt x="2522" y="394"/>
                  </a:lnTo>
                  <a:lnTo>
                    <a:pt x="2518" y="394"/>
                  </a:lnTo>
                  <a:lnTo>
                    <a:pt x="2514" y="392"/>
                  </a:lnTo>
                  <a:lnTo>
                    <a:pt x="2512" y="390"/>
                  </a:lnTo>
                  <a:lnTo>
                    <a:pt x="2512" y="390"/>
                  </a:lnTo>
                  <a:lnTo>
                    <a:pt x="2512" y="388"/>
                  </a:lnTo>
                  <a:lnTo>
                    <a:pt x="2512" y="387"/>
                  </a:lnTo>
                  <a:lnTo>
                    <a:pt x="2517" y="384"/>
                  </a:lnTo>
                  <a:lnTo>
                    <a:pt x="2522" y="384"/>
                  </a:lnTo>
                  <a:lnTo>
                    <a:pt x="2528" y="385"/>
                  </a:lnTo>
                  <a:lnTo>
                    <a:pt x="2528" y="385"/>
                  </a:lnTo>
                  <a:lnTo>
                    <a:pt x="2532" y="387"/>
                  </a:lnTo>
                  <a:lnTo>
                    <a:pt x="2534" y="390"/>
                  </a:lnTo>
                  <a:lnTo>
                    <a:pt x="2535" y="391"/>
                  </a:lnTo>
                  <a:lnTo>
                    <a:pt x="2536" y="392"/>
                  </a:lnTo>
                  <a:lnTo>
                    <a:pt x="2536" y="392"/>
                  </a:lnTo>
                  <a:lnTo>
                    <a:pt x="2541" y="394"/>
                  </a:lnTo>
                  <a:lnTo>
                    <a:pt x="2545" y="394"/>
                  </a:lnTo>
                  <a:lnTo>
                    <a:pt x="2551" y="392"/>
                  </a:lnTo>
                  <a:lnTo>
                    <a:pt x="2555" y="391"/>
                  </a:lnTo>
                  <a:lnTo>
                    <a:pt x="2555" y="391"/>
                  </a:lnTo>
                  <a:lnTo>
                    <a:pt x="2566" y="387"/>
                  </a:lnTo>
                  <a:lnTo>
                    <a:pt x="2572" y="384"/>
                  </a:lnTo>
                  <a:lnTo>
                    <a:pt x="2576" y="381"/>
                  </a:lnTo>
                  <a:lnTo>
                    <a:pt x="2576" y="381"/>
                  </a:lnTo>
                  <a:lnTo>
                    <a:pt x="2578" y="378"/>
                  </a:lnTo>
                  <a:lnTo>
                    <a:pt x="2578" y="375"/>
                  </a:lnTo>
                  <a:lnTo>
                    <a:pt x="2578" y="374"/>
                  </a:lnTo>
                  <a:lnTo>
                    <a:pt x="2581" y="372"/>
                  </a:lnTo>
                  <a:lnTo>
                    <a:pt x="2581" y="372"/>
                  </a:lnTo>
                  <a:lnTo>
                    <a:pt x="2583" y="370"/>
                  </a:lnTo>
                  <a:lnTo>
                    <a:pt x="2582" y="367"/>
                  </a:lnTo>
                  <a:lnTo>
                    <a:pt x="2581" y="365"/>
                  </a:lnTo>
                  <a:lnTo>
                    <a:pt x="2578" y="363"/>
                  </a:lnTo>
                  <a:lnTo>
                    <a:pt x="2578" y="363"/>
                  </a:lnTo>
                  <a:lnTo>
                    <a:pt x="2576" y="361"/>
                  </a:lnTo>
                  <a:lnTo>
                    <a:pt x="2575" y="358"/>
                  </a:lnTo>
                  <a:lnTo>
                    <a:pt x="2576" y="355"/>
                  </a:lnTo>
                  <a:lnTo>
                    <a:pt x="2579" y="355"/>
                  </a:lnTo>
                  <a:lnTo>
                    <a:pt x="2579" y="355"/>
                  </a:lnTo>
                  <a:lnTo>
                    <a:pt x="2581" y="354"/>
                  </a:lnTo>
                  <a:lnTo>
                    <a:pt x="2582" y="353"/>
                  </a:lnTo>
                  <a:lnTo>
                    <a:pt x="2583" y="351"/>
                  </a:lnTo>
                  <a:lnTo>
                    <a:pt x="2585" y="350"/>
                  </a:lnTo>
                  <a:lnTo>
                    <a:pt x="2585" y="350"/>
                  </a:lnTo>
                  <a:lnTo>
                    <a:pt x="2588" y="350"/>
                  </a:lnTo>
                  <a:lnTo>
                    <a:pt x="2590" y="350"/>
                  </a:lnTo>
                  <a:lnTo>
                    <a:pt x="2593" y="350"/>
                  </a:lnTo>
                  <a:lnTo>
                    <a:pt x="2593" y="350"/>
                  </a:lnTo>
                  <a:lnTo>
                    <a:pt x="2596" y="348"/>
                  </a:lnTo>
                  <a:lnTo>
                    <a:pt x="2595" y="351"/>
                  </a:lnTo>
                  <a:lnTo>
                    <a:pt x="2592" y="358"/>
                  </a:lnTo>
                  <a:lnTo>
                    <a:pt x="2592" y="358"/>
                  </a:lnTo>
                  <a:lnTo>
                    <a:pt x="2590" y="361"/>
                  </a:lnTo>
                  <a:lnTo>
                    <a:pt x="2593" y="364"/>
                  </a:lnTo>
                  <a:lnTo>
                    <a:pt x="2595" y="367"/>
                  </a:lnTo>
                  <a:lnTo>
                    <a:pt x="2598" y="368"/>
                  </a:lnTo>
                  <a:lnTo>
                    <a:pt x="2598" y="368"/>
                  </a:lnTo>
                  <a:lnTo>
                    <a:pt x="2599" y="370"/>
                  </a:lnTo>
                  <a:lnTo>
                    <a:pt x="2603" y="371"/>
                  </a:lnTo>
                  <a:lnTo>
                    <a:pt x="2609" y="371"/>
                  </a:lnTo>
                  <a:lnTo>
                    <a:pt x="2613" y="370"/>
                  </a:lnTo>
                  <a:lnTo>
                    <a:pt x="2613" y="370"/>
                  </a:lnTo>
                  <a:lnTo>
                    <a:pt x="2616" y="368"/>
                  </a:lnTo>
                  <a:lnTo>
                    <a:pt x="2620" y="368"/>
                  </a:lnTo>
                  <a:lnTo>
                    <a:pt x="2627" y="371"/>
                  </a:lnTo>
                  <a:lnTo>
                    <a:pt x="2635" y="374"/>
                  </a:lnTo>
                  <a:lnTo>
                    <a:pt x="2637" y="375"/>
                  </a:lnTo>
                  <a:lnTo>
                    <a:pt x="2639" y="377"/>
                  </a:lnTo>
                  <a:lnTo>
                    <a:pt x="2639" y="377"/>
                  </a:lnTo>
                  <a:lnTo>
                    <a:pt x="2640" y="381"/>
                  </a:lnTo>
                  <a:lnTo>
                    <a:pt x="2642" y="384"/>
                  </a:lnTo>
                  <a:lnTo>
                    <a:pt x="2645" y="388"/>
                  </a:lnTo>
                  <a:lnTo>
                    <a:pt x="2650" y="391"/>
                  </a:lnTo>
                  <a:lnTo>
                    <a:pt x="2650" y="391"/>
                  </a:lnTo>
                  <a:lnTo>
                    <a:pt x="2656" y="392"/>
                  </a:lnTo>
                  <a:lnTo>
                    <a:pt x="2660" y="394"/>
                  </a:lnTo>
                  <a:lnTo>
                    <a:pt x="2664" y="395"/>
                  </a:lnTo>
                  <a:lnTo>
                    <a:pt x="2666" y="397"/>
                  </a:lnTo>
                  <a:lnTo>
                    <a:pt x="2666" y="397"/>
                  </a:lnTo>
                  <a:lnTo>
                    <a:pt x="2667" y="400"/>
                  </a:lnTo>
                  <a:lnTo>
                    <a:pt x="2669" y="401"/>
                  </a:lnTo>
                  <a:lnTo>
                    <a:pt x="2672" y="401"/>
                  </a:lnTo>
                  <a:lnTo>
                    <a:pt x="2674" y="401"/>
                  </a:lnTo>
                  <a:lnTo>
                    <a:pt x="2674" y="401"/>
                  </a:lnTo>
                  <a:lnTo>
                    <a:pt x="2677" y="401"/>
                  </a:lnTo>
                  <a:lnTo>
                    <a:pt x="2680" y="402"/>
                  </a:lnTo>
                  <a:lnTo>
                    <a:pt x="2682" y="404"/>
                  </a:lnTo>
                  <a:lnTo>
                    <a:pt x="2684" y="402"/>
                  </a:lnTo>
                  <a:lnTo>
                    <a:pt x="2684" y="402"/>
                  </a:lnTo>
                  <a:lnTo>
                    <a:pt x="2686" y="401"/>
                  </a:lnTo>
                  <a:lnTo>
                    <a:pt x="2689" y="401"/>
                  </a:lnTo>
                  <a:lnTo>
                    <a:pt x="2690" y="402"/>
                  </a:lnTo>
                  <a:lnTo>
                    <a:pt x="2693" y="401"/>
                  </a:lnTo>
                  <a:lnTo>
                    <a:pt x="2693" y="401"/>
                  </a:lnTo>
                  <a:lnTo>
                    <a:pt x="2694" y="400"/>
                  </a:lnTo>
                  <a:lnTo>
                    <a:pt x="2693" y="398"/>
                  </a:lnTo>
                  <a:lnTo>
                    <a:pt x="2690" y="395"/>
                  </a:lnTo>
                  <a:lnTo>
                    <a:pt x="2687" y="394"/>
                  </a:lnTo>
                  <a:lnTo>
                    <a:pt x="2686" y="392"/>
                  </a:lnTo>
                  <a:lnTo>
                    <a:pt x="2686" y="391"/>
                  </a:lnTo>
                  <a:lnTo>
                    <a:pt x="2686" y="391"/>
                  </a:lnTo>
                  <a:lnTo>
                    <a:pt x="2687" y="391"/>
                  </a:lnTo>
                  <a:lnTo>
                    <a:pt x="2689" y="391"/>
                  </a:lnTo>
                  <a:lnTo>
                    <a:pt x="2691" y="392"/>
                  </a:lnTo>
                  <a:lnTo>
                    <a:pt x="2694" y="394"/>
                  </a:lnTo>
                  <a:lnTo>
                    <a:pt x="2694" y="394"/>
                  </a:lnTo>
                  <a:lnTo>
                    <a:pt x="2694" y="392"/>
                  </a:lnTo>
                  <a:lnTo>
                    <a:pt x="2694" y="390"/>
                  </a:lnTo>
                  <a:lnTo>
                    <a:pt x="2694" y="387"/>
                  </a:lnTo>
                  <a:lnTo>
                    <a:pt x="2696" y="385"/>
                  </a:lnTo>
                  <a:lnTo>
                    <a:pt x="2696" y="385"/>
                  </a:lnTo>
                  <a:lnTo>
                    <a:pt x="2696" y="382"/>
                  </a:lnTo>
                  <a:lnTo>
                    <a:pt x="2696" y="378"/>
                  </a:lnTo>
                  <a:lnTo>
                    <a:pt x="2694" y="372"/>
                  </a:lnTo>
                  <a:lnTo>
                    <a:pt x="2693" y="370"/>
                  </a:lnTo>
                  <a:lnTo>
                    <a:pt x="2693" y="370"/>
                  </a:lnTo>
                  <a:lnTo>
                    <a:pt x="2691" y="368"/>
                  </a:lnTo>
                  <a:lnTo>
                    <a:pt x="2693" y="367"/>
                  </a:lnTo>
                  <a:lnTo>
                    <a:pt x="2694" y="367"/>
                  </a:lnTo>
                  <a:lnTo>
                    <a:pt x="2699" y="368"/>
                  </a:lnTo>
                  <a:lnTo>
                    <a:pt x="2699" y="368"/>
                  </a:lnTo>
                  <a:lnTo>
                    <a:pt x="2703" y="370"/>
                  </a:lnTo>
                  <a:lnTo>
                    <a:pt x="2707" y="371"/>
                  </a:lnTo>
                  <a:lnTo>
                    <a:pt x="2716" y="371"/>
                  </a:lnTo>
                  <a:lnTo>
                    <a:pt x="2716" y="371"/>
                  </a:lnTo>
                  <a:lnTo>
                    <a:pt x="2717" y="371"/>
                  </a:lnTo>
                  <a:lnTo>
                    <a:pt x="2717" y="370"/>
                  </a:lnTo>
                  <a:lnTo>
                    <a:pt x="2716" y="368"/>
                  </a:lnTo>
                  <a:lnTo>
                    <a:pt x="2713" y="367"/>
                  </a:lnTo>
                  <a:lnTo>
                    <a:pt x="2713" y="367"/>
                  </a:lnTo>
                  <a:lnTo>
                    <a:pt x="2710" y="367"/>
                  </a:lnTo>
                  <a:lnTo>
                    <a:pt x="2711" y="365"/>
                  </a:lnTo>
                  <a:lnTo>
                    <a:pt x="2713" y="365"/>
                  </a:lnTo>
                  <a:lnTo>
                    <a:pt x="2716" y="365"/>
                  </a:lnTo>
                  <a:lnTo>
                    <a:pt x="2716" y="365"/>
                  </a:lnTo>
                  <a:lnTo>
                    <a:pt x="2721" y="368"/>
                  </a:lnTo>
                  <a:lnTo>
                    <a:pt x="2723" y="368"/>
                  </a:lnTo>
                  <a:lnTo>
                    <a:pt x="2724" y="367"/>
                  </a:lnTo>
                  <a:lnTo>
                    <a:pt x="2724" y="367"/>
                  </a:lnTo>
                  <a:lnTo>
                    <a:pt x="2727" y="361"/>
                  </a:lnTo>
                  <a:lnTo>
                    <a:pt x="2730" y="358"/>
                  </a:lnTo>
                  <a:lnTo>
                    <a:pt x="2733" y="358"/>
                  </a:lnTo>
                  <a:lnTo>
                    <a:pt x="2733" y="358"/>
                  </a:lnTo>
                  <a:lnTo>
                    <a:pt x="2736" y="358"/>
                  </a:lnTo>
                  <a:lnTo>
                    <a:pt x="2737" y="357"/>
                  </a:lnTo>
                  <a:lnTo>
                    <a:pt x="2737" y="355"/>
                  </a:lnTo>
                  <a:lnTo>
                    <a:pt x="2734" y="354"/>
                  </a:lnTo>
                  <a:lnTo>
                    <a:pt x="2734" y="354"/>
                  </a:lnTo>
                  <a:close/>
                  <a:moveTo>
                    <a:pt x="1413" y="664"/>
                  </a:moveTo>
                  <a:lnTo>
                    <a:pt x="1413" y="664"/>
                  </a:lnTo>
                  <a:lnTo>
                    <a:pt x="1407" y="668"/>
                  </a:lnTo>
                  <a:lnTo>
                    <a:pt x="1400" y="673"/>
                  </a:lnTo>
                  <a:lnTo>
                    <a:pt x="1387" y="678"/>
                  </a:lnTo>
                  <a:lnTo>
                    <a:pt x="1376" y="683"/>
                  </a:lnTo>
                  <a:lnTo>
                    <a:pt x="1373" y="687"/>
                  </a:lnTo>
                  <a:lnTo>
                    <a:pt x="1371" y="690"/>
                  </a:lnTo>
                  <a:lnTo>
                    <a:pt x="1371" y="690"/>
                  </a:lnTo>
                  <a:lnTo>
                    <a:pt x="1370" y="693"/>
                  </a:lnTo>
                  <a:lnTo>
                    <a:pt x="1367" y="695"/>
                  </a:lnTo>
                  <a:lnTo>
                    <a:pt x="1361" y="698"/>
                  </a:lnTo>
                  <a:lnTo>
                    <a:pt x="1356" y="700"/>
                  </a:lnTo>
                  <a:lnTo>
                    <a:pt x="1343" y="701"/>
                  </a:lnTo>
                  <a:lnTo>
                    <a:pt x="1339" y="701"/>
                  </a:lnTo>
                  <a:lnTo>
                    <a:pt x="1336" y="700"/>
                  </a:lnTo>
                  <a:lnTo>
                    <a:pt x="1336" y="700"/>
                  </a:lnTo>
                  <a:lnTo>
                    <a:pt x="1337" y="698"/>
                  </a:lnTo>
                  <a:lnTo>
                    <a:pt x="1339" y="698"/>
                  </a:lnTo>
                  <a:lnTo>
                    <a:pt x="1349" y="694"/>
                  </a:lnTo>
                  <a:lnTo>
                    <a:pt x="1359" y="690"/>
                  </a:lnTo>
                  <a:lnTo>
                    <a:pt x="1364" y="685"/>
                  </a:lnTo>
                  <a:lnTo>
                    <a:pt x="1367" y="681"/>
                  </a:lnTo>
                  <a:lnTo>
                    <a:pt x="1367" y="681"/>
                  </a:lnTo>
                  <a:lnTo>
                    <a:pt x="1370" y="675"/>
                  </a:lnTo>
                  <a:lnTo>
                    <a:pt x="1374" y="671"/>
                  </a:lnTo>
                  <a:lnTo>
                    <a:pt x="1386" y="663"/>
                  </a:lnTo>
                  <a:lnTo>
                    <a:pt x="1398" y="653"/>
                  </a:lnTo>
                  <a:lnTo>
                    <a:pt x="1404" y="647"/>
                  </a:lnTo>
                  <a:lnTo>
                    <a:pt x="1410" y="640"/>
                  </a:lnTo>
                  <a:lnTo>
                    <a:pt x="1410" y="640"/>
                  </a:lnTo>
                  <a:lnTo>
                    <a:pt x="1415" y="630"/>
                  </a:lnTo>
                  <a:lnTo>
                    <a:pt x="1421" y="619"/>
                  </a:lnTo>
                  <a:lnTo>
                    <a:pt x="1425" y="610"/>
                  </a:lnTo>
                  <a:lnTo>
                    <a:pt x="1428" y="609"/>
                  </a:lnTo>
                  <a:lnTo>
                    <a:pt x="1430" y="607"/>
                  </a:lnTo>
                  <a:lnTo>
                    <a:pt x="1430" y="607"/>
                  </a:lnTo>
                  <a:lnTo>
                    <a:pt x="1431" y="610"/>
                  </a:lnTo>
                  <a:lnTo>
                    <a:pt x="1431" y="616"/>
                  </a:lnTo>
                  <a:lnTo>
                    <a:pt x="1428" y="633"/>
                  </a:lnTo>
                  <a:lnTo>
                    <a:pt x="1425" y="641"/>
                  </a:lnTo>
                  <a:lnTo>
                    <a:pt x="1421" y="651"/>
                  </a:lnTo>
                  <a:lnTo>
                    <a:pt x="1417" y="658"/>
                  </a:lnTo>
                  <a:lnTo>
                    <a:pt x="1413" y="664"/>
                  </a:lnTo>
                  <a:lnTo>
                    <a:pt x="1413" y="664"/>
                  </a:lnTo>
                  <a:close/>
                  <a:moveTo>
                    <a:pt x="1472" y="108"/>
                  </a:moveTo>
                  <a:lnTo>
                    <a:pt x="1472" y="108"/>
                  </a:lnTo>
                  <a:lnTo>
                    <a:pt x="1469" y="111"/>
                  </a:lnTo>
                  <a:lnTo>
                    <a:pt x="1467" y="112"/>
                  </a:lnTo>
                  <a:lnTo>
                    <a:pt x="1464" y="114"/>
                  </a:lnTo>
                  <a:lnTo>
                    <a:pt x="1462" y="114"/>
                  </a:lnTo>
                  <a:lnTo>
                    <a:pt x="1464" y="115"/>
                  </a:lnTo>
                  <a:lnTo>
                    <a:pt x="1464" y="115"/>
                  </a:lnTo>
                  <a:lnTo>
                    <a:pt x="1465" y="118"/>
                  </a:lnTo>
                  <a:lnTo>
                    <a:pt x="1469" y="118"/>
                  </a:lnTo>
                  <a:lnTo>
                    <a:pt x="1479" y="118"/>
                  </a:lnTo>
                  <a:lnTo>
                    <a:pt x="1488" y="115"/>
                  </a:lnTo>
                  <a:lnTo>
                    <a:pt x="1491" y="114"/>
                  </a:lnTo>
                  <a:lnTo>
                    <a:pt x="1492" y="111"/>
                  </a:lnTo>
                  <a:lnTo>
                    <a:pt x="1492" y="111"/>
                  </a:lnTo>
                  <a:lnTo>
                    <a:pt x="1491" y="108"/>
                  </a:lnTo>
                  <a:lnTo>
                    <a:pt x="1489" y="106"/>
                  </a:lnTo>
                  <a:lnTo>
                    <a:pt x="1484" y="105"/>
                  </a:lnTo>
                  <a:lnTo>
                    <a:pt x="1477" y="105"/>
                  </a:lnTo>
                  <a:lnTo>
                    <a:pt x="1474" y="106"/>
                  </a:lnTo>
                  <a:lnTo>
                    <a:pt x="1472" y="108"/>
                  </a:lnTo>
                  <a:lnTo>
                    <a:pt x="1472" y="108"/>
                  </a:lnTo>
                  <a:close/>
                  <a:moveTo>
                    <a:pt x="546" y="146"/>
                  </a:moveTo>
                  <a:lnTo>
                    <a:pt x="546" y="146"/>
                  </a:lnTo>
                  <a:lnTo>
                    <a:pt x="546" y="149"/>
                  </a:lnTo>
                  <a:lnTo>
                    <a:pt x="545" y="152"/>
                  </a:lnTo>
                  <a:lnTo>
                    <a:pt x="541" y="153"/>
                  </a:lnTo>
                  <a:lnTo>
                    <a:pt x="535" y="153"/>
                  </a:lnTo>
                  <a:lnTo>
                    <a:pt x="535" y="153"/>
                  </a:lnTo>
                  <a:lnTo>
                    <a:pt x="532" y="153"/>
                  </a:lnTo>
                  <a:lnTo>
                    <a:pt x="532" y="155"/>
                  </a:lnTo>
                  <a:lnTo>
                    <a:pt x="533" y="158"/>
                  </a:lnTo>
                  <a:lnTo>
                    <a:pt x="538" y="161"/>
                  </a:lnTo>
                  <a:lnTo>
                    <a:pt x="541" y="165"/>
                  </a:lnTo>
                  <a:lnTo>
                    <a:pt x="541" y="165"/>
                  </a:lnTo>
                  <a:lnTo>
                    <a:pt x="541" y="166"/>
                  </a:lnTo>
                  <a:lnTo>
                    <a:pt x="539" y="168"/>
                  </a:lnTo>
                  <a:lnTo>
                    <a:pt x="536" y="168"/>
                  </a:lnTo>
                  <a:lnTo>
                    <a:pt x="532" y="170"/>
                  </a:lnTo>
                  <a:lnTo>
                    <a:pt x="532" y="172"/>
                  </a:lnTo>
                  <a:lnTo>
                    <a:pt x="531" y="175"/>
                  </a:lnTo>
                  <a:lnTo>
                    <a:pt x="531" y="175"/>
                  </a:lnTo>
                  <a:lnTo>
                    <a:pt x="531" y="176"/>
                  </a:lnTo>
                  <a:lnTo>
                    <a:pt x="528" y="178"/>
                  </a:lnTo>
                  <a:lnTo>
                    <a:pt x="522" y="179"/>
                  </a:lnTo>
                  <a:lnTo>
                    <a:pt x="515" y="179"/>
                  </a:lnTo>
                  <a:lnTo>
                    <a:pt x="512" y="182"/>
                  </a:lnTo>
                  <a:lnTo>
                    <a:pt x="511" y="185"/>
                  </a:lnTo>
                  <a:lnTo>
                    <a:pt x="511" y="185"/>
                  </a:lnTo>
                  <a:lnTo>
                    <a:pt x="511" y="188"/>
                  </a:lnTo>
                  <a:lnTo>
                    <a:pt x="511" y="190"/>
                  </a:lnTo>
                  <a:lnTo>
                    <a:pt x="514" y="192"/>
                  </a:lnTo>
                  <a:lnTo>
                    <a:pt x="515" y="193"/>
                  </a:lnTo>
                  <a:lnTo>
                    <a:pt x="521" y="193"/>
                  </a:lnTo>
                  <a:lnTo>
                    <a:pt x="528" y="195"/>
                  </a:lnTo>
                  <a:lnTo>
                    <a:pt x="528" y="195"/>
                  </a:lnTo>
                  <a:lnTo>
                    <a:pt x="529" y="195"/>
                  </a:lnTo>
                  <a:lnTo>
                    <a:pt x="531" y="196"/>
                  </a:lnTo>
                  <a:lnTo>
                    <a:pt x="529" y="199"/>
                  </a:lnTo>
                  <a:lnTo>
                    <a:pt x="528" y="202"/>
                  </a:lnTo>
                  <a:lnTo>
                    <a:pt x="528" y="205"/>
                  </a:lnTo>
                  <a:lnTo>
                    <a:pt x="531" y="206"/>
                  </a:lnTo>
                  <a:lnTo>
                    <a:pt x="531" y="206"/>
                  </a:lnTo>
                  <a:lnTo>
                    <a:pt x="533" y="207"/>
                  </a:lnTo>
                  <a:lnTo>
                    <a:pt x="536" y="207"/>
                  </a:lnTo>
                  <a:lnTo>
                    <a:pt x="538" y="206"/>
                  </a:lnTo>
                  <a:lnTo>
                    <a:pt x="536" y="200"/>
                  </a:lnTo>
                  <a:lnTo>
                    <a:pt x="536" y="200"/>
                  </a:lnTo>
                  <a:lnTo>
                    <a:pt x="536" y="199"/>
                  </a:lnTo>
                  <a:lnTo>
                    <a:pt x="538" y="198"/>
                  </a:lnTo>
                  <a:lnTo>
                    <a:pt x="543" y="200"/>
                  </a:lnTo>
                  <a:lnTo>
                    <a:pt x="546" y="202"/>
                  </a:lnTo>
                  <a:lnTo>
                    <a:pt x="549" y="205"/>
                  </a:lnTo>
                  <a:lnTo>
                    <a:pt x="551" y="207"/>
                  </a:lnTo>
                  <a:lnTo>
                    <a:pt x="549" y="210"/>
                  </a:lnTo>
                  <a:lnTo>
                    <a:pt x="549" y="210"/>
                  </a:lnTo>
                  <a:lnTo>
                    <a:pt x="548" y="212"/>
                  </a:lnTo>
                  <a:lnTo>
                    <a:pt x="548" y="215"/>
                  </a:lnTo>
                  <a:lnTo>
                    <a:pt x="551" y="216"/>
                  </a:lnTo>
                  <a:lnTo>
                    <a:pt x="553" y="217"/>
                  </a:lnTo>
                  <a:lnTo>
                    <a:pt x="562" y="220"/>
                  </a:lnTo>
                  <a:lnTo>
                    <a:pt x="569" y="222"/>
                  </a:lnTo>
                  <a:lnTo>
                    <a:pt x="569" y="222"/>
                  </a:lnTo>
                  <a:lnTo>
                    <a:pt x="593" y="225"/>
                  </a:lnTo>
                  <a:lnTo>
                    <a:pt x="606" y="225"/>
                  </a:lnTo>
                  <a:lnTo>
                    <a:pt x="609" y="223"/>
                  </a:lnTo>
                  <a:lnTo>
                    <a:pt x="612" y="222"/>
                  </a:lnTo>
                  <a:lnTo>
                    <a:pt x="612" y="222"/>
                  </a:lnTo>
                  <a:lnTo>
                    <a:pt x="610" y="219"/>
                  </a:lnTo>
                  <a:lnTo>
                    <a:pt x="609" y="217"/>
                  </a:lnTo>
                  <a:lnTo>
                    <a:pt x="605" y="213"/>
                  </a:lnTo>
                  <a:lnTo>
                    <a:pt x="597" y="209"/>
                  </a:lnTo>
                  <a:lnTo>
                    <a:pt x="589" y="202"/>
                  </a:lnTo>
                  <a:lnTo>
                    <a:pt x="589" y="202"/>
                  </a:lnTo>
                  <a:lnTo>
                    <a:pt x="582" y="193"/>
                  </a:lnTo>
                  <a:lnTo>
                    <a:pt x="579" y="183"/>
                  </a:lnTo>
                  <a:lnTo>
                    <a:pt x="578" y="179"/>
                  </a:lnTo>
                  <a:lnTo>
                    <a:pt x="578" y="173"/>
                  </a:lnTo>
                  <a:lnTo>
                    <a:pt x="580" y="170"/>
                  </a:lnTo>
                  <a:lnTo>
                    <a:pt x="583" y="168"/>
                  </a:lnTo>
                  <a:lnTo>
                    <a:pt x="583" y="168"/>
                  </a:lnTo>
                  <a:lnTo>
                    <a:pt x="587" y="165"/>
                  </a:lnTo>
                  <a:lnTo>
                    <a:pt x="589" y="162"/>
                  </a:lnTo>
                  <a:lnTo>
                    <a:pt x="590" y="158"/>
                  </a:lnTo>
                  <a:lnTo>
                    <a:pt x="592" y="153"/>
                  </a:lnTo>
                  <a:lnTo>
                    <a:pt x="593" y="152"/>
                  </a:lnTo>
                  <a:lnTo>
                    <a:pt x="596" y="149"/>
                  </a:lnTo>
                  <a:lnTo>
                    <a:pt x="596" y="149"/>
                  </a:lnTo>
                  <a:lnTo>
                    <a:pt x="600" y="145"/>
                  </a:lnTo>
                  <a:lnTo>
                    <a:pt x="602" y="142"/>
                  </a:lnTo>
                  <a:lnTo>
                    <a:pt x="605" y="138"/>
                  </a:lnTo>
                  <a:lnTo>
                    <a:pt x="606" y="133"/>
                  </a:lnTo>
                  <a:lnTo>
                    <a:pt x="607" y="132"/>
                  </a:lnTo>
                  <a:lnTo>
                    <a:pt x="610" y="132"/>
                  </a:lnTo>
                  <a:lnTo>
                    <a:pt x="610" y="132"/>
                  </a:lnTo>
                  <a:lnTo>
                    <a:pt x="613" y="131"/>
                  </a:lnTo>
                  <a:lnTo>
                    <a:pt x="615" y="131"/>
                  </a:lnTo>
                  <a:lnTo>
                    <a:pt x="615" y="126"/>
                  </a:lnTo>
                  <a:lnTo>
                    <a:pt x="615" y="124"/>
                  </a:lnTo>
                  <a:lnTo>
                    <a:pt x="616" y="122"/>
                  </a:lnTo>
                  <a:lnTo>
                    <a:pt x="619" y="121"/>
                  </a:lnTo>
                  <a:lnTo>
                    <a:pt x="619" y="121"/>
                  </a:lnTo>
                  <a:lnTo>
                    <a:pt x="622" y="121"/>
                  </a:lnTo>
                  <a:lnTo>
                    <a:pt x="624" y="118"/>
                  </a:lnTo>
                  <a:lnTo>
                    <a:pt x="629" y="114"/>
                  </a:lnTo>
                  <a:lnTo>
                    <a:pt x="629" y="109"/>
                  </a:lnTo>
                  <a:lnTo>
                    <a:pt x="629" y="105"/>
                  </a:lnTo>
                  <a:lnTo>
                    <a:pt x="629" y="105"/>
                  </a:lnTo>
                  <a:lnTo>
                    <a:pt x="629" y="104"/>
                  </a:lnTo>
                  <a:lnTo>
                    <a:pt x="630" y="104"/>
                  </a:lnTo>
                  <a:lnTo>
                    <a:pt x="634" y="104"/>
                  </a:lnTo>
                  <a:lnTo>
                    <a:pt x="639" y="102"/>
                  </a:lnTo>
                  <a:lnTo>
                    <a:pt x="642" y="102"/>
                  </a:lnTo>
                  <a:lnTo>
                    <a:pt x="644" y="101"/>
                  </a:lnTo>
                  <a:lnTo>
                    <a:pt x="644" y="101"/>
                  </a:lnTo>
                  <a:lnTo>
                    <a:pt x="646" y="98"/>
                  </a:lnTo>
                  <a:lnTo>
                    <a:pt x="649" y="98"/>
                  </a:lnTo>
                  <a:lnTo>
                    <a:pt x="656" y="97"/>
                  </a:lnTo>
                  <a:lnTo>
                    <a:pt x="661" y="95"/>
                  </a:lnTo>
                  <a:lnTo>
                    <a:pt x="664" y="92"/>
                  </a:lnTo>
                  <a:lnTo>
                    <a:pt x="666" y="91"/>
                  </a:lnTo>
                  <a:lnTo>
                    <a:pt x="666" y="91"/>
                  </a:lnTo>
                  <a:lnTo>
                    <a:pt x="669" y="87"/>
                  </a:lnTo>
                  <a:lnTo>
                    <a:pt x="677" y="82"/>
                  </a:lnTo>
                  <a:lnTo>
                    <a:pt x="700" y="72"/>
                  </a:lnTo>
                  <a:lnTo>
                    <a:pt x="728" y="64"/>
                  </a:lnTo>
                  <a:lnTo>
                    <a:pt x="755" y="57"/>
                  </a:lnTo>
                  <a:lnTo>
                    <a:pt x="755" y="57"/>
                  </a:lnTo>
                  <a:lnTo>
                    <a:pt x="775" y="51"/>
                  </a:lnTo>
                  <a:lnTo>
                    <a:pt x="784" y="47"/>
                  </a:lnTo>
                  <a:lnTo>
                    <a:pt x="791" y="42"/>
                  </a:lnTo>
                  <a:lnTo>
                    <a:pt x="795" y="40"/>
                  </a:lnTo>
                  <a:lnTo>
                    <a:pt x="798" y="35"/>
                  </a:lnTo>
                  <a:lnTo>
                    <a:pt x="798" y="31"/>
                  </a:lnTo>
                  <a:lnTo>
                    <a:pt x="797" y="28"/>
                  </a:lnTo>
                  <a:lnTo>
                    <a:pt x="797" y="28"/>
                  </a:lnTo>
                  <a:lnTo>
                    <a:pt x="791" y="25"/>
                  </a:lnTo>
                  <a:lnTo>
                    <a:pt x="785" y="25"/>
                  </a:lnTo>
                  <a:lnTo>
                    <a:pt x="778" y="25"/>
                  </a:lnTo>
                  <a:lnTo>
                    <a:pt x="770" y="27"/>
                  </a:lnTo>
                  <a:lnTo>
                    <a:pt x="755" y="32"/>
                  </a:lnTo>
                  <a:lnTo>
                    <a:pt x="747" y="38"/>
                  </a:lnTo>
                  <a:lnTo>
                    <a:pt x="747" y="38"/>
                  </a:lnTo>
                  <a:lnTo>
                    <a:pt x="744" y="40"/>
                  </a:lnTo>
                  <a:lnTo>
                    <a:pt x="740" y="41"/>
                  </a:lnTo>
                  <a:lnTo>
                    <a:pt x="734" y="41"/>
                  </a:lnTo>
                  <a:lnTo>
                    <a:pt x="727" y="42"/>
                  </a:lnTo>
                  <a:lnTo>
                    <a:pt x="721" y="44"/>
                  </a:lnTo>
                  <a:lnTo>
                    <a:pt x="721" y="44"/>
                  </a:lnTo>
                  <a:lnTo>
                    <a:pt x="714" y="47"/>
                  </a:lnTo>
                  <a:lnTo>
                    <a:pt x="704" y="48"/>
                  </a:lnTo>
                  <a:lnTo>
                    <a:pt x="696" y="50"/>
                  </a:lnTo>
                  <a:lnTo>
                    <a:pt x="693" y="48"/>
                  </a:lnTo>
                  <a:lnTo>
                    <a:pt x="688" y="47"/>
                  </a:lnTo>
                  <a:lnTo>
                    <a:pt x="688" y="47"/>
                  </a:lnTo>
                  <a:lnTo>
                    <a:pt x="686" y="45"/>
                  </a:lnTo>
                  <a:lnTo>
                    <a:pt x="683" y="45"/>
                  </a:lnTo>
                  <a:lnTo>
                    <a:pt x="676" y="48"/>
                  </a:lnTo>
                  <a:lnTo>
                    <a:pt x="670" y="51"/>
                  </a:lnTo>
                  <a:lnTo>
                    <a:pt x="666" y="52"/>
                  </a:lnTo>
                  <a:lnTo>
                    <a:pt x="666" y="52"/>
                  </a:lnTo>
                  <a:lnTo>
                    <a:pt x="660" y="52"/>
                  </a:lnTo>
                  <a:lnTo>
                    <a:pt x="656" y="55"/>
                  </a:lnTo>
                  <a:lnTo>
                    <a:pt x="650" y="57"/>
                  </a:lnTo>
                  <a:lnTo>
                    <a:pt x="646" y="58"/>
                  </a:lnTo>
                  <a:lnTo>
                    <a:pt x="646" y="58"/>
                  </a:lnTo>
                  <a:lnTo>
                    <a:pt x="639" y="58"/>
                  </a:lnTo>
                  <a:lnTo>
                    <a:pt x="633" y="61"/>
                  </a:lnTo>
                  <a:lnTo>
                    <a:pt x="627" y="64"/>
                  </a:lnTo>
                  <a:lnTo>
                    <a:pt x="624" y="67"/>
                  </a:lnTo>
                  <a:lnTo>
                    <a:pt x="624" y="67"/>
                  </a:lnTo>
                  <a:lnTo>
                    <a:pt x="622" y="69"/>
                  </a:lnTo>
                  <a:lnTo>
                    <a:pt x="617" y="71"/>
                  </a:lnTo>
                  <a:lnTo>
                    <a:pt x="613" y="72"/>
                  </a:lnTo>
                  <a:lnTo>
                    <a:pt x="613" y="74"/>
                  </a:lnTo>
                  <a:lnTo>
                    <a:pt x="612" y="75"/>
                  </a:lnTo>
                  <a:lnTo>
                    <a:pt x="612" y="75"/>
                  </a:lnTo>
                  <a:lnTo>
                    <a:pt x="610" y="78"/>
                  </a:lnTo>
                  <a:lnTo>
                    <a:pt x="607" y="81"/>
                  </a:lnTo>
                  <a:lnTo>
                    <a:pt x="602" y="81"/>
                  </a:lnTo>
                  <a:lnTo>
                    <a:pt x="599" y="79"/>
                  </a:lnTo>
                  <a:lnTo>
                    <a:pt x="599" y="79"/>
                  </a:lnTo>
                  <a:lnTo>
                    <a:pt x="596" y="78"/>
                  </a:lnTo>
                  <a:lnTo>
                    <a:pt x="595" y="78"/>
                  </a:lnTo>
                  <a:lnTo>
                    <a:pt x="592" y="81"/>
                  </a:lnTo>
                  <a:lnTo>
                    <a:pt x="592" y="85"/>
                  </a:lnTo>
                  <a:lnTo>
                    <a:pt x="592" y="88"/>
                  </a:lnTo>
                  <a:lnTo>
                    <a:pt x="595" y="91"/>
                  </a:lnTo>
                  <a:lnTo>
                    <a:pt x="595" y="91"/>
                  </a:lnTo>
                  <a:lnTo>
                    <a:pt x="596" y="92"/>
                  </a:lnTo>
                  <a:lnTo>
                    <a:pt x="595" y="94"/>
                  </a:lnTo>
                  <a:lnTo>
                    <a:pt x="592" y="97"/>
                  </a:lnTo>
                  <a:lnTo>
                    <a:pt x="586" y="98"/>
                  </a:lnTo>
                  <a:lnTo>
                    <a:pt x="585" y="99"/>
                  </a:lnTo>
                  <a:lnTo>
                    <a:pt x="586" y="101"/>
                  </a:lnTo>
                  <a:lnTo>
                    <a:pt x="586" y="101"/>
                  </a:lnTo>
                  <a:lnTo>
                    <a:pt x="586" y="102"/>
                  </a:lnTo>
                  <a:lnTo>
                    <a:pt x="586" y="104"/>
                  </a:lnTo>
                  <a:lnTo>
                    <a:pt x="583" y="105"/>
                  </a:lnTo>
                  <a:lnTo>
                    <a:pt x="580" y="108"/>
                  </a:lnTo>
                  <a:lnTo>
                    <a:pt x="580" y="109"/>
                  </a:lnTo>
                  <a:lnTo>
                    <a:pt x="580" y="111"/>
                  </a:lnTo>
                  <a:lnTo>
                    <a:pt x="580" y="111"/>
                  </a:lnTo>
                  <a:lnTo>
                    <a:pt x="580" y="112"/>
                  </a:lnTo>
                  <a:lnTo>
                    <a:pt x="580" y="114"/>
                  </a:lnTo>
                  <a:lnTo>
                    <a:pt x="578" y="115"/>
                  </a:lnTo>
                  <a:lnTo>
                    <a:pt x="568" y="118"/>
                  </a:lnTo>
                  <a:lnTo>
                    <a:pt x="568" y="118"/>
                  </a:lnTo>
                  <a:lnTo>
                    <a:pt x="562" y="121"/>
                  </a:lnTo>
                  <a:lnTo>
                    <a:pt x="560" y="124"/>
                  </a:lnTo>
                  <a:lnTo>
                    <a:pt x="559" y="126"/>
                  </a:lnTo>
                  <a:lnTo>
                    <a:pt x="560" y="128"/>
                  </a:lnTo>
                  <a:lnTo>
                    <a:pt x="562" y="129"/>
                  </a:lnTo>
                  <a:lnTo>
                    <a:pt x="565" y="129"/>
                  </a:lnTo>
                  <a:lnTo>
                    <a:pt x="565" y="129"/>
                  </a:lnTo>
                  <a:lnTo>
                    <a:pt x="568" y="131"/>
                  </a:lnTo>
                  <a:lnTo>
                    <a:pt x="566" y="132"/>
                  </a:lnTo>
                  <a:lnTo>
                    <a:pt x="562" y="135"/>
                  </a:lnTo>
                  <a:lnTo>
                    <a:pt x="560" y="136"/>
                  </a:lnTo>
                  <a:lnTo>
                    <a:pt x="560" y="139"/>
                  </a:lnTo>
                  <a:lnTo>
                    <a:pt x="560" y="139"/>
                  </a:lnTo>
                  <a:lnTo>
                    <a:pt x="560" y="141"/>
                  </a:lnTo>
                  <a:lnTo>
                    <a:pt x="559" y="142"/>
                  </a:lnTo>
                  <a:lnTo>
                    <a:pt x="553" y="143"/>
                  </a:lnTo>
                  <a:lnTo>
                    <a:pt x="549" y="143"/>
                  </a:lnTo>
                  <a:lnTo>
                    <a:pt x="548" y="145"/>
                  </a:lnTo>
                  <a:lnTo>
                    <a:pt x="546" y="146"/>
                  </a:lnTo>
                  <a:lnTo>
                    <a:pt x="546" y="1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nvGrpSpPr>
            <p:cNvPr id="62" name="Group 61">
              <a:extLst>
                <a:ext uri="{FF2B5EF4-FFF2-40B4-BE49-F238E27FC236}">
                  <a16:creationId xmlns:a16="http://schemas.microsoft.com/office/drawing/2014/main" id="{1F659988-2E48-BAE9-1528-0E90BE7E1016}"/>
                </a:ext>
              </a:extLst>
            </p:cNvPr>
            <p:cNvGrpSpPr/>
            <p:nvPr/>
          </p:nvGrpSpPr>
          <p:grpSpPr>
            <a:xfrm>
              <a:off x="3065060" y="665045"/>
              <a:ext cx="8555454" cy="4353069"/>
              <a:chOff x="3905069" y="665045"/>
              <a:chExt cx="8555454" cy="4353069"/>
            </a:xfrm>
            <a:grpFill/>
          </p:grpSpPr>
          <p:grpSp>
            <p:nvGrpSpPr>
              <p:cNvPr id="63" name="Group 62">
                <a:extLst>
                  <a:ext uri="{FF2B5EF4-FFF2-40B4-BE49-F238E27FC236}">
                    <a16:creationId xmlns:a16="http://schemas.microsoft.com/office/drawing/2014/main" id="{48EC5181-1F8C-FDE7-929C-8262033E2819}"/>
                  </a:ext>
                </a:extLst>
              </p:cNvPr>
              <p:cNvGrpSpPr/>
              <p:nvPr/>
            </p:nvGrpSpPr>
            <p:grpSpPr>
              <a:xfrm>
                <a:off x="9758887" y="1996644"/>
                <a:ext cx="2701636" cy="2732390"/>
                <a:chOff x="9758887" y="1996644"/>
                <a:chExt cx="2701636" cy="2732390"/>
              </a:xfrm>
              <a:grpFill/>
            </p:grpSpPr>
            <p:sp>
              <p:nvSpPr>
                <p:cNvPr id="664" name="Indonesia">
                  <a:extLst>
                    <a:ext uri="{FF2B5EF4-FFF2-40B4-BE49-F238E27FC236}">
                      <a16:creationId xmlns:a16="http://schemas.microsoft.com/office/drawing/2014/main" id="{A427CAD9-4CF0-15BB-DEB1-8981A745AFB9}"/>
                    </a:ext>
                  </a:extLst>
                </p:cNvPr>
                <p:cNvSpPr>
                  <a:spLocks noEditPoints="1"/>
                </p:cNvSpPr>
                <p:nvPr/>
              </p:nvSpPr>
              <p:spPr bwMode="auto">
                <a:xfrm>
                  <a:off x="10397005" y="3331317"/>
                  <a:ext cx="1128632" cy="398250"/>
                </a:xfrm>
                <a:custGeom>
                  <a:avLst/>
                  <a:gdLst/>
                  <a:ahLst/>
                  <a:cxnLst>
                    <a:cxn ang="0">
                      <a:pos x="397" y="182"/>
                    </a:cxn>
                    <a:cxn ang="0">
                      <a:pos x="406" y="138"/>
                    </a:cxn>
                    <a:cxn ang="0">
                      <a:pos x="418" y="167"/>
                    </a:cxn>
                    <a:cxn ang="0">
                      <a:pos x="431" y="135"/>
                    </a:cxn>
                    <a:cxn ang="0">
                      <a:pos x="448" y="103"/>
                    </a:cxn>
                    <a:cxn ang="0">
                      <a:pos x="396" y="103"/>
                    </a:cxn>
                    <a:cxn ang="0">
                      <a:pos x="461" y="84"/>
                    </a:cxn>
                    <a:cxn ang="0">
                      <a:pos x="420" y="71"/>
                    </a:cxn>
                    <a:cxn ang="0">
                      <a:pos x="389" y="103"/>
                    </a:cxn>
                    <a:cxn ang="0">
                      <a:pos x="169" y="162"/>
                    </a:cxn>
                    <a:cxn ang="0">
                      <a:pos x="181" y="134"/>
                    </a:cxn>
                    <a:cxn ang="0">
                      <a:pos x="167" y="127"/>
                    </a:cxn>
                    <a:cxn ang="0">
                      <a:pos x="151" y="123"/>
                    </a:cxn>
                    <a:cxn ang="0">
                      <a:pos x="132" y="97"/>
                    </a:cxn>
                    <a:cxn ang="0">
                      <a:pos x="115" y="74"/>
                    </a:cxn>
                    <a:cxn ang="0">
                      <a:pos x="86" y="57"/>
                    </a:cxn>
                    <a:cxn ang="0">
                      <a:pos x="41" y="13"/>
                    </a:cxn>
                    <a:cxn ang="0">
                      <a:pos x="6" y="19"/>
                    </a:cxn>
                    <a:cxn ang="0">
                      <a:pos x="57" y="81"/>
                    </a:cxn>
                    <a:cxn ang="0">
                      <a:pos x="110" y="152"/>
                    </a:cxn>
                    <a:cxn ang="0">
                      <a:pos x="154" y="184"/>
                    </a:cxn>
                    <a:cxn ang="0">
                      <a:pos x="537" y="74"/>
                    </a:cxn>
                    <a:cxn ang="0">
                      <a:pos x="517" y="64"/>
                    </a:cxn>
                    <a:cxn ang="0">
                      <a:pos x="528" y="86"/>
                    </a:cxn>
                    <a:cxn ang="0">
                      <a:pos x="502" y="142"/>
                    </a:cxn>
                    <a:cxn ang="0">
                      <a:pos x="421" y="228"/>
                    </a:cxn>
                    <a:cxn ang="0">
                      <a:pos x="443" y="232"/>
                    </a:cxn>
                    <a:cxn ang="0">
                      <a:pos x="525" y="144"/>
                    </a:cxn>
                    <a:cxn ang="0">
                      <a:pos x="568" y="148"/>
                    </a:cxn>
                    <a:cxn ang="0">
                      <a:pos x="276" y="214"/>
                    </a:cxn>
                    <a:cxn ang="0">
                      <a:pos x="245" y="199"/>
                    </a:cxn>
                    <a:cxn ang="0">
                      <a:pos x="174" y="188"/>
                    </a:cxn>
                    <a:cxn ang="0">
                      <a:pos x="181" y="211"/>
                    </a:cxn>
                    <a:cxn ang="0">
                      <a:pos x="246" y="225"/>
                    </a:cxn>
                    <a:cxn ang="0">
                      <a:pos x="310" y="231"/>
                    </a:cxn>
                    <a:cxn ang="0">
                      <a:pos x="677" y="117"/>
                    </a:cxn>
                    <a:cxn ang="0">
                      <a:pos x="636" y="145"/>
                    </a:cxn>
                    <a:cxn ang="0">
                      <a:pos x="586" y="101"/>
                    </a:cxn>
                    <a:cxn ang="0">
                      <a:pos x="586" y="120"/>
                    </a:cxn>
                    <a:cxn ang="0">
                      <a:pos x="606" y="134"/>
                    </a:cxn>
                    <a:cxn ang="0">
                      <a:pos x="606" y="158"/>
                    </a:cxn>
                    <a:cxn ang="0">
                      <a:pos x="642" y="165"/>
                    </a:cxn>
                    <a:cxn ang="0">
                      <a:pos x="702" y="211"/>
                    </a:cxn>
                    <a:cxn ang="0">
                      <a:pos x="717" y="224"/>
                    </a:cxn>
                    <a:cxn ang="0">
                      <a:pos x="470" y="239"/>
                    </a:cxn>
                    <a:cxn ang="0">
                      <a:pos x="454" y="259"/>
                    </a:cxn>
                    <a:cxn ang="0">
                      <a:pos x="474" y="236"/>
                    </a:cxn>
                    <a:cxn ang="0">
                      <a:pos x="377" y="76"/>
                    </a:cxn>
                    <a:cxn ang="0">
                      <a:pos x="353" y="37"/>
                    </a:cxn>
                    <a:cxn ang="0">
                      <a:pos x="343" y="22"/>
                    </a:cxn>
                    <a:cxn ang="0">
                      <a:pos x="316" y="50"/>
                    </a:cxn>
                    <a:cxn ang="0">
                      <a:pos x="282" y="67"/>
                    </a:cxn>
                    <a:cxn ang="0">
                      <a:pos x="235" y="71"/>
                    </a:cxn>
                    <a:cxn ang="0">
                      <a:pos x="215" y="81"/>
                    </a:cxn>
                    <a:cxn ang="0">
                      <a:pos x="242" y="135"/>
                    </a:cxn>
                    <a:cxn ang="0">
                      <a:pos x="286" y="145"/>
                    </a:cxn>
                    <a:cxn ang="0">
                      <a:pos x="336" y="134"/>
                    </a:cxn>
                    <a:cxn ang="0">
                      <a:pos x="406" y="259"/>
                    </a:cxn>
                    <a:cxn ang="0">
                      <a:pos x="347" y="228"/>
                    </a:cxn>
                    <a:cxn ang="0">
                      <a:pos x="356" y="239"/>
                    </a:cxn>
                    <a:cxn ang="0">
                      <a:pos x="354" y="225"/>
                    </a:cxn>
                  </a:cxnLst>
                  <a:rect l="0" t="0" r="r" b="b"/>
                  <a:pathLst>
                    <a:path w="734" h="259">
                      <a:moveTo>
                        <a:pt x="386" y="150"/>
                      </a:moveTo>
                      <a:lnTo>
                        <a:pt x="386" y="150"/>
                      </a:lnTo>
                      <a:lnTo>
                        <a:pt x="387" y="150"/>
                      </a:lnTo>
                      <a:lnTo>
                        <a:pt x="390" y="151"/>
                      </a:lnTo>
                      <a:lnTo>
                        <a:pt x="391" y="155"/>
                      </a:lnTo>
                      <a:lnTo>
                        <a:pt x="391" y="161"/>
                      </a:lnTo>
                      <a:lnTo>
                        <a:pt x="390" y="167"/>
                      </a:lnTo>
                      <a:lnTo>
                        <a:pt x="390" y="167"/>
                      </a:lnTo>
                      <a:lnTo>
                        <a:pt x="389" y="179"/>
                      </a:lnTo>
                      <a:lnTo>
                        <a:pt x="389" y="184"/>
                      </a:lnTo>
                      <a:lnTo>
                        <a:pt x="390" y="185"/>
                      </a:lnTo>
                      <a:lnTo>
                        <a:pt x="393" y="185"/>
                      </a:lnTo>
                      <a:lnTo>
                        <a:pt x="393" y="185"/>
                      </a:lnTo>
                      <a:lnTo>
                        <a:pt x="397" y="182"/>
                      </a:lnTo>
                      <a:lnTo>
                        <a:pt x="400" y="178"/>
                      </a:lnTo>
                      <a:lnTo>
                        <a:pt x="401" y="172"/>
                      </a:lnTo>
                      <a:lnTo>
                        <a:pt x="401" y="171"/>
                      </a:lnTo>
                      <a:lnTo>
                        <a:pt x="400" y="169"/>
                      </a:lnTo>
                      <a:lnTo>
                        <a:pt x="400" y="169"/>
                      </a:lnTo>
                      <a:lnTo>
                        <a:pt x="399" y="168"/>
                      </a:lnTo>
                      <a:lnTo>
                        <a:pt x="399" y="164"/>
                      </a:lnTo>
                      <a:lnTo>
                        <a:pt x="397" y="155"/>
                      </a:lnTo>
                      <a:lnTo>
                        <a:pt x="397" y="147"/>
                      </a:lnTo>
                      <a:lnTo>
                        <a:pt x="399" y="140"/>
                      </a:lnTo>
                      <a:lnTo>
                        <a:pt x="399" y="140"/>
                      </a:lnTo>
                      <a:lnTo>
                        <a:pt x="400" y="138"/>
                      </a:lnTo>
                      <a:lnTo>
                        <a:pt x="401" y="138"/>
                      </a:lnTo>
                      <a:lnTo>
                        <a:pt x="406" y="138"/>
                      </a:lnTo>
                      <a:lnTo>
                        <a:pt x="408" y="140"/>
                      </a:lnTo>
                      <a:lnTo>
                        <a:pt x="408" y="141"/>
                      </a:lnTo>
                      <a:lnTo>
                        <a:pt x="410" y="144"/>
                      </a:lnTo>
                      <a:lnTo>
                        <a:pt x="408" y="147"/>
                      </a:lnTo>
                      <a:lnTo>
                        <a:pt x="408" y="147"/>
                      </a:lnTo>
                      <a:lnTo>
                        <a:pt x="408" y="150"/>
                      </a:lnTo>
                      <a:lnTo>
                        <a:pt x="408" y="151"/>
                      </a:lnTo>
                      <a:lnTo>
                        <a:pt x="411" y="154"/>
                      </a:lnTo>
                      <a:lnTo>
                        <a:pt x="416" y="158"/>
                      </a:lnTo>
                      <a:lnTo>
                        <a:pt x="416" y="160"/>
                      </a:lnTo>
                      <a:lnTo>
                        <a:pt x="417" y="162"/>
                      </a:lnTo>
                      <a:lnTo>
                        <a:pt x="417" y="162"/>
                      </a:lnTo>
                      <a:lnTo>
                        <a:pt x="417" y="165"/>
                      </a:lnTo>
                      <a:lnTo>
                        <a:pt x="418" y="167"/>
                      </a:lnTo>
                      <a:lnTo>
                        <a:pt x="420" y="168"/>
                      </a:lnTo>
                      <a:lnTo>
                        <a:pt x="421" y="168"/>
                      </a:lnTo>
                      <a:lnTo>
                        <a:pt x="431" y="165"/>
                      </a:lnTo>
                      <a:lnTo>
                        <a:pt x="431" y="165"/>
                      </a:lnTo>
                      <a:lnTo>
                        <a:pt x="436" y="162"/>
                      </a:lnTo>
                      <a:lnTo>
                        <a:pt x="437" y="160"/>
                      </a:lnTo>
                      <a:lnTo>
                        <a:pt x="436" y="157"/>
                      </a:lnTo>
                      <a:lnTo>
                        <a:pt x="433" y="152"/>
                      </a:lnTo>
                      <a:lnTo>
                        <a:pt x="433" y="152"/>
                      </a:lnTo>
                      <a:lnTo>
                        <a:pt x="431" y="150"/>
                      </a:lnTo>
                      <a:lnTo>
                        <a:pt x="431" y="148"/>
                      </a:lnTo>
                      <a:lnTo>
                        <a:pt x="431" y="142"/>
                      </a:lnTo>
                      <a:lnTo>
                        <a:pt x="431" y="138"/>
                      </a:lnTo>
                      <a:lnTo>
                        <a:pt x="431" y="135"/>
                      </a:lnTo>
                      <a:lnTo>
                        <a:pt x="430" y="134"/>
                      </a:lnTo>
                      <a:lnTo>
                        <a:pt x="430" y="134"/>
                      </a:lnTo>
                      <a:lnTo>
                        <a:pt x="424" y="130"/>
                      </a:lnTo>
                      <a:lnTo>
                        <a:pt x="421" y="125"/>
                      </a:lnTo>
                      <a:lnTo>
                        <a:pt x="421" y="123"/>
                      </a:lnTo>
                      <a:lnTo>
                        <a:pt x="421" y="121"/>
                      </a:lnTo>
                      <a:lnTo>
                        <a:pt x="424" y="121"/>
                      </a:lnTo>
                      <a:lnTo>
                        <a:pt x="424" y="121"/>
                      </a:lnTo>
                      <a:lnTo>
                        <a:pt x="431" y="118"/>
                      </a:lnTo>
                      <a:lnTo>
                        <a:pt x="440" y="113"/>
                      </a:lnTo>
                      <a:lnTo>
                        <a:pt x="447" y="107"/>
                      </a:lnTo>
                      <a:lnTo>
                        <a:pt x="448" y="105"/>
                      </a:lnTo>
                      <a:lnTo>
                        <a:pt x="448" y="103"/>
                      </a:lnTo>
                      <a:lnTo>
                        <a:pt x="448" y="103"/>
                      </a:lnTo>
                      <a:lnTo>
                        <a:pt x="445" y="101"/>
                      </a:lnTo>
                      <a:lnTo>
                        <a:pt x="443" y="101"/>
                      </a:lnTo>
                      <a:lnTo>
                        <a:pt x="431" y="103"/>
                      </a:lnTo>
                      <a:lnTo>
                        <a:pt x="421" y="107"/>
                      </a:lnTo>
                      <a:lnTo>
                        <a:pt x="417" y="110"/>
                      </a:lnTo>
                      <a:lnTo>
                        <a:pt x="416" y="113"/>
                      </a:lnTo>
                      <a:lnTo>
                        <a:pt x="416" y="113"/>
                      </a:lnTo>
                      <a:lnTo>
                        <a:pt x="414" y="115"/>
                      </a:lnTo>
                      <a:lnTo>
                        <a:pt x="411" y="115"/>
                      </a:lnTo>
                      <a:lnTo>
                        <a:pt x="407" y="115"/>
                      </a:lnTo>
                      <a:lnTo>
                        <a:pt x="404" y="114"/>
                      </a:lnTo>
                      <a:lnTo>
                        <a:pt x="400" y="111"/>
                      </a:lnTo>
                      <a:lnTo>
                        <a:pt x="397" y="107"/>
                      </a:lnTo>
                      <a:lnTo>
                        <a:pt x="396" y="103"/>
                      </a:lnTo>
                      <a:lnTo>
                        <a:pt x="396" y="97"/>
                      </a:lnTo>
                      <a:lnTo>
                        <a:pt x="396" y="97"/>
                      </a:lnTo>
                      <a:lnTo>
                        <a:pt x="399" y="91"/>
                      </a:lnTo>
                      <a:lnTo>
                        <a:pt x="403" y="88"/>
                      </a:lnTo>
                      <a:lnTo>
                        <a:pt x="410" y="86"/>
                      </a:lnTo>
                      <a:lnTo>
                        <a:pt x="418" y="83"/>
                      </a:lnTo>
                      <a:lnTo>
                        <a:pt x="427" y="83"/>
                      </a:lnTo>
                      <a:lnTo>
                        <a:pt x="436" y="83"/>
                      </a:lnTo>
                      <a:lnTo>
                        <a:pt x="443" y="83"/>
                      </a:lnTo>
                      <a:lnTo>
                        <a:pt x="448" y="86"/>
                      </a:lnTo>
                      <a:lnTo>
                        <a:pt x="448" y="86"/>
                      </a:lnTo>
                      <a:lnTo>
                        <a:pt x="453" y="86"/>
                      </a:lnTo>
                      <a:lnTo>
                        <a:pt x="457" y="86"/>
                      </a:lnTo>
                      <a:lnTo>
                        <a:pt x="461" y="84"/>
                      </a:lnTo>
                      <a:lnTo>
                        <a:pt x="465" y="81"/>
                      </a:lnTo>
                      <a:lnTo>
                        <a:pt x="472" y="76"/>
                      </a:lnTo>
                      <a:lnTo>
                        <a:pt x="477" y="68"/>
                      </a:lnTo>
                      <a:lnTo>
                        <a:pt x="477" y="68"/>
                      </a:lnTo>
                      <a:lnTo>
                        <a:pt x="477" y="66"/>
                      </a:lnTo>
                      <a:lnTo>
                        <a:pt x="477" y="66"/>
                      </a:lnTo>
                      <a:lnTo>
                        <a:pt x="472" y="67"/>
                      </a:lnTo>
                      <a:lnTo>
                        <a:pt x="460" y="76"/>
                      </a:lnTo>
                      <a:lnTo>
                        <a:pt x="460" y="76"/>
                      </a:lnTo>
                      <a:lnTo>
                        <a:pt x="455" y="77"/>
                      </a:lnTo>
                      <a:lnTo>
                        <a:pt x="451" y="77"/>
                      </a:lnTo>
                      <a:lnTo>
                        <a:pt x="440" y="76"/>
                      </a:lnTo>
                      <a:lnTo>
                        <a:pt x="428" y="74"/>
                      </a:lnTo>
                      <a:lnTo>
                        <a:pt x="420" y="71"/>
                      </a:lnTo>
                      <a:lnTo>
                        <a:pt x="420" y="71"/>
                      </a:lnTo>
                      <a:lnTo>
                        <a:pt x="416" y="70"/>
                      </a:lnTo>
                      <a:lnTo>
                        <a:pt x="413" y="70"/>
                      </a:lnTo>
                      <a:lnTo>
                        <a:pt x="408" y="73"/>
                      </a:lnTo>
                      <a:lnTo>
                        <a:pt x="406" y="77"/>
                      </a:lnTo>
                      <a:lnTo>
                        <a:pt x="403" y="78"/>
                      </a:lnTo>
                      <a:lnTo>
                        <a:pt x="400" y="78"/>
                      </a:lnTo>
                      <a:lnTo>
                        <a:pt x="400" y="78"/>
                      </a:lnTo>
                      <a:lnTo>
                        <a:pt x="397" y="80"/>
                      </a:lnTo>
                      <a:lnTo>
                        <a:pt x="394" y="83"/>
                      </a:lnTo>
                      <a:lnTo>
                        <a:pt x="393" y="90"/>
                      </a:lnTo>
                      <a:lnTo>
                        <a:pt x="390" y="98"/>
                      </a:lnTo>
                      <a:lnTo>
                        <a:pt x="390" y="101"/>
                      </a:lnTo>
                      <a:lnTo>
                        <a:pt x="389" y="103"/>
                      </a:lnTo>
                      <a:lnTo>
                        <a:pt x="389" y="103"/>
                      </a:lnTo>
                      <a:lnTo>
                        <a:pt x="386" y="107"/>
                      </a:lnTo>
                      <a:lnTo>
                        <a:pt x="383" y="114"/>
                      </a:lnTo>
                      <a:lnTo>
                        <a:pt x="380" y="123"/>
                      </a:lnTo>
                      <a:lnTo>
                        <a:pt x="376" y="134"/>
                      </a:lnTo>
                      <a:lnTo>
                        <a:pt x="376" y="134"/>
                      </a:lnTo>
                      <a:lnTo>
                        <a:pt x="373" y="138"/>
                      </a:lnTo>
                      <a:lnTo>
                        <a:pt x="373" y="141"/>
                      </a:lnTo>
                      <a:lnTo>
                        <a:pt x="373" y="144"/>
                      </a:lnTo>
                      <a:lnTo>
                        <a:pt x="374" y="147"/>
                      </a:lnTo>
                      <a:lnTo>
                        <a:pt x="380" y="148"/>
                      </a:lnTo>
                      <a:lnTo>
                        <a:pt x="386" y="150"/>
                      </a:lnTo>
                      <a:lnTo>
                        <a:pt x="386" y="150"/>
                      </a:lnTo>
                      <a:close/>
                      <a:moveTo>
                        <a:pt x="169" y="162"/>
                      </a:moveTo>
                      <a:lnTo>
                        <a:pt x="169" y="162"/>
                      </a:lnTo>
                      <a:lnTo>
                        <a:pt x="169" y="157"/>
                      </a:lnTo>
                      <a:lnTo>
                        <a:pt x="169" y="152"/>
                      </a:lnTo>
                      <a:lnTo>
                        <a:pt x="171" y="145"/>
                      </a:lnTo>
                      <a:lnTo>
                        <a:pt x="171" y="145"/>
                      </a:lnTo>
                      <a:lnTo>
                        <a:pt x="171" y="142"/>
                      </a:lnTo>
                      <a:lnTo>
                        <a:pt x="172" y="141"/>
                      </a:lnTo>
                      <a:lnTo>
                        <a:pt x="175" y="141"/>
                      </a:lnTo>
                      <a:lnTo>
                        <a:pt x="178" y="141"/>
                      </a:lnTo>
                      <a:lnTo>
                        <a:pt x="178" y="141"/>
                      </a:lnTo>
                      <a:lnTo>
                        <a:pt x="179" y="141"/>
                      </a:lnTo>
                      <a:lnTo>
                        <a:pt x="179" y="141"/>
                      </a:lnTo>
                      <a:lnTo>
                        <a:pt x="181" y="137"/>
                      </a:lnTo>
                      <a:lnTo>
                        <a:pt x="181" y="134"/>
                      </a:lnTo>
                      <a:lnTo>
                        <a:pt x="178" y="131"/>
                      </a:lnTo>
                      <a:lnTo>
                        <a:pt x="178" y="131"/>
                      </a:lnTo>
                      <a:lnTo>
                        <a:pt x="177" y="130"/>
                      </a:lnTo>
                      <a:lnTo>
                        <a:pt x="174" y="125"/>
                      </a:lnTo>
                      <a:lnTo>
                        <a:pt x="169" y="121"/>
                      </a:lnTo>
                      <a:lnTo>
                        <a:pt x="168" y="120"/>
                      </a:lnTo>
                      <a:lnTo>
                        <a:pt x="165" y="118"/>
                      </a:lnTo>
                      <a:lnTo>
                        <a:pt x="165" y="118"/>
                      </a:lnTo>
                      <a:lnTo>
                        <a:pt x="161" y="120"/>
                      </a:lnTo>
                      <a:lnTo>
                        <a:pt x="160" y="123"/>
                      </a:lnTo>
                      <a:lnTo>
                        <a:pt x="161" y="124"/>
                      </a:lnTo>
                      <a:lnTo>
                        <a:pt x="164" y="125"/>
                      </a:lnTo>
                      <a:lnTo>
                        <a:pt x="164" y="125"/>
                      </a:lnTo>
                      <a:lnTo>
                        <a:pt x="167" y="127"/>
                      </a:lnTo>
                      <a:lnTo>
                        <a:pt x="168" y="128"/>
                      </a:lnTo>
                      <a:lnTo>
                        <a:pt x="169" y="131"/>
                      </a:lnTo>
                      <a:lnTo>
                        <a:pt x="169" y="134"/>
                      </a:lnTo>
                      <a:lnTo>
                        <a:pt x="169" y="134"/>
                      </a:lnTo>
                      <a:lnTo>
                        <a:pt x="168" y="134"/>
                      </a:lnTo>
                      <a:lnTo>
                        <a:pt x="167" y="132"/>
                      </a:lnTo>
                      <a:lnTo>
                        <a:pt x="164" y="131"/>
                      </a:lnTo>
                      <a:lnTo>
                        <a:pt x="160" y="131"/>
                      </a:lnTo>
                      <a:lnTo>
                        <a:pt x="160" y="131"/>
                      </a:lnTo>
                      <a:lnTo>
                        <a:pt x="157" y="130"/>
                      </a:lnTo>
                      <a:lnTo>
                        <a:pt x="157" y="130"/>
                      </a:lnTo>
                      <a:lnTo>
                        <a:pt x="155" y="127"/>
                      </a:lnTo>
                      <a:lnTo>
                        <a:pt x="154" y="124"/>
                      </a:lnTo>
                      <a:lnTo>
                        <a:pt x="151" y="123"/>
                      </a:lnTo>
                      <a:lnTo>
                        <a:pt x="150" y="123"/>
                      </a:lnTo>
                      <a:lnTo>
                        <a:pt x="150" y="123"/>
                      </a:lnTo>
                      <a:lnTo>
                        <a:pt x="147" y="121"/>
                      </a:lnTo>
                      <a:lnTo>
                        <a:pt x="145" y="120"/>
                      </a:lnTo>
                      <a:lnTo>
                        <a:pt x="142" y="114"/>
                      </a:lnTo>
                      <a:lnTo>
                        <a:pt x="140" y="110"/>
                      </a:lnTo>
                      <a:lnTo>
                        <a:pt x="138" y="108"/>
                      </a:lnTo>
                      <a:lnTo>
                        <a:pt x="135" y="108"/>
                      </a:lnTo>
                      <a:lnTo>
                        <a:pt x="135" y="108"/>
                      </a:lnTo>
                      <a:lnTo>
                        <a:pt x="131" y="107"/>
                      </a:lnTo>
                      <a:lnTo>
                        <a:pt x="128" y="104"/>
                      </a:lnTo>
                      <a:lnTo>
                        <a:pt x="130" y="100"/>
                      </a:lnTo>
                      <a:lnTo>
                        <a:pt x="132" y="97"/>
                      </a:lnTo>
                      <a:lnTo>
                        <a:pt x="132" y="97"/>
                      </a:lnTo>
                      <a:lnTo>
                        <a:pt x="132" y="94"/>
                      </a:lnTo>
                      <a:lnTo>
                        <a:pt x="132" y="93"/>
                      </a:lnTo>
                      <a:lnTo>
                        <a:pt x="130" y="90"/>
                      </a:lnTo>
                      <a:lnTo>
                        <a:pt x="125" y="86"/>
                      </a:lnTo>
                      <a:lnTo>
                        <a:pt x="124" y="84"/>
                      </a:lnTo>
                      <a:lnTo>
                        <a:pt x="124" y="81"/>
                      </a:lnTo>
                      <a:lnTo>
                        <a:pt x="124" y="81"/>
                      </a:lnTo>
                      <a:lnTo>
                        <a:pt x="124" y="80"/>
                      </a:lnTo>
                      <a:lnTo>
                        <a:pt x="123" y="78"/>
                      </a:lnTo>
                      <a:lnTo>
                        <a:pt x="120" y="78"/>
                      </a:lnTo>
                      <a:lnTo>
                        <a:pt x="117" y="77"/>
                      </a:lnTo>
                      <a:lnTo>
                        <a:pt x="115" y="76"/>
                      </a:lnTo>
                      <a:lnTo>
                        <a:pt x="115" y="74"/>
                      </a:lnTo>
                      <a:lnTo>
                        <a:pt x="115" y="74"/>
                      </a:lnTo>
                      <a:lnTo>
                        <a:pt x="114" y="73"/>
                      </a:lnTo>
                      <a:lnTo>
                        <a:pt x="113" y="71"/>
                      </a:lnTo>
                      <a:lnTo>
                        <a:pt x="110" y="70"/>
                      </a:lnTo>
                      <a:lnTo>
                        <a:pt x="107" y="67"/>
                      </a:lnTo>
                      <a:lnTo>
                        <a:pt x="107" y="67"/>
                      </a:lnTo>
                      <a:lnTo>
                        <a:pt x="104" y="64"/>
                      </a:lnTo>
                      <a:lnTo>
                        <a:pt x="103" y="64"/>
                      </a:lnTo>
                      <a:lnTo>
                        <a:pt x="100" y="63"/>
                      </a:lnTo>
                      <a:lnTo>
                        <a:pt x="97" y="61"/>
                      </a:lnTo>
                      <a:lnTo>
                        <a:pt x="97" y="61"/>
                      </a:lnTo>
                      <a:lnTo>
                        <a:pt x="94" y="59"/>
                      </a:lnTo>
                      <a:lnTo>
                        <a:pt x="91" y="57"/>
                      </a:lnTo>
                      <a:lnTo>
                        <a:pt x="87" y="56"/>
                      </a:lnTo>
                      <a:lnTo>
                        <a:pt x="86" y="57"/>
                      </a:lnTo>
                      <a:lnTo>
                        <a:pt x="86" y="57"/>
                      </a:lnTo>
                      <a:lnTo>
                        <a:pt x="81" y="56"/>
                      </a:lnTo>
                      <a:lnTo>
                        <a:pt x="78" y="53"/>
                      </a:lnTo>
                      <a:lnTo>
                        <a:pt x="74" y="49"/>
                      </a:lnTo>
                      <a:lnTo>
                        <a:pt x="71" y="43"/>
                      </a:lnTo>
                      <a:lnTo>
                        <a:pt x="71" y="43"/>
                      </a:lnTo>
                      <a:lnTo>
                        <a:pt x="70" y="40"/>
                      </a:lnTo>
                      <a:lnTo>
                        <a:pt x="66" y="37"/>
                      </a:lnTo>
                      <a:lnTo>
                        <a:pt x="57" y="31"/>
                      </a:lnTo>
                      <a:lnTo>
                        <a:pt x="49" y="24"/>
                      </a:lnTo>
                      <a:lnTo>
                        <a:pt x="46" y="22"/>
                      </a:lnTo>
                      <a:lnTo>
                        <a:pt x="44" y="19"/>
                      </a:lnTo>
                      <a:lnTo>
                        <a:pt x="44" y="19"/>
                      </a:lnTo>
                      <a:lnTo>
                        <a:pt x="41" y="13"/>
                      </a:lnTo>
                      <a:lnTo>
                        <a:pt x="36" y="10"/>
                      </a:lnTo>
                      <a:lnTo>
                        <a:pt x="30" y="9"/>
                      </a:lnTo>
                      <a:lnTo>
                        <a:pt x="22" y="7"/>
                      </a:lnTo>
                      <a:lnTo>
                        <a:pt x="22" y="7"/>
                      </a:lnTo>
                      <a:lnTo>
                        <a:pt x="16" y="7"/>
                      </a:lnTo>
                      <a:lnTo>
                        <a:pt x="13" y="6"/>
                      </a:lnTo>
                      <a:lnTo>
                        <a:pt x="7" y="3"/>
                      </a:lnTo>
                      <a:lnTo>
                        <a:pt x="3" y="0"/>
                      </a:lnTo>
                      <a:lnTo>
                        <a:pt x="2" y="0"/>
                      </a:lnTo>
                      <a:lnTo>
                        <a:pt x="0" y="2"/>
                      </a:lnTo>
                      <a:lnTo>
                        <a:pt x="0" y="2"/>
                      </a:lnTo>
                      <a:lnTo>
                        <a:pt x="0" y="4"/>
                      </a:lnTo>
                      <a:lnTo>
                        <a:pt x="0" y="9"/>
                      </a:lnTo>
                      <a:lnTo>
                        <a:pt x="6" y="19"/>
                      </a:lnTo>
                      <a:lnTo>
                        <a:pt x="14" y="27"/>
                      </a:lnTo>
                      <a:lnTo>
                        <a:pt x="22" y="33"/>
                      </a:lnTo>
                      <a:lnTo>
                        <a:pt x="22" y="33"/>
                      </a:lnTo>
                      <a:lnTo>
                        <a:pt x="24" y="34"/>
                      </a:lnTo>
                      <a:lnTo>
                        <a:pt x="27" y="37"/>
                      </a:lnTo>
                      <a:lnTo>
                        <a:pt x="31" y="46"/>
                      </a:lnTo>
                      <a:lnTo>
                        <a:pt x="37" y="51"/>
                      </a:lnTo>
                      <a:lnTo>
                        <a:pt x="40" y="54"/>
                      </a:lnTo>
                      <a:lnTo>
                        <a:pt x="44" y="56"/>
                      </a:lnTo>
                      <a:lnTo>
                        <a:pt x="44" y="56"/>
                      </a:lnTo>
                      <a:lnTo>
                        <a:pt x="47" y="57"/>
                      </a:lnTo>
                      <a:lnTo>
                        <a:pt x="50" y="60"/>
                      </a:lnTo>
                      <a:lnTo>
                        <a:pt x="53" y="71"/>
                      </a:lnTo>
                      <a:lnTo>
                        <a:pt x="57" y="81"/>
                      </a:lnTo>
                      <a:lnTo>
                        <a:pt x="59" y="86"/>
                      </a:lnTo>
                      <a:lnTo>
                        <a:pt x="61" y="87"/>
                      </a:lnTo>
                      <a:lnTo>
                        <a:pt x="61" y="87"/>
                      </a:lnTo>
                      <a:lnTo>
                        <a:pt x="64" y="88"/>
                      </a:lnTo>
                      <a:lnTo>
                        <a:pt x="67" y="93"/>
                      </a:lnTo>
                      <a:lnTo>
                        <a:pt x="76" y="101"/>
                      </a:lnTo>
                      <a:lnTo>
                        <a:pt x="81" y="114"/>
                      </a:lnTo>
                      <a:lnTo>
                        <a:pt x="86" y="124"/>
                      </a:lnTo>
                      <a:lnTo>
                        <a:pt x="86" y="124"/>
                      </a:lnTo>
                      <a:lnTo>
                        <a:pt x="87" y="128"/>
                      </a:lnTo>
                      <a:lnTo>
                        <a:pt x="90" y="132"/>
                      </a:lnTo>
                      <a:lnTo>
                        <a:pt x="97" y="140"/>
                      </a:lnTo>
                      <a:lnTo>
                        <a:pt x="104" y="145"/>
                      </a:lnTo>
                      <a:lnTo>
                        <a:pt x="110" y="152"/>
                      </a:lnTo>
                      <a:lnTo>
                        <a:pt x="110" y="152"/>
                      </a:lnTo>
                      <a:lnTo>
                        <a:pt x="115" y="160"/>
                      </a:lnTo>
                      <a:lnTo>
                        <a:pt x="124" y="167"/>
                      </a:lnTo>
                      <a:lnTo>
                        <a:pt x="132" y="172"/>
                      </a:lnTo>
                      <a:lnTo>
                        <a:pt x="138" y="177"/>
                      </a:lnTo>
                      <a:lnTo>
                        <a:pt x="138" y="177"/>
                      </a:lnTo>
                      <a:lnTo>
                        <a:pt x="142" y="184"/>
                      </a:lnTo>
                      <a:lnTo>
                        <a:pt x="144" y="187"/>
                      </a:lnTo>
                      <a:lnTo>
                        <a:pt x="145" y="187"/>
                      </a:lnTo>
                      <a:lnTo>
                        <a:pt x="147" y="185"/>
                      </a:lnTo>
                      <a:lnTo>
                        <a:pt x="147" y="185"/>
                      </a:lnTo>
                      <a:lnTo>
                        <a:pt x="147" y="184"/>
                      </a:lnTo>
                      <a:lnTo>
                        <a:pt x="150" y="184"/>
                      </a:lnTo>
                      <a:lnTo>
                        <a:pt x="154" y="184"/>
                      </a:lnTo>
                      <a:lnTo>
                        <a:pt x="164" y="185"/>
                      </a:lnTo>
                      <a:lnTo>
                        <a:pt x="164" y="185"/>
                      </a:lnTo>
                      <a:lnTo>
                        <a:pt x="165" y="185"/>
                      </a:lnTo>
                      <a:lnTo>
                        <a:pt x="167" y="182"/>
                      </a:lnTo>
                      <a:lnTo>
                        <a:pt x="168" y="177"/>
                      </a:lnTo>
                      <a:lnTo>
                        <a:pt x="168" y="168"/>
                      </a:lnTo>
                      <a:lnTo>
                        <a:pt x="169" y="162"/>
                      </a:lnTo>
                      <a:lnTo>
                        <a:pt x="169" y="162"/>
                      </a:lnTo>
                      <a:close/>
                      <a:moveTo>
                        <a:pt x="531" y="86"/>
                      </a:moveTo>
                      <a:lnTo>
                        <a:pt x="531" y="86"/>
                      </a:lnTo>
                      <a:lnTo>
                        <a:pt x="537" y="86"/>
                      </a:lnTo>
                      <a:lnTo>
                        <a:pt x="538" y="84"/>
                      </a:lnTo>
                      <a:lnTo>
                        <a:pt x="538" y="83"/>
                      </a:lnTo>
                      <a:lnTo>
                        <a:pt x="537" y="74"/>
                      </a:lnTo>
                      <a:lnTo>
                        <a:pt x="537" y="74"/>
                      </a:lnTo>
                      <a:lnTo>
                        <a:pt x="537" y="73"/>
                      </a:lnTo>
                      <a:lnTo>
                        <a:pt x="535" y="71"/>
                      </a:lnTo>
                      <a:lnTo>
                        <a:pt x="532" y="71"/>
                      </a:lnTo>
                      <a:lnTo>
                        <a:pt x="529" y="71"/>
                      </a:lnTo>
                      <a:lnTo>
                        <a:pt x="528" y="71"/>
                      </a:lnTo>
                      <a:lnTo>
                        <a:pt x="528" y="70"/>
                      </a:lnTo>
                      <a:lnTo>
                        <a:pt x="528" y="70"/>
                      </a:lnTo>
                      <a:lnTo>
                        <a:pt x="527" y="66"/>
                      </a:lnTo>
                      <a:lnTo>
                        <a:pt x="525" y="61"/>
                      </a:lnTo>
                      <a:lnTo>
                        <a:pt x="524" y="60"/>
                      </a:lnTo>
                      <a:lnTo>
                        <a:pt x="521" y="60"/>
                      </a:lnTo>
                      <a:lnTo>
                        <a:pt x="519" y="61"/>
                      </a:lnTo>
                      <a:lnTo>
                        <a:pt x="517" y="64"/>
                      </a:lnTo>
                      <a:lnTo>
                        <a:pt x="517" y="64"/>
                      </a:lnTo>
                      <a:lnTo>
                        <a:pt x="514" y="68"/>
                      </a:lnTo>
                      <a:lnTo>
                        <a:pt x="514" y="74"/>
                      </a:lnTo>
                      <a:lnTo>
                        <a:pt x="514" y="80"/>
                      </a:lnTo>
                      <a:lnTo>
                        <a:pt x="515" y="86"/>
                      </a:lnTo>
                      <a:lnTo>
                        <a:pt x="519" y="96"/>
                      </a:lnTo>
                      <a:lnTo>
                        <a:pt x="522" y="98"/>
                      </a:lnTo>
                      <a:lnTo>
                        <a:pt x="525" y="98"/>
                      </a:lnTo>
                      <a:lnTo>
                        <a:pt x="525" y="98"/>
                      </a:lnTo>
                      <a:lnTo>
                        <a:pt x="527" y="98"/>
                      </a:lnTo>
                      <a:lnTo>
                        <a:pt x="527" y="96"/>
                      </a:lnTo>
                      <a:lnTo>
                        <a:pt x="527" y="91"/>
                      </a:lnTo>
                      <a:lnTo>
                        <a:pt x="527" y="87"/>
                      </a:lnTo>
                      <a:lnTo>
                        <a:pt x="528" y="86"/>
                      </a:lnTo>
                      <a:lnTo>
                        <a:pt x="531" y="86"/>
                      </a:lnTo>
                      <a:lnTo>
                        <a:pt x="531" y="86"/>
                      </a:lnTo>
                      <a:close/>
                      <a:moveTo>
                        <a:pt x="492" y="145"/>
                      </a:moveTo>
                      <a:lnTo>
                        <a:pt x="492" y="145"/>
                      </a:lnTo>
                      <a:lnTo>
                        <a:pt x="494" y="148"/>
                      </a:lnTo>
                      <a:lnTo>
                        <a:pt x="495" y="150"/>
                      </a:lnTo>
                      <a:lnTo>
                        <a:pt x="501" y="152"/>
                      </a:lnTo>
                      <a:lnTo>
                        <a:pt x="507" y="154"/>
                      </a:lnTo>
                      <a:lnTo>
                        <a:pt x="509" y="152"/>
                      </a:lnTo>
                      <a:lnTo>
                        <a:pt x="512" y="151"/>
                      </a:lnTo>
                      <a:lnTo>
                        <a:pt x="512" y="151"/>
                      </a:lnTo>
                      <a:lnTo>
                        <a:pt x="512" y="148"/>
                      </a:lnTo>
                      <a:lnTo>
                        <a:pt x="509" y="145"/>
                      </a:lnTo>
                      <a:lnTo>
                        <a:pt x="502" y="142"/>
                      </a:lnTo>
                      <a:lnTo>
                        <a:pt x="498" y="141"/>
                      </a:lnTo>
                      <a:lnTo>
                        <a:pt x="495" y="141"/>
                      </a:lnTo>
                      <a:lnTo>
                        <a:pt x="492" y="142"/>
                      </a:lnTo>
                      <a:lnTo>
                        <a:pt x="492" y="145"/>
                      </a:lnTo>
                      <a:lnTo>
                        <a:pt x="492" y="145"/>
                      </a:lnTo>
                      <a:close/>
                      <a:moveTo>
                        <a:pt x="455" y="225"/>
                      </a:moveTo>
                      <a:lnTo>
                        <a:pt x="455" y="225"/>
                      </a:lnTo>
                      <a:lnTo>
                        <a:pt x="450" y="225"/>
                      </a:lnTo>
                      <a:lnTo>
                        <a:pt x="445" y="225"/>
                      </a:lnTo>
                      <a:lnTo>
                        <a:pt x="438" y="228"/>
                      </a:lnTo>
                      <a:lnTo>
                        <a:pt x="430" y="229"/>
                      </a:lnTo>
                      <a:lnTo>
                        <a:pt x="426" y="229"/>
                      </a:lnTo>
                      <a:lnTo>
                        <a:pt x="421" y="228"/>
                      </a:lnTo>
                      <a:lnTo>
                        <a:pt x="421" y="228"/>
                      </a:lnTo>
                      <a:lnTo>
                        <a:pt x="416" y="226"/>
                      </a:lnTo>
                      <a:lnTo>
                        <a:pt x="410" y="226"/>
                      </a:lnTo>
                      <a:lnTo>
                        <a:pt x="400" y="226"/>
                      </a:lnTo>
                      <a:lnTo>
                        <a:pt x="393" y="229"/>
                      </a:lnTo>
                      <a:lnTo>
                        <a:pt x="391" y="231"/>
                      </a:lnTo>
                      <a:lnTo>
                        <a:pt x="391" y="232"/>
                      </a:lnTo>
                      <a:lnTo>
                        <a:pt x="391" y="232"/>
                      </a:lnTo>
                      <a:lnTo>
                        <a:pt x="394" y="235"/>
                      </a:lnTo>
                      <a:lnTo>
                        <a:pt x="400" y="236"/>
                      </a:lnTo>
                      <a:lnTo>
                        <a:pt x="417" y="238"/>
                      </a:lnTo>
                      <a:lnTo>
                        <a:pt x="417" y="238"/>
                      </a:lnTo>
                      <a:lnTo>
                        <a:pt x="426" y="236"/>
                      </a:lnTo>
                      <a:lnTo>
                        <a:pt x="434" y="233"/>
                      </a:lnTo>
                      <a:lnTo>
                        <a:pt x="443" y="232"/>
                      </a:lnTo>
                      <a:lnTo>
                        <a:pt x="450" y="231"/>
                      </a:lnTo>
                      <a:lnTo>
                        <a:pt x="450" y="231"/>
                      </a:lnTo>
                      <a:lnTo>
                        <a:pt x="460" y="228"/>
                      </a:lnTo>
                      <a:lnTo>
                        <a:pt x="461" y="228"/>
                      </a:lnTo>
                      <a:lnTo>
                        <a:pt x="461" y="226"/>
                      </a:lnTo>
                      <a:lnTo>
                        <a:pt x="455" y="225"/>
                      </a:lnTo>
                      <a:lnTo>
                        <a:pt x="455" y="225"/>
                      </a:lnTo>
                      <a:close/>
                      <a:moveTo>
                        <a:pt x="556" y="138"/>
                      </a:moveTo>
                      <a:lnTo>
                        <a:pt x="556" y="138"/>
                      </a:lnTo>
                      <a:lnTo>
                        <a:pt x="546" y="137"/>
                      </a:lnTo>
                      <a:lnTo>
                        <a:pt x="535" y="138"/>
                      </a:lnTo>
                      <a:lnTo>
                        <a:pt x="527" y="140"/>
                      </a:lnTo>
                      <a:lnTo>
                        <a:pt x="525" y="142"/>
                      </a:lnTo>
                      <a:lnTo>
                        <a:pt x="525" y="144"/>
                      </a:lnTo>
                      <a:lnTo>
                        <a:pt x="525" y="144"/>
                      </a:lnTo>
                      <a:lnTo>
                        <a:pt x="527" y="145"/>
                      </a:lnTo>
                      <a:lnTo>
                        <a:pt x="528" y="147"/>
                      </a:lnTo>
                      <a:lnTo>
                        <a:pt x="532" y="148"/>
                      </a:lnTo>
                      <a:lnTo>
                        <a:pt x="546" y="148"/>
                      </a:lnTo>
                      <a:lnTo>
                        <a:pt x="546" y="148"/>
                      </a:lnTo>
                      <a:lnTo>
                        <a:pt x="554" y="148"/>
                      </a:lnTo>
                      <a:lnTo>
                        <a:pt x="559" y="151"/>
                      </a:lnTo>
                      <a:lnTo>
                        <a:pt x="564" y="154"/>
                      </a:lnTo>
                      <a:lnTo>
                        <a:pt x="568" y="155"/>
                      </a:lnTo>
                      <a:lnTo>
                        <a:pt x="568" y="155"/>
                      </a:lnTo>
                      <a:lnTo>
                        <a:pt x="569" y="154"/>
                      </a:lnTo>
                      <a:lnTo>
                        <a:pt x="569" y="152"/>
                      </a:lnTo>
                      <a:lnTo>
                        <a:pt x="568" y="148"/>
                      </a:lnTo>
                      <a:lnTo>
                        <a:pt x="564" y="142"/>
                      </a:lnTo>
                      <a:lnTo>
                        <a:pt x="561" y="141"/>
                      </a:lnTo>
                      <a:lnTo>
                        <a:pt x="556" y="138"/>
                      </a:lnTo>
                      <a:lnTo>
                        <a:pt x="556" y="138"/>
                      </a:lnTo>
                      <a:close/>
                      <a:moveTo>
                        <a:pt x="306" y="221"/>
                      </a:moveTo>
                      <a:lnTo>
                        <a:pt x="306" y="221"/>
                      </a:lnTo>
                      <a:lnTo>
                        <a:pt x="306" y="218"/>
                      </a:lnTo>
                      <a:lnTo>
                        <a:pt x="303" y="218"/>
                      </a:lnTo>
                      <a:lnTo>
                        <a:pt x="296" y="218"/>
                      </a:lnTo>
                      <a:lnTo>
                        <a:pt x="286" y="218"/>
                      </a:lnTo>
                      <a:lnTo>
                        <a:pt x="279" y="216"/>
                      </a:lnTo>
                      <a:lnTo>
                        <a:pt x="279" y="216"/>
                      </a:lnTo>
                      <a:lnTo>
                        <a:pt x="276" y="215"/>
                      </a:lnTo>
                      <a:lnTo>
                        <a:pt x="276" y="214"/>
                      </a:lnTo>
                      <a:lnTo>
                        <a:pt x="280" y="211"/>
                      </a:lnTo>
                      <a:lnTo>
                        <a:pt x="288" y="208"/>
                      </a:lnTo>
                      <a:lnTo>
                        <a:pt x="295" y="205"/>
                      </a:lnTo>
                      <a:lnTo>
                        <a:pt x="295" y="205"/>
                      </a:lnTo>
                      <a:lnTo>
                        <a:pt x="296" y="204"/>
                      </a:lnTo>
                      <a:lnTo>
                        <a:pt x="296" y="202"/>
                      </a:lnTo>
                      <a:lnTo>
                        <a:pt x="293" y="201"/>
                      </a:lnTo>
                      <a:lnTo>
                        <a:pt x="286" y="202"/>
                      </a:lnTo>
                      <a:lnTo>
                        <a:pt x="276" y="205"/>
                      </a:lnTo>
                      <a:lnTo>
                        <a:pt x="276" y="205"/>
                      </a:lnTo>
                      <a:lnTo>
                        <a:pt x="269" y="205"/>
                      </a:lnTo>
                      <a:lnTo>
                        <a:pt x="263" y="205"/>
                      </a:lnTo>
                      <a:lnTo>
                        <a:pt x="253" y="202"/>
                      </a:lnTo>
                      <a:lnTo>
                        <a:pt x="245" y="199"/>
                      </a:lnTo>
                      <a:lnTo>
                        <a:pt x="243" y="199"/>
                      </a:lnTo>
                      <a:lnTo>
                        <a:pt x="242" y="201"/>
                      </a:lnTo>
                      <a:lnTo>
                        <a:pt x="242" y="201"/>
                      </a:lnTo>
                      <a:lnTo>
                        <a:pt x="241" y="202"/>
                      </a:lnTo>
                      <a:lnTo>
                        <a:pt x="238" y="204"/>
                      </a:lnTo>
                      <a:lnTo>
                        <a:pt x="228" y="201"/>
                      </a:lnTo>
                      <a:lnTo>
                        <a:pt x="216" y="197"/>
                      </a:lnTo>
                      <a:lnTo>
                        <a:pt x="208" y="194"/>
                      </a:lnTo>
                      <a:lnTo>
                        <a:pt x="208" y="194"/>
                      </a:lnTo>
                      <a:lnTo>
                        <a:pt x="201" y="189"/>
                      </a:lnTo>
                      <a:lnTo>
                        <a:pt x="189" y="187"/>
                      </a:lnTo>
                      <a:lnTo>
                        <a:pt x="184" y="187"/>
                      </a:lnTo>
                      <a:lnTo>
                        <a:pt x="178" y="187"/>
                      </a:lnTo>
                      <a:lnTo>
                        <a:pt x="174" y="188"/>
                      </a:lnTo>
                      <a:lnTo>
                        <a:pt x="171" y="191"/>
                      </a:lnTo>
                      <a:lnTo>
                        <a:pt x="171" y="191"/>
                      </a:lnTo>
                      <a:lnTo>
                        <a:pt x="167" y="195"/>
                      </a:lnTo>
                      <a:lnTo>
                        <a:pt x="164" y="197"/>
                      </a:lnTo>
                      <a:lnTo>
                        <a:pt x="162" y="197"/>
                      </a:lnTo>
                      <a:lnTo>
                        <a:pt x="164" y="201"/>
                      </a:lnTo>
                      <a:lnTo>
                        <a:pt x="164" y="201"/>
                      </a:lnTo>
                      <a:lnTo>
                        <a:pt x="165" y="204"/>
                      </a:lnTo>
                      <a:lnTo>
                        <a:pt x="168" y="204"/>
                      </a:lnTo>
                      <a:lnTo>
                        <a:pt x="175" y="204"/>
                      </a:lnTo>
                      <a:lnTo>
                        <a:pt x="175" y="204"/>
                      </a:lnTo>
                      <a:lnTo>
                        <a:pt x="177" y="204"/>
                      </a:lnTo>
                      <a:lnTo>
                        <a:pt x="178" y="208"/>
                      </a:lnTo>
                      <a:lnTo>
                        <a:pt x="181" y="211"/>
                      </a:lnTo>
                      <a:lnTo>
                        <a:pt x="184" y="212"/>
                      </a:lnTo>
                      <a:lnTo>
                        <a:pt x="184" y="212"/>
                      </a:lnTo>
                      <a:lnTo>
                        <a:pt x="199" y="215"/>
                      </a:lnTo>
                      <a:lnTo>
                        <a:pt x="208" y="216"/>
                      </a:lnTo>
                      <a:lnTo>
                        <a:pt x="211" y="215"/>
                      </a:lnTo>
                      <a:lnTo>
                        <a:pt x="212" y="215"/>
                      </a:lnTo>
                      <a:lnTo>
                        <a:pt x="212" y="215"/>
                      </a:lnTo>
                      <a:lnTo>
                        <a:pt x="214" y="214"/>
                      </a:lnTo>
                      <a:lnTo>
                        <a:pt x="216" y="212"/>
                      </a:lnTo>
                      <a:lnTo>
                        <a:pt x="225" y="214"/>
                      </a:lnTo>
                      <a:lnTo>
                        <a:pt x="234" y="216"/>
                      </a:lnTo>
                      <a:lnTo>
                        <a:pt x="242" y="222"/>
                      </a:lnTo>
                      <a:lnTo>
                        <a:pt x="242" y="222"/>
                      </a:lnTo>
                      <a:lnTo>
                        <a:pt x="246" y="225"/>
                      </a:lnTo>
                      <a:lnTo>
                        <a:pt x="252" y="226"/>
                      </a:lnTo>
                      <a:lnTo>
                        <a:pt x="262" y="229"/>
                      </a:lnTo>
                      <a:lnTo>
                        <a:pt x="273" y="229"/>
                      </a:lnTo>
                      <a:lnTo>
                        <a:pt x="282" y="229"/>
                      </a:lnTo>
                      <a:lnTo>
                        <a:pt x="282" y="229"/>
                      </a:lnTo>
                      <a:lnTo>
                        <a:pt x="289" y="229"/>
                      </a:lnTo>
                      <a:lnTo>
                        <a:pt x="295" y="231"/>
                      </a:lnTo>
                      <a:lnTo>
                        <a:pt x="300" y="231"/>
                      </a:lnTo>
                      <a:lnTo>
                        <a:pt x="302" y="231"/>
                      </a:lnTo>
                      <a:lnTo>
                        <a:pt x="303" y="229"/>
                      </a:lnTo>
                      <a:lnTo>
                        <a:pt x="303" y="229"/>
                      </a:lnTo>
                      <a:lnTo>
                        <a:pt x="305" y="229"/>
                      </a:lnTo>
                      <a:lnTo>
                        <a:pt x="306" y="229"/>
                      </a:lnTo>
                      <a:lnTo>
                        <a:pt x="310" y="231"/>
                      </a:lnTo>
                      <a:lnTo>
                        <a:pt x="316" y="232"/>
                      </a:lnTo>
                      <a:lnTo>
                        <a:pt x="319" y="232"/>
                      </a:lnTo>
                      <a:lnTo>
                        <a:pt x="323" y="231"/>
                      </a:lnTo>
                      <a:lnTo>
                        <a:pt x="323" y="231"/>
                      </a:lnTo>
                      <a:lnTo>
                        <a:pt x="325" y="228"/>
                      </a:lnTo>
                      <a:lnTo>
                        <a:pt x="325" y="226"/>
                      </a:lnTo>
                      <a:lnTo>
                        <a:pt x="317" y="225"/>
                      </a:lnTo>
                      <a:lnTo>
                        <a:pt x="310" y="224"/>
                      </a:lnTo>
                      <a:lnTo>
                        <a:pt x="307" y="222"/>
                      </a:lnTo>
                      <a:lnTo>
                        <a:pt x="306" y="221"/>
                      </a:lnTo>
                      <a:lnTo>
                        <a:pt x="306" y="221"/>
                      </a:lnTo>
                      <a:close/>
                      <a:moveTo>
                        <a:pt x="680" y="117"/>
                      </a:moveTo>
                      <a:lnTo>
                        <a:pt x="680" y="117"/>
                      </a:lnTo>
                      <a:lnTo>
                        <a:pt x="677" y="117"/>
                      </a:lnTo>
                      <a:lnTo>
                        <a:pt x="674" y="118"/>
                      </a:lnTo>
                      <a:lnTo>
                        <a:pt x="672" y="124"/>
                      </a:lnTo>
                      <a:lnTo>
                        <a:pt x="669" y="128"/>
                      </a:lnTo>
                      <a:lnTo>
                        <a:pt x="667" y="130"/>
                      </a:lnTo>
                      <a:lnTo>
                        <a:pt x="666" y="130"/>
                      </a:lnTo>
                      <a:lnTo>
                        <a:pt x="666" y="130"/>
                      </a:lnTo>
                      <a:lnTo>
                        <a:pt x="663" y="130"/>
                      </a:lnTo>
                      <a:lnTo>
                        <a:pt x="660" y="131"/>
                      </a:lnTo>
                      <a:lnTo>
                        <a:pt x="655" y="137"/>
                      </a:lnTo>
                      <a:lnTo>
                        <a:pt x="647" y="142"/>
                      </a:lnTo>
                      <a:lnTo>
                        <a:pt x="639" y="147"/>
                      </a:lnTo>
                      <a:lnTo>
                        <a:pt x="639" y="147"/>
                      </a:lnTo>
                      <a:lnTo>
                        <a:pt x="638" y="147"/>
                      </a:lnTo>
                      <a:lnTo>
                        <a:pt x="636" y="145"/>
                      </a:lnTo>
                      <a:lnTo>
                        <a:pt x="632" y="142"/>
                      </a:lnTo>
                      <a:lnTo>
                        <a:pt x="630" y="137"/>
                      </a:lnTo>
                      <a:lnTo>
                        <a:pt x="629" y="130"/>
                      </a:lnTo>
                      <a:lnTo>
                        <a:pt x="625" y="115"/>
                      </a:lnTo>
                      <a:lnTo>
                        <a:pt x="623" y="110"/>
                      </a:lnTo>
                      <a:lnTo>
                        <a:pt x="622" y="107"/>
                      </a:lnTo>
                      <a:lnTo>
                        <a:pt x="622" y="107"/>
                      </a:lnTo>
                      <a:lnTo>
                        <a:pt x="619" y="104"/>
                      </a:lnTo>
                      <a:lnTo>
                        <a:pt x="615" y="101"/>
                      </a:lnTo>
                      <a:lnTo>
                        <a:pt x="603" y="98"/>
                      </a:lnTo>
                      <a:lnTo>
                        <a:pt x="598" y="97"/>
                      </a:lnTo>
                      <a:lnTo>
                        <a:pt x="592" y="98"/>
                      </a:lnTo>
                      <a:lnTo>
                        <a:pt x="588" y="100"/>
                      </a:lnTo>
                      <a:lnTo>
                        <a:pt x="586" y="101"/>
                      </a:lnTo>
                      <a:lnTo>
                        <a:pt x="586" y="101"/>
                      </a:lnTo>
                      <a:lnTo>
                        <a:pt x="585" y="104"/>
                      </a:lnTo>
                      <a:lnTo>
                        <a:pt x="582" y="105"/>
                      </a:lnTo>
                      <a:lnTo>
                        <a:pt x="578" y="107"/>
                      </a:lnTo>
                      <a:lnTo>
                        <a:pt x="573" y="108"/>
                      </a:lnTo>
                      <a:lnTo>
                        <a:pt x="572" y="110"/>
                      </a:lnTo>
                      <a:lnTo>
                        <a:pt x="572" y="113"/>
                      </a:lnTo>
                      <a:lnTo>
                        <a:pt x="572" y="113"/>
                      </a:lnTo>
                      <a:lnTo>
                        <a:pt x="572" y="115"/>
                      </a:lnTo>
                      <a:lnTo>
                        <a:pt x="573" y="117"/>
                      </a:lnTo>
                      <a:lnTo>
                        <a:pt x="581" y="117"/>
                      </a:lnTo>
                      <a:lnTo>
                        <a:pt x="581" y="117"/>
                      </a:lnTo>
                      <a:lnTo>
                        <a:pt x="583" y="117"/>
                      </a:lnTo>
                      <a:lnTo>
                        <a:pt x="586" y="120"/>
                      </a:lnTo>
                      <a:lnTo>
                        <a:pt x="589" y="127"/>
                      </a:lnTo>
                      <a:lnTo>
                        <a:pt x="589" y="127"/>
                      </a:lnTo>
                      <a:lnTo>
                        <a:pt x="591" y="130"/>
                      </a:lnTo>
                      <a:lnTo>
                        <a:pt x="593" y="130"/>
                      </a:lnTo>
                      <a:lnTo>
                        <a:pt x="601" y="131"/>
                      </a:lnTo>
                      <a:lnTo>
                        <a:pt x="615" y="128"/>
                      </a:lnTo>
                      <a:lnTo>
                        <a:pt x="615" y="128"/>
                      </a:lnTo>
                      <a:lnTo>
                        <a:pt x="619" y="130"/>
                      </a:lnTo>
                      <a:lnTo>
                        <a:pt x="619" y="132"/>
                      </a:lnTo>
                      <a:lnTo>
                        <a:pt x="618" y="134"/>
                      </a:lnTo>
                      <a:lnTo>
                        <a:pt x="613" y="134"/>
                      </a:lnTo>
                      <a:lnTo>
                        <a:pt x="613" y="134"/>
                      </a:lnTo>
                      <a:lnTo>
                        <a:pt x="609" y="132"/>
                      </a:lnTo>
                      <a:lnTo>
                        <a:pt x="606" y="134"/>
                      </a:lnTo>
                      <a:lnTo>
                        <a:pt x="603" y="135"/>
                      </a:lnTo>
                      <a:lnTo>
                        <a:pt x="601" y="135"/>
                      </a:lnTo>
                      <a:lnTo>
                        <a:pt x="601" y="135"/>
                      </a:lnTo>
                      <a:lnTo>
                        <a:pt x="592" y="135"/>
                      </a:lnTo>
                      <a:lnTo>
                        <a:pt x="589" y="137"/>
                      </a:lnTo>
                      <a:lnTo>
                        <a:pt x="591" y="138"/>
                      </a:lnTo>
                      <a:lnTo>
                        <a:pt x="591" y="138"/>
                      </a:lnTo>
                      <a:lnTo>
                        <a:pt x="596" y="144"/>
                      </a:lnTo>
                      <a:lnTo>
                        <a:pt x="599" y="147"/>
                      </a:lnTo>
                      <a:lnTo>
                        <a:pt x="601" y="152"/>
                      </a:lnTo>
                      <a:lnTo>
                        <a:pt x="601" y="152"/>
                      </a:lnTo>
                      <a:lnTo>
                        <a:pt x="601" y="155"/>
                      </a:lnTo>
                      <a:lnTo>
                        <a:pt x="602" y="157"/>
                      </a:lnTo>
                      <a:lnTo>
                        <a:pt x="606" y="158"/>
                      </a:lnTo>
                      <a:lnTo>
                        <a:pt x="609" y="155"/>
                      </a:lnTo>
                      <a:lnTo>
                        <a:pt x="610" y="154"/>
                      </a:lnTo>
                      <a:lnTo>
                        <a:pt x="612" y="152"/>
                      </a:lnTo>
                      <a:lnTo>
                        <a:pt x="612" y="152"/>
                      </a:lnTo>
                      <a:lnTo>
                        <a:pt x="612" y="151"/>
                      </a:lnTo>
                      <a:lnTo>
                        <a:pt x="612" y="150"/>
                      </a:lnTo>
                      <a:lnTo>
                        <a:pt x="615" y="151"/>
                      </a:lnTo>
                      <a:lnTo>
                        <a:pt x="620" y="154"/>
                      </a:lnTo>
                      <a:lnTo>
                        <a:pt x="628" y="157"/>
                      </a:lnTo>
                      <a:lnTo>
                        <a:pt x="628" y="157"/>
                      </a:lnTo>
                      <a:lnTo>
                        <a:pt x="633" y="160"/>
                      </a:lnTo>
                      <a:lnTo>
                        <a:pt x="635" y="162"/>
                      </a:lnTo>
                      <a:lnTo>
                        <a:pt x="636" y="164"/>
                      </a:lnTo>
                      <a:lnTo>
                        <a:pt x="642" y="165"/>
                      </a:lnTo>
                      <a:lnTo>
                        <a:pt x="642" y="165"/>
                      </a:lnTo>
                      <a:lnTo>
                        <a:pt x="652" y="167"/>
                      </a:lnTo>
                      <a:lnTo>
                        <a:pt x="665" y="169"/>
                      </a:lnTo>
                      <a:lnTo>
                        <a:pt x="677" y="175"/>
                      </a:lnTo>
                      <a:lnTo>
                        <a:pt x="687" y="181"/>
                      </a:lnTo>
                      <a:lnTo>
                        <a:pt x="687" y="181"/>
                      </a:lnTo>
                      <a:lnTo>
                        <a:pt x="692" y="185"/>
                      </a:lnTo>
                      <a:lnTo>
                        <a:pt x="693" y="189"/>
                      </a:lnTo>
                      <a:lnTo>
                        <a:pt x="693" y="194"/>
                      </a:lnTo>
                      <a:lnTo>
                        <a:pt x="696" y="199"/>
                      </a:lnTo>
                      <a:lnTo>
                        <a:pt x="696" y="199"/>
                      </a:lnTo>
                      <a:lnTo>
                        <a:pt x="700" y="204"/>
                      </a:lnTo>
                      <a:lnTo>
                        <a:pt x="702" y="208"/>
                      </a:lnTo>
                      <a:lnTo>
                        <a:pt x="702" y="211"/>
                      </a:lnTo>
                      <a:lnTo>
                        <a:pt x="700" y="212"/>
                      </a:lnTo>
                      <a:lnTo>
                        <a:pt x="699" y="212"/>
                      </a:lnTo>
                      <a:lnTo>
                        <a:pt x="696" y="214"/>
                      </a:lnTo>
                      <a:lnTo>
                        <a:pt x="696" y="214"/>
                      </a:lnTo>
                      <a:lnTo>
                        <a:pt x="689" y="215"/>
                      </a:lnTo>
                      <a:lnTo>
                        <a:pt x="684" y="218"/>
                      </a:lnTo>
                      <a:lnTo>
                        <a:pt x="680" y="222"/>
                      </a:lnTo>
                      <a:lnTo>
                        <a:pt x="680" y="224"/>
                      </a:lnTo>
                      <a:lnTo>
                        <a:pt x="680" y="226"/>
                      </a:lnTo>
                      <a:lnTo>
                        <a:pt x="680" y="226"/>
                      </a:lnTo>
                      <a:lnTo>
                        <a:pt x="683" y="226"/>
                      </a:lnTo>
                      <a:lnTo>
                        <a:pt x="686" y="228"/>
                      </a:lnTo>
                      <a:lnTo>
                        <a:pt x="697" y="226"/>
                      </a:lnTo>
                      <a:lnTo>
                        <a:pt x="717" y="224"/>
                      </a:lnTo>
                      <a:lnTo>
                        <a:pt x="717" y="224"/>
                      </a:lnTo>
                      <a:lnTo>
                        <a:pt x="721" y="225"/>
                      </a:lnTo>
                      <a:lnTo>
                        <a:pt x="724" y="228"/>
                      </a:lnTo>
                      <a:lnTo>
                        <a:pt x="729" y="232"/>
                      </a:lnTo>
                      <a:lnTo>
                        <a:pt x="734" y="238"/>
                      </a:lnTo>
                      <a:lnTo>
                        <a:pt x="734" y="135"/>
                      </a:lnTo>
                      <a:lnTo>
                        <a:pt x="734" y="135"/>
                      </a:lnTo>
                      <a:lnTo>
                        <a:pt x="702" y="124"/>
                      </a:lnTo>
                      <a:lnTo>
                        <a:pt x="687" y="118"/>
                      </a:lnTo>
                      <a:lnTo>
                        <a:pt x="680" y="117"/>
                      </a:lnTo>
                      <a:lnTo>
                        <a:pt x="680" y="117"/>
                      </a:lnTo>
                      <a:close/>
                      <a:moveTo>
                        <a:pt x="474" y="236"/>
                      </a:moveTo>
                      <a:lnTo>
                        <a:pt x="474" y="236"/>
                      </a:lnTo>
                      <a:lnTo>
                        <a:pt x="470" y="239"/>
                      </a:lnTo>
                      <a:lnTo>
                        <a:pt x="470" y="239"/>
                      </a:lnTo>
                      <a:lnTo>
                        <a:pt x="468" y="242"/>
                      </a:lnTo>
                      <a:lnTo>
                        <a:pt x="467" y="243"/>
                      </a:lnTo>
                      <a:lnTo>
                        <a:pt x="467" y="243"/>
                      </a:lnTo>
                      <a:lnTo>
                        <a:pt x="465" y="243"/>
                      </a:lnTo>
                      <a:lnTo>
                        <a:pt x="464" y="243"/>
                      </a:lnTo>
                      <a:lnTo>
                        <a:pt x="461" y="241"/>
                      </a:lnTo>
                      <a:lnTo>
                        <a:pt x="461" y="241"/>
                      </a:lnTo>
                      <a:lnTo>
                        <a:pt x="455" y="245"/>
                      </a:lnTo>
                      <a:lnTo>
                        <a:pt x="451" y="251"/>
                      </a:lnTo>
                      <a:lnTo>
                        <a:pt x="451" y="255"/>
                      </a:lnTo>
                      <a:lnTo>
                        <a:pt x="453" y="258"/>
                      </a:lnTo>
                      <a:lnTo>
                        <a:pt x="454" y="259"/>
                      </a:lnTo>
                      <a:lnTo>
                        <a:pt x="454" y="259"/>
                      </a:lnTo>
                      <a:lnTo>
                        <a:pt x="457" y="259"/>
                      </a:lnTo>
                      <a:lnTo>
                        <a:pt x="458" y="259"/>
                      </a:lnTo>
                      <a:lnTo>
                        <a:pt x="464" y="256"/>
                      </a:lnTo>
                      <a:lnTo>
                        <a:pt x="470" y="252"/>
                      </a:lnTo>
                      <a:lnTo>
                        <a:pt x="474" y="248"/>
                      </a:lnTo>
                      <a:lnTo>
                        <a:pt x="474" y="248"/>
                      </a:lnTo>
                      <a:lnTo>
                        <a:pt x="477" y="245"/>
                      </a:lnTo>
                      <a:lnTo>
                        <a:pt x="477" y="245"/>
                      </a:lnTo>
                      <a:lnTo>
                        <a:pt x="478" y="243"/>
                      </a:lnTo>
                      <a:lnTo>
                        <a:pt x="478" y="243"/>
                      </a:lnTo>
                      <a:lnTo>
                        <a:pt x="480" y="242"/>
                      </a:lnTo>
                      <a:lnTo>
                        <a:pt x="480" y="242"/>
                      </a:lnTo>
                      <a:lnTo>
                        <a:pt x="474" y="236"/>
                      </a:lnTo>
                      <a:lnTo>
                        <a:pt x="474" y="236"/>
                      </a:lnTo>
                      <a:close/>
                      <a:moveTo>
                        <a:pt x="343" y="115"/>
                      </a:moveTo>
                      <a:lnTo>
                        <a:pt x="343" y="115"/>
                      </a:lnTo>
                      <a:lnTo>
                        <a:pt x="347" y="110"/>
                      </a:lnTo>
                      <a:lnTo>
                        <a:pt x="350" y="104"/>
                      </a:lnTo>
                      <a:lnTo>
                        <a:pt x="352" y="97"/>
                      </a:lnTo>
                      <a:lnTo>
                        <a:pt x="352" y="90"/>
                      </a:lnTo>
                      <a:lnTo>
                        <a:pt x="352" y="90"/>
                      </a:lnTo>
                      <a:lnTo>
                        <a:pt x="353" y="87"/>
                      </a:lnTo>
                      <a:lnTo>
                        <a:pt x="354" y="84"/>
                      </a:lnTo>
                      <a:lnTo>
                        <a:pt x="363" y="81"/>
                      </a:lnTo>
                      <a:lnTo>
                        <a:pt x="370" y="78"/>
                      </a:lnTo>
                      <a:lnTo>
                        <a:pt x="376" y="77"/>
                      </a:lnTo>
                      <a:lnTo>
                        <a:pt x="376" y="77"/>
                      </a:lnTo>
                      <a:lnTo>
                        <a:pt x="377" y="76"/>
                      </a:lnTo>
                      <a:lnTo>
                        <a:pt x="377" y="73"/>
                      </a:lnTo>
                      <a:lnTo>
                        <a:pt x="374" y="70"/>
                      </a:lnTo>
                      <a:lnTo>
                        <a:pt x="370" y="66"/>
                      </a:lnTo>
                      <a:lnTo>
                        <a:pt x="366" y="64"/>
                      </a:lnTo>
                      <a:lnTo>
                        <a:pt x="366" y="64"/>
                      </a:lnTo>
                      <a:lnTo>
                        <a:pt x="363" y="61"/>
                      </a:lnTo>
                      <a:lnTo>
                        <a:pt x="362" y="57"/>
                      </a:lnTo>
                      <a:lnTo>
                        <a:pt x="362" y="54"/>
                      </a:lnTo>
                      <a:lnTo>
                        <a:pt x="360" y="51"/>
                      </a:lnTo>
                      <a:lnTo>
                        <a:pt x="360" y="51"/>
                      </a:lnTo>
                      <a:lnTo>
                        <a:pt x="356" y="47"/>
                      </a:lnTo>
                      <a:lnTo>
                        <a:pt x="353" y="43"/>
                      </a:lnTo>
                      <a:lnTo>
                        <a:pt x="353" y="39"/>
                      </a:lnTo>
                      <a:lnTo>
                        <a:pt x="353" y="37"/>
                      </a:lnTo>
                      <a:lnTo>
                        <a:pt x="354" y="37"/>
                      </a:lnTo>
                      <a:lnTo>
                        <a:pt x="354" y="37"/>
                      </a:lnTo>
                      <a:lnTo>
                        <a:pt x="356" y="36"/>
                      </a:lnTo>
                      <a:lnTo>
                        <a:pt x="357" y="34"/>
                      </a:lnTo>
                      <a:lnTo>
                        <a:pt x="356" y="31"/>
                      </a:lnTo>
                      <a:lnTo>
                        <a:pt x="354" y="27"/>
                      </a:lnTo>
                      <a:lnTo>
                        <a:pt x="354" y="26"/>
                      </a:lnTo>
                      <a:lnTo>
                        <a:pt x="356" y="24"/>
                      </a:lnTo>
                      <a:lnTo>
                        <a:pt x="356" y="24"/>
                      </a:lnTo>
                      <a:lnTo>
                        <a:pt x="359" y="23"/>
                      </a:lnTo>
                      <a:lnTo>
                        <a:pt x="359" y="23"/>
                      </a:lnTo>
                      <a:lnTo>
                        <a:pt x="350" y="22"/>
                      </a:lnTo>
                      <a:lnTo>
                        <a:pt x="350" y="22"/>
                      </a:lnTo>
                      <a:lnTo>
                        <a:pt x="343" y="22"/>
                      </a:lnTo>
                      <a:lnTo>
                        <a:pt x="335" y="22"/>
                      </a:lnTo>
                      <a:lnTo>
                        <a:pt x="332" y="23"/>
                      </a:lnTo>
                      <a:lnTo>
                        <a:pt x="329" y="24"/>
                      </a:lnTo>
                      <a:lnTo>
                        <a:pt x="326" y="27"/>
                      </a:lnTo>
                      <a:lnTo>
                        <a:pt x="326" y="31"/>
                      </a:lnTo>
                      <a:lnTo>
                        <a:pt x="326" y="31"/>
                      </a:lnTo>
                      <a:lnTo>
                        <a:pt x="326" y="36"/>
                      </a:lnTo>
                      <a:lnTo>
                        <a:pt x="325" y="37"/>
                      </a:lnTo>
                      <a:lnTo>
                        <a:pt x="322" y="40"/>
                      </a:lnTo>
                      <a:lnTo>
                        <a:pt x="317" y="43"/>
                      </a:lnTo>
                      <a:lnTo>
                        <a:pt x="316" y="44"/>
                      </a:lnTo>
                      <a:lnTo>
                        <a:pt x="316" y="46"/>
                      </a:lnTo>
                      <a:lnTo>
                        <a:pt x="316" y="46"/>
                      </a:lnTo>
                      <a:lnTo>
                        <a:pt x="316" y="50"/>
                      </a:lnTo>
                      <a:lnTo>
                        <a:pt x="315" y="53"/>
                      </a:lnTo>
                      <a:lnTo>
                        <a:pt x="312" y="56"/>
                      </a:lnTo>
                      <a:lnTo>
                        <a:pt x="312" y="61"/>
                      </a:lnTo>
                      <a:lnTo>
                        <a:pt x="312" y="61"/>
                      </a:lnTo>
                      <a:lnTo>
                        <a:pt x="312" y="66"/>
                      </a:lnTo>
                      <a:lnTo>
                        <a:pt x="309" y="67"/>
                      </a:lnTo>
                      <a:lnTo>
                        <a:pt x="303" y="68"/>
                      </a:lnTo>
                      <a:lnTo>
                        <a:pt x="298" y="70"/>
                      </a:lnTo>
                      <a:lnTo>
                        <a:pt x="298" y="70"/>
                      </a:lnTo>
                      <a:lnTo>
                        <a:pt x="292" y="71"/>
                      </a:lnTo>
                      <a:lnTo>
                        <a:pt x="290" y="71"/>
                      </a:lnTo>
                      <a:lnTo>
                        <a:pt x="288" y="68"/>
                      </a:lnTo>
                      <a:lnTo>
                        <a:pt x="282" y="67"/>
                      </a:lnTo>
                      <a:lnTo>
                        <a:pt x="282" y="67"/>
                      </a:lnTo>
                      <a:lnTo>
                        <a:pt x="276" y="68"/>
                      </a:lnTo>
                      <a:lnTo>
                        <a:pt x="273" y="70"/>
                      </a:lnTo>
                      <a:lnTo>
                        <a:pt x="269" y="73"/>
                      </a:lnTo>
                      <a:lnTo>
                        <a:pt x="266" y="74"/>
                      </a:lnTo>
                      <a:lnTo>
                        <a:pt x="266" y="74"/>
                      </a:lnTo>
                      <a:lnTo>
                        <a:pt x="261" y="74"/>
                      </a:lnTo>
                      <a:lnTo>
                        <a:pt x="255" y="74"/>
                      </a:lnTo>
                      <a:lnTo>
                        <a:pt x="249" y="74"/>
                      </a:lnTo>
                      <a:lnTo>
                        <a:pt x="245" y="76"/>
                      </a:lnTo>
                      <a:lnTo>
                        <a:pt x="245" y="76"/>
                      </a:lnTo>
                      <a:lnTo>
                        <a:pt x="243" y="77"/>
                      </a:lnTo>
                      <a:lnTo>
                        <a:pt x="242" y="76"/>
                      </a:lnTo>
                      <a:lnTo>
                        <a:pt x="239" y="74"/>
                      </a:lnTo>
                      <a:lnTo>
                        <a:pt x="235" y="71"/>
                      </a:lnTo>
                      <a:lnTo>
                        <a:pt x="232" y="70"/>
                      </a:lnTo>
                      <a:lnTo>
                        <a:pt x="232" y="70"/>
                      </a:lnTo>
                      <a:lnTo>
                        <a:pt x="231" y="68"/>
                      </a:lnTo>
                      <a:lnTo>
                        <a:pt x="229" y="66"/>
                      </a:lnTo>
                      <a:lnTo>
                        <a:pt x="226" y="59"/>
                      </a:lnTo>
                      <a:lnTo>
                        <a:pt x="226" y="59"/>
                      </a:lnTo>
                      <a:lnTo>
                        <a:pt x="225" y="59"/>
                      </a:lnTo>
                      <a:lnTo>
                        <a:pt x="225" y="59"/>
                      </a:lnTo>
                      <a:lnTo>
                        <a:pt x="222" y="60"/>
                      </a:lnTo>
                      <a:lnTo>
                        <a:pt x="221" y="61"/>
                      </a:lnTo>
                      <a:lnTo>
                        <a:pt x="215" y="68"/>
                      </a:lnTo>
                      <a:lnTo>
                        <a:pt x="214" y="76"/>
                      </a:lnTo>
                      <a:lnTo>
                        <a:pt x="214" y="78"/>
                      </a:lnTo>
                      <a:lnTo>
                        <a:pt x="215" y="81"/>
                      </a:lnTo>
                      <a:lnTo>
                        <a:pt x="215" y="81"/>
                      </a:lnTo>
                      <a:lnTo>
                        <a:pt x="219" y="87"/>
                      </a:lnTo>
                      <a:lnTo>
                        <a:pt x="221" y="93"/>
                      </a:lnTo>
                      <a:lnTo>
                        <a:pt x="222" y="98"/>
                      </a:lnTo>
                      <a:lnTo>
                        <a:pt x="224" y="104"/>
                      </a:lnTo>
                      <a:lnTo>
                        <a:pt x="224" y="104"/>
                      </a:lnTo>
                      <a:lnTo>
                        <a:pt x="226" y="107"/>
                      </a:lnTo>
                      <a:lnTo>
                        <a:pt x="232" y="110"/>
                      </a:lnTo>
                      <a:lnTo>
                        <a:pt x="235" y="114"/>
                      </a:lnTo>
                      <a:lnTo>
                        <a:pt x="236" y="117"/>
                      </a:lnTo>
                      <a:lnTo>
                        <a:pt x="238" y="120"/>
                      </a:lnTo>
                      <a:lnTo>
                        <a:pt x="238" y="120"/>
                      </a:lnTo>
                      <a:lnTo>
                        <a:pt x="239" y="128"/>
                      </a:lnTo>
                      <a:lnTo>
                        <a:pt x="242" y="135"/>
                      </a:lnTo>
                      <a:lnTo>
                        <a:pt x="248" y="141"/>
                      </a:lnTo>
                      <a:lnTo>
                        <a:pt x="249" y="141"/>
                      </a:lnTo>
                      <a:lnTo>
                        <a:pt x="252" y="141"/>
                      </a:lnTo>
                      <a:lnTo>
                        <a:pt x="252" y="141"/>
                      </a:lnTo>
                      <a:lnTo>
                        <a:pt x="256" y="140"/>
                      </a:lnTo>
                      <a:lnTo>
                        <a:pt x="261" y="141"/>
                      </a:lnTo>
                      <a:lnTo>
                        <a:pt x="263" y="144"/>
                      </a:lnTo>
                      <a:lnTo>
                        <a:pt x="265" y="147"/>
                      </a:lnTo>
                      <a:lnTo>
                        <a:pt x="265" y="147"/>
                      </a:lnTo>
                      <a:lnTo>
                        <a:pt x="266" y="148"/>
                      </a:lnTo>
                      <a:lnTo>
                        <a:pt x="269" y="148"/>
                      </a:lnTo>
                      <a:lnTo>
                        <a:pt x="275" y="147"/>
                      </a:lnTo>
                      <a:lnTo>
                        <a:pt x="282" y="145"/>
                      </a:lnTo>
                      <a:lnTo>
                        <a:pt x="286" y="145"/>
                      </a:lnTo>
                      <a:lnTo>
                        <a:pt x="286" y="145"/>
                      </a:lnTo>
                      <a:lnTo>
                        <a:pt x="298" y="148"/>
                      </a:lnTo>
                      <a:lnTo>
                        <a:pt x="303" y="151"/>
                      </a:lnTo>
                      <a:lnTo>
                        <a:pt x="306" y="152"/>
                      </a:lnTo>
                      <a:lnTo>
                        <a:pt x="307" y="154"/>
                      </a:lnTo>
                      <a:lnTo>
                        <a:pt x="307" y="154"/>
                      </a:lnTo>
                      <a:lnTo>
                        <a:pt x="307" y="155"/>
                      </a:lnTo>
                      <a:lnTo>
                        <a:pt x="309" y="157"/>
                      </a:lnTo>
                      <a:lnTo>
                        <a:pt x="316" y="155"/>
                      </a:lnTo>
                      <a:lnTo>
                        <a:pt x="330" y="151"/>
                      </a:lnTo>
                      <a:lnTo>
                        <a:pt x="330" y="151"/>
                      </a:lnTo>
                      <a:lnTo>
                        <a:pt x="333" y="148"/>
                      </a:lnTo>
                      <a:lnTo>
                        <a:pt x="335" y="144"/>
                      </a:lnTo>
                      <a:lnTo>
                        <a:pt x="336" y="134"/>
                      </a:lnTo>
                      <a:lnTo>
                        <a:pt x="339" y="123"/>
                      </a:lnTo>
                      <a:lnTo>
                        <a:pt x="340" y="118"/>
                      </a:lnTo>
                      <a:lnTo>
                        <a:pt x="343" y="115"/>
                      </a:lnTo>
                      <a:lnTo>
                        <a:pt x="343" y="115"/>
                      </a:lnTo>
                      <a:close/>
                      <a:moveTo>
                        <a:pt x="379" y="248"/>
                      </a:moveTo>
                      <a:lnTo>
                        <a:pt x="379" y="248"/>
                      </a:lnTo>
                      <a:lnTo>
                        <a:pt x="381" y="251"/>
                      </a:lnTo>
                      <a:lnTo>
                        <a:pt x="384" y="252"/>
                      </a:lnTo>
                      <a:lnTo>
                        <a:pt x="389" y="253"/>
                      </a:lnTo>
                      <a:lnTo>
                        <a:pt x="393" y="255"/>
                      </a:lnTo>
                      <a:lnTo>
                        <a:pt x="393" y="255"/>
                      </a:lnTo>
                      <a:lnTo>
                        <a:pt x="396" y="258"/>
                      </a:lnTo>
                      <a:lnTo>
                        <a:pt x="401" y="259"/>
                      </a:lnTo>
                      <a:lnTo>
                        <a:pt x="406" y="259"/>
                      </a:lnTo>
                      <a:lnTo>
                        <a:pt x="407" y="258"/>
                      </a:lnTo>
                      <a:lnTo>
                        <a:pt x="407" y="256"/>
                      </a:lnTo>
                      <a:lnTo>
                        <a:pt x="407" y="256"/>
                      </a:lnTo>
                      <a:lnTo>
                        <a:pt x="406" y="253"/>
                      </a:lnTo>
                      <a:lnTo>
                        <a:pt x="403" y="251"/>
                      </a:lnTo>
                      <a:lnTo>
                        <a:pt x="391" y="246"/>
                      </a:lnTo>
                      <a:lnTo>
                        <a:pt x="381" y="246"/>
                      </a:lnTo>
                      <a:lnTo>
                        <a:pt x="379" y="246"/>
                      </a:lnTo>
                      <a:lnTo>
                        <a:pt x="379" y="248"/>
                      </a:lnTo>
                      <a:lnTo>
                        <a:pt x="379" y="248"/>
                      </a:lnTo>
                      <a:close/>
                      <a:moveTo>
                        <a:pt x="354" y="225"/>
                      </a:moveTo>
                      <a:lnTo>
                        <a:pt x="354" y="225"/>
                      </a:lnTo>
                      <a:lnTo>
                        <a:pt x="352" y="226"/>
                      </a:lnTo>
                      <a:lnTo>
                        <a:pt x="347" y="228"/>
                      </a:lnTo>
                      <a:lnTo>
                        <a:pt x="343" y="228"/>
                      </a:lnTo>
                      <a:lnTo>
                        <a:pt x="340" y="226"/>
                      </a:lnTo>
                      <a:lnTo>
                        <a:pt x="340" y="226"/>
                      </a:lnTo>
                      <a:lnTo>
                        <a:pt x="337" y="225"/>
                      </a:lnTo>
                      <a:lnTo>
                        <a:pt x="336" y="225"/>
                      </a:lnTo>
                      <a:lnTo>
                        <a:pt x="333" y="228"/>
                      </a:lnTo>
                      <a:lnTo>
                        <a:pt x="332" y="231"/>
                      </a:lnTo>
                      <a:lnTo>
                        <a:pt x="332" y="235"/>
                      </a:lnTo>
                      <a:lnTo>
                        <a:pt x="332" y="235"/>
                      </a:lnTo>
                      <a:lnTo>
                        <a:pt x="335" y="236"/>
                      </a:lnTo>
                      <a:lnTo>
                        <a:pt x="340" y="239"/>
                      </a:lnTo>
                      <a:lnTo>
                        <a:pt x="347" y="241"/>
                      </a:lnTo>
                      <a:lnTo>
                        <a:pt x="350" y="241"/>
                      </a:lnTo>
                      <a:lnTo>
                        <a:pt x="356" y="239"/>
                      </a:lnTo>
                      <a:lnTo>
                        <a:pt x="356" y="239"/>
                      </a:lnTo>
                      <a:lnTo>
                        <a:pt x="363" y="236"/>
                      </a:lnTo>
                      <a:lnTo>
                        <a:pt x="370" y="235"/>
                      </a:lnTo>
                      <a:lnTo>
                        <a:pt x="374" y="235"/>
                      </a:lnTo>
                      <a:lnTo>
                        <a:pt x="377" y="233"/>
                      </a:lnTo>
                      <a:lnTo>
                        <a:pt x="379" y="232"/>
                      </a:lnTo>
                      <a:lnTo>
                        <a:pt x="379" y="232"/>
                      </a:lnTo>
                      <a:lnTo>
                        <a:pt x="377" y="229"/>
                      </a:lnTo>
                      <a:lnTo>
                        <a:pt x="376" y="228"/>
                      </a:lnTo>
                      <a:lnTo>
                        <a:pt x="367" y="225"/>
                      </a:lnTo>
                      <a:lnTo>
                        <a:pt x="359" y="224"/>
                      </a:lnTo>
                      <a:lnTo>
                        <a:pt x="356" y="224"/>
                      </a:lnTo>
                      <a:lnTo>
                        <a:pt x="354" y="225"/>
                      </a:lnTo>
                      <a:lnTo>
                        <a:pt x="354" y="2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65" name="China">
                  <a:extLst>
                    <a:ext uri="{FF2B5EF4-FFF2-40B4-BE49-F238E27FC236}">
                      <a16:creationId xmlns:a16="http://schemas.microsoft.com/office/drawing/2014/main" id="{8390C191-3BC1-FA39-CE0C-45B129C12281}"/>
                    </a:ext>
                  </a:extLst>
                </p:cNvPr>
                <p:cNvSpPr>
                  <a:spLocks noEditPoints="1"/>
                </p:cNvSpPr>
                <p:nvPr/>
              </p:nvSpPr>
              <p:spPr bwMode="auto">
                <a:xfrm>
                  <a:off x="9895735" y="1996644"/>
                  <a:ext cx="1477678" cy="1014845"/>
                </a:xfrm>
                <a:custGeom>
                  <a:avLst/>
                  <a:gdLst/>
                  <a:ahLst/>
                  <a:cxnLst>
                    <a:cxn ang="0">
                      <a:pos x="911" y="124"/>
                    </a:cxn>
                    <a:cxn ang="0">
                      <a:pos x="870" y="89"/>
                    </a:cxn>
                    <a:cxn ang="0">
                      <a:pos x="833" y="43"/>
                    </a:cxn>
                    <a:cxn ang="0">
                      <a:pos x="793" y="3"/>
                    </a:cxn>
                    <a:cxn ang="0">
                      <a:pos x="732" y="17"/>
                    </a:cxn>
                    <a:cxn ang="0">
                      <a:pos x="712" y="72"/>
                    </a:cxn>
                    <a:cxn ang="0">
                      <a:pos x="655" y="120"/>
                    </a:cxn>
                    <a:cxn ang="0">
                      <a:pos x="707" y="126"/>
                    </a:cxn>
                    <a:cxn ang="0">
                      <a:pos x="676" y="150"/>
                    </a:cxn>
                    <a:cxn ang="0">
                      <a:pos x="598" y="178"/>
                    </a:cxn>
                    <a:cxn ang="0">
                      <a:pos x="557" y="228"/>
                    </a:cxn>
                    <a:cxn ang="0">
                      <a:pos x="466" y="239"/>
                    </a:cxn>
                    <a:cxn ang="0">
                      <a:pos x="346" y="224"/>
                    </a:cxn>
                    <a:cxn ang="0">
                      <a:pos x="312" y="184"/>
                    </a:cxn>
                    <a:cxn ang="0">
                      <a:pos x="269" y="141"/>
                    </a:cxn>
                    <a:cxn ang="0">
                      <a:pos x="220" y="93"/>
                    </a:cxn>
                    <a:cxn ang="0">
                      <a:pos x="197" y="107"/>
                    </a:cxn>
                    <a:cxn ang="0">
                      <a:pos x="158" y="137"/>
                    </a:cxn>
                    <a:cxn ang="0">
                      <a:pos x="126" y="171"/>
                    </a:cxn>
                    <a:cxn ang="0">
                      <a:pos x="111" y="212"/>
                    </a:cxn>
                    <a:cxn ang="0">
                      <a:pos x="74" y="252"/>
                    </a:cxn>
                    <a:cxn ang="0">
                      <a:pos x="23" y="265"/>
                    </a:cxn>
                    <a:cxn ang="0">
                      <a:pos x="16" y="305"/>
                    </a:cxn>
                    <a:cxn ang="0">
                      <a:pos x="57" y="359"/>
                    </a:cxn>
                    <a:cxn ang="0">
                      <a:pos x="89" y="386"/>
                    </a:cxn>
                    <a:cxn ang="0">
                      <a:pos x="74" y="416"/>
                    </a:cxn>
                    <a:cxn ang="0">
                      <a:pos x="110" y="454"/>
                    </a:cxn>
                    <a:cxn ang="0">
                      <a:pos x="183" y="488"/>
                    </a:cxn>
                    <a:cxn ang="0">
                      <a:pos x="232" y="501"/>
                    </a:cxn>
                    <a:cxn ang="0">
                      <a:pos x="279" y="498"/>
                    </a:cxn>
                    <a:cxn ang="0">
                      <a:pos x="332" y="474"/>
                    </a:cxn>
                    <a:cxn ang="0">
                      <a:pos x="369" y="488"/>
                    </a:cxn>
                    <a:cxn ang="0">
                      <a:pos x="363" y="550"/>
                    </a:cxn>
                    <a:cxn ang="0">
                      <a:pos x="385" y="578"/>
                    </a:cxn>
                    <a:cxn ang="0">
                      <a:pos x="410" y="605"/>
                    </a:cxn>
                    <a:cxn ang="0">
                      <a:pos x="426" y="591"/>
                    </a:cxn>
                    <a:cxn ang="0">
                      <a:pos x="460" y="587"/>
                    </a:cxn>
                    <a:cxn ang="0">
                      <a:pos x="507" y="587"/>
                    </a:cxn>
                    <a:cxn ang="0">
                      <a:pos x="544" y="604"/>
                    </a:cxn>
                    <a:cxn ang="0">
                      <a:pos x="564" y="626"/>
                    </a:cxn>
                    <a:cxn ang="0">
                      <a:pos x="632" y="588"/>
                    </a:cxn>
                    <a:cxn ang="0">
                      <a:pos x="690" y="557"/>
                    </a:cxn>
                    <a:cxn ang="0">
                      <a:pos x="716" y="530"/>
                    </a:cxn>
                    <a:cxn ang="0">
                      <a:pos x="744" y="490"/>
                    </a:cxn>
                    <a:cxn ang="0">
                      <a:pos x="752" y="458"/>
                    </a:cxn>
                    <a:cxn ang="0">
                      <a:pos x="754" y="443"/>
                    </a:cxn>
                    <a:cxn ang="0">
                      <a:pos x="753" y="427"/>
                    </a:cxn>
                    <a:cxn ang="0">
                      <a:pos x="715" y="375"/>
                    </a:cxn>
                    <a:cxn ang="0">
                      <a:pos x="737" y="340"/>
                    </a:cxn>
                    <a:cxn ang="0">
                      <a:pos x="742" y="319"/>
                    </a:cxn>
                    <a:cxn ang="0">
                      <a:pos x="697" y="312"/>
                    </a:cxn>
                    <a:cxn ang="0">
                      <a:pos x="712" y="282"/>
                    </a:cxn>
                    <a:cxn ang="0">
                      <a:pos x="749" y="279"/>
                    </a:cxn>
                    <a:cxn ang="0">
                      <a:pos x="791" y="278"/>
                    </a:cxn>
                    <a:cxn ang="0">
                      <a:pos x="858" y="247"/>
                    </a:cxn>
                    <a:cxn ang="0">
                      <a:pos x="884" y="218"/>
                    </a:cxn>
                    <a:cxn ang="0">
                      <a:pos x="904" y="183"/>
                    </a:cxn>
                    <a:cxn ang="0">
                      <a:pos x="941" y="164"/>
                    </a:cxn>
                    <a:cxn ang="0">
                      <a:pos x="725" y="574"/>
                    </a:cxn>
                    <a:cxn ang="0">
                      <a:pos x="732" y="555"/>
                    </a:cxn>
                    <a:cxn ang="0">
                      <a:pos x="567" y="653"/>
                    </a:cxn>
                  </a:cxnLst>
                  <a:rect l="0" t="0" r="r" b="b"/>
                  <a:pathLst>
                    <a:path w="961" h="660">
                      <a:moveTo>
                        <a:pt x="959" y="118"/>
                      </a:moveTo>
                      <a:lnTo>
                        <a:pt x="959" y="118"/>
                      </a:lnTo>
                      <a:lnTo>
                        <a:pt x="958" y="116"/>
                      </a:lnTo>
                      <a:lnTo>
                        <a:pt x="958" y="113"/>
                      </a:lnTo>
                      <a:lnTo>
                        <a:pt x="954" y="113"/>
                      </a:lnTo>
                      <a:lnTo>
                        <a:pt x="949" y="113"/>
                      </a:lnTo>
                      <a:lnTo>
                        <a:pt x="946" y="114"/>
                      </a:lnTo>
                      <a:lnTo>
                        <a:pt x="946" y="114"/>
                      </a:lnTo>
                      <a:lnTo>
                        <a:pt x="942" y="116"/>
                      </a:lnTo>
                      <a:lnTo>
                        <a:pt x="938" y="116"/>
                      </a:lnTo>
                      <a:lnTo>
                        <a:pt x="934" y="117"/>
                      </a:lnTo>
                      <a:lnTo>
                        <a:pt x="931" y="120"/>
                      </a:lnTo>
                      <a:lnTo>
                        <a:pt x="931" y="120"/>
                      </a:lnTo>
                      <a:lnTo>
                        <a:pt x="928" y="123"/>
                      </a:lnTo>
                      <a:lnTo>
                        <a:pt x="925" y="124"/>
                      </a:lnTo>
                      <a:lnTo>
                        <a:pt x="917" y="124"/>
                      </a:lnTo>
                      <a:lnTo>
                        <a:pt x="917" y="124"/>
                      </a:lnTo>
                      <a:lnTo>
                        <a:pt x="911" y="124"/>
                      </a:lnTo>
                      <a:lnTo>
                        <a:pt x="905" y="123"/>
                      </a:lnTo>
                      <a:lnTo>
                        <a:pt x="901" y="120"/>
                      </a:lnTo>
                      <a:lnTo>
                        <a:pt x="901" y="117"/>
                      </a:lnTo>
                      <a:lnTo>
                        <a:pt x="901" y="117"/>
                      </a:lnTo>
                      <a:lnTo>
                        <a:pt x="899" y="114"/>
                      </a:lnTo>
                      <a:lnTo>
                        <a:pt x="898" y="111"/>
                      </a:lnTo>
                      <a:lnTo>
                        <a:pt x="897" y="107"/>
                      </a:lnTo>
                      <a:lnTo>
                        <a:pt x="897" y="104"/>
                      </a:lnTo>
                      <a:lnTo>
                        <a:pt x="897" y="104"/>
                      </a:lnTo>
                      <a:lnTo>
                        <a:pt x="897" y="101"/>
                      </a:lnTo>
                      <a:lnTo>
                        <a:pt x="894" y="100"/>
                      </a:lnTo>
                      <a:lnTo>
                        <a:pt x="890" y="99"/>
                      </a:lnTo>
                      <a:lnTo>
                        <a:pt x="885" y="96"/>
                      </a:lnTo>
                      <a:lnTo>
                        <a:pt x="885" y="96"/>
                      </a:lnTo>
                      <a:lnTo>
                        <a:pt x="881" y="93"/>
                      </a:lnTo>
                      <a:lnTo>
                        <a:pt x="877" y="90"/>
                      </a:lnTo>
                      <a:lnTo>
                        <a:pt x="872" y="89"/>
                      </a:lnTo>
                      <a:lnTo>
                        <a:pt x="870" y="89"/>
                      </a:lnTo>
                      <a:lnTo>
                        <a:pt x="870" y="89"/>
                      </a:lnTo>
                      <a:lnTo>
                        <a:pt x="867" y="89"/>
                      </a:lnTo>
                      <a:lnTo>
                        <a:pt x="864" y="87"/>
                      </a:lnTo>
                      <a:lnTo>
                        <a:pt x="860" y="84"/>
                      </a:lnTo>
                      <a:lnTo>
                        <a:pt x="854" y="83"/>
                      </a:lnTo>
                      <a:lnTo>
                        <a:pt x="854" y="83"/>
                      </a:lnTo>
                      <a:lnTo>
                        <a:pt x="850" y="82"/>
                      </a:lnTo>
                      <a:lnTo>
                        <a:pt x="847" y="80"/>
                      </a:lnTo>
                      <a:lnTo>
                        <a:pt x="847" y="77"/>
                      </a:lnTo>
                      <a:lnTo>
                        <a:pt x="848" y="74"/>
                      </a:lnTo>
                      <a:lnTo>
                        <a:pt x="848" y="74"/>
                      </a:lnTo>
                      <a:lnTo>
                        <a:pt x="847" y="70"/>
                      </a:lnTo>
                      <a:lnTo>
                        <a:pt x="844" y="66"/>
                      </a:lnTo>
                      <a:lnTo>
                        <a:pt x="840" y="54"/>
                      </a:lnTo>
                      <a:lnTo>
                        <a:pt x="840" y="54"/>
                      </a:lnTo>
                      <a:lnTo>
                        <a:pt x="838" y="52"/>
                      </a:lnTo>
                      <a:lnTo>
                        <a:pt x="835" y="47"/>
                      </a:lnTo>
                      <a:lnTo>
                        <a:pt x="833" y="43"/>
                      </a:lnTo>
                      <a:lnTo>
                        <a:pt x="830" y="36"/>
                      </a:lnTo>
                      <a:lnTo>
                        <a:pt x="830" y="36"/>
                      </a:lnTo>
                      <a:lnTo>
                        <a:pt x="828" y="29"/>
                      </a:lnTo>
                      <a:lnTo>
                        <a:pt x="826" y="26"/>
                      </a:lnTo>
                      <a:lnTo>
                        <a:pt x="823" y="25"/>
                      </a:lnTo>
                      <a:lnTo>
                        <a:pt x="823" y="22"/>
                      </a:lnTo>
                      <a:lnTo>
                        <a:pt x="823" y="22"/>
                      </a:lnTo>
                      <a:lnTo>
                        <a:pt x="823" y="19"/>
                      </a:lnTo>
                      <a:lnTo>
                        <a:pt x="821" y="17"/>
                      </a:lnTo>
                      <a:lnTo>
                        <a:pt x="818" y="15"/>
                      </a:lnTo>
                      <a:lnTo>
                        <a:pt x="816" y="12"/>
                      </a:lnTo>
                      <a:lnTo>
                        <a:pt x="813" y="9"/>
                      </a:lnTo>
                      <a:lnTo>
                        <a:pt x="813" y="9"/>
                      </a:lnTo>
                      <a:lnTo>
                        <a:pt x="808" y="8"/>
                      </a:lnTo>
                      <a:lnTo>
                        <a:pt x="804" y="6"/>
                      </a:lnTo>
                      <a:lnTo>
                        <a:pt x="798" y="6"/>
                      </a:lnTo>
                      <a:lnTo>
                        <a:pt x="793" y="3"/>
                      </a:lnTo>
                      <a:lnTo>
                        <a:pt x="793" y="3"/>
                      </a:lnTo>
                      <a:lnTo>
                        <a:pt x="787" y="2"/>
                      </a:lnTo>
                      <a:lnTo>
                        <a:pt x="783" y="2"/>
                      </a:lnTo>
                      <a:lnTo>
                        <a:pt x="779" y="2"/>
                      </a:lnTo>
                      <a:lnTo>
                        <a:pt x="774" y="0"/>
                      </a:lnTo>
                      <a:lnTo>
                        <a:pt x="774" y="0"/>
                      </a:lnTo>
                      <a:lnTo>
                        <a:pt x="769" y="0"/>
                      </a:lnTo>
                      <a:lnTo>
                        <a:pt x="762" y="0"/>
                      </a:lnTo>
                      <a:lnTo>
                        <a:pt x="752" y="3"/>
                      </a:lnTo>
                      <a:lnTo>
                        <a:pt x="752" y="3"/>
                      </a:lnTo>
                      <a:lnTo>
                        <a:pt x="743" y="3"/>
                      </a:lnTo>
                      <a:lnTo>
                        <a:pt x="736" y="5"/>
                      </a:lnTo>
                      <a:lnTo>
                        <a:pt x="733" y="6"/>
                      </a:lnTo>
                      <a:lnTo>
                        <a:pt x="730" y="9"/>
                      </a:lnTo>
                      <a:lnTo>
                        <a:pt x="730" y="9"/>
                      </a:lnTo>
                      <a:lnTo>
                        <a:pt x="727" y="15"/>
                      </a:lnTo>
                      <a:lnTo>
                        <a:pt x="727" y="17"/>
                      </a:lnTo>
                      <a:lnTo>
                        <a:pt x="730" y="17"/>
                      </a:lnTo>
                      <a:lnTo>
                        <a:pt x="732" y="17"/>
                      </a:lnTo>
                      <a:lnTo>
                        <a:pt x="732" y="17"/>
                      </a:lnTo>
                      <a:lnTo>
                        <a:pt x="733" y="19"/>
                      </a:lnTo>
                      <a:lnTo>
                        <a:pt x="734" y="22"/>
                      </a:lnTo>
                      <a:lnTo>
                        <a:pt x="737" y="29"/>
                      </a:lnTo>
                      <a:lnTo>
                        <a:pt x="737" y="29"/>
                      </a:lnTo>
                      <a:lnTo>
                        <a:pt x="736" y="32"/>
                      </a:lnTo>
                      <a:lnTo>
                        <a:pt x="734" y="35"/>
                      </a:lnTo>
                      <a:lnTo>
                        <a:pt x="730" y="37"/>
                      </a:lnTo>
                      <a:lnTo>
                        <a:pt x="730" y="37"/>
                      </a:lnTo>
                      <a:lnTo>
                        <a:pt x="727" y="39"/>
                      </a:lnTo>
                      <a:lnTo>
                        <a:pt x="725" y="43"/>
                      </a:lnTo>
                      <a:lnTo>
                        <a:pt x="720" y="53"/>
                      </a:lnTo>
                      <a:lnTo>
                        <a:pt x="720" y="53"/>
                      </a:lnTo>
                      <a:lnTo>
                        <a:pt x="715" y="62"/>
                      </a:lnTo>
                      <a:lnTo>
                        <a:pt x="713" y="66"/>
                      </a:lnTo>
                      <a:lnTo>
                        <a:pt x="712" y="69"/>
                      </a:lnTo>
                      <a:lnTo>
                        <a:pt x="712" y="69"/>
                      </a:lnTo>
                      <a:lnTo>
                        <a:pt x="712" y="72"/>
                      </a:lnTo>
                      <a:lnTo>
                        <a:pt x="710" y="73"/>
                      </a:lnTo>
                      <a:lnTo>
                        <a:pt x="705" y="76"/>
                      </a:lnTo>
                      <a:lnTo>
                        <a:pt x="705" y="76"/>
                      </a:lnTo>
                      <a:lnTo>
                        <a:pt x="697" y="80"/>
                      </a:lnTo>
                      <a:lnTo>
                        <a:pt x="690" y="84"/>
                      </a:lnTo>
                      <a:lnTo>
                        <a:pt x="690" y="84"/>
                      </a:lnTo>
                      <a:lnTo>
                        <a:pt x="682" y="84"/>
                      </a:lnTo>
                      <a:lnTo>
                        <a:pt x="676" y="82"/>
                      </a:lnTo>
                      <a:lnTo>
                        <a:pt x="675" y="80"/>
                      </a:lnTo>
                      <a:lnTo>
                        <a:pt x="675" y="80"/>
                      </a:lnTo>
                      <a:lnTo>
                        <a:pt x="673" y="79"/>
                      </a:lnTo>
                      <a:lnTo>
                        <a:pt x="670" y="77"/>
                      </a:lnTo>
                      <a:lnTo>
                        <a:pt x="658" y="103"/>
                      </a:lnTo>
                      <a:lnTo>
                        <a:pt x="656" y="111"/>
                      </a:lnTo>
                      <a:lnTo>
                        <a:pt x="656" y="111"/>
                      </a:lnTo>
                      <a:lnTo>
                        <a:pt x="653" y="113"/>
                      </a:lnTo>
                      <a:lnTo>
                        <a:pt x="652" y="116"/>
                      </a:lnTo>
                      <a:lnTo>
                        <a:pt x="655" y="120"/>
                      </a:lnTo>
                      <a:lnTo>
                        <a:pt x="655" y="120"/>
                      </a:lnTo>
                      <a:lnTo>
                        <a:pt x="659" y="123"/>
                      </a:lnTo>
                      <a:lnTo>
                        <a:pt x="662" y="123"/>
                      </a:lnTo>
                      <a:lnTo>
                        <a:pt x="665" y="121"/>
                      </a:lnTo>
                      <a:lnTo>
                        <a:pt x="670" y="120"/>
                      </a:lnTo>
                      <a:lnTo>
                        <a:pt x="670" y="120"/>
                      </a:lnTo>
                      <a:lnTo>
                        <a:pt x="678" y="121"/>
                      </a:lnTo>
                      <a:lnTo>
                        <a:pt x="682" y="124"/>
                      </a:lnTo>
                      <a:lnTo>
                        <a:pt x="685" y="124"/>
                      </a:lnTo>
                      <a:lnTo>
                        <a:pt x="686" y="124"/>
                      </a:lnTo>
                      <a:lnTo>
                        <a:pt x="686" y="123"/>
                      </a:lnTo>
                      <a:lnTo>
                        <a:pt x="686" y="123"/>
                      </a:lnTo>
                      <a:lnTo>
                        <a:pt x="689" y="118"/>
                      </a:lnTo>
                      <a:lnTo>
                        <a:pt x="693" y="117"/>
                      </a:lnTo>
                      <a:lnTo>
                        <a:pt x="697" y="117"/>
                      </a:lnTo>
                      <a:lnTo>
                        <a:pt x="702" y="120"/>
                      </a:lnTo>
                      <a:lnTo>
                        <a:pt x="702" y="120"/>
                      </a:lnTo>
                      <a:lnTo>
                        <a:pt x="707" y="126"/>
                      </a:lnTo>
                      <a:lnTo>
                        <a:pt x="715" y="131"/>
                      </a:lnTo>
                      <a:lnTo>
                        <a:pt x="720" y="137"/>
                      </a:lnTo>
                      <a:lnTo>
                        <a:pt x="722" y="140"/>
                      </a:lnTo>
                      <a:lnTo>
                        <a:pt x="723" y="143"/>
                      </a:lnTo>
                      <a:lnTo>
                        <a:pt x="723" y="143"/>
                      </a:lnTo>
                      <a:lnTo>
                        <a:pt x="722" y="144"/>
                      </a:lnTo>
                      <a:lnTo>
                        <a:pt x="720" y="146"/>
                      </a:lnTo>
                      <a:lnTo>
                        <a:pt x="716" y="146"/>
                      </a:lnTo>
                      <a:lnTo>
                        <a:pt x="712" y="146"/>
                      </a:lnTo>
                      <a:lnTo>
                        <a:pt x="706" y="144"/>
                      </a:lnTo>
                      <a:lnTo>
                        <a:pt x="706" y="144"/>
                      </a:lnTo>
                      <a:lnTo>
                        <a:pt x="702" y="144"/>
                      </a:lnTo>
                      <a:lnTo>
                        <a:pt x="696" y="146"/>
                      </a:lnTo>
                      <a:lnTo>
                        <a:pt x="690" y="147"/>
                      </a:lnTo>
                      <a:lnTo>
                        <a:pt x="686" y="148"/>
                      </a:lnTo>
                      <a:lnTo>
                        <a:pt x="686" y="148"/>
                      </a:lnTo>
                      <a:lnTo>
                        <a:pt x="680" y="148"/>
                      </a:lnTo>
                      <a:lnTo>
                        <a:pt x="676" y="150"/>
                      </a:lnTo>
                      <a:lnTo>
                        <a:pt x="670" y="153"/>
                      </a:lnTo>
                      <a:lnTo>
                        <a:pt x="666" y="157"/>
                      </a:lnTo>
                      <a:lnTo>
                        <a:pt x="666" y="157"/>
                      </a:lnTo>
                      <a:lnTo>
                        <a:pt x="662" y="161"/>
                      </a:lnTo>
                      <a:lnTo>
                        <a:pt x="661" y="165"/>
                      </a:lnTo>
                      <a:lnTo>
                        <a:pt x="656" y="168"/>
                      </a:lnTo>
                      <a:lnTo>
                        <a:pt x="652" y="170"/>
                      </a:lnTo>
                      <a:lnTo>
                        <a:pt x="652" y="170"/>
                      </a:lnTo>
                      <a:lnTo>
                        <a:pt x="641" y="171"/>
                      </a:lnTo>
                      <a:lnTo>
                        <a:pt x="635" y="174"/>
                      </a:lnTo>
                      <a:lnTo>
                        <a:pt x="628" y="177"/>
                      </a:lnTo>
                      <a:lnTo>
                        <a:pt x="628" y="177"/>
                      </a:lnTo>
                      <a:lnTo>
                        <a:pt x="619" y="181"/>
                      </a:lnTo>
                      <a:lnTo>
                        <a:pt x="612" y="183"/>
                      </a:lnTo>
                      <a:lnTo>
                        <a:pt x="606" y="181"/>
                      </a:lnTo>
                      <a:lnTo>
                        <a:pt x="602" y="180"/>
                      </a:lnTo>
                      <a:lnTo>
                        <a:pt x="602" y="180"/>
                      </a:lnTo>
                      <a:lnTo>
                        <a:pt x="598" y="178"/>
                      </a:lnTo>
                      <a:lnTo>
                        <a:pt x="594" y="178"/>
                      </a:lnTo>
                      <a:lnTo>
                        <a:pt x="589" y="180"/>
                      </a:lnTo>
                      <a:lnTo>
                        <a:pt x="587" y="184"/>
                      </a:lnTo>
                      <a:lnTo>
                        <a:pt x="587" y="184"/>
                      </a:lnTo>
                      <a:lnTo>
                        <a:pt x="585" y="185"/>
                      </a:lnTo>
                      <a:lnTo>
                        <a:pt x="585" y="188"/>
                      </a:lnTo>
                      <a:lnTo>
                        <a:pt x="588" y="192"/>
                      </a:lnTo>
                      <a:lnTo>
                        <a:pt x="589" y="197"/>
                      </a:lnTo>
                      <a:lnTo>
                        <a:pt x="591" y="202"/>
                      </a:lnTo>
                      <a:lnTo>
                        <a:pt x="591" y="202"/>
                      </a:lnTo>
                      <a:lnTo>
                        <a:pt x="589" y="205"/>
                      </a:lnTo>
                      <a:lnTo>
                        <a:pt x="588" y="207"/>
                      </a:lnTo>
                      <a:lnTo>
                        <a:pt x="584" y="210"/>
                      </a:lnTo>
                      <a:lnTo>
                        <a:pt x="577" y="212"/>
                      </a:lnTo>
                      <a:lnTo>
                        <a:pt x="571" y="218"/>
                      </a:lnTo>
                      <a:lnTo>
                        <a:pt x="571" y="218"/>
                      </a:lnTo>
                      <a:lnTo>
                        <a:pt x="564" y="224"/>
                      </a:lnTo>
                      <a:lnTo>
                        <a:pt x="557" y="228"/>
                      </a:lnTo>
                      <a:lnTo>
                        <a:pt x="548" y="229"/>
                      </a:lnTo>
                      <a:lnTo>
                        <a:pt x="542" y="229"/>
                      </a:lnTo>
                      <a:lnTo>
                        <a:pt x="542" y="229"/>
                      </a:lnTo>
                      <a:lnTo>
                        <a:pt x="527" y="228"/>
                      </a:lnTo>
                      <a:lnTo>
                        <a:pt x="515" y="228"/>
                      </a:lnTo>
                      <a:lnTo>
                        <a:pt x="511" y="229"/>
                      </a:lnTo>
                      <a:lnTo>
                        <a:pt x="505" y="231"/>
                      </a:lnTo>
                      <a:lnTo>
                        <a:pt x="505" y="231"/>
                      </a:lnTo>
                      <a:lnTo>
                        <a:pt x="497" y="237"/>
                      </a:lnTo>
                      <a:lnTo>
                        <a:pt x="488" y="241"/>
                      </a:lnTo>
                      <a:lnTo>
                        <a:pt x="483" y="245"/>
                      </a:lnTo>
                      <a:lnTo>
                        <a:pt x="478" y="245"/>
                      </a:lnTo>
                      <a:lnTo>
                        <a:pt x="478" y="245"/>
                      </a:lnTo>
                      <a:lnTo>
                        <a:pt x="474" y="244"/>
                      </a:lnTo>
                      <a:lnTo>
                        <a:pt x="473" y="242"/>
                      </a:lnTo>
                      <a:lnTo>
                        <a:pt x="470" y="239"/>
                      </a:lnTo>
                      <a:lnTo>
                        <a:pt x="466" y="239"/>
                      </a:lnTo>
                      <a:lnTo>
                        <a:pt x="466" y="239"/>
                      </a:lnTo>
                      <a:lnTo>
                        <a:pt x="460" y="239"/>
                      </a:lnTo>
                      <a:lnTo>
                        <a:pt x="457" y="239"/>
                      </a:lnTo>
                      <a:lnTo>
                        <a:pt x="449" y="235"/>
                      </a:lnTo>
                      <a:lnTo>
                        <a:pt x="449" y="235"/>
                      </a:lnTo>
                      <a:lnTo>
                        <a:pt x="446" y="234"/>
                      </a:lnTo>
                      <a:lnTo>
                        <a:pt x="441" y="234"/>
                      </a:lnTo>
                      <a:lnTo>
                        <a:pt x="437" y="234"/>
                      </a:lnTo>
                      <a:lnTo>
                        <a:pt x="431" y="231"/>
                      </a:lnTo>
                      <a:lnTo>
                        <a:pt x="431" y="231"/>
                      </a:lnTo>
                      <a:lnTo>
                        <a:pt x="424" y="228"/>
                      </a:lnTo>
                      <a:lnTo>
                        <a:pt x="416" y="227"/>
                      </a:lnTo>
                      <a:lnTo>
                        <a:pt x="403" y="225"/>
                      </a:lnTo>
                      <a:lnTo>
                        <a:pt x="403" y="225"/>
                      </a:lnTo>
                      <a:lnTo>
                        <a:pt x="385" y="224"/>
                      </a:lnTo>
                      <a:lnTo>
                        <a:pt x="365" y="224"/>
                      </a:lnTo>
                      <a:lnTo>
                        <a:pt x="365" y="224"/>
                      </a:lnTo>
                      <a:lnTo>
                        <a:pt x="352" y="224"/>
                      </a:lnTo>
                      <a:lnTo>
                        <a:pt x="346" y="224"/>
                      </a:lnTo>
                      <a:lnTo>
                        <a:pt x="345" y="222"/>
                      </a:lnTo>
                      <a:lnTo>
                        <a:pt x="343" y="222"/>
                      </a:lnTo>
                      <a:lnTo>
                        <a:pt x="343" y="222"/>
                      </a:lnTo>
                      <a:lnTo>
                        <a:pt x="342" y="218"/>
                      </a:lnTo>
                      <a:lnTo>
                        <a:pt x="339" y="215"/>
                      </a:lnTo>
                      <a:lnTo>
                        <a:pt x="336" y="211"/>
                      </a:lnTo>
                      <a:lnTo>
                        <a:pt x="335" y="205"/>
                      </a:lnTo>
                      <a:lnTo>
                        <a:pt x="335" y="205"/>
                      </a:lnTo>
                      <a:lnTo>
                        <a:pt x="332" y="200"/>
                      </a:lnTo>
                      <a:lnTo>
                        <a:pt x="329" y="195"/>
                      </a:lnTo>
                      <a:lnTo>
                        <a:pt x="326" y="192"/>
                      </a:lnTo>
                      <a:lnTo>
                        <a:pt x="322" y="192"/>
                      </a:lnTo>
                      <a:lnTo>
                        <a:pt x="322" y="192"/>
                      </a:lnTo>
                      <a:lnTo>
                        <a:pt x="319" y="190"/>
                      </a:lnTo>
                      <a:lnTo>
                        <a:pt x="316" y="188"/>
                      </a:lnTo>
                      <a:lnTo>
                        <a:pt x="315" y="185"/>
                      </a:lnTo>
                      <a:lnTo>
                        <a:pt x="312" y="184"/>
                      </a:lnTo>
                      <a:lnTo>
                        <a:pt x="312" y="184"/>
                      </a:lnTo>
                      <a:lnTo>
                        <a:pt x="309" y="184"/>
                      </a:lnTo>
                      <a:lnTo>
                        <a:pt x="308" y="181"/>
                      </a:lnTo>
                      <a:lnTo>
                        <a:pt x="303" y="178"/>
                      </a:lnTo>
                      <a:lnTo>
                        <a:pt x="299" y="177"/>
                      </a:lnTo>
                      <a:lnTo>
                        <a:pt x="299" y="177"/>
                      </a:lnTo>
                      <a:lnTo>
                        <a:pt x="292" y="177"/>
                      </a:lnTo>
                      <a:lnTo>
                        <a:pt x="281" y="175"/>
                      </a:lnTo>
                      <a:lnTo>
                        <a:pt x="269" y="173"/>
                      </a:lnTo>
                      <a:lnTo>
                        <a:pt x="265" y="171"/>
                      </a:lnTo>
                      <a:lnTo>
                        <a:pt x="264" y="168"/>
                      </a:lnTo>
                      <a:lnTo>
                        <a:pt x="264" y="168"/>
                      </a:lnTo>
                      <a:lnTo>
                        <a:pt x="262" y="165"/>
                      </a:lnTo>
                      <a:lnTo>
                        <a:pt x="264" y="163"/>
                      </a:lnTo>
                      <a:lnTo>
                        <a:pt x="266" y="158"/>
                      </a:lnTo>
                      <a:lnTo>
                        <a:pt x="266" y="155"/>
                      </a:lnTo>
                      <a:lnTo>
                        <a:pt x="266" y="155"/>
                      </a:lnTo>
                      <a:lnTo>
                        <a:pt x="269" y="146"/>
                      </a:lnTo>
                      <a:lnTo>
                        <a:pt x="269" y="141"/>
                      </a:lnTo>
                      <a:lnTo>
                        <a:pt x="268" y="140"/>
                      </a:lnTo>
                      <a:lnTo>
                        <a:pt x="268" y="140"/>
                      </a:lnTo>
                      <a:lnTo>
                        <a:pt x="262" y="134"/>
                      </a:lnTo>
                      <a:lnTo>
                        <a:pt x="261" y="131"/>
                      </a:lnTo>
                      <a:lnTo>
                        <a:pt x="259" y="127"/>
                      </a:lnTo>
                      <a:lnTo>
                        <a:pt x="259" y="127"/>
                      </a:lnTo>
                      <a:lnTo>
                        <a:pt x="258" y="123"/>
                      </a:lnTo>
                      <a:lnTo>
                        <a:pt x="254" y="120"/>
                      </a:lnTo>
                      <a:lnTo>
                        <a:pt x="249" y="117"/>
                      </a:lnTo>
                      <a:lnTo>
                        <a:pt x="245" y="116"/>
                      </a:lnTo>
                      <a:lnTo>
                        <a:pt x="245" y="116"/>
                      </a:lnTo>
                      <a:lnTo>
                        <a:pt x="242" y="116"/>
                      </a:lnTo>
                      <a:lnTo>
                        <a:pt x="238" y="113"/>
                      </a:lnTo>
                      <a:lnTo>
                        <a:pt x="231" y="109"/>
                      </a:lnTo>
                      <a:lnTo>
                        <a:pt x="231" y="109"/>
                      </a:lnTo>
                      <a:lnTo>
                        <a:pt x="224" y="103"/>
                      </a:lnTo>
                      <a:lnTo>
                        <a:pt x="222" y="100"/>
                      </a:lnTo>
                      <a:lnTo>
                        <a:pt x="220" y="93"/>
                      </a:lnTo>
                      <a:lnTo>
                        <a:pt x="220" y="93"/>
                      </a:lnTo>
                      <a:lnTo>
                        <a:pt x="220" y="91"/>
                      </a:lnTo>
                      <a:lnTo>
                        <a:pt x="220" y="91"/>
                      </a:lnTo>
                      <a:lnTo>
                        <a:pt x="214" y="90"/>
                      </a:lnTo>
                      <a:lnTo>
                        <a:pt x="214" y="90"/>
                      </a:lnTo>
                      <a:lnTo>
                        <a:pt x="211" y="90"/>
                      </a:lnTo>
                      <a:lnTo>
                        <a:pt x="210" y="87"/>
                      </a:lnTo>
                      <a:lnTo>
                        <a:pt x="210" y="87"/>
                      </a:lnTo>
                      <a:lnTo>
                        <a:pt x="208" y="91"/>
                      </a:lnTo>
                      <a:lnTo>
                        <a:pt x="205" y="93"/>
                      </a:lnTo>
                      <a:lnTo>
                        <a:pt x="204" y="96"/>
                      </a:lnTo>
                      <a:lnTo>
                        <a:pt x="204" y="99"/>
                      </a:lnTo>
                      <a:lnTo>
                        <a:pt x="204" y="99"/>
                      </a:lnTo>
                      <a:lnTo>
                        <a:pt x="202" y="101"/>
                      </a:lnTo>
                      <a:lnTo>
                        <a:pt x="202" y="104"/>
                      </a:lnTo>
                      <a:lnTo>
                        <a:pt x="200" y="106"/>
                      </a:lnTo>
                      <a:lnTo>
                        <a:pt x="197" y="107"/>
                      </a:lnTo>
                      <a:lnTo>
                        <a:pt x="197" y="107"/>
                      </a:lnTo>
                      <a:lnTo>
                        <a:pt x="192" y="107"/>
                      </a:lnTo>
                      <a:lnTo>
                        <a:pt x="190" y="110"/>
                      </a:lnTo>
                      <a:lnTo>
                        <a:pt x="187" y="114"/>
                      </a:lnTo>
                      <a:lnTo>
                        <a:pt x="185" y="120"/>
                      </a:lnTo>
                      <a:lnTo>
                        <a:pt x="185" y="120"/>
                      </a:lnTo>
                      <a:lnTo>
                        <a:pt x="187" y="124"/>
                      </a:lnTo>
                      <a:lnTo>
                        <a:pt x="188" y="127"/>
                      </a:lnTo>
                      <a:lnTo>
                        <a:pt x="188" y="130"/>
                      </a:lnTo>
                      <a:lnTo>
                        <a:pt x="188" y="133"/>
                      </a:lnTo>
                      <a:lnTo>
                        <a:pt x="188" y="133"/>
                      </a:lnTo>
                      <a:lnTo>
                        <a:pt x="185" y="134"/>
                      </a:lnTo>
                      <a:lnTo>
                        <a:pt x="181" y="137"/>
                      </a:lnTo>
                      <a:lnTo>
                        <a:pt x="177" y="138"/>
                      </a:lnTo>
                      <a:lnTo>
                        <a:pt x="173" y="137"/>
                      </a:lnTo>
                      <a:lnTo>
                        <a:pt x="173" y="137"/>
                      </a:lnTo>
                      <a:lnTo>
                        <a:pt x="167" y="137"/>
                      </a:lnTo>
                      <a:lnTo>
                        <a:pt x="158" y="137"/>
                      </a:lnTo>
                      <a:lnTo>
                        <a:pt x="158" y="137"/>
                      </a:lnTo>
                      <a:lnTo>
                        <a:pt x="154" y="136"/>
                      </a:lnTo>
                      <a:lnTo>
                        <a:pt x="151" y="133"/>
                      </a:lnTo>
                      <a:lnTo>
                        <a:pt x="150" y="133"/>
                      </a:lnTo>
                      <a:lnTo>
                        <a:pt x="147" y="137"/>
                      </a:lnTo>
                      <a:lnTo>
                        <a:pt x="147" y="137"/>
                      </a:lnTo>
                      <a:lnTo>
                        <a:pt x="141" y="154"/>
                      </a:lnTo>
                      <a:lnTo>
                        <a:pt x="138" y="163"/>
                      </a:lnTo>
                      <a:lnTo>
                        <a:pt x="137" y="165"/>
                      </a:lnTo>
                      <a:lnTo>
                        <a:pt x="138" y="167"/>
                      </a:lnTo>
                      <a:lnTo>
                        <a:pt x="138" y="167"/>
                      </a:lnTo>
                      <a:lnTo>
                        <a:pt x="140" y="170"/>
                      </a:lnTo>
                      <a:lnTo>
                        <a:pt x="140" y="171"/>
                      </a:lnTo>
                      <a:lnTo>
                        <a:pt x="140" y="174"/>
                      </a:lnTo>
                      <a:lnTo>
                        <a:pt x="138" y="174"/>
                      </a:lnTo>
                      <a:lnTo>
                        <a:pt x="138" y="174"/>
                      </a:lnTo>
                      <a:lnTo>
                        <a:pt x="131" y="174"/>
                      </a:lnTo>
                      <a:lnTo>
                        <a:pt x="126" y="171"/>
                      </a:lnTo>
                      <a:lnTo>
                        <a:pt x="126" y="171"/>
                      </a:lnTo>
                      <a:lnTo>
                        <a:pt x="124" y="171"/>
                      </a:lnTo>
                      <a:lnTo>
                        <a:pt x="120" y="173"/>
                      </a:lnTo>
                      <a:lnTo>
                        <a:pt x="116" y="174"/>
                      </a:lnTo>
                      <a:lnTo>
                        <a:pt x="111" y="174"/>
                      </a:lnTo>
                      <a:lnTo>
                        <a:pt x="111" y="174"/>
                      </a:lnTo>
                      <a:lnTo>
                        <a:pt x="104" y="177"/>
                      </a:lnTo>
                      <a:lnTo>
                        <a:pt x="101" y="180"/>
                      </a:lnTo>
                      <a:lnTo>
                        <a:pt x="101" y="180"/>
                      </a:lnTo>
                      <a:lnTo>
                        <a:pt x="101" y="181"/>
                      </a:lnTo>
                      <a:lnTo>
                        <a:pt x="101" y="181"/>
                      </a:lnTo>
                      <a:lnTo>
                        <a:pt x="104" y="184"/>
                      </a:lnTo>
                      <a:lnTo>
                        <a:pt x="106" y="187"/>
                      </a:lnTo>
                      <a:lnTo>
                        <a:pt x="106" y="195"/>
                      </a:lnTo>
                      <a:lnTo>
                        <a:pt x="106" y="195"/>
                      </a:lnTo>
                      <a:lnTo>
                        <a:pt x="107" y="198"/>
                      </a:lnTo>
                      <a:lnTo>
                        <a:pt x="109" y="204"/>
                      </a:lnTo>
                      <a:lnTo>
                        <a:pt x="111" y="210"/>
                      </a:lnTo>
                      <a:lnTo>
                        <a:pt x="111" y="212"/>
                      </a:lnTo>
                      <a:lnTo>
                        <a:pt x="111" y="212"/>
                      </a:lnTo>
                      <a:lnTo>
                        <a:pt x="110" y="215"/>
                      </a:lnTo>
                      <a:lnTo>
                        <a:pt x="107" y="218"/>
                      </a:lnTo>
                      <a:lnTo>
                        <a:pt x="104" y="221"/>
                      </a:lnTo>
                      <a:lnTo>
                        <a:pt x="103" y="225"/>
                      </a:lnTo>
                      <a:lnTo>
                        <a:pt x="103" y="225"/>
                      </a:lnTo>
                      <a:lnTo>
                        <a:pt x="104" y="231"/>
                      </a:lnTo>
                      <a:lnTo>
                        <a:pt x="103" y="234"/>
                      </a:lnTo>
                      <a:lnTo>
                        <a:pt x="103" y="235"/>
                      </a:lnTo>
                      <a:lnTo>
                        <a:pt x="103" y="235"/>
                      </a:lnTo>
                      <a:lnTo>
                        <a:pt x="96" y="238"/>
                      </a:lnTo>
                      <a:lnTo>
                        <a:pt x="89" y="242"/>
                      </a:lnTo>
                      <a:lnTo>
                        <a:pt x="89" y="242"/>
                      </a:lnTo>
                      <a:lnTo>
                        <a:pt x="82" y="245"/>
                      </a:lnTo>
                      <a:lnTo>
                        <a:pt x="77" y="247"/>
                      </a:lnTo>
                      <a:lnTo>
                        <a:pt x="76" y="249"/>
                      </a:lnTo>
                      <a:lnTo>
                        <a:pt x="76" y="249"/>
                      </a:lnTo>
                      <a:lnTo>
                        <a:pt x="74" y="252"/>
                      </a:lnTo>
                      <a:lnTo>
                        <a:pt x="72" y="255"/>
                      </a:lnTo>
                      <a:lnTo>
                        <a:pt x="67" y="256"/>
                      </a:lnTo>
                      <a:lnTo>
                        <a:pt x="63" y="256"/>
                      </a:lnTo>
                      <a:lnTo>
                        <a:pt x="63" y="256"/>
                      </a:lnTo>
                      <a:lnTo>
                        <a:pt x="54" y="255"/>
                      </a:lnTo>
                      <a:lnTo>
                        <a:pt x="52" y="256"/>
                      </a:lnTo>
                      <a:lnTo>
                        <a:pt x="49" y="261"/>
                      </a:lnTo>
                      <a:lnTo>
                        <a:pt x="49" y="261"/>
                      </a:lnTo>
                      <a:lnTo>
                        <a:pt x="45" y="264"/>
                      </a:lnTo>
                      <a:lnTo>
                        <a:pt x="43" y="265"/>
                      </a:lnTo>
                      <a:lnTo>
                        <a:pt x="39" y="266"/>
                      </a:lnTo>
                      <a:lnTo>
                        <a:pt x="39" y="266"/>
                      </a:lnTo>
                      <a:lnTo>
                        <a:pt x="36" y="268"/>
                      </a:lnTo>
                      <a:lnTo>
                        <a:pt x="33" y="266"/>
                      </a:lnTo>
                      <a:lnTo>
                        <a:pt x="29" y="264"/>
                      </a:lnTo>
                      <a:lnTo>
                        <a:pt x="29" y="264"/>
                      </a:lnTo>
                      <a:lnTo>
                        <a:pt x="26" y="264"/>
                      </a:lnTo>
                      <a:lnTo>
                        <a:pt x="23" y="265"/>
                      </a:lnTo>
                      <a:lnTo>
                        <a:pt x="19" y="266"/>
                      </a:lnTo>
                      <a:lnTo>
                        <a:pt x="19" y="266"/>
                      </a:lnTo>
                      <a:lnTo>
                        <a:pt x="17" y="268"/>
                      </a:lnTo>
                      <a:lnTo>
                        <a:pt x="15" y="269"/>
                      </a:lnTo>
                      <a:lnTo>
                        <a:pt x="13" y="271"/>
                      </a:lnTo>
                      <a:lnTo>
                        <a:pt x="10" y="272"/>
                      </a:lnTo>
                      <a:lnTo>
                        <a:pt x="10" y="272"/>
                      </a:lnTo>
                      <a:lnTo>
                        <a:pt x="5" y="274"/>
                      </a:lnTo>
                      <a:lnTo>
                        <a:pt x="3" y="275"/>
                      </a:lnTo>
                      <a:lnTo>
                        <a:pt x="3" y="276"/>
                      </a:lnTo>
                      <a:lnTo>
                        <a:pt x="3" y="276"/>
                      </a:lnTo>
                      <a:lnTo>
                        <a:pt x="2" y="281"/>
                      </a:lnTo>
                      <a:lnTo>
                        <a:pt x="0" y="285"/>
                      </a:lnTo>
                      <a:lnTo>
                        <a:pt x="0" y="285"/>
                      </a:lnTo>
                      <a:lnTo>
                        <a:pt x="3" y="299"/>
                      </a:lnTo>
                      <a:lnTo>
                        <a:pt x="3" y="299"/>
                      </a:lnTo>
                      <a:lnTo>
                        <a:pt x="10" y="302"/>
                      </a:lnTo>
                      <a:lnTo>
                        <a:pt x="16" y="305"/>
                      </a:lnTo>
                      <a:lnTo>
                        <a:pt x="17" y="306"/>
                      </a:lnTo>
                      <a:lnTo>
                        <a:pt x="19" y="309"/>
                      </a:lnTo>
                      <a:lnTo>
                        <a:pt x="19" y="309"/>
                      </a:lnTo>
                      <a:lnTo>
                        <a:pt x="22" y="330"/>
                      </a:lnTo>
                      <a:lnTo>
                        <a:pt x="22" y="330"/>
                      </a:lnTo>
                      <a:lnTo>
                        <a:pt x="22" y="330"/>
                      </a:lnTo>
                      <a:lnTo>
                        <a:pt x="22" y="330"/>
                      </a:lnTo>
                      <a:lnTo>
                        <a:pt x="32" y="338"/>
                      </a:lnTo>
                      <a:lnTo>
                        <a:pt x="35" y="340"/>
                      </a:lnTo>
                      <a:lnTo>
                        <a:pt x="36" y="342"/>
                      </a:lnTo>
                      <a:lnTo>
                        <a:pt x="36" y="342"/>
                      </a:lnTo>
                      <a:lnTo>
                        <a:pt x="37" y="348"/>
                      </a:lnTo>
                      <a:lnTo>
                        <a:pt x="40" y="350"/>
                      </a:lnTo>
                      <a:lnTo>
                        <a:pt x="45" y="355"/>
                      </a:lnTo>
                      <a:lnTo>
                        <a:pt x="45" y="355"/>
                      </a:lnTo>
                      <a:lnTo>
                        <a:pt x="57" y="360"/>
                      </a:lnTo>
                      <a:lnTo>
                        <a:pt x="57" y="360"/>
                      </a:lnTo>
                      <a:lnTo>
                        <a:pt x="57" y="359"/>
                      </a:lnTo>
                      <a:lnTo>
                        <a:pt x="64" y="359"/>
                      </a:lnTo>
                      <a:lnTo>
                        <a:pt x="64" y="359"/>
                      </a:lnTo>
                      <a:lnTo>
                        <a:pt x="67" y="362"/>
                      </a:lnTo>
                      <a:lnTo>
                        <a:pt x="67" y="362"/>
                      </a:lnTo>
                      <a:lnTo>
                        <a:pt x="70" y="357"/>
                      </a:lnTo>
                      <a:lnTo>
                        <a:pt x="74" y="355"/>
                      </a:lnTo>
                      <a:lnTo>
                        <a:pt x="80" y="352"/>
                      </a:lnTo>
                      <a:lnTo>
                        <a:pt x="86" y="352"/>
                      </a:lnTo>
                      <a:lnTo>
                        <a:pt x="86" y="352"/>
                      </a:lnTo>
                      <a:lnTo>
                        <a:pt x="91" y="353"/>
                      </a:lnTo>
                      <a:lnTo>
                        <a:pt x="97" y="357"/>
                      </a:lnTo>
                      <a:lnTo>
                        <a:pt x="103" y="363"/>
                      </a:lnTo>
                      <a:lnTo>
                        <a:pt x="104" y="365"/>
                      </a:lnTo>
                      <a:lnTo>
                        <a:pt x="104" y="366"/>
                      </a:lnTo>
                      <a:lnTo>
                        <a:pt x="104" y="366"/>
                      </a:lnTo>
                      <a:lnTo>
                        <a:pt x="97" y="377"/>
                      </a:lnTo>
                      <a:lnTo>
                        <a:pt x="93" y="383"/>
                      </a:lnTo>
                      <a:lnTo>
                        <a:pt x="89" y="386"/>
                      </a:lnTo>
                      <a:lnTo>
                        <a:pt x="89" y="386"/>
                      </a:lnTo>
                      <a:lnTo>
                        <a:pt x="82" y="386"/>
                      </a:lnTo>
                      <a:lnTo>
                        <a:pt x="82" y="386"/>
                      </a:lnTo>
                      <a:lnTo>
                        <a:pt x="80" y="392"/>
                      </a:lnTo>
                      <a:lnTo>
                        <a:pt x="80" y="392"/>
                      </a:lnTo>
                      <a:lnTo>
                        <a:pt x="82" y="394"/>
                      </a:lnTo>
                      <a:lnTo>
                        <a:pt x="83" y="399"/>
                      </a:lnTo>
                      <a:lnTo>
                        <a:pt x="89" y="406"/>
                      </a:lnTo>
                      <a:lnTo>
                        <a:pt x="89" y="406"/>
                      </a:lnTo>
                      <a:lnTo>
                        <a:pt x="90" y="409"/>
                      </a:lnTo>
                      <a:lnTo>
                        <a:pt x="90" y="410"/>
                      </a:lnTo>
                      <a:lnTo>
                        <a:pt x="87" y="413"/>
                      </a:lnTo>
                      <a:lnTo>
                        <a:pt x="83" y="413"/>
                      </a:lnTo>
                      <a:lnTo>
                        <a:pt x="80" y="412"/>
                      </a:lnTo>
                      <a:lnTo>
                        <a:pt x="80" y="412"/>
                      </a:lnTo>
                      <a:lnTo>
                        <a:pt x="77" y="412"/>
                      </a:lnTo>
                      <a:lnTo>
                        <a:pt x="74" y="413"/>
                      </a:lnTo>
                      <a:lnTo>
                        <a:pt x="74" y="416"/>
                      </a:lnTo>
                      <a:lnTo>
                        <a:pt x="76" y="419"/>
                      </a:lnTo>
                      <a:lnTo>
                        <a:pt x="76" y="419"/>
                      </a:lnTo>
                      <a:lnTo>
                        <a:pt x="77" y="422"/>
                      </a:lnTo>
                      <a:lnTo>
                        <a:pt x="77" y="426"/>
                      </a:lnTo>
                      <a:lnTo>
                        <a:pt x="79" y="430"/>
                      </a:lnTo>
                      <a:lnTo>
                        <a:pt x="82" y="431"/>
                      </a:lnTo>
                      <a:lnTo>
                        <a:pt x="82" y="431"/>
                      </a:lnTo>
                      <a:lnTo>
                        <a:pt x="84" y="433"/>
                      </a:lnTo>
                      <a:lnTo>
                        <a:pt x="87" y="437"/>
                      </a:lnTo>
                      <a:lnTo>
                        <a:pt x="91" y="440"/>
                      </a:lnTo>
                      <a:lnTo>
                        <a:pt x="94" y="441"/>
                      </a:lnTo>
                      <a:lnTo>
                        <a:pt x="94" y="441"/>
                      </a:lnTo>
                      <a:lnTo>
                        <a:pt x="99" y="443"/>
                      </a:lnTo>
                      <a:lnTo>
                        <a:pt x="101" y="446"/>
                      </a:lnTo>
                      <a:lnTo>
                        <a:pt x="104" y="449"/>
                      </a:lnTo>
                      <a:lnTo>
                        <a:pt x="104" y="449"/>
                      </a:lnTo>
                      <a:lnTo>
                        <a:pt x="107" y="451"/>
                      </a:lnTo>
                      <a:lnTo>
                        <a:pt x="110" y="454"/>
                      </a:lnTo>
                      <a:lnTo>
                        <a:pt x="111" y="456"/>
                      </a:lnTo>
                      <a:lnTo>
                        <a:pt x="111" y="456"/>
                      </a:lnTo>
                      <a:lnTo>
                        <a:pt x="111" y="457"/>
                      </a:lnTo>
                      <a:lnTo>
                        <a:pt x="111" y="457"/>
                      </a:lnTo>
                      <a:lnTo>
                        <a:pt x="117" y="456"/>
                      </a:lnTo>
                      <a:lnTo>
                        <a:pt x="120" y="456"/>
                      </a:lnTo>
                      <a:lnTo>
                        <a:pt x="121" y="454"/>
                      </a:lnTo>
                      <a:lnTo>
                        <a:pt x="121" y="454"/>
                      </a:lnTo>
                      <a:lnTo>
                        <a:pt x="123" y="453"/>
                      </a:lnTo>
                      <a:lnTo>
                        <a:pt x="126" y="453"/>
                      </a:lnTo>
                      <a:lnTo>
                        <a:pt x="130" y="454"/>
                      </a:lnTo>
                      <a:lnTo>
                        <a:pt x="134" y="457"/>
                      </a:lnTo>
                      <a:lnTo>
                        <a:pt x="134" y="457"/>
                      </a:lnTo>
                      <a:lnTo>
                        <a:pt x="148" y="468"/>
                      </a:lnTo>
                      <a:lnTo>
                        <a:pt x="167" y="480"/>
                      </a:lnTo>
                      <a:lnTo>
                        <a:pt x="167" y="480"/>
                      </a:lnTo>
                      <a:lnTo>
                        <a:pt x="174" y="486"/>
                      </a:lnTo>
                      <a:lnTo>
                        <a:pt x="183" y="488"/>
                      </a:lnTo>
                      <a:lnTo>
                        <a:pt x="191" y="491"/>
                      </a:lnTo>
                      <a:lnTo>
                        <a:pt x="197" y="493"/>
                      </a:lnTo>
                      <a:lnTo>
                        <a:pt x="197" y="493"/>
                      </a:lnTo>
                      <a:lnTo>
                        <a:pt x="202" y="494"/>
                      </a:lnTo>
                      <a:lnTo>
                        <a:pt x="207" y="495"/>
                      </a:lnTo>
                      <a:lnTo>
                        <a:pt x="212" y="497"/>
                      </a:lnTo>
                      <a:lnTo>
                        <a:pt x="218" y="497"/>
                      </a:lnTo>
                      <a:lnTo>
                        <a:pt x="218" y="497"/>
                      </a:lnTo>
                      <a:lnTo>
                        <a:pt x="222" y="497"/>
                      </a:lnTo>
                      <a:lnTo>
                        <a:pt x="222" y="497"/>
                      </a:lnTo>
                      <a:lnTo>
                        <a:pt x="224" y="495"/>
                      </a:lnTo>
                      <a:lnTo>
                        <a:pt x="227" y="493"/>
                      </a:lnTo>
                      <a:lnTo>
                        <a:pt x="227" y="493"/>
                      </a:lnTo>
                      <a:lnTo>
                        <a:pt x="229" y="491"/>
                      </a:lnTo>
                      <a:lnTo>
                        <a:pt x="231" y="494"/>
                      </a:lnTo>
                      <a:lnTo>
                        <a:pt x="232" y="497"/>
                      </a:lnTo>
                      <a:lnTo>
                        <a:pt x="232" y="501"/>
                      </a:lnTo>
                      <a:lnTo>
                        <a:pt x="232" y="501"/>
                      </a:lnTo>
                      <a:lnTo>
                        <a:pt x="232" y="505"/>
                      </a:lnTo>
                      <a:lnTo>
                        <a:pt x="234" y="508"/>
                      </a:lnTo>
                      <a:lnTo>
                        <a:pt x="234" y="508"/>
                      </a:lnTo>
                      <a:lnTo>
                        <a:pt x="237" y="501"/>
                      </a:lnTo>
                      <a:lnTo>
                        <a:pt x="237" y="501"/>
                      </a:lnTo>
                      <a:lnTo>
                        <a:pt x="239" y="497"/>
                      </a:lnTo>
                      <a:lnTo>
                        <a:pt x="242" y="494"/>
                      </a:lnTo>
                      <a:lnTo>
                        <a:pt x="248" y="491"/>
                      </a:lnTo>
                      <a:lnTo>
                        <a:pt x="248" y="491"/>
                      </a:lnTo>
                      <a:lnTo>
                        <a:pt x="251" y="490"/>
                      </a:lnTo>
                      <a:lnTo>
                        <a:pt x="254" y="490"/>
                      </a:lnTo>
                      <a:lnTo>
                        <a:pt x="261" y="494"/>
                      </a:lnTo>
                      <a:lnTo>
                        <a:pt x="261" y="494"/>
                      </a:lnTo>
                      <a:lnTo>
                        <a:pt x="265" y="494"/>
                      </a:lnTo>
                      <a:lnTo>
                        <a:pt x="269" y="494"/>
                      </a:lnTo>
                      <a:lnTo>
                        <a:pt x="274" y="494"/>
                      </a:lnTo>
                      <a:lnTo>
                        <a:pt x="279" y="498"/>
                      </a:lnTo>
                      <a:lnTo>
                        <a:pt x="279" y="498"/>
                      </a:lnTo>
                      <a:lnTo>
                        <a:pt x="285" y="497"/>
                      </a:lnTo>
                      <a:lnTo>
                        <a:pt x="285" y="497"/>
                      </a:lnTo>
                      <a:lnTo>
                        <a:pt x="289" y="494"/>
                      </a:lnTo>
                      <a:lnTo>
                        <a:pt x="293" y="490"/>
                      </a:lnTo>
                      <a:lnTo>
                        <a:pt x="293" y="490"/>
                      </a:lnTo>
                      <a:lnTo>
                        <a:pt x="296" y="486"/>
                      </a:lnTo>
                      <a:lnTo>
                        <a:pt x="298" y="484"/>
                      </a:lnTo>
                      <a:lnTo>
                        <a:pt x="299" y="484"/>
                      </a:lnTo>
                      <a:lnTo>
                        <a:pt x="299" y="484"/>
                      </a:lnTo>
                      <a:lnTo>
                        <a:pt x="302" y="483"/>
                      </a:lnTo>
                      <a:lnTo>
                        <a:pt x="305" y="481"/>
                      </a:lnTo>
                      <a:lnTo>
                        <a:pt x="308" y="478"/>
                      </a:lnTo>
                      <a:lnTo>
                        <a:pt x="313" y="474"/>
                      </a:lnTo>
                      <a:lnTo>
                        <a:pt x="313" y="474"/>
                      </a:lnTo>
                      <a:lnTo>
                        <a:pt x="319" y="473"/>
                      </a:lnTo>
                      <a:lnTo>
                        <a:pt x="325" y="474"/>
                      </a:lnTo>
                      <a:lnTo>
                        <a:pt x="329" y="474"/>
                      </a:lnTo>
                      <a:lnTo>
                        <a:pt x="332" y="474"/>
                      </a:lnTo>
                      <a:lnTo>
                        <a:pt x="332" y="474"/>
                      </a:lnTo>
                      <a:lnTo>
                        <a:pt x="338" y="471"/>
                      </a:lnTo>
                      <a:lnTo>
                        <a:pt x="339" y="471"/>
                      </a:lnTo>
                      <a:lnTo>
                        <a:pt x="340" y="473"/>
                      </a:lnTo>
                      <a:lnTo>
                        <a:pt x="340" y="473"/>
                      </a:lnTo>
                      <a:lnTo>
                        <a:pt x="342" y="476"/>
                      </a:lnTo>
                      <a:lnTo>
                        <a:pt x="343" y="478"/>
                      </a:lnTo>
                      <a:lnTo>
                        <a:pt x="346" y="484"/>
                      </a:lnTo>
                      <a:lnTo>
                        <a:pt x="346" y="484"/>
                      </a:lnTo>
                      <a:lnTo>
                        <a:pt x="349" y="486"/>
                      </a:lnTo>
                      <a:lnTo>
                        <a:pt x="352" y="487"/>
                      </a:lnTo>
                      <a:lnTo>
                        <a:pt x="356" y="488"/>
                      </a:lnTo>
                      <a:lnTo>
                        <a:pt x="356" y="488"/>
                      </a:lnTo>
                      <a:lnTo>
                        <a:pt x="359" y="487"/>
                      </a:lnTo>
                      <a:lnTo>
                        <a:pt x="359" y="487"/>
                      </a:lnTo>
                      <a:lnTo>
                        <a:pt x="362" y="486"/>
                      </a:lnTo>
                      <a:lnTo>
                        <a:pt x="366" y="487"/>
                      </a:lnTo>
                      <a:lnTo>
                        <a:pt x="369" y="488"/>
                      </a:lnTo>
                      <a:lnTo>
                        <a:pt x="369" y="491"/>
                      </a:lnTo>
                      <a:lnTo>
                        <a:pt x="369" y="491"/>
                      </a:lnTo>
                      <a:lnTo>
                        <a:pt x="370" y="497"/>
                      </a:lnTo>
                      <a:lnTo>
                        <a:pt x="372" y="500"/>
                      </a:lnTo>
                      <a:lnTo>
                        <a:pt x="373" y="500"/>
                      </a:lnTo>
                      <a:lnTo>
                        <a:pt x="373" y="500"/>
                      </a:lnTo>
                      <a:lnTo>
                        <a:pt x="375" y="500"/>
                      </a:lnTo>
                      <a:lnTo>
                        <a:pt x="377" y="501"/>
                      </a:lnTo>
                      <a:lnTo>
                        <a:pt x="379" y="504"/>
                      </a:lnTo>
                      <a:lnTo>
                        <a:pt x="379" y="508"/>
                      </a:lnTo>
                      <a:lnTo>
                        <a:pt x="379" y="508"/>
                      </a:lnTo>
                      <a:lnTo>
                        <a:pt x="380" y="520"/>
                      </a:lnTo>
                      <a:lnTo>
                        <a:pt x="379" y="527"/>
                      </a:lnTo>
                      <a:lnTo>
                        <a:pt x="376" y="531"/>
                      </a:lnTo>
                      <a:lnTo>
                        <a:pt x="376" y="531"/>
                      </a:lnTo>
                      <a:lnTo>
                        <a:pt x="370" y="538"/>
                      </a:lnTo>
                      <a:lnTo>
                        <a:pt x="366" y="544"/>
                      </a:lnTo>
                      <a:lnTo>
                        <a:pt x="363" y="550"/>
                      </a:lnTo>
                      <a:lnTo>
                        <a:pt x="362" y="554"/>
                      </a:lnTo>
                      <a:lnTo>
                        <a:pt x="362" y="554"/>
                      </a:lnTo>
                      <a:lnTo>
                        <a:pt x="363" y="557"/>
                      </a:lnTo>
                      <a:lnTo>
                        <a:pt x="362" y="561"/>
                      </a:lnTo>
                      <a:lnTo>
                        <a:pt x="363" y="562"/>
                      </a:lnTo>
                      <a:lnTo>
                        <a:pt x="365" y="562"/>
                      </a:lnTo>
                      <a:lnTo>
                        <a:pt x="365" y="562"/>
                      </a:lnTo>
                      <a:lnTo>
                        <a:pt x="370" y="561"/>
                      </a:lnTo>
                      <a:lnTo>
                        <a:pt x="375" y="561"/>
                      </a:lnTo>
                      <a:lnTo>
                        <a:pt x="379" y="562"/>
                      </a:lnTo>
                      <a:lnTo>
                        <a:pt x="380" y="564"/>
                      </a:lnTo>
                      <a:lnTo>
                        <a:pt x="380" y="565"/>
                      </a:lnTo>
                      <a:lnTo>
                        <a:pt x="380" y="565"/>
                      </a:lnTo>
                      <a:lnTo>
                        <a:pt x="379" y="568"/>
                      </a:lnTo>
                      <a:lnTo>
                        <a:pt x="380" y="572"/>
                      </a:lnTo>
                      <a:lnTo>
                        <a:pt x="382" y="577"/>
                      </a:lnTo>
                      <a:lnTo>
                        <a:pt x="385" y="578"/>
                      </a:lnTo>
                      <a:lnTo>
                        <a:pt x="385" y="578"/>
                      </a:lnTo>
                      <a:lnTo>
                        <a:pt x="387" y="578"/>
                      </a:lnTo>
                      <a:lnTo>
                        <a:pt x="390" y="579"/>
                      </a:lnTo>
                      <a:lnTo>
                        <a:pt x="392" y="582"/>
                      </a:lnTo>
                      <a:lnTo>
                        <a:pt x="390" y="585"/>
                      </a:lnTo>
                      <a:lnTo>
                        <a:pt x="390" y="585"/>
                      </a:lnTo>
                      <a:lnTo>
                        <a:pt x="389" y="592"/>
                      </a:lnTo>
                      <a:lnTo>
                        <a:pt x="389" y="595"/>
                      </a:lnTo>
                      <a:lnTo>
                        <a:pt x="390" y="595"/>
                      </a:lnTo>
                      <a:lnTo>
                        <a:pt x="390" y="595"/>
                      </a:lnTo>
                      <a:lnTo>
                        <a:pt x="397" y="596"/>
                      </a:lnTo>
                      <a:lnTo>
                        <a:pt x="399" y="598"/>
                      </a:lnTo>
                      <a:lnTo>
                        <a:pt x="400" y="599"/>
                      </a:lnTo>
                      <a:lnTo>
                        <a:pt x="400" y="599"/>
                      </a:lnTo>
                      <a:lnTo>
                        <a:pt x="400" y="604"/>
                      </a:lnTo>
                      <a:lnTo>
                        <a:pt x="402" y="605"/>
                      </a:lnTo>
                      <a:lnTo>
                        <a:pt x="404" y="606"/>
                      </a:lnTo>
                      <a:lnTo>
                        <a:pt x="410" y="605"/>
                      </a:lnTo>
                      <a:lnTo>
                        <a:pt x="410" y="605"/>
                      </a:lnTo>
                      <a:lnTo>
                        <a:pt x="414" y="604"/>
                      </a:lnTo>
                      <a:lnTo>
                        <a:pt x="416" y="604"/>
                      </a:lnTo>
                      <a:lnTo>
                        <a:pt x="417" y="604"/>
                      </a:lnTo>
                      <a:lnTo>
                        <a:pt x="417" y="604"/>
                      </a:lnTo>
                      <a:lnTo>
                        <a:pt x="419" y="605"/>
                      </a:lnTo>
                      <a:lnTo>
                        <a:pt x="420" y="606"/>
                      </a:lnTo>
                      <a:lnTo>
                        <a:pt x="422" y="609"/>
                      </a:lnTo>
                      <a:lnTo>
                        <a:pt x="424" y="611"/>
                      </a:lnTo>
                      <a:lnTo>
                        <a:pt x="424" y="611"/>
                      </a:lnTo>
                      <a:lnTo>
                        <a:pt x="426" y="611"/>
                      </a:lnTo>
                      <a:lnTo>
                        <a:pt x="427" y="611"/>
                      </a:lnTo>
                      <a:lnTo>
                        <a:pt x="427" y="606"/>
                      </a:lnTo>
                      <a:lnTo>
                        <a:pt x="427" y="602"/>
                      </a:lnTo>
                      <a:lnTo>
                        <a:pt x="426" y="599"/>
                      </a:lnTo>
                      <a:lnTo>
                        <a:pt x="426" y="599"/>
                      </a:lnTo>
                      <a:lnTo>
                        <a:pt x="424" y="596"/>
                      </a:lnTo>
                      <a:lnTo>
                        <a:pt x="426" y="594"/>
                      </a:lnTo>
                      <a:lnTo>
                        <a:pt x="426" y="591"/>
                      </a:lnTo>
                      <a:lnTo>
                        <a:pt x="427" y="591"/>
                      </a:lnTo>
                      <a:lnTo>
                        <a:pt x="427" y="591"/>
                      </a:lnTo>
                      <a:lnTo>
                        <a:pt x="430" y="591"/>
                      </a:lnTo>
                      <a:lnTo>
                        <a:pt x="433" y="591"/>
                      </a:lnTo>
                      <a:lnTo>
                        <a:pt x="436" y="589"/>
                      </a:lnTo>
                      <a:lnTo>
                        <a:pt x="439" y="587"/>
                      </a:lnTo>
                      <a:lnTo>
                        <a:pt x="439" y="587"/>
                      </a:lnTo>
                      <a:lnTo>
                        <a:pt x="440" y="585"/>
                      </a:lnTo>
                      <a:lnTo>
                        <a:pt x="441" y="585"/>
                      </a:lnTo>
                      <a:lnTo>
                        <a:pt x="444" y="587"/>
                      </a:lnTo>
                      <a:lnTo>
                        <a:pt x="449" y="587"/>
                      </a:lnTo>
                      <a:lnTo>
                        <a:pt x="450" y="587"/>
                      </a:lnTo>
                      <a:lnTo>
                        <a:pt x="450" y="585"/>
                      </a:lnTo>
                      <a:lnTo>
                        <a:pt x="450" y="585"/>
                      </a:lnTo>
                      <a:lnTo>
                        <a:pt x="451" y="584"/>
                      </a:lnTo>
                      <a:lnTo>
                        <a:pt x="453" y="584"/>
                      </a:lnTo>
                      <a:lnTo>
                        <a:pt x="457" y="585"/>
                      </a:lnTo>
                      <a:lnTo>
                        <a:pt x="460" y="587"/>
                      </a:lnTo>
                      <a:lnTo>
                        <a:pt x="464" y="585"/>
                      </a:lnTo>
                      <a:lnTo>
                        <a:pt x="464" y="585"/>
                      </a:lnTo>
                      <a:lnTo>
                        <a:pt x="468" y="584"/>
                      </a:lnTo>
                      <a:lnTo>
                        <a:pt x="471" y="585"/>
                      </a:lnTo>
                      <a:lnTo>
                        <a:pt x="473" y="585"/>
                      </a:lnTo>
                      <a:lnTo>
                        <a:pt x="476" y="584"/>
                      </a:lnTo>
                      <a:lnTo>
                        <a:pt x="476" y="584"/>
                      </a:lnTo>
                      <a:lnTo>
                        <a:pt x="478" y="579"/>
                      </a:lnTo>
                      <a:lnTo>
                        <a:pt x="481" y="577"/>
                      </a:lnTo>
                      <a:lnTo>
                        <a:pt x="486" y="575"/>
                      </a:lnTo>
                      <a:lnTo>
                        <a:pt x="488" y="575"/>
                      </a:lnTo>
                      <a:lnTo>
                        <a:pt x="488" y="575"/>
                      </a:lnTo>
                      <a:lnTo>
                        <a:pt x="491" y="579"/>
                      </a:lnTo>
                      <a:lnTo>
                        <a:pt x="495" y="581"/>
                      </a:lnTo>
                      <a:lnTo>
                        <a:pt x="501" y="582"/>
                      </a:lnTo>
                      <a:lnTo>
                        <a:pt x="501" y="582"/>
                      </a:lnTo>
                      <a:lnTo>
                        <a:pt x="507" y="584"/>
                      </a:lnTo>
                      <a:lnTo>
                        <a:pt x="507" y="587"/>
                      </a:lnTo>
                      <a:lnTo>
                        <a:pt x="505" y="592"/>
                      </a:lnTo>
                      <a:lnTo>
                        <a:pt x="505" y="592"/>
                      </a:lnTo>
                      <a:lnTo>
                        <a:pt x="507" y="595"/>
                      </a:lnTo>
                      <a:lnTo>
                        <a:pt x="513" y="599"/>
                      </a:lnTo>
                      <a:lnTo>
                        <a:pt x="517" y="602"/>
                      </a:lnTo>
                      <a:lnTo>
                        <a:pt x="521" y="604"/>
                      </a:lnTo>
                      <a:lnTo>
                        <a:pt x="521" y="604"/>
                      </a:lnTo>
                      <a:lnTo>
                        <a:pt x="525" y="606"/>
                      </a:lnTo>
                      <a:lnTo>
                        <a:pt x="525" y="606"/>
                      </a:lnTo>
                      <a:lnTo>
                        <a:pt x="528" y="606"/>
                      </a:lnTo>
                      <a:lnTo>
                        <a:pt x="531" y="606"/>
                      </a:lnTo>
                      <a:lnTo>
                        <a:pt x="532" y="605"/>
                      </a:lnTo>
                      <a:lnTo>
                        <a:pt x="535" y="604"/>
                      </a:lnTo>
                      <a:lnTo>
                        <a:pt x="535" y="604"/>
                      </a:lnTo>
                      <a:lnTo>
                        <a:pt x="537" y="602"/>
                      </a:lnTo>
                      <a:lnTo>
                        <a:pt x="538" y="601"/>
                      </a:lnTo>
                      <a:lnTo>
                        <a:pt x="541" y="602"/>
                      </a:lnTo>
                      <a:lnTo>
                        <a:pt x="544" y="604"/>
                      </a:lnTo>
                      <a:lnTo>
                        <a:pt x="544" y="604"/>
                      </a:lnTo>
                      <a:lnTo>
                        <a:pt x="545" y="606"/>
                      </a:lnTo>
                      <a:lnTo>
                        <a:pt x="547" y="606"/>
                      </a:lnTo>
                      <a:lnTo>
                        <a:pt x="550" y="606"/>
                      </a:lnTo>
                      <a:lnTo>
                        <a:pt x="552" y="604"/>
                      </a:lnTo>
                      <a:lnTo>
                        <a:pt x="552" y="604"/>
                      </a:lnTo>
                      <a:lnTo>
                        <a:pt x="554" y="604"/>
                      </a:lnTo>
                      <a:lnTo>
                        <a:pt x="555" y="604"/>
                      </a:lnTo>
                      <a:lnTo>
                        <a:pt x="558" y="605"/>
                      </a:lnTo>
                      <a:lnTo>
                        <a:pt x="558" y="608"/>
                      </a:lnTo>
                      <a:lnTo>
                        <a:pt x="557" y="611"/>
                      </a:lnTo>
                      <a:lnTo>
                        <a:pt x="557" y="611"/>
                      </a:lnTo>
                      <a:lnTo>
                        <a:pt x="555" y="614"/>
                      </a:lnTo>
                      <a:lnTo>
                        <a:pt x="555" y="616"/>
                      </a:lnTo>
                      <a:lnTo>
                        <a:pt x="558" y="621"/>
                      </a:lnTo>
                      <a:lnTo>
                        <a:pt x="561" y="625"/>
                      </a:lnTo>
                      <a:lnTo>
                        <a:pt x="561" y="625"/>
                      </a:lnTo>
                      <a:lnTo>
                        <a:pt x="564" y="626"/>
                      </a:lnTo>
                      <a:lnTo>
                        <a:pt x="565" y="625"/>
                      </a:lnTo>
                      <a:lnTo>
                        <a:pt x="565" y="622"/>
                      </a:lnTo>
                      <a:lnTo>
                        <a:pt x="565" y="618"/>
                      </a:lnTo>
                      <a:lnTo>
                        <a:pt x="565" y="618"/>
                      </a:lnTo>
                      <a:lnTo>
                        <a:pt x="565" y="615"/>
                      </a:lnTo>
                      <a:lnTo>
                        <a:pt x="569" y="612"/>
                      </a:lnTo>
                      <a:lnTo>
                        <a:pt x="578" y="608"/>
                      </a:lnTo>
                      <a:lnTo>
                        <a:pt x="588" y="605"/>
                      </a:lnTo>
                      <a:lnTo>
                        <a:pt x="588" y="605"/>
                      </a:lnTo>
                      <a:lnTo>
                        <a:pt x="598" y="599"/>
                      </a:lnTo>
                      <a:lnTo>
                        <a:pt x="608" y="594"/>
                      </a:lnTo>
                      <a:lnTo>
                        <a:pt x="615" y="589"/>
                      </a:lnTo>
                      <a:lnTo>
                        <a:pt x="619" y="587"/>
                      </a:lnTo>
                      <a:lnTo>
                        <a:pt x="619" y="587"/>
                      </a:lnTo>
                      <a:lnTo>
                        <a:pt x="621" y="585"/>
                      </a:lnTo>
                      <a:lnTo>
                        <a:pt x="625" y="587"/>
                      </a:lnTo>
                      <a:lnTo>
                        <a:pt x="629" y="588"/>
                      </a:lnTo>
                      <a:lnTo>
                        <a:pt x="632" y="588"/>
                      </a:lnTo>
                      <a:lnTo>
                        <a:pt x="635" y="587"/>
                      </a:lnTo>
                      <a:lnTo>
                        <a:pt x="635" y="587"/>
                      </a:lnTo>
                      <a:lnTo>
                        <a:pt x="641" y="584"/>
                      </a:lnTo>
                      <a:lnTo>
                        <a:pt x="648" y="584"/>
                      </a:lnTo>
                      <a:lnTo>
                        <a:pt x="662" y="582"/>
                      </a:lnTo>
                      <a:lnTo>
                        <a:pt x="662" y="582"/>
                      </a:lnTo>
                      <a:lnTo>
                        <a:pt x="665" y="581"/>
                      </a:lnTo>
                      <a:lnTo>
                        <a:pt x="666" y="579"/>
                      </a:lnTo>
                      <a:lnTo>
                        <a:pt x="672" y="574"/>
                      </a:lnTo>
                      <a:lnTo>
                        <a:pt x="672" y="574"/>
                      </a:lnTo>
                      <a:lnTo>
                        <a:pt x="676" y="569"/>
                      </a:lnTo>
                      <a:lnTo>
                        <a:pt x="678" y="568"/>
                      </a:lnTo>
                      <a:lnTo>
                        <a:pt x="680" y="567"/>
                      </a:lnTo>
                      <a:lnTo>
                        <a:pt x="680" y="567"/>
                      </a:lnTo>
                      <a:lnTo>
                        <a:pt x="685" y="564"/>
                      </a:lnTo>
                      <a:lnTo>
                        <a:pt x="688" y="562"/>
                      </a:lnTo>
                      <a:lnTo>
                        <a:pt x="689" y="559"/>
                      </a:lnTo>
                      <a:lnTo>
                        <a:pt x="690" y="557"/>
                      </a:lnTo>
                      <a:lnTo>
                        <a:pt x="690" y="557"/>
                      </a:lnTo>
                      <a:lnTo>
                        <a:pt x="692" y="555"/>
                      </a:lnTo>
                      <a:lnTo>
                        <a:pt x="696" y="554"/>
                      </a:lnTo>
                      <a:lnTo>
                        <a:pt x="699" y="551"/>
                      </a:lnTo>
                      <a:lnTo>
                        <a:pt x="702" y="550"/>
                      </a:lnTo>
                      <a:lnTo>
                        <a:pt x="702" y="550"/>
                      </a:lnTo>
                      <a:lnTo>
                        <a:pt x="702" y="548"/>
                      </a:lnTo>
                      <a:lnTo>
                        <a:pt x="705" y="547"/>
                      </a:lnTo>
                      <a:lnTo>
                        <a:pt x="707" y="544"/>
                      </a:lnTo>
                      <a:lnTo>
                        <a:pt x="709" y="542"/>
                      </a:lnTo>
                      <a:lnTo>
                        <a:pt x="709" y="542"/>
                      </a:lnTo>
                      <a:lnTo>
                        <a:pt x="710" y="540"/>
                      </a:lnTo>
                      <a:lnTo>
                        <a:pt x="712" y="538"/>
                      </a:lnTo>
                      <a:lnTo>
                        <a:pt x="715" y="538"/>
                      </a:lnTo>
                      <a:lnTo>
                        <a:pt x="716" y="535"/>
                      </a:lnTo>
                      <a:lnTo>
                        <a:pt x="716" y="535"/>
                      </a:lnTo>
                      <a:lnTo>
                        <a:pt x="717" y="532"/>
                      </a:lnTo>
                      <a:lnTo>
                        <a:pt x="716" y="530"/>
                      </a:lnTo>
                      <a:lnTo>
                        <a:pt x="716" y="525"/>
                      </a:lnTo>
                      <a:lnTo>
                        <a:pt x="719" y="524"/>
                      </a:lnTo>
                      <a:lnTo>
                        <a:pt x="719" y="524"/>
                      </a:lnTo>
                      <a:lnTo>
                        <a:pt x="719" y="523"/>
                      </a:lnTo>
                      <a:lnTo>
                        <a:pt x="719" y="520"/>
                      </a:lnTo>
                      <a:lnTo>
                        <a:pt x="716" y="515"/>
                      </a:lnTo>
                      <a:lnTo>
                        <a:pt x="716" y="515"/>
                      </a:lnTo>
                      <a:lnTo>
                        <a:pt x="717" y="514"/>
                      </a:lnTo>
                      <a:lnTo>
                        <a:pt x="720" y="514"/>
                      </a:lnTo>
                      <a:lnTo>
                        <a:pt x="727" y="511"/>
                      </a:lnTo>
                      <a:lnTo>
                        <a:pt x="727" y="511"/>
                      </a:lnTo>
                      <a:lnTo>
                        <a:pt x="732" y="505"/>
                      </a:lnTo>
                      <a:lnTo>
                        <a:pt x="734" y="500"/>
                      </a:lnTo>
                      <a:lnTo>
                        <a:pt x="734" y="500"/>
                      </a:lnTo>
                      <a:lnTo>
                        <a:pt x="736" y="495"/>
                      </a:lnTo>
                      <a:lnTo>
                        <a:pt x="739" y="493"/>
                      </a:lnTo>
                      <a:lnTo>
                        <a:pt x="744" y="490"/>
                      </a:lnTo>
                      <a:lnTo>
                        <a:pt x="744" y="490"/>
                      </a:lnTo>
                      <a:lnTo>
                        <a:pt x="747" y="488"/>
                      </a:lnTo>
                      <a:lnTo>
                        <a:pt x="749" y="484"/>
                      </a:lnTo>
                      <a:lnTo>
                        <a:pt x="749" y="477"/>
                      </a:lnTo>
                      <a:lnTo>
                        <a:pt x="749" y="477"/>
                      </a:lnTo>
                      <a:lnTo>
                        <a:pt x="749" y="474"/>
                      </a:lnTo>
                      <a:lnTo>
                        <a:pt x="750" y="473"/>
                      </a:lnTo>
                      <a:lnTo>
                        <a:pt x="752" y="471"/>
                      </a:lnTo>
                      <a:lnTo>
                        <a:pt x="752" y="470"/>
                      </a:lnTo>
                      <a:lnTo>
                        <a:pt x="752" y="470"/>
                      </a:lnTo>
                      <a:lnTo>
                        <a:pt x="750" y="468"/>
                      </a:lnTo>
                      <a:lnTo>
                        <a:pt x="752" y="466"/>
                      </a:lnTo>
                      <a:lnTo>
                        <a:pt x="754" y="463"/>
                      </a:lnTo>
                      <a:lnTo>
                        <a:pt x="757" y="461"/>
                      </a:lnTo>
                      <a:lnTo>
                        <a:pt x="757" y="461"/>
                      </a:lnTo>
                      <a:lnTo>
                        <a:pt x="760" y="460"/>
                      </a:lnTo>
                      <a:lnTo>
                        <a:pt x="757" y="458"/>
                      </a:lnTo>
                      <a:lnTo>
                        <a:pt x="754" y="458"/>
                      </a:lnTo>
                      <a:lnTo>
                        <a:pt x="752" y="458"/>
                      </a:lnTo>
                      <a:lnTo>
                        <a:pt x="752" y="458"/>
                      </a:lnTo>
                      <a:lnTo>
                        <a:pt x="750" y="460"/>
                      </a:lnTo>
                      <a:lnTo>
                        <a:pt x="749" y="458"/>
                      </a:lnTo>
                      <a:lnTo>
                        <a:pt x="746" y="457"/>
                      </a:lnTo>
                      <a:lnTo>
                        <a:pt x="744" y="454"/>
                      </a:lnTo>
                      <a:lnTo>
                        <a:pt x="743" y="454"/>
                      </a:lnTo>
                      <a:lnTo>
                        <a:pt x="742" y="456"/>
                      </a:lnTo>
                      <a:lnTo>
                        <a:pt x="742" y="456"/>
                      </a:lnTo>
                      <a:lnTo>
                        <a:pt x="739" y="457"/>
                      </a:lnTo>
                      <a:lnTo>
                        <a:pt x="736" y="456"/>
                      </a:lnTo>
                      <a:lnTo>
                        <a:pt x="734" y="454"/>
                      </a:lnTo>
                      <a:lnTo>
                        <a:pt x="734" y="453"/>
                      </a:lnTo>
                      <a:lnTo>
                        <a:pt x="736" y="453"/>
                      </a:lnTo>
                      <a:lnTo>
                        <a:pt x="736" y="453"/>
                      </a:lnTo>
                      <a:lnTo>
                        <a:pt x="746" y="449"/>
                      </a:lnTo>
                      <a:lnTo>
                        <a:pt x="753" y="444"/>
                      </a:lnTo>
                      <a:lnTo>
                        <a:pt x="753" y="444"/>
                      </a:lnTo>
                      <a:lnTo>
                        <a:pt x="754" y="443"/>
                      </a:lnTo>
                      <a:lnTo>
                        <a:pt x="753" y="441"/>
                      </a:lnTo>
                      <a:lnTo>
                        <a:pt x="752" y="439"/>
                      </a:lnTo>
                      <a:lnTo>
                        <a:pt x="747" y="436"/>
                      </a:lnTo>
                      <a:lnTo>
                        <a:pt x="743" y="436"/>
                      </a:lnTo>
                      <a:lnTo>
                        <a:pt x="743" y="436"/>
                      </a:lnTo>
                      <a:lnTo>
                        <a:pt x="740" y="434"/>
                      </a:lnTo>
                      <a:lnTo>
                        <a:pt x="736" y="430"/>
                      </a:lnTo>
                      <a:lnTo>
                        <a:pt x="733" y="426"/>
                      </a:lnTo>
                      <a:lnTo>
                        <a:pt x="729" y="424"/>
                      </a:lnTo>
                      <a:lnTo>
                        <a:pt x="729" y="424"/>
                      </a:lnTo>
                      <a:lnTo>
                        <a:pt x="727" y="424"/>
                      </a:lnTo>
                      <a:lnTo>
                        <a:pt x="730" y="423"/>
                      </a:lnTo>
                      <a:lnTo>
                        <a:pt x="733" y="423"/>
                      </a:lnTo>
                      <a:lnTo>
                        <a:pt x="739" y="424"/>
                      </a:lnTo>
                      <a:lnTo>
                        <a:pt x="739" y="424"/>
                      </a:lnTo>
                      <a:lnTo>
                        <a:pt x="746" y="427"/>
                      </a:lnTo>
                      <a:lnTo>
                        <a:pt x="750" y="429"/>
                      </a:lnTo>
                      <a:lnTo>
                        <a:pt x="753" y="427"/>
                      </a:lnTo>
                      <a:lnTo>
                        <a:pt x="753" y="427"/>
                      </a:lnTo>
                      <a:lnTo>
                        <a:pt x="753" y="426"/>
                      </a:lnTo>
                      <a:lnTo>
                        <a:pt x="752" y="424"/>
                      </a:lnTo>
                      <a:lnTo>
                        <a:pt x="749" y="420"/>
                      </a:lnTo>
                      <a:lnTo>
                        <a:pt x="739" y="412"/>
                      </a:lnTo>
                      <a:lnTo>
                        <a:pt x="739" y="412"/>
                      </a:lnTo>
                      <a:lnTo>
                        <a:pt x="737" y="409"/>
                      </a:lnTo>
                      <a:lnTo>
                        <a:pt x="737" y="406"/>
                      </a:lnTo>
                      <a:lnTo>
                        <a:pt x="737" y="404"/>
                      </a:lnTo>
                      <a:lnTo>
                        <a:pt x="736" y="402"/>
                      </a:lnTo>
                      <a:lnTo>
                        <a:pt x="736" y="402"/>
                      </a:lnTo>
                      <a:lnTo>
                        <a:pt x="733" y="399"/>
                      </a:lnTo>
                      <a:lnTo>
                        <a:pt x="730" y="394"/>
                      </a:lnTo>
                      <a:lnTo>
                        <a:pt x="726" y="383"/>
                      </a:lnTo>
                      <a:lnTo>
                        <a:pt x="726" y="383"/>
                      </a:lnTo>
                      <a:lnTo>
                        <a:pt x="723" y="379"/>
                      </a:lnTo>
                      <a:lnTo>
                        <a:pt x="719" y="377"/>
                      </a:lnTo>
                      <a:lnTo>
                        <a:pt x="715" y="375"/>
                      </a:lnTo>
                      <a:lnTo>
                        <a:pt x="712" y="373"/>
                      </a:lnTo>
                      <a:lnTo>
                        <a:pt x="712" y="373"/>
                      </a:lnTo>
                      <a:lnTo>
                        <a:pt x="710" y="369"/>
                      </a:lnTo>
                      <a:lnTo>
                        <a:pt x="712" y="365"/>
                      </a:lnTo>
                      <a:lnTo>
                        <a:pt x="715" y="360"/>
                      </a:lnTo>
                      <a:lnTo>
                        <a:pt x="719" y="357"/>
                      </a:lnTo>
                      <a:lnTo>
                        <a:pt x="719" y="357"/>
                      </a:lnTo>
                      <a:lnTo>
                        <a:pt x="723" y="355"/>
                      </a:lnTo>
                      <a:lnTo>
                        <a:pt x="725" y="352"/>
                      </a:lnTo>
                      <a:lnTo>
                        <a:pt x="725" y="350"/>
                      </a:lnTo>
                      <a:lnTo>
                        <a:pt x="727" y="349"/>
                      </a:lnTo>
                      <a:lnTo>
                        <a:pt x="727" y="349"/>
                      </a:lnTo>
                      <a:lnTo>
                        <a:pt x="729" y="349"/>
                      </a:lnTo>
                      <a:lnTo>
                        <a:pt x="732" y="349"/>
                      </a:lnTo>
                      <a:lnTo>
                        <a:pt x="733" y="346"/>
                      </a:lnTo>
                      <a:lnTo>
                        <a:pt x="736" y="343"/>
                      </a:lnTo>
                      <a:lnTo>
                        <a:pt x="736" y="343"/>
                      </a:lnTo>
                      <a:lnTo>
                        <a:pt x="737" y="340"/>
                      </a:lnTo>
                      <a:lnTo>
                        <a:pt x="740" y="339"/>
                      </a:lnTo>
                      <a:lnTo>
                        <a:pt x="743" y="339"/>
                      </a:lnTo>
                      <a:lnTo>
                        <a:pt x="746" y="338"/>
                      </a:lnTo>
                      <a:lnTo>
                        <a:pt x="746" y="338"/>
                      </a:lnTo>
                      <a:lnTo>
                        <a:pt x="749" y="336"/>
                      </a:lnTo>
                      <a:lnTo>
                        <a:pt x="754" y="335"/>
                      </a:lnTo>
                      <a:lnTo>
                        <a:pt x="759" y="335"/>
                      </a:lnTo>
                      <a:lnTo>
                        <a:pt x="763" y="333"/>
                      </a:lnTo>
                      <a:lnTo>
                        <a:pt x="763" y="333"/>
                      </a:lnTo>
                      <a:lnTo>
                        <a:pt x="764" y="332"/>
                      </a:lnTo>
                      <a:lnTo>
                        <a:pt x="764" y="329"/>
                      </a:lnTo>
                      <a:lnTo>
                        <a:pt x="763" y="326"/>
                      </a:lnTo>
                      <a:lnTo>
                        <a:pt x="759" y="323"/>
                      </a:lnTo>
                      <a:lnTo>
                        <a:pt x="754" y="322"/>
                      </a:lnTo>
                      <a:lnTo>
                        <a:pt x="754" y="322"/>
                      </a:lnTo>
                      <a:lnTo>
                        <a:pt x="750" y="323"/>
                      </a:lnTo>
                      <a:lnTo>
                        <a:pt x="746" y="322"/>
                      </a:lnTo>
                      <a:lnTo>
                        <a:pt x="742" y="319"/>
                      </a:lnTo>
                      <a:lnTo>
                        <a:pt x="739" y="316"/>
                      </a:lnTo>
                      <a:lnTo>
                        <a:pt x="739" y="316"/>
                      </a:lnTo>
                      <a:lnTo>
                        <a:pt x="737" y="315"/>
                      </a:lnTo>
                      <a:lnTo>
                        <a:pt x="734" y="315"/>
                      </a:lnTo>
                      <a:lnTo>
                        <a:pt x="729" y="319"/>
                      </a:lnTo>
                      <a:lnTo>
                        <a:pt x="723" y="326"/>
                      </a:lnTo>
                      <a:lnTo>
                        <a:pt x="717" y="330"/>
                      </a:lnTo>
                      <a:lnTo>
                        <a:pt x="717" y="330"/>
                      </a:lnTo>
                      <a:lnTo>
                        <a:pt x="715" y="330"/>
                      </a:lnTo>
                      <a:lnTo>
                        <a:pt x="712" y="330"/>
                      </a:lnTo>
                      <a:lnTo>
                        <a:pt x="709" y="328"/>
                      </a:lnTo>
                      <a:lnTo>
                        <a:pt x="706" y="322"/>
                      </a:lnTo>
                      <a:lnTo>
                        <a:pt x="707" y="318"/>
                      </a:lnTo>
                      <a:lnTo>
                        <a:pt x="707" y="318"/>
                      </a:lnTo>
                      <a:lnTo>
                        <a:pt x="707" y="315"/>
                      </a:lnTo>
                      <a:lnTo>
                        <a:pt x="707" y="313"/>
                      </a:lnTo>
                      <a:lnTo>
                        <a:pt x="705" y="312"/>
                      </a:lnTo>
                      <a:lnTo>
                        <a:pt x="697" y="312"/>
                      </a:lnTo>
                      <a:lnTo>
                        <a:pt x="690" y="312"/>
                      </a:lnTo>
                      <a:lnTo>
                        <a:pt x="690" y="312"/>
                      </a:lnTo>
                      <a:lnTo>
                        <a:pt x="688" y="311"/>
                      </a:lnTo>
                      <a:lnTo>
                        <a:pt x="685" y="309"/>
                      </a:lnTo>
                      <a:lnTo>
                        <a:pt x="685" y="306"/>
                      </a:lnTo>
                      <a:lnTo>
                        <a:pt x="685" y="302"/>
                      </a:lnTo>
                      <a:lnTo>
                        <a:pt x="686" y="295"/>
                      </a:lnTo>
                      <a:lnTo>
                        <a:pt x="688" y="293"/>
                      </a:lnTo>
                      <a:lnTo>
                        <a:pt x="690" y="292"/>
                      </a:lnTo>
                      <a:lnTo>
                        <a:pt x="690" y="292"/>
                      </a:lnTo>
                      <a:lnTo>
                        <a:pt x="696" y="292"/>
                      </a:lnTo>
                      <a:lnTo>
                        <a:pt x="702" y="293"/>
                      </a:lnTo>
                      <a:lnTo>
                        <a:pt x="705" y="292"/>
                      </a:lnTo>
                      <a:lnTo>
                        <a:pt x="706" y="292"/>
                      </a:lnTo>
                      <a:lnTo>
                        <a:pt x="709" y="289"/>
                      </a:lnTo>
                      <a:lnTo>
                        <a:pt x="710" y="286"/>
                      </a:lnTo>
                      <a:lnTo>
                        <a:pt x="710" y="286"/>
                      </a:lnTo>
                      <a:lnTo>
                        <a:pt x="712" y="282"/>
                      </a:lnTo>
                      <a:lnTo>
                        <a:pt x="713" y="281"/>
                      </a:lnTo>
                      <a:lnTo>
                        <a:pt x="717" y="279"/>
                      </a:lnTo>
                      <a:lnTo>
                        <a:pt x="723" y="278"/>
                      </a:lnTo>
                      <a:lnTo>
                        <a:pt x="726" y="276"/>
                      </a:lnTo>
                      <a:lnTo>
                        <a:pt x="729" y="272"/>
                      </a:lnTo>
                      <a:lnTo>
                        <a:pt x="729" y="272"/>
                      </a:lnTo>
                      <a:lnTo>
                        <a:pt x="736" y="266"/>
                      </a:lnTo>
                      <a:lnTo>
                        <a:pt x="743" y="261"/>
                      </a:lnTo>
                      <a:lnTo>
                        <a:pt x="747" y="259"/>
                      </a:lnTo>
                      <a:lnTo>
                        <a:pt x="750" y="259"/>
                      </a:lnTo>
                      <a:lnTo>
                        <a:pt x="753" y="261"/>
                      </a:lnTo>
                      <a:lnTo>
                        <a:pt x="756" y="262"/>
                      </a:lnTo>
                      <a:lnTo>
                        <a:pt x="756" y="262"/>
                      </a:lnTo>
                      <a:lnTo>
                        <a:pt x="759" y="265"/>
                      </a:lnTo>
                      <a:lnTo>
                        <a:pt x="759" y="268"/>
                      </a:lnTo>
                      <a:lnTo>
                        <a:pt x="757" y="271"/>
                      </a:lnTo>
                      <a:lnTo>
                        <a:pt x="754" y="274"/>
                      </a:lnTo>
                      <a:lnTo>
                        <a:pt x="749" y="279"/>
                      </a:lnTo>
                      <a:lnTo>
                        <a:pt x="746" y="284"/>
                      </a:lnTo>
                      <a:lnTo>
                        <a:pt x="746" y="284"/>
                      </a:lnTo>
                      <a:lnTo>
                        <a:pt x="744" y="288"/>
                      </a:lnTo>
                      <a:lnTo>
                        <a:pt x="744" y="291"/>
                      </a:lnTo>
                      <a:lnTo>
                        <a:pt x="744" y="293"/>
                      </a:lnTo>
                      <a:lnTo>
                        <a:pt x="743" y="296"/>
                      </a:lnTo>
                      <a:lnTo>
                        <a:pt x="743" y="296"/>
                      </a:lnTo>
                      <a:lnTo>
                        <a:pt x="742" y="299"/>
                      </a:lnTo>
                      <a:lnTo>
                        <a:pt x="743" y="301"/>
                      </a:lnTo>
                      <a:lnTo>
                        <a:pt x="747" y="299"/>
                      </a:lnTo>
                      <a:lnTo>
                        <a:pt x="754" y="296"/>
                      </a:lnTo>
                      <a:lnTo>
                        <a:pt x="754" y="296"/>
                      </a:lnTo>
                      <a:lnTo>
                        <a:pt x="769" y="286"/>
                      </a:lnTo>
                      <a:lnTo>
                        <a:pt x="784" y="279"/>
                      </a:lnTo>
                      <a:lnTo>
                        <a:pt x="784" y="279"/>
                      </a:lnTo>
                      <a:lnTo>
                        <a:pt x="787" y="278"/>
                      </a:lnTo>
                      <a:lnTo>
                        <a:pt x="791" y="278"/>
                      </a:lnTo>
                      <a:lnTo>
                        <a:pt x="791" y="278"/>
                      </a:lnTo>
                      <a:lnTo>
                        <a:pt x="794" y="274"/>
                      </a:lnTo>
                      <a:lnTo>
                        <a:pt x="796" y="271"/>
                      </a:lnTo>
                      <a:lnTo>
                        <a:pt x="796" y="271"/>
                      </a:lnTo>
                      <a:lnTo>
                        <a:pt x="813" y="264"/>
                      </a:lnTo>
                      <a:lnTo>
                        <a:pt x="821" y="259"/>
                      </a:lnTo>
                      <a:lnTo>
                        <a:pt x="826" y="255"/>
                      </a:lnTo>
                      <a:lnTo>
                        <a:pt x="826" y="255"/>
                      </a:lnTo>
                      <a:lnTo>
                        <a:pt x="831" y="248"/>
                      </a:lnTo>
                      <a:lnTo>
                        <a:pt x="834" y="245"/>
                      </a:lnTo>
                      <a:lnTo>
                        <a:pt x="837" y="244"/>
                      </a:lnTo>
                      <a:lnTo>
                        <a:pt x="837" y="244"/>
                      </a:lnTo>
                      <a:lnTo>
                        <a:pt x="838" y="244"/>
                      </a:lnTo>
                      <a:lnTo>
                        <a:pt x="841" y="245"/>
                      </a:lnTo>
                      <a:lnTo>
                        <a:pt x="843" y="247"/>
                      </a:lnTo>
                      <a:lnTo>
                        <a:pt x="847" y="248"/>
                      </a:lnTo>
                      <a:lnTo>
                        <a:pt x="847" y="248"/>
                      </a:lnTo>
                      <a:lnTo>
                        <a:pt x="855" y="248"/>
                      </a:lnTo>
                      <a:lnTo>
                        <a:pt x="858" y="247"/>
                      </a:lnTo>
                      <a:lnTo>
                        <a:pt x="857" y="245"/>
                      </a:lnTo>
                      <a:lnTo>
                        <a:pt x="857" y="245"/>
                      </a:lnTo>
                      <a:lnTo>
                        <a:pt x="855" y="241"/>
                      </a:lnTo>
                      <a:lnTo>
                        <a:pt x="857" y="239"/>
                      </a:lnTo>
                      <a:lnTo>
                        <a:pt x="864" y="238"/>
                      </a:lnTo>
                      <a:lnTo>
                        <a:pt x="864" y="238"/>
                      </a:lnTo>
                      <a:lnTo>
                        <a:pt x="867" y="237"/>
                      </a:lnTo>
                      <a:lnTo>
                        <a:pt x="870" y="234"/>
                      </a:lnTo>
                      <a:lnTo>
                        <a:pt x="871" y="231"/>
                      </a:lnTo>
                      <a:lnTo>
                        <a:pt x="874" y="229"/>
                      </a:lnTo>
                      <a:lnTo>
                        <a:pt x="874" y="229"/>
                      </a:lnTo>
                      <a:lnTo>
                        <a:pt x="877" y="229"/>
                      </a:lnTo>
                      <a:lnTo>
                        <a:pt x="878" y="228"/>
                      </a:lnTo>
                      <a:lnTo>
                        <a:pt x="880" y="224"/>
                      </a:lnTo>
                      <a:lnTo>
                        <a:pt x="881" y="219"/>
                      </a:lnTo>
                      <a:lnTo>
                        <a:pt x="882" y="218"/>
                      </a:lnTo>
                      <a:lnTo>
                        <a:pt x="884" y="218"/>
                      </a:lnTo>
                      <a:lnTo>
                        <a:pt x="884" y="218"/>
                      </a:lnTo>
                      <a:lnTo>
                        <a:pt x="887" y="218"/>
                      </a:lnTo>
                      <a:lnTo>
                        <a:pt x="890" y="221"/>
                      </a:lnTo>
                      <a:lnTo>
                        <a:pt x="894" y="222"/>
                      </a:lnTo>
                      <a:lnTo>
                        <a:pt x="897" y="222"/>
                      </a:lnTo>
                      <a:lnTo>
                        <a:pt x="897" y="222"/>
                      </a:lnTo>
                      <a:lnTo>
                        <a:pt x="902" y="224"/>
                      </a:lnTo>
                      <a:lnTo>
                        <a:pt x="902" y="224"/>
                      </a:lnTo>
                      <a:lnTo>
                        <a:pt x="905" y="221"/>
                      </a:lnTo>
                      <a:lnTo>
                        <a:pt x="905" y="221"/>
                      </a:lnTo>
                      <a:lnTo>
                        <a:pt x="905" y="211"/>
                      </a:lnTo>
                      <a:lnTo>
                        <a:pt x="905" y="205"/>
                      </a:lnTo>
                      <a:lnTo>
                        <a:pt x="905" y="205"/>
                      </a:lnTo>
                      <a:lnTo>
                        <a:pt x="904" y="201"/>
                      </a:lnTo>
                      <a:lnTo>
                        <a:pt x="904" y="198"/>
                      </a:lnTo>
                      <a:lnTo>
                        <a:pt x="904" y="192"/>
                      </a:lnTo>
                      <a:lnTo>
                        <a:pt x="904" y="192"/>
                      </a:lnTo>
                      <a:lnTo>
                        <a:pt x="902" y="185"/>
                      </a:lnTo>
                      <a:lnTo>
                        <a:pt x="904" y="183"/>
                      </a:lnTo>
                      <a:lnTo>
                        <a:pt x="907" y="181"/>
                      </a:lnTo>
                      <a:lnTo>
                        <a:pt x="907" y="181"/>
                      </a:lnTo>
                      <a:lnTo>
                        <a:pt x="909" y="180"/>
                      </a:lnTo>
                      <a:lnTo>
                        <a:pt x="912" y="177"/>
                      </a:lnTo>
                      <a:lnTo>
                        <a:pt x="915" y="174"/>
                      </a:lnTo>
                      <a:lnTo>
                        <a:pt x="918" y="174"/>
                      </a:lnTo>
                      <a:lnTo>
                        <a:pt x="919" y="174"/>
                      </a:lnTo>
                      <a:lnTo>
                        <a:pt x="919" y="174"/>
                      </a:lnTo>
                      <a:lnTo>
                        <a:pt x="924" y="177"/>
                      </a:lnTo>
                      <a:lnTo>
                        <a:pt x="928" y="177"/>
                      </a:lnTo>
                      <a:lnTo>
                        <a:pt x="932" y="177"/>
                      </a:lnTo>
                      <a:lnTo>
                        <a:pt x="934" y="175"/>
                      </a:lnTo>
                      <a:lnTo>
                        <a:pt x="934" y="174"/>
                      </a:lnTo>
                      <a:lnTo>
                        <a:pt x="934" y="174"/>
                      </a:lnTo>
                      <a:lnTo>
                        <a:pt x="935" y="171"/>
                      </a:lnTo>
                      <a:lnTo>
                        <a:pt x="936" y="170"/>
                      </a:lnTo>
                      <a:lnTo>
                        <a:pt x="939" y="167"/>
                      </a:lnTo>
                      <a:lnTo>
                        <a:pt x="941" y="164"/>
                      </a:lnTo>
                      <a:lnTo>
                        <a:pt x="941" y="164"/>
                      </a:lnTo>
                      <a:lnTo>
                        <a:pt x="942" y="160"/>
                      </a:lnTo>
                      <a:lnTo>
                        <a:pt x="945" y="157"/>
                      </a:lnTo>
                      <a:lnTo>
                        <a:pt x="948" y="155"/>
                      </a:lnTo>
                      <a:lnTo>
                        <a:pt x="951" y="151"/>
                      </a:lnTo>
                      <a:lnTo>
                        <a:pt x="951" y="151"/>
                      </a:lnTo>
                      <a:lnTo>
                        <a:pt x="954" y="140"/>
                      </a:lnTo>
                      <a:lnTo>
                        <a:pt x="956" y="134"/>
                      </a:lnTo>
                      <a:lnTo>
                        <a:pt x="959" y="131"/>
                      </a:lnTo>
                      <a:lnTo>
                        <a:pt x="959" y="131"/>
                      </a:lnTo>
                      <a:lnTo>
                        <a:pt x="961" y="128"/>
                      </a:lnTo>
                      <a:lnTo>
                        <a:pt x="961" y="127"/>
                      </a:lnTo>
                      <a:lnTo>
                        <a:pt x="959" y="123"/>
                      </a:lnTo>
                      <a:lnTo>
                        <a:pt x="959" y="118"/>
                      </a:lnTo>
                      <a:lnTo>
                        <a:pt x="959" y="118"/>
                      </a:lnTo>
                      <a:close/>
                      <a:moveTo>
                        <a:pt x="726" y="567"/>
                      </a:moveTo>
                      <a:lnTo>
                        <a:pt x="726" y="567"/>
                      </a:lnTo>
                      <a:lnTo>
                        <a:pt x="725" y="574"/>
                      </a:lnTo>
                      <a:lnTo>
                        <a:pt x="725" y="579"/>
                      </a:lnTo>
                      <a:lnTo>
                        <a:pt x="726" y="584"/>
                      </a:lnTo>
                      <a:lnTo>
                        <a:pt x="727" y="588"/>
                      </a:lnTo>
                      <a:lnTo>
                        <a:pt x="732" y="594"/>
                      </a:lnTo>
                      <a:lnTo>
                        <a:pt x="734" y="595"/>
                      </a:lnTo>
                      <a:lnTo>
                        <a:pt x="734" y="595"/>
                      </a:lnTo>
                      <a:lnTo>
                        <a:pt x="740" y="587"/>
                      </a:lnTo>
                      <a:lnTo>
                        <a:pt x="749" y="571"/>
                      </a:lnTo>
                      <a:lnTo>
                        <a:pt x="754" y="554"/>
                      </a:lnTo>
                      <a:lnTo>
                        <a:pt x="756" y="548"/>
                      </a:lnTo>
                      <a:lnTo>
                        <a:pt x="754" y="545"/>
                      </a:lnTo>
                      <a:lnTo>
                        <a:pt x="754" y="545"/>
                      </a:lnTo>
                      <a:lnTo>
                        <a:pt x="753" y="544"/>
                      </a:lnTo>
                      <a:lnTo>
                        <a:pt x="749" y="542"/>
                      </a:lnTo>
                      <a:lnTo>
                        <a:pt x="744" y="544"/>
                      </a:lnTo>
                      <a:lnTo>
                        <a:pt x="740" y="547"/>
                      </a:lnTo>
                      <a:lnTo>
                        <a:pt x="736" y="550"/>
                      </a:lnTo>
                      <a:lnTo>
                        <a:pt x="732" y="555"/>
                      </a:lnTo>
                      <a:lnTo>
                        <a:pt x="729" y="561"/>
                      </a:lnTo>
                      <a:lnTo>
                        <a:pt x="726" y="567"/>
                      </a:lnTo>
                      <a:lnTo>
                        <a:pt x="726" y="567"/>
                      </a:lnTo>
                      <a:close/>
                      <a:moveTo>
                        <a:pt x="557" y="632"/>
                      </a:moveTo>
                      <a:lnTo>
                        <a:pt x="557" y="632"/>
                      </a:lnTo>
                      <a:lnTo>
                        <a:pt x="551" y="633"/>
                      </a:lnTo>
                      <a:lnTo>
                        <a:pt x="544" y="638"/>
                      </a:lnTo>
                      <a:lnTo>
                        <a:pt x="542" y="641"/>
                      </a:lnTo>
                      <a:lnTo>
                        <a:pt x="540" y="645"/>
                      </a:lnTo>
                      <a:lnTo>
                        <a:pt x="540" y="649"/>
                      </a:lnTo>
                      <a:lnTo>
                        <a:pt x="541" y="653"/>
                      </a:lnTo>
                      <a:lnTo>
                        <a:pt x="541" y="653"/>
                      </a:lnTo>
                      <a:lnTo>
                        <a:pt x="544" y="658"/>
                      </a:lnTo>
                      <a:lnTo>
                        <a:pt x="548" y="659"/>
                      </a:lnTo>
                      <a:lnTo>
                        <a:pt x="552" y="660"/>
                      </a:lnTo>
                      <a:lnTo>
                        <a:pt x="557" y="659"/>
                      </a:lnTo>
                      <a:lnTo>
                        <a:pt x="565" y="656"/>
                      </a:lnTo>
                      <a:lnTo>
                        <a:pt x="567" y="653"/>
                      </a:lnTo>
                      <a:lnTo>
                        <a:pt x="568" y="652"/>
                      </a:lnTo>
                      <a:lnTo>
                        <a:pt x="568" y="652"/>
                      </a:lnTo>
                      <a:lnTo>
                        <a:pt x="569" y="648"/>
                      </a:lnTo>
                      <a:lnTo>
                        <a:pt x="574" y="642"/>
                      </a:lnTo>
                      <a:lnTo>
                        <a:pt x="577" y="636"/>
                      </a:lnTo>
                      <a:lnTo>
                        <a:pt x="577" y="633"/>
                      </a:lnTo>
                      <a:lnTo>
                        <a:pt x="577" y="633"/>
                      </a:lnTo>
                      <a:lnTo>
                        <a:pt x="577" y="632"/>
                      </a:lnTo>
                      <a:lnTo>
                        <a:pt x="574" y="631"/>
                      </a:lnTo>
                      <a:lnTo>
                        <a:pt x="569" y="631"/>
                      </a:lnTo>
                      <a:lnTo>
                        <a:pt x="557" y="632"/>
                      </a:lnTo>
                      <a:lnTo>
                        <a:pt x="557" y="6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66" name="India">
                  <a:extLst>
                    <a:ext uri="{FF2B5EF4-FFF2-40B4-BE49-F238E27FC236}">
                      <a16:creationId xmlns:a16="http://schemas.microsoft.com/office/drawing/2014/main" id="{46F7FC86-9578-3E4F-8F3A-EDD9C7D79D1D}"/>
                    </a:ext>
                  </a:extLst>
                </p:cNvPr>
                <p:cNvSpPr>
                  <a:spLocks/>
                </p:cNvSpPr>
                <p:nvPr/>
              </p:nvSpPr>
              <p:spPr bwMode="auto">
                <a:xfrm>
                  <a:off x="9758887" y="2548655"/>
                  <a:ext cx="684252" cy="721155"/>
                </a:xfrm>
                <a:custGeom>
                  <a:avLst/>
                  <a:gdLst/>
                  <a:ahLst/>
                  <a:cxnLst>
                    <a:cxn ang="0">
                      <a:pos x="321" y="185"/>
                    </a:cxn>
                    <a:cxn ang="0">
                      <a:pos x="313" y="168"/>
                    </a:cxn>
                    <a:cxn ang="0">
                      <a:pos x="337" y="176"/>
                    </a:cxn>
                    <a:cxn ang="0">
                      <a:pos x="374" y="185"/>
                    </a:cxn>
                    <a:cxn ang="0">
                      <a:pos x="360" y="205"/>
                    </a:cxn>
                    <a:cxn ang="0">
                      <a:pos x="367" y="215"/>
                    </a:cxn>
                    <a:cxn ang="0">
                      <a:pos x="381" y="237"/>
                    </a:cxn>
                    <a:cxn ang="0">
                      <a:pos x="388" y="206"/>
                    </a:cxn>
                    <a:cxn ang="0">
                      <a:pos x="405" y="196"/>
                    </a:cxn>
                    <a:cxn ang="0">
                      <a:pos x="412" y="162"/>
                    </a:cxn>
                    <a:cxn ang="0">
                      <a:pos x="438" y="149"/>
                    </a:cxn>
                    <a:cxn ang="0">
                      <a:pos x="441" y="136"/>
                    </a:cxn>
                    <a:cxn ang="0">
                      <a:pos x="435" y="125"/>
                    </a:cxn>
                    <a:cxn ang="0">
                      <a:pos x="418" y="115"/>
                    </a:cxn>
                    <a:cxn ang="0">
                      <a:pos x="388" y="125"/>
                    </a:cxn>
                    <a:cxn ang="0">
                      <a:pos x="367" y="141"/>
                    </a:cxn>
                    <a:cxn ang="0">
                      <a:pos x="353" y="156"/>
                    </a:cxn>
                    <a:cxn ang="0">
                      <a:pos x="328" y="154"/>
                    </a:cxn>
                    <a:cxn ang="0">
                      <a:pos x="320" y="135"/>
                    </a:cxn>
                    <a:cxn ang="0">
                      <a:pos x="311" y="151"/>
                    </a:cxn>
                    <a:cxn ang="0">
                      <a:pos x="277" y="158"/>
                    </a:cxn>
                    <a:cxn ang="0">
                      <a:pos x="243" y="145"/>
                    </a:cxn>
                    <a:cxn ang="0">
                      <a:pos x="213" y="134"/>
                    </a:cxn>
                    <a:cxn ang="0">
                      <a:pos x="193" y="122"/>
                    </a:cxn>
                    <a:cxn ang="0">
                      <a:pos x="199" y="99"/>
                    </a:cxn>
                    <a:cxn ang="0">
                      <a:pos x="183" y="82"/>
                    </a:cxn>
                    <a:cxn ang="0">
                      <a:pos x="166" y="63"/>
                    </a:cxn>
                    <a:cxn ang="0">
                      <a:pos x="176" y="54"/>
                    </a:cxn>
                    <a:cxn ang="0">
                      <a:pos x="171" y="26"/>
                    </a:cxn>
                    <a:cxn ang="0">
                      <a:pos x="158" y="4"/>
                    </a:cxn>
                    <a:cxn ang="0">
                      <a:pos x="134" y="14"/>
                    </a:cxn>
                    <a:cxn ang="0">
                      <a:pos x="95" y="14"/>
                    </a:cxn>
                    <a:cxn ang="0">
                      <a:pos x="97" y="45"/>
                    </a:cxn>
                    <a:cxn ang="0">
                      <a:pos x="112" y="60"/>
                    </a:cxn>
                    <a:cxn ang="0">
                      <a:pos x="101" y="84"/>
                    </a:cxn>
                    <a:cxn ang="0">
                      <a:pos x="88" y="98"/>
                    </a:cxn>
                    <a:cxn ang="0">
                      <a:pos x="64" y="124"/>
                    </a:cxn>
                    <a:cxn ang="0">
                      <a:pos x="45" y="136"/>
                    </a:cxn>
                    <a:cxn ang="0">
                      <a:pos x="25" y="144"/>
                    </a:cxn>
                    <a:cxn ang="0">
                      <a:pos x="30" y="164"/>
                    </a:cxn>
                    <a:cxn ang="0">
                      <a:pos x="42" y="195"/>
                    </a:cxn>
                    <a:cxn ang="0">
                      <a:pos x="15" y="199"/>
                    </a:cxn>
                    <a:cxn ang="0">
                      <a:pos x="14" y="223"/>
                    </a:cxn>
                    <a:cxn ang="0">
                      <a:pos x="31" y="226"/>
                    </a:cxn>
                    <a:cxn ang="0">
                      <a:pos x="40" y="259"/>
                    </a:cxn>
                    <a:cxn ang="0">
                      <a:pos x="61" y="243"/>
                    </a:cxn>
                    <a:cxn ang="0">
                      <a:pos x="70" y="252"/>
                    </a:cxn>
                    <a:cxn ang="0">
                      <a:pos x="72" y="293"/>
                    </a:cxn>
                    <a:cxn ang="0">
                      <a:pos x="99" y="375"/>
                    </a:cxn>
                    <a:cxn ang="0">
                      <a:pos x="126" y="444"/>
                    </a:cxn>
                    <a:cxn ang="0">
                      <a:pos x="156" y="458"/>
                    </a:cxn>
                    <a:cxn ang="0">
                      <a:pos x="175" y="434"/>
                    </a:cxn>
                    <a:cxn ang="0">
                      <a:pos x="186" y="401"/>
                    </a:cxn>
                    <a:cxn ang="0">
                      <a:pos x="190" y="354"/>
                    </a:cxn>
                    <a:cxn ang="0">
                      <a:pos x="212" y="330"/>
                    </a:cxn>
                    <a:cxn ang="0">
                      <a:pos x="263" y="284"/>
                    </a:cxn>
                    <a:cxn ang="0">
                      <a:pos x="291" y="252"/>
                    </a:cxn>
                    <a:cxn ang="0">
                      <a:pos x="324" y="233"/>
                    </a:cxn>
                  </a:cxnLst>
                  <a:rect l="0" t="0" r="r" b="b"/>
                  <a:pathLst>
                    <a:path w="445" h="469">
                      <a:moveTo>
                        <a:pt x="318" y="212"/>
                      </a:moveTo>
                      <a:lnTo>
                        <a:pt x="318" y="212"/>
                      </a:lnTo>
                      <a:lnTo>
                        <a:pt x="316" y="199"/>
                      </a:lnTo>
                      <a:lnTo>
                        <a:pt x="314" y="193"/>
                      </a:lnTo>
                      <a:lnTo>
                        <a:pt x="314" y="188"/>
                      </a:lnTo>
                      <a:lnTo>
                        <a:pt x="314" y="188"/>
                      </a:lnTo>
                      <a:lnTo>
                        <a:pt x="317" y="186"/>
                      </a:lnTo>
                      <a:lnTo>
                        <a:pt x="318" y="185"/>
                      </a:lnTo>
                      <a:lnTo>
                        <a:pt x="321" y="185"/>
                      </a:lnTo>
                      <a:lnTo>
                        <a:pt x="324" y="182"/>
                      </a:lnTo>
                      <a:lnTo>
                        <a:pt x="324" y="182"/>
                      </a:lnTo>
                      <a:lnTo>
                        <a:pt x="323" y="179"/>
                      </a:lnTo>
                      <a:lnTo>
                        <a:pt x="321" y="178"/>
                      </a:lnTo>
                      <a:lnTo>
                        <a:pt x="317" y="175"/>
                      </a:lnTo>
                      <a:lnTo>
                        <a:pt x="313" y="172"/>
                      </a:lnTo>
                      <a:lnTo>
                        <a:pt x="311" y="171"/>
                      </a:lnTo>
                      <a:lnTo>
                        <a:pt x="313" y="168"/>
                      </a:lnTo>
                      <a:lnTo>
                        <a:pt x="313" y="168"/>
                      </a:lnTo>
                      <a:lnTo>
                        <a:pt x="317" y="165"/>
                      </a:lnTo>
                      <a:lnTo>
                        <a:pt x="318" y="165"/>
                      </a:lnTo>
                      <a:lnTo>
                        <a:pt x="321" y="166"/>
                      </a:lnTo>
                      <a:lnTo>
                        <a:pt x="327" y="168"/>
                      </a:lnTo>
                      <a:lnTo>
                        <a:pt x="327" y="168"/>
                      </a:lnTo>
                      <a:lnTo>
                        <a:pt x="331" y="169"/>
                      </a:lnTo>
                      <a:lnTo>
                        <a:pt x="334" y="171"/>
                      </a:lnTo>
                      <a:lnTo>
                        <a:pt x="337" y="173"/>
                      </a:lnTo>
                      <a:lnTo>
                        <a:pt x="337" y="176"/>
                      </a:lnTo>
                      <a:lnTo>
                        <a:pt x="337" y="176"/>
                      </a:lnTo>
                      <a:lnTo>
                        <a:pt x="338" y="179"/>
                      </a:lnTo>
                      <a:lnTo>
                        <a:pt x="341" y="182"/>
                      </a:lnTo>
                      <a:lnTo>
                        <a:pt x="344" y="185"/>
                      </a:lnTo>
                      <a:lnTo>
                        <a:pt x="344" y="185"/>
                      </a:lnTo>
                      <a:lnTo>
                        <a:pt x="363" y="183"/>
                      </a:lnTo>
                      <a:lnTo>
                        <a:pt x="363" y="183"/>
                      </a:lnTo>
                      <a:lnTo>
                        <a:pt x="371" y="183"/>
                      </a:lnTo>
                      <a:lnTo>
                        <a:pt x="374" y="185"/>
                      </a:lnTo>
                      <a:lnTo>
                        <a:pt x="374" y="188"/>
                      </a:lnTo>
                      <a:lnTo>
                        <a:pt x="374" y="188"/>
                      </a:lnTo>
                      <a:lnTo>
                        <a:pt x="374" y="192"/>
                      </a:lnTo>
                      <a:lnTo>
                        <a:pt x="370" y="196"/>
                      </a:lnTo>
                      <a:lnTo>
                        <a:pt x="367" y="202"/>
                      </a:lnTo>
                      <a:lnTo>
                        <a:pt x="364" y="203"/>
                      </a:lnTo>
                      <a:lnTo>
                        <a:pt x="363" y="203"/>
                      </a:lnTo>
                      <a:lnTo>
                        <a:pt x="363" y="203"/>
                      </a:lnTo>
                      <a:lnTo>
                        <a:pt x="360" y="205"/>
                      </a:lnTo>
                      <a:lnTo>
                        <a:pt x="358" y="206"/>
                      </a:lnTo>
                      <a:lnTo>
                        <a:pt x="357" y="212"/>
                      </a:lnTo>
                      <a:lnTo>
                        <a:pt x="358" y="218"/>
                      </a:lnTo>
                      <a:lnTo>
                        <a:pt x="360" y="220"/>
                      </a:lnTo>
                      <a:lnTo>
                        <a:pt x="361" y="220"/>
                      </a:lnTo>
                      <a:lnTo>
                        <a:pt x="361" y="220"/>
                      </a:lnTo>
                      <a:lnTo>
                        <a:pt x="363" y="220"/>
                      </a:lnTo>
                      <a:lnTo>
                        <a:pt x="364" y="219"/>
                      </a:lnTo>
                      <a:lnTo>
                        <a:pt x="367" y="215"/>
                      </a:lnTo>
                      <a:lnTo>
                        <a:pt x="370" y="210"/>
                      </a:lnTo>
                      <a:lnTo>
                        <a:pt x="373" y="208"/>
                      </a:lnTo>
                      <a:lnTo>
                        <a:pt x="373" y="208"/>
                      </a:lnTo>
                      <a:lnTo>
                        <a:pt x="374" y="210"/>
                      </a:lnTo>
                      <a:lnTo>
                        <a:pt x="375" y="218"/>
                      </a:lnTo>
                      <a:lnTo>
                        <a:pt x="380" y="239"/>
                      </a:lnTo>
                      <a:lnTo>
                        <a:pt x="380" y="239"/>
                      </a:lnTo>
                      <a:lnTo>
                        <a:pt x="381" y="237"/>
                      </a:lnTo>
                      <a:lnTo>
                        <a:pt x="381" y="237"/>
                      </a:lnTo>
                      <a:lnTo>
                        <a:pt x="382" y="237"/>
                      </a:lnTo>
                      <a:lnTo>
                        <a:pt x="384" y="236"/>
                      </a:lnTo>
                      <a:lnTo>
                        <a:pt x="384" y="230"/>
                      </a:lnTo>
                      <a:lnTo>
                        <a:pt x="384" y="225"/>
                      </a:lnTo>
                      <a:lnTo>
                        <a:pt x="385" y="220"/>
                      </a:lnTo>
                      <a:lnTo>
                        <a:pt x="385" y="220"/>
                      </a:lnTo>
                      <a:lnTo>
                        <a:pt x="387" y="216"/>
                      </a:lnTo>
                      <a:lnTo>
                        <a:pt x="388" y="212"/>
                      </a:lnTo>
                      <a:lnTo>
                        <a:pt x="388" y="206"/>
                      </a:lnTo>
                      <a:lnTo>
                        <a:pt x="390" y="205"/>
                      </a:lnTo>
                      <a:lnTo>
                        <a:pt x="390" y="205"/>
                      </a:lnTo>
                      <a:lnTo>
                        <a:pt x="397" y="206"/>
                      </a:lnTo>
                      <a:lnTo>
                        <a:pt x="400" y="206"/>
                      </a:lnTo>
                      <a:lnTo>
                        <a:pt x="401" y="206"/>
                      </a:lnTo>
                      <a:lnTo>
                        <a:pt x="401" y="205"/>
                      </a:lnTo>
                      <a:lnTo>
                        <a:pt x="401" y="205"/>
                      </a:lnTo>
                      <a:lnTo>
                        <a:pt x="402" y="202"/>
                      </a:lnTo>
                      <a:lnTo>
                        <a:pt x="405" y="196"/>
                      </a:lnTo>
                      <a:lnTo>
                        <a:pt x="407" y="191"/>
                      </a:lnTo>
                      <a:lnTo>
                        <a:pt x="407" y="186"/>
                      </a:lnTo>
                      <a:lnTo>
                        <a:pt x="407" y="186"/>
                      </a:lnTo>
                      <a:lnTo>
                        <a:pt x="408" y="182"/>
                      </a:lnTo>
                      <a:lnTo>
                        <a:pt x="410" y="176"/>
                      </a:lnTo>
                      <a:lnTo>
                        <a:pt x="411" y="172"/>
                      </a:lnTo>
                      <a:lnTo>
                        <a:pt x="412" y="166"/>
                      </a:lnTo>
                      <a:lnTo>
                        <a:pt x="412" y="166"/>
                      </a:lnTo>
                      <a:lnTo>
                        <a:pt x="412" y="162"/>
                      </a:lnTo>
                      <a:lnTo>
                        <a:pt x="415" y="159"/>
                      </a:lnTo>
                      <a:lnTo>
                        <a:pt x="422" y="154"/>
                      </a:lnTo>
                      <a:lnTo>
                        <a:pt x="422" y="154"/>
                      </a:lnTo>
                      <a:lnTo>
                        <a:pt x="431" y="148"/>
                      </a:lnTo>
                      <a:lnTo>
                        <a:pt x="434" y="146"/>
                      </a:lnTo>
                      <a:lnTo>
                        <a:pt x="435" y="146"/>
                      </a:lnTo>
                      <a:lnTo>
                        <a:pt x="435" y="148"/>
                      </a:lnTo>
                      <a:lnTo>
                        <a:pt x="435" y="148"/>
                      </a:lnTo>
                      <a:lnTo>
                        <a:pt x="438" y="149"/>
                      </a:lnTo>
                      <a:lnTo>
                        <a:pt x="441" y="151"/>
                      </a:lnTo>
                      <a:lnTo>
                        <a:pt x="444" y="151"/>
                      </a:lnTo>
                      <a:lnTo>
                        <a:pt x="444" y="149"/>
                      </a:lnTo>
                      <a:lnTo>
                        <a:pt x="442" y="148"/>
                      </a:lnTo>
                      <a:lnTo>
                        <a:pt x="442" y="148"/>
                      </a:lnTo>
                      <a:lnTo>
                        <a:pt x="441" y="144"/>
                      </a:lnTo>
                      <a:lnTo>
                        <a:pt x="439" y="141"/>
                      </a:lnTo>
                      <a:lnTo>
                        <a:pt x="439" y="138"/>
                      </a:lnTo>
                      <a:lnTo>
                        <a:pt x="441" y="136"/>
                      </a:lnTo>
                      <a:lnTo>
                        <a:pt x="441" y="136"/>
                      </a:lnTo>
                      <a:lnTo>
                        <a:pt x="444" y="135"/>
                      </a:lnTo>
                      <a:lnTo>
                        <a:pt x="444" y="132"/>
                      </a:lnTo>
                      <a:lnTo>
                        <a:pt x="445" y="129"/>
                      </a:lnTo>
                      <a:lnTo>
                        <a:pt x="445" y="129"/>
                      </a:lnTo>
                      <a:lnTo>
                        <a:pt x="441" y="128"/>
                      </a:lnTo>
                      <a:lnTo>
                        <a:pt x="438" y="127"/>
                      </a:lnTo>
                      <a:lnTo>
                        <a:pt x="435" y="125"/>
                      </a:lnTo>
                      <a:lnTo>
                        <a:pt x="435" y="125"/>
                      </a:lnTo>
                      <a:lnTo>
                        <a:pt x="432" y="119"/>
                      </a:lnTo>
                      <a:lnTo>
                        <a:pt x="431" y="117"/>
                      </a:lnTo>
                      <a:lnTo>
                        <a:pt x="429" y="114"/>
                      </a:lnTo>
                      <a:lnTo>
                        <a:pt x="429" y="114"/>
                      </a:lnTo>
                      <a:lnTo>
                        <a:pt x="428" y="112"/>
                      </a:lnTo>
                      <a:lnTo>
                        <a:pt x="427" y="112"/>
                      </a:lnTo>
                      <a:lnTo>
                        <a:pt x="421" y="115"/>
                      </a:lnTo>
                      <a:lnTo>
                        <a:pt x="421" y="115"/>
                      </a:lnTo>
                      <a:lnTo>
                        <a:pt x="418" y="115"/>
                      </a:lnTo>
                      <a:lnTo>
                        <a:pt x="414" y="115"/>
                      </a:lnTo>
                      <a:lnTo>
                        <a:pt x="408" y="114"/>
                      </a:lnTo>
                      <a:lnTo>
                        <a:pt x="402" y="115"/>
                      </a:lnTo>
                      <a:lnTo>
                        <a:pt x="402" y="115"/>
                      </a:lnTo>
                      <a:lnTo>
                        <a:pt x="397" y="119"/>
                      </a:lnTo>
                      <a:lnTo>
                        <a:pt x="394" y="122"/>
                      </a:lnTo>
                      <a:lnTo>
                        <a:pt x="391" y="124"/>
                      </a:lnTo>
                      <a:lnTo>
                        <a:pt x="388" y="125"/>
                      </a:lnTo>
                      <a:lnTo>
                        <a:pt x="388" y="125"/>
                      </a:lnTo>
                      <a:lnTo>
                        <a:pt x="387" y="125"/>
                      </a:lnTo>
                      <a:lnTo>
                        <a:pt x="385" y="127"/>
                      </a:lnTo>
                      <a:lnTo>
                        <a:pt x="382" y="131"/>
                      </a:lnTo>
                      <a:lnTo>
                        <a:pt x="382" y="131"/>
                      </a:lnTo>
                      <a:lnTo>
                        <a:pt x="378" y="135"/>
                      </a:lnTo>
                      <a:lnTo>
                        <a:pt x="374" y="138"/>
                      </a:lnTo>
                      <a:lnTo>
                        <a:pt x="374" y="138"/>
                      </a:lnTo>
                      <a:lnTo>
                        <a:pt x="370" y="139"/>
                      </a:lnTo>
                      <a:lnTo>
                        <a:pt x="367" y="141"/>
                      </a:lnTo>
                      <a:lnTo>
                        <a:pt x="367" y="141"/>
                      </a:lnTo>
                      <a:lnTo>
                        <a:pt x="368" y="146"/>
                      </a:lnTo>
                      <a:lnTo>
                        <a:pt x="368" y="151"/>
                      </a:lnTo>
                      <a:lnTo>
                        <a:pt x="368" y="155"/>
                      </a:lnTo>
                      <a:lnTo>
                        <a:pt x="368" y="155"/>
                      </a:lnTo>
                      <a:lnTo>
                        <a:pt x="365" y="156"/>
                      </a:lnTo>
                      <a:lnTo>
                        <a:pt x="361" y="156"/>
                      </a:lnTo>
                      <a:lnTo>
                        <a:pt x="357" y="156"/>
                      </a:lnTo>
                      <a:lnTo>
                        <a:pt x="353" y="156"/>
                      </a:lnTo>
                      <a:lnTo>
                        <a:pt x="353" y="156"/>
                      </a:lnTo>
                      <a:lnTo>
                        <a:pt x="347" y="158"/>
                      </a:lnTo>
                      <a:lnTo>
                        <a:pt x="344" y="156"/>
                      </a:lnTo>
                      <a:lnTo>
                        <a:pt x="341" y="155"/>
                      </a:lnTo>
                      <a:lnTo>
                        <a:pt x="337" y="155"/>
                      </a:lnTo>
                      <a:lnTo>
                        <a:pt x="337" y="155"/>
                      </a:lnTo>
                      <a:lnTo>
                        <a:pt x="334" y="155"/>
                      </a:lnTo>
                      <a:lnTo>
                        <a:pt x="331" y="155"/>
                      </a:lnTo>
                      <a:lnTo>
                        <a:pt x="328" y="154"/>
                      </a:lnTo>
                      <a:lnTo>
                        <a:pt x="326" y="154"/>
                      </a:lnTo>
                      <a:lnTo>
                        <a:pt x="326" y="154"/>
                      </a:lnTo>
                      <a:lnTo>
                        <a:pt x="324" y="152"/>
                      </a:lnTo>
                      <a:lnTo>
                        <a:pt x="323" y="149"/>
                      </a:lnTo>
                      <a:lnTo>
                        <a:pt x="321" y="146"/>
                      </a:lnTo>
                      <a:lnTo>
                        <a:pt x="321" y="142"/>
                      </a:lnTo>
                      <a:lnTo>
                        <a:pt x="321" y="142"/>
                      </a:lnTo>
                      <a:lnTo>
                        <a:pt x="321" y="138"/>
                      </a:lnTo>
                      <a:lnTo>
                        <a:pt x="320" y="135"/>
                      </a:lnTo>
                      <a:lnTo>
                        <a:pt x="318" y="132"/>
                      </a:lnTo>
                      <a:lnTo>
                        <a:pt x="316" y="134"/>
                      </a:lnTo>
                      <a:lnTo>
                        <a:pt x="316" y="134"/>
                      </a:lnTo>
                      <a:lnTo>
                        <a:pt x="314" y="136"/>
                      </a:lnTo>
                      <a:lnTo>
                        <a:pt x="311" y="136"/>
                      </a:lnTo>
                      <a:lnTo>
                        <a:pt x="310" y="138"/>
                      </a:lnTo>
                      <a:lnTo>
                        <a:pt x="310" y="142"/>
                      </a:lnTo>
                      <a:lnTo>
                        <a:pt x="310" y="142"/>
                      </a:lnTo>
                      <a:lnTo>
                        <a:pt x="311" y="151"/>
                      </a:lnTo>
                      <a:lnTo>
                        <a:pt x="311" y="155"/>
                      </a:lnTo>
                      <a:lnTo>
                        <a:pt x="309" y="158"/>
                      </a:lnTo>
                      <a:lnTo>
                        <a:pt x="309" y="158"/>
                      </a:lnTo>
                      <a:lnTo>
                        <a:pt x="304" y="161"/>
                      </a:lnTo>
                      <a:lnTo>
                        <a:pt x="296" y="162"/>
                      </a:lnTo>
                      <a:lnTo>
                        <a:pt x="287" y="162"/>
                      </a:lnTo>
                      <a:lnTo>
                        <a:pt x="281" y="161"/>
                      </a:lnTo>
                      <a:lnTo>
                        <a:pt x="281" y="161"/>
                      </a:lnTo>
                      <a:lnTo>
                        <a:pt x="277" y="158"/>
                      </a:lnTo>
                      <a:lnTo>
                        <a:pt x="270" y="156"/>
                      </a:lnTo>
                      <a:lnTo>
                        <a:pt x="263" y="155"/>
                      </a:lnTo>
                      <a:lnTo>
                        <a:pt x="260" y="152"/>
                      </a:lnTo>
                      <a:lnTo>
                        <a:pt x="260" y="152"/>
                      </a:lnTo>
                      <a:lnTo>
                        <a:pt x="257" y="146"/>
                      </a:lnTo>
                      <a:lnTo>
                        <a:pt x="254" y="145"/>
                      </a:lnTo>
                      <a:lnTo>
                        <a:pt x="252" y="144"/>
                      </a:lnTo>
                      <a:lnTo>
                        <a:pt x="252" y="144"/>
                      </a:lnTo>
                      <a:lnTo>
                        <a:pt x="243" y="145"/>
                      </a:lnTo>
                      <a:lnTo>
                        <a:pt x="239" y="146"/>
                      </a:lnTo>
                      <a:lnTo>
                        <a:pt x="236" y="146"/>
                      </a:lnTo>
                      <a:lnTo>
                        <a:pt x="236" y="146"/>
                      </a:lnTo>
                      <a:lnTo>
                        <a:pt x="230" y="142"/>
                      </a:lnTo>
                      <a:lnTo>
                        <a:pt x="226" y="139"/>
                      </a:lnTo>
                      <a:lnTo>
                        <a:pt x="223" y="138"/>
                      </a:lnTo>
                      <a:lnTo>
                        <a:pt x="223" y="138"/>
                      </a:lnTo>
                      <a:lnTo>
                        <a:pt x="216" y="136"/>
                      </a:lnTo>
                      <a:lnTo>
                        <a:pt x="213" y="134"/>
                      </a:lnTo>
                      <a:lnTo>
                        <a:pt x="210" y="132"/>
                      </a:lnTo>
                      <a:lnTo>
                        <a:pt x="210" y="132"/>
                      </a:lnTo>
                      <a:lnTo>
                        <a:pt x="209" y="131"/>
                      </a:lnTo>
                      <a:lnTo>
                        <a:pt x="205" y="129"/>
                      </a:lnTo>
                      <a:lnTo>
                        <a:pt x="200" y="128"/>
                      </a:lnTo>
                      <a:lnTo>
                        <a:pt x="199" y="125"/>
                      </a:lnTo>
                      <a:lnTo>
                        <a:pt x="199" y="125"/>
                      </a:lnTo>
                      <a:lnTo>
                        <a:pt x="196" y="124"/>
                      </a:lnTo>
                      <a:lnTo>
                        <a:pt x="193" y="122"/>
                      </a:lnTo>
                      <a:lnTo>
                        <a:pt x="190" y="121"/>
                      </a:lnTo>
                      <a:lnTo>
                        <a:pt x="190" y="119"/>
                      </a:lnTo>
                      <a:lnTo>
                        <a:pt x="190" y="119"/>
                      </a:lnTo>
                      <a:lnTo>
                        <a:pt x="192" y="114"/>
                      </a:lnTo>
                      <a:lnTo>
                        <a:pt x="193" y="107"/>
                      </a:lnTo>
                      <a:lnTo>
                        <a:pt x="193" y="107"/>
                      </a:lnTo>
                      <a:lnTo>
                        <a:pt x="193" y="105"/>
                      </a:lnTo>
                      <a:lnTo>
                        <a:pt x="196" y="102"/>
                      </a:lnTo>
                      <a:lnTo>
                        <a:pt x="199" y="99"/>
                      </a:lnTo>
                      <a:lnTo>
                        <a:pt x="200" y="97"/>
                      </a:lnTo>
                      <a:lnTo>
                        <a:pt x="200" y="97"/>
                      </a:lnTo>
                      <a:lnTo>
                        <a:pt x="199" y="95"/>
                      </a:lnTo>
                      <a:lnTo>
                        <a:pt x="196" y="92"/>
                      </a:lnTo>
                      <a:lnTo>
                        <a:pt x="193" y="90"/>
                      </a:lnTo>
                      <a:lnTo>
                        <a:pt x="193" y="90"/>
                      </a:lnTo>
                      <a:lnTo>
                        <a:pt x="190" y="87"/>
                      </a:lnTo>
                      <a:lnTo>
                        <a:pt x="188" y="84"/>
                      </a:lnTo>
                      <a:lnTo>
                        <a:pt x="183" y="82"/>
                      </a:lnTo>
                      <a:lnTo>
                        <a:pt x="183" y="82"/>
                      </a:lnTo>
                      <a:lnTo>
                        <a:pt x="180" y="81"/>
                      </a:lnTo>
                      <a:lnTo>
                        <a:pt x="176" y="78"/>
                      </a:lnTo>
                      <a:lnTo>
                        <a:pt x="173" y="74"/>
                      </a:lnTo>
                      <a:lnTo>
                        <a:pt x="171" y="72"/>
                      </a:lnTo>
                      <a:lnTo>
                        <a:pt x="171" y="72"/>
                      </a:lnTo>
                      <a:lnTo>
                        <a:pt x="168" y="71"/>
                      </a:lnTo>
                      <a:lnTo>
                        <a:pt x="166" y="67"/>
                      </a:lnTo>
                      <a:lnTo>
                        <a:pt x="166" y="63"/>
                      </a:lnTo>
                      <a:lnTo>
                        <a:pt x="165" y="60"/>
                      </a:lnTo>
                      <a:lnTo>
                        <a:pt x="165" y="60"/>
                      </a:lnTo>
                      <a:lnTo>
                        <a:pt x="163" y="57"/>
                      </a:lnTo>
                      <a:lnTo>
                        <a:pt x="163" y="54"/>
                      </a:lnTo>
                      <a:lnTo>
                        <a:pt x="166" y="53"/>
                      </a:lnTo>
                      <a:lnTo>
                        <a:pt x="169" y="53"/>
                      </a:lnTo>
                      <a:lnTo>
                        <a:pt x="169" y="53"/>
                      </a:lnTo>
                      <a:lnTo>
                        <a:pt x="172" y="54"/>
                      </a:lnTo>
                      <a:lnTo>
                        <a:pt x="176" y="54"/>
                      </a:lnTo>
                      <a:lnTo>
                        <a:pt x="179" y="51"/>
                      </a:lnTo>
                      <a:lnTo>
                        <a:pt x="179" y="50"/>
                      </a:lnTo>
                      <a:lnTo>
                        <a:pt x="178" y="47"/>
                      </a:lnTo>
                      <a:lnTo>
                        <a:pt x="178" y="47"/>
                      </a:lnTo>
                      <a:lnTo>
                        <a:pt x="172" y="40"/>
                      </a:lnTo>
                      <a:lnTo>
                        <a:pt x="171" y="35"/>
                      </a:lnTo>
                      <a:lnTo>
                        <a:pt x="169" y="33"/>
                      </a:lnTo>
                      <a:lnTo>
                        <a:pt x="169" y="33"/>
                      </a:lnTo>
                      <a:lnTo>
                        <a:pt x="171" y="26"/>
                      </a:lnTo>
                      <a:lnTo>
                        <a:pt x="171" y="21"/>
                      </a:lnTo>
                      <a:lnTo>
                        <a:pt x="171" y="20"/>
                      </a:lnTo>
                      <a:lnTo>
                        <a:pt x="169" y="18"/>
                      </a:lnTo>
                      <a:lnTo>
                        <a:pt x="169" y="18"/>
                      </a:lnTo>
                      <a:lnTo>
                        <a:pt x="162" y="13"/>
                      </a:lnTo>
                      <a:lnTo>
                        <a:pt x="161" y="10"/>
                      </a:lnTo>
                      <a:lnTo>
                        <a:pt x="159" y="7"/>
                      </a:lnTo>
                      <a:lnTo>
                        <a:pt x="159" y="7"/>
                      </a:lnTo>
                      <a:lnTo>
                        <a:pt x="158" y="4"/>
                      </a:lnTo>
                      <a:lnTo>
                        <a:pt x="155" y="1"/>
                      </a:lnTo>
                      <a:lnTo>
                        <a:pt x="153" y="0"/>
                      </a:lnTo>
                      <a:lnTo>
                        <a:pt x="146" y="0"/>
                      </a:lnTo>
                      <a:lnTo>
                        <a:pt x="146" y="0"/>
                      </a:lnTo>
                      <a:lnTo>
                        <a:pt x="145" y="6"/>
                      </a:lnTo>
                      <a:lnTo>
                        <a:pt x="142" y="10"/>
                      </a:lnTo>
                      <a:lnTo>
                        <a:pt x="141" y="11"/>
                      </a:lnTo>
                      <a:lnTo>
                        <a:pt x="141" y="11"/>
                      </a:lnTo>
                      <a:lnTo>
                        <a:pt x="134" y="14"/>
                      </a:lnTo>
                      <a:lnTo>
                        <a:pt x="124" y="18"/>
                      </a:lnTo>
                      <a:lnTo>
                        <a:pt x="124" y="18"/>
                      </a:lnTo>
                      <a:lnTo>
                        <a:pt x="122" y="18"/>
                      </a:lnTo>
                      <a:lnTo>
                        <a:pt x="119" y="18"/>
                      </a:lnTo>
                      <a:lnTo>
                        <a:pt x="114" y="17"/>
                      </a:lnTo>
                      <a:lnTo>
                        <a:pt x="106" y="14"/>
                      </a:lnTo>
                      <a:lnTo>
                        <a:pt x="101" y="14"/>
                      </a:lnTo>
                      <a:lnTo>
                        <a:pt x="101" y="14"/>
                      </a:lnTo>
                      <a:lnTo>
                        <a:pt x="95" y="14"/>
                      </a:lnTo>
                      <a:lnTo>
                        <a:pt x="92" y="17"/>
                      </a:lnTo>
                      <a:lnTo>
                        <a:pt x="91" y="20"/>
                      </a:lnTo>
                      <a:lnTo>
                        <a:pt x="92" y="23"/>
                      </a:lnTo>
                      <a:lnTo>
                        <a:pt x="92" y="23"/>
                      </a:lnTo>
                      <a:lnTo>
                        <a:pt x="94" y="26"/>
                      </a:lnTo>
                      <a:lnTo>
                        <a:pt x="95" y="31"/>
                      </a:lnTo>
                      <a:lnTo>
                        <a:pt x="95" y="38"/>
                      </a:lnTo>
                      <a:lnTo>
                        <a:pt x="95" y="38"/>
                      </a:lnTo>
                      <a:lnTo>
                        <a:pt x="97" y="45"/>
                      </a:lnTo>
                      <a:lnTo>
                        <a:pt x="101" y="51"/>
                      </a:lnTo>
                      <a:lnTo>
                        <a:pt x="102" y="53"/>
                      </a:lnTo>
                      <a:lnTo>
                        <a:pt x="104" y="53"/>
                      </a:lnTo>
                      <a:lnTo>
                        <a:pt x="104" y="53"/>
                      </a:lnTo>
                      <a:lnTo>
                        <a:pt x="108" y="53"/>
                      </a:lnTo>
                      <a:lnTo>
                        <a:pt x="112" y="55"/>
                      </a:lnTo>
                      <a:lnTo>
                        <a:pt x="114" y="58"/>
                      </a:lnTo>
                      <a:lnTo>
                        <a:pt x="114" y="60"/>
                      </a:lnTo>
                      <a:lnTo>
                        <a:pt x="112" y="60"/>
                      </a:lnTo>
                      <a:lnTo>
                        <a:pt x="112" y="60"/>
                      </a:lnTo>
                      <a:lnTo>
                        <a:pt x="108" y="61"/>
                      </a:lnTo>
                      <a:lnTo>
                        <a:pt x="106" y="64"/>
                      </a:lnTo>
                      <a:lnTo>
                        <a:pt x="104" y="68"/>
                      </a:lnTo>
                      <a:lnTo>
                        <a:pt x="104" y="72"/>
                      </a:lnTo>
                      <a:lnTo>
                        <a:pt x="104" y="72"/>
                      </a:lnTo>
                      <a:lnTo>
                        <a:pt x="104" y="80"/>
                      </a:lnTo>
                      <a:lnTo>
                        <a:pt x="102" y="82"/>
                      </a:lnTo>
                      <a:lnTo>
                        <a:pt x="101" y="84"/>
                      </a:lnTo>
                      <a:lnTo>
                        <a:pt x="101" y="84"/>
                      </a:lnTo>
                      <a:lnTo>
                        <a:pt x="98" y="84"/>
                      </a:lnTo>
                      <a:lnTo>
                        <a:pt x="95" y="85"/>
                      </a:lnTo>
                      <a:lnTo>
                        <a:pt x="94" y="88"/>
                      </a:lnTo>
                      <a:lnTo>
                        <a:pt x="92" y="92"/>
                      </a:lnTo>
                      <a:lnTo>
                        <a:pt x="92" y="92"/>
                      </a:lnTo>
                      <a:lnTo>
                        <a:pt x="92" y="95"/>
                      </a:lnTo>
                      <a:lnTo>
                        <a:pt x="91" y="97"/>
                      </a:lnTo>
                      <a:lnTo>
                        <a:pt x="88" y="98"/>
                      </a:lnTo>
                      <a:lnTo>
                        <a:pt x="85" y="99"/>
                      </a:lnTo>
                      <a:lnTo>
                        <a:pt x="84" y="101"/>
                      </a:lnTo>
                      <a:lnTo>
                        <a:pt x="84" y="101"/>
                      </a:lnTo>
                      <a:lnTo>
                        <a:pt x="81" y="109"/>
                      </a:lnTo>
                      <a:lnTo>
                        <a:pt x="77" y="118"/>
                      </a:lnTo>
                      <a:lnTo>
                        <a:pt x="77" y="118"/>
                      </a:lnTo>
                      <a:lnTo>
                        <a:pt x="70" y="121"/>
                      </a:lnTo>
                      <a:lnTo>
                        <a:pt x="65" y="122"/>
                      </a:lnTo>
                      <a:lnTo>
                        <a:pt x="64" y="124"/>
                      </a:lnTo>
                      <a:lnTo>
                        <a:pt x="64" y="125"/>
                      </a:lnTo>
                      <a:lnTo>
                        <a:pt x="64" y="125"/>
                      </a:lnTo>
                      <a:lnTo>
                        <a:pt x="62" y="129"/>
                      </a:lnTo>
                      <a:lnTo>
                        <a:pt x="60" y="134"/>
                      </a:lnTo>
                      <a:lnTo>
                        <a:pt x="57" y="136"/>
                      </a:lnTo>
                      <a:lnTo>
                        <a:pt x="55" y="138"/>
                      </a:lnTo>
                      <a:lnTo>
                        <a:pt x="55" y="138"/>
                      </a:lnTo>
                      <a:lnTo>
                        <a:pt x="48" y="136"/>
                      </a:lnTo>
                      <a:lnTo>
                        <a:pt x="45" y="136"/>
                      </a:lnTo>
                      <a:lnTo>
                        <a:pt x="44" y="138"/>
                      </a:lnTo>
                      <a:lnTo>
                        <a:pt x="44" y="138"/>
                      </a:lnTo>
                      <a:lnTo>
                        <a:pt x="42" y="139"/>
                      </a:lnTo>
                      <a:lnTo>
                        <a:pt x="41" y="139"/>
                      </a:lnTo>
                      <a:lnTo>
                        <a:pt x="38" y="138"/>
                      </a:lnTo>
                      <a:lnTo>
                        <a:pt x="34" y="136"/>
                      </a:lnTo>
                      <a:lnTo>
                        <a:pt x="33" y="136"/>
                      </a:lnTo>
                      <a:lnTo>
                        <a:pt x="33" y="136"/>
                      </a:lnTo>
                      <a:lnTo>
                        <a:pt x="25" y="144"/>
                      </a:lnTo>
                      <a:lnTo>
                        <a:pt x="21" y="148"/>
                      </a:lnTo>
                      <a:lnTo>
                        <a:pt x="20" y="152"/>
                      </a:lnTo>
                      <a:lnTo>
                        <a:pt x="20" y="152"/>
                      </a:lnTo>
                      <a:lnTo>
                        <a:pt x="20" y="154"/>
                      </a:lnTo>
                      <a:lnTo>
                        <a:pt x="21" y="155"/>
                      </a:lnTo>
                      <a:lnTo>
                        <a:pt x="25" y="158"/>
                      </a:lnTo>
                      <a:lnTo>
                        <a:pt x="28" y="159"/>
                      </a:lnTo>
                      <a:lnTo>
                        <a:pt x="30" y="162"/>
                      </a:lnTo>
                      <a:lnTo>
                        <a:pt x="30" y="164"/>
                      </a:lnTo>
                      <a:lnTo>
                        <a:pt x="30" y="164"/>
                      </a:lnTo>
                      <a:lnTo>
                        <a:pt x="30" y="168"/>
                      </a:lnTo>
                      <a:lnTo>
                        <a:pt x="33" y="173"/>
                      </a:lnTo>
                      <a:lnTo>
                        <a:pt x="37" y="181"/>
                      </a:lnTo>
                      <a:lnTo>
                        <a:pt x="37" y="181"/>
                      </a:lnTo>
                      <a:lnTo>
                        <a:pt x="42" y="188"/>
                      </a:lnTo>
                      <a:lnTo>
                        <a:pt x="44" y="192"/>
                      </a:lnTo>
                      <a:lnTo>
                        <a:pt x="42" y="195"/>
                      </a:lnTo>
                      <a:lnTo>
                        <a:pt x="42" y="195"/>
                      </a:lnTo>
                      <a:lnTo>
                        <a:pt x="41" y="198"/>
                      </a:lnTo>
                      <a:lnTo>
                        <a:pt x="38" y="198"/>
                      </a:lnTo>
                      <a:lnTo>
                        <a:pt x="31" y="198"/>
                      </a:lnTo>
                      <a:lnTo>
                        <a:pt x="31" y="198"/>
                      </a:lnTo>
                      <a:lnTo>
                        <a:pt x="27" y="198"/>
                      </a:lnTo>
                      <a:lnTo>
                        <a:pt x="24" y="199"/>
                      </a:lnTo>
                      <a:lnTo>
                        <a:pt x="21" y="199"/>
                      </a:lnTo>
                      <a:lnTo>
                        <a:pt x="15" y="199"/>
                      </a:lnTo>
                      <a:lnTo>
                        <a:pt x="15" y="199"/>
                      </a:lnTo>
                      <a:lnTo>
                        <a:pt x="10" y="199"/>
                      </a:lnTo>
                      <a:lnTo>
                        <a:pt x="5" y="200"/>
                      </a:lnTo>
                      <a:lnTo>
                        <a:pt x="1" y="209"/>
                      </a:lnTo>
                      <a:lnTo>
                        <a:pt x="1" y="209"/>
                      </a:lnTo>
                      <a:lnTo>
                        <a:pt x="0" y="210"/>
                      </a:lnTo>
                      <a:lnTo>
                        <a:pt x="0" y="210"/>
                      </a:lnTo>
                      <a:lnTo>
                        <a:pt x="5" y="216"/>
                      </a:lnTo>
                      <a:lnTo>
                        <a:pt x="10" y="220"/>
                      </a:lnTo>
                      <a:lnTo>
                        <a:pt x="14" y="223"/>
                      </a:lnTo>
                      <a:lnTo>
                        <a:pt x="14" y="223"/>
                      </a:lnTo>
                      <a:lnTo>
                        <a:pt x="18" y="225"/>
                      </a:lnTo>
                      <a:lnTo>
                        <a:pt x="21" y="225"/>
                      </a:lnTo>
                      <a:lnTo>
                        <a:pt x="27" y="223"/>
                      </a:lnTo>
                      <a:lnTo>
                        <a:pt x="31" y="222"/>
                      </a:lnTo>
                      <a:lnTo>
                        <a:pt x="31" y="222"/>
                      </a:lnTo>
                      <a:lnTo>
                        <a:pt x="33" y="225"/>
                      </a:lnTo>
                      <a:lnTo>
                        <a:pt x="33" y="225"/>
                      </a:lnTo>
                      <a:lnTo>
                        <a:pt x="31" y="226"/>
                      </a:lnTo>
                      <a:lnTo>
                        <a:pt x="28" y="228"/>
                      </a:lnTo>
                      <a:lnTo>
                        <a:pt x="21" y="230"/>
                      </a:lnTo>
                      <a:lnTo>
                        <a:pt x="14" y="230"/>
                      </a:lnTo>
                      <a:lnTo>
                        <a:pt x="10" y="232"/>
                      </a:lnTo>
                      <a:lnTo>
                        <a:pt x="10" y="232"/>
                      </a:lnTo>
                      <a:lnTo>
                        <a:pt x="13" y="237"/>
                      </a:lnTo>
                      <a:lnTo>
                        <a:pt x="23" y="247"/>
                      </a:lnTo>
                      <a:lnTo>
                        <a:pt x="34" y="256"/>
                      </a:lnTo>
                      <a:lnTo>
                        <a:pt x="40" y="259"/>
                      </a:lnTo>
                      <a:lnTo>
                        <a:pt x="44" y="260"/>
                      </a:lnTo>
                      <a:lnTo>
                        <a:pt x="44" y="260"/>
                      </a:lnTo>
                      <a:lnTo>
                        <a:pt x="48" y="259"/>
                      </a:lnTo>
                      <a:lnTo>
                        <a:pt x="52" y="256"/>
                      </a:lnTo>
                      <a:lnTo>
                        <a:pt x="58" y="252"/>
                      </a:lnTo>
                      <a:lnTo>
                        <a:pt x="61" y="246"/>
                      </a:lnTo>
                      <a:lnTo>
                        <a:pt x="61" y="245"/>
                      </a:lnTo>
                      <a:lnTo>
                        <a:pt x="61" y="243"/>
                      </a:lnTo>
                      <a:lnTo>
                        <a:pt x="61" y="243"/>
                      </a:lnTo>
                      <a:lnTo>
                        <a:pt x="60" y="240"/>
                      </a:lnTo>
                      <a:lnTo>
                        <a:pt x="61" y="237"/>
                      </a:lnTo>
                      <a:lnTo>
                        <a:pt x="64" y="235"/>
                      </a:lnTo>
                      <a:lnTo>
                        <a:pt x="65" y="235"/>
                      </a:lnTo>
                      <a:lnTo>
                        <a:pt x="65" y="235"/>
                      </a:lnTo>
                      <a:lnTo>
                        <a:pt x="67" y="237"/>
                      </a:lnTo>
                      <a:lnTo>
                        <a:pt x="68" y="243"/>
                      </a:lnTo>
                      <a:lnTo>
                        <a:pt x="68" y="247"/>
                      </a:lnTo>
                      <a:lnTo>
                        <a:pt x="70" y="252"/>
                      </a:lnTo>
                      <a:lnTo>
                        <a:pt x="70" y="252"/>
                      </a:lnTo>
                      <a:lnTo>
                        <a:pt x="71" y="255"/>
                      </a:lnTo>
                      <a:lnTo>
                        <a:pt x="72" y="257"/>
                      </a:lnTo>
                      <a:lnTo>
                        <a:pt x="70" y="266"/>
                      </a:lnTo>
                      <a:lnTo>
                        <a:pt x="70" y="266"/>
                      </a:lnTo>
                      <a:lnTo>
                        <a:pt x="70" y="272"/>
                      </a:lnTo>
                      <a:lnTo>
                        <a:pt x="70" y="279"/>
                      </a:lnTo>
                      <a:lnTo>
                        <a:pt x="72" y="293"/>
                      </a:lnTo>
                      <a:lnTo>
                        <a:pt x="72" y="293"/>
                      </a:lnTo>
                      <a:lnTo>
                        <a:pt x="77" y="306"/>
                      </a:lnTo>
                      <a:lnTo>
                        <a:pt x="81" y="321"/>
                      </a:lnTo>
                      <a:lnTo>
                        <a:pt x="81" y="321"/>
                      </a:lnTo>
                      <a:lnTo>
                        <a:pt x="82" y="331"/>
                      </a:lnTo>
                      <a:lnTo>
                        <a:pt x="87" y="343"/>
                      </a:lnTo>
                      <a:lnTo>
                        <a:pt x="91" y="354"/>
                      </a:lnTo>
                      <a:lnTo>
                        <a:pt x="95" y="366"/>
                      </a:lnTo>
                      <a:lnTo>
                        <a:pt x="95" y="366"/>
                      </a:lnTo>
                      <a:lnTo>
                        <a:pt x="99" y="375"/>
                      </a:lnTo>
                      <a:lnTo>
                        <a:pt x="104" y="388"/>
                      </a:lnTo>
                      <a:lnTo>
                        <a:pt x="108" y="400"/>
                      </a:lnTo>
                      <a:lnTo>
                        <a:pt x="111" y="407"/>
                      </a:lnTo>
                      <a:lnTo>
                        <a:pt x="111" y="407"/>
                      </a:lnTo>
                      <a:lnTo>
                        <a:pt x="119" y="421"/>
                      </a:lnTo>
                      <a:lnTo>
                        <a:pt x="124" y="431"/>
                      </a:lnTo>
                      <a:lnTo>
                        <a:pt x="126" y="439"/>
                      </a:lnTo>
                      <a:lnTo>
                        <a:pt x="126" y="439"/>
                      </a:lnTo>
                      <a:lnTo>
                        <a:pt x="126" y="444"/>
                      </a:lnTo>
                      <a:lnTo>
                        <a:pt x="128" y="448"/>
                      </a:lnTo>
                      <a:lnTo>
                        <a:pt x="132" y="457"/>
                      </a:lnTo>
                      <a:lnTo>
                        <a:pt x="138" y="464"/>
                      </a:lnTo>
                      <a:lnTo>
                        <a:pt x="142" y="468"/>
                      </a:lnTo>
                      <a:lnTo>
                        <a:pt x="142" y="468"/>
                      </a:lnTo>
                      <a:lnTo>
                        <a:pt x="145" y="469"/>
                      </a:lnTo>
                      <a:lnTo>
                        <a:pt x="149" y="467"/>
                      </a:lnTo>
                      <a:lnTo>
                        <a:pt x="153" y="464"/>
                      </a:lnTo>
                      <a:lnTo>
                        <a:pt x="156" y="458"/>
                      </a:lnTo>
                      <a:lnTo>
                        <a:pt x="156" y="458"/>
                      </a:lnTo>
                      <a:lnTo>
                        <a:pt x="159" y="454"/>
                      </a:lnTo>
                      <a:lnTo>
                        <a:pt x="165" y="451"/>
                      </a:lnTo>
                      <a:lnTo>
                        <a:pt x="169" y="448"/>
                      </a:lnTo>
                      <a:lnTo>
                        <a:pt x="171" y="445"/>
                      </a:lnTo>
                      <a:lnTo>
                        <a:pt x="172" y="444"/>
                      </a:lnTo>
                      <a:lnTo>
                        <a:pt x="172" y="444"/>
                      </a:lnTo>
                      <a:lnTo>
                        <a:pt x="173" y="437"/>
                      </a:lnTo>
                      <a:lnTo>
                        <a:pt x="175" y="434"/>
                      </a:lnTo>
                      <a:lnTo>
                        <a:pt x="178" y="432"/>
                      </a:lnTo>
                      <a:lnTo>
                        <a:pt x="178" y="432"/>
                      </a:lnTo>
                      <a:lnTo>
                        <a:pt x="180" y="431"/>
                      </a:lnTo>
                      <a:lnTo>
                        <a:pt x="182" y="430"/>
                      </a:lnTo>
                      <a:lnTo>
                        <a:pt x="182" y="421"/>
                      </a:lnTo>
                      <a:lnTo>
                        <a:pt x="182" y="421"/>
                      </a:lnTo>
                      <a:lnTo>
                        <a:pt x="183" y="411"/>
                      </a:lnTo>
                      <a:lnTo>
                        <a:pt x="185" y="405"/>
                      </a:lnTo>
                      <a:lnTo>
                        <a:pt x="186" y="401"/>
                      </a:lnTo>
                      <a:lnTo>
                        <a:pt x="186" y="401"/>
                      </a:lnTo>
                      <a:lnTo>
                        <a:pt x="189" y="395"/>
                      </a:lnTo>
                      <a:lnTo>
                        <a:pt x="190" y="388"/>
                      </a:lnTo>
                      <a:lnTo>
                        <a:pt x="190" y="381"/>
                      </a:lnTo>
                      <a:lnTo>
                        <a:pt x="189" y="375"/>
                      </a:lnTo>
                      <a:lnTo>
                        <a:pt x="189" y="375"/>
                      </a:lnTo>
                      <a:lnTo>
                        <a:pt x="188" y="370"/>
                      </a:lnTo>
                      <a:lnTo>
                        <a:pt x="188" y="366"/>
                      </a:lnTo>
                      <a:lnTo>
                        <a:pt x="190" y="354"/>
                      </a:lnTo>
                      <a:lnTo>
                        <a:pt x="190" y="354"/>
                      </a:lnTo>
                      <a:lnTo>
                        <a:pt x="192" y="346"/>
                      </a:lnTo>
                      <a:lnTo>
                        <a:pt x="193" y="343"/>
                      </a:lnTo>
                      <a:lnTo>
                        <a:pt x="196" y="341"/>
                      </a:lnTo>
                      <a:lnTo>
                        <a:pt x="196" y="341"/>
                      </a:lnTo>
                      <a:lnTo>
                        <a:pt x="200" y="340"/>
                      </a:lnTo>
                      <a:lnTo>
                        <a:pt x="205" y="338"/>
                      </a:lnTo>
                      <a:lnTo>
                        <a:pt x="208" y="334"/>
                      </a:lnTo>
                      <a:lnTo>
                        <a:pt x="212" y="330"/>
                      </a:lnTo>
                      <a:lnTo>
                        <a:pt x="212" y="330"/>
                      </a:lnTo>
                      <a:lnTo>
                        <a:pt x="217" y="326"/>
                      </a:lnTo>
                      <a:lnTo>
                        <a:pt x="225" y="320"/>
                      </a:lnTo>
                      <a:lnTo>
                        <a:pt x="236" y="311"/>
                      </a:lnTo>
                      <a:lnTo>
                        <a:pt x="236" y="311"/>
                      </a:lnTo>
                      <a:lnTo>
                        <a:pt x="250" y="300"/>
                      </a:lnTo>
                      <a:lnTo>
                        <a:pt x="257" y="292"/>
                      </a:lnTo>
                      <a:lnTo>
                        <a:pt x="263" y="284"/>
                      </a:lnTo>
                      <a:lnTo>
                        <a:pt x="263" y="284"/>
                      </a:lnTo>
                      <a:lnTo>
                        <a:pt x="267" y="280"/>
                      </a:lnTo>
                      <a:lnTo>
                        <a:pt x="274" y="276"/>
                      </a:lnTo>
                      <a:lnTo>
                        <a:pt x="281" y="273"/>
                      </a:lnTo>
                      <a:lnTo>
                        <a:pt x="287" y="269"/>
                      </a:lnTo>
                      <a:lnTo>
                        <a:pt x="287" y="269"/>
                      </a:lnTo>
                      <a:lnTo>
                        <a:pt x="290" y="265"/>
                      </a:lnTo>
                      <a:lnTo>
                        <a:pt x="291" y="260"/>
                      </a:lnTo>
                      <a:lnTo>
                        <a:pt x="291" y="252"/>
                      </a:lnTo>
                      <a:lnTo>
                        <a:pt x="291" y="252"/>
                      </a:lnTo>
                      <a:lnTo>
                        <a:pt x="293" y="249"/>
                      </a:lnTo>
                      <a:lnTo>
                        <a:pt x="296" y="247"/>
                      </a:lnTo>
                      <a:lnTo>
                        <a:pt x="304" y="245"/>
                      </a:lnTo>
                      <a:lnTo>
                        <a:pt x="313" y="242"/>
                      </a:lnTo>
                      <a:lnTo>
                        <a:pt x="320" y="242"/>
                      </a:lnTo>
                      <a:lnTo>
                        <a:pt x="320" y="242"/>
                      </a:lnTo>
                      <a:lnTo>
                        <a:pt x="324" y="242"/>
                      </a:lnTo>
                      <a:lnTo>
                        <a:pt x="324" y="242"/>
                      </a:lnTo>
                      <a:lnTo>
                        <a:pt x="324" y="233"/>
                      </a:lnTo>
                      <a:lnTo>
                        <a:pt x="323" y="225"/>
                      </a:lnTo>
                      <a:lnTo>
                        <a:pt x="318" y="212"/>
                      </a:lnTo>
                      <a:lnTo>
                        <a:pt x="318" y="2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67" name="South Korea">
                  <a:extLst>
                    <a:ext uri="{FF2B5EF4-FFF2-40B4-BE49-F238E27FC236}">
                      <a16:creationId xmlns:a16="http://schemas.microsoft.com/office/drawing/2014/main" id="{DE58D10A-0488-5AFB-5F32-5C8AED711DD7}"/>
                    </a:ext>
                  </a:extLst>
                </p:cNvPr>
                <p:cNvSpPr>
                  <a:spLocks/>
                </p:cNvSpPr>
                <p:nvPr/>
              </p:nvSpPr>
              <p:spPr bwMode="auto">
                <a:xfrm>
                  <a:off x="11165829" y="2465622"/>
                  <a:ext cx="84571" cy="113786"/>
                </a:xfrm>
                <a:custGeom>
                  <a:avLst/>
                  <a:gdLst/>
                  <a:ahLst/>
                  <a:cxnLst>
                    <a:cxn ang="0">
                      <a:pos x="11" y="6"/>
                    </a:cxn>
                    <a:cxn ang="0">
                      <a:pos x="11" y="6"/>
                    </a:cxn>
                    <a:cxn ang="0">
                      <a:pos x="1" y="13"/>
                    </a:cxn>
                    <a:cxn ang="0">
                      <a:pos x="1" y="13"/>
                    </a:cxn>
                    <a:cxn ang="0">
                      <a:pos x="4" y="18"/>
                    </a:cxn>
                    <a:cxn ang="0">
                      <a:pos x="4" y="21"/>
                    </a:cxn>
                    <a:cxn ang="0">
                      <a:pos x="7" y="21"/>
                    </a:cxn>
                    <a:cxn ang="0">
                      <a:pos x="7" y="21"/>
                    </a:cxn>
                    <a:cxn ang="0">
                      <a:pos x="9" y="23"/>
                    </a:cxn>
                    <a:cxn ang="0">
                      <a:pos x="9" y="25"/>
                    </a:cxn>
                    <a:cxn ang="0">
                      <a:pos x="8" y="28"/>
                    </a:cxn>
                    <a:cxn ang="0">
                      <a:pos x="5" y="28"/>
                    </a:cxn>
                    <a:cxn ang="0">
                      <a:pos x="5" y="28"/>
                    </a:cxn>
                    <a:cxn ang="0">
                      <a:pos x="4" y="28"/>
                    </a:cxn>
                    <a:cxn ang="0">
                      <a:pos x="2" y="30"/>
                    </a:cxn>
                    <a:cxn ang="0">
                      <a:pos x="1" y="33"/>
                    </a:cxn>
                    <a:cxn ang="0">
                      <a:pos x="2" y="38"/>
                    </a:cxn>
                    <a:cxn ang="0">
                      <a:pos x="5" y="44"/>
                    </a:cxn>
                    <a:cxn ang="0">
                      <a:pos x="5" y="44"/>
                    </a:cxn>
                    <a:cxn ang="0">
                      <a:pos x="5" y="47"/>
                    </a:cxn>
                    <a:cxn ang="0">
                      <a:pos x="5" y="50"/>
                    </a:cxn>
                    <a:cxn ang="0">
                      <a:pos x="2" y="54"/>
                    </a:cxn>
                    <a:cxn ang="0">
                      <a:pos x="0" y="60"/>
                    </a:cxn>
                    <a:cxn ang="0">
                      <a:pos x="0" y="61"/>
                    </a:cxn>
                    <a:cxn ang="0">
                      <a:pos x="0" y="62"/>
                    </a:cxn>
                    <a:cxn ang="0">
                      <a:pos x="0" y="62"/>
                    </a:cxn>
                    <a:cxn ang="0">
                      <a:pos x="1" y="65"/>
                    </a:cxn>
                    <a:cxn ang="0">
                      <a:pos x="1" y="68"/>
                    </a:cxn>
                    <a:cxn ang="0">
                      <a:pos x="1" y="71"/>
                    </a:cxn>
                    <a:cxn ang="0">
                      <a:pos x="2" y="74"/>
                    </a:cxn>
                    <a:cxn ang="0">
                      <a:pos x="2" y="74"/>
                    </a:cxn>
                    <a:cxn ang="0">
                      <a:pos x="7" y="74"/>
                    </a:cxn>
                    <a:cxn ang="0">
                      <a:pos x="15" y="72"/>
                    </a:cxn>
                    <a:cxn ang="0">
                      <a:pos x="24" y="70"/>
                    </a:cxn>
                    <a:cxn ang="0">
                      <a:pos x="29" y="67"/>
                    </a:cxn>
                    <a:cxn ang="0">
                      <a:pos x="32" y="64"/>
                    </a:cxn>
                    <a:cxn ang="0">
                      <a:pos x="32" y="64"/>
                    </a:cxn>
                    <a:cxn ang="0">
                      <a:pos x="38" y="58"/>
                    </a:cxn>
                    <a:cxn ang="0">
                      <a:pos x="42" y="57"/>
                    </a:cxn>
                    <a:cxn ang="0">
                      <a:pos x="45" y="57"/>
                    </a:cxn>
                    <a:cxn ang="0">
                      <a:pos x="48" y="57"/>
                    </a:cxn>
                    <a:cxn ang="0">
                      <a:pos x="48" y="57"/>
                    </a:cxn>
                    <a:cxn ang="0">
                      <a:pos x="51" y="57"/>
                    </a:cxn>
                    <a:cxn ang="0">
                      <a:pos x="54" y="55"/>
                    </a:cxn>
                    <a:cxn ang="0">
                      <a:pos x="55" y="52"/>
                    </a:cxn>
                    <a:cxn ang="0">
                      <a:pos x="55" y="50"/>
                    </a:cxn>
                    <a:cxn ang="0">
                      <a:pos x="55" y="50"/>
                    </a:cxn>
                    <a:cxn ang="0">
                      <a:pos x="54" y="47"/>
                    </a:cxn>
                    <a:cxn ang="0">
                      <a:pos x="52" y="41"/>
                    </a:cxn>
                    <a:cxn ang="0">
                      <a:pos x="51" y="34"/>
                    </a:cxn>
                    <a:cxn ang="0">
                      <a:pos x="51" y="27"/>
                    </a:cxn>
                    <a:cxn ang="0">
                      <a:pos x="51" y="27"/>
                    </a:cxn>
                    <a:cxn ang="0">
                      <a:pos x="49" y="21"/>
                    </a:cxn>
                    <a:cxn ang="0">
                      <a:pos x="45" y="14"/>
                    </a:cxn>
                    <a:cxn ang="0">
                      <a:pos x="34" y="0"/>
                    </a:cxn>
                    <a:cxn ang="0">
                      <a:pos x="34" y="0"/>
                    </a:cxn>
                    <a:cxn ang="0">
                      <a:pos x="29" y="3"/>
                    </a:cxn>
                    <a:cxn ang="0">
                      <a:pos x="25" y="3"/>
                    </a:cxn>
                    <a:cxn ang="0">
                      <a:pos x="25" y="3"/>
                    </a:cxn>
                    <a:cxn ang="0">
                      <a:pos x="17" y="4"/>
                    </a:cxn>
                    <a:cxn ang="0">
                      <a:pos x="14" y="4"/>
                    </a:cxn>
                    <a:cxn ang="0">
                      <a:pos x="11" y="6"/>
                    </a:cxn>
                    <a:cxn ang="0">
                      <a:pos x="11" y="6"/>
                    </a:cxn>
                  </a:cxnLst>
                  <a:rect l="0" t="0" r="r" b="b"/>
                  <a:pathLst>
                    <a:path w="55" h="74">
                      <a:moveTo>
                        <a:pt x="11" y="6"/>
                      </a:moveTo>
                      <a:lnTo>
                        <a:pt x="11" y="6"/>
                      </a:lnTo>
                      <a:lnTo>
                        <a:pt x="1" y="13"/>
                      </a:lnTo>
                      <a:lnTo>
                        <a:pt x="1" y="13"/>
                      </a:lnTo>
                      <a:lnTo>
                        <a:pt x="4" y="18"/>
                      </a:lnTo>
                      <a:lnTo>
                        <a:pt x="4" y="21"/>
                      </a:lnTo>
                      <a:lnTo>
                        <a:pt x="7" y="21"/>
                      </a:lnTo>
                      <a:lnTo>
                        <a:pt x="7" y="21"/>
                      </a:lnTo>
                      <a:lnTo>
                        <a:pt x="9" y="23"/>
                      </a:lnTo>
                      <a:lnTo>
                        <a:pt x="9" y="25"/>
                      </a:lnTo>
                      <a:lnTo>
                        <a:pt x="8" y="28"/>
                      </a:lnTo>
                      <a:lnTo>
                        <a:pt x="5" y="28"/>
                      </a:lnTo>
                      <a:lnTo>
                        <a:pt x="5" y="28"/>
                      </a:lnTo>
                      <a:lnTo>
                        <a:pt x="4" y="28"/>
                      </a:lnTo>
                      <a:lnTo>
                        <a:pt x="2" y="30"/>
                      </a:lnTo>
                      <a:lnTo>
                        <a:pt x="1" y="33"/>
                      </a:lnTo>
                      <a:lnTo>
                        <a:pt x="2" y="38"/>
                      </a:lnTo>
                      <a:lnTo>
                        <a:pt x="5" y="44"/>
                      </a:lnTo>
                      <a:lnTo>
                        <a:pt x="5" y="44"/>
                      </a:lnTo>
                      <a:lnTo>
                        <a:pt x="5" y="47"/>
                      </a:lnTo>
                      <a:lnTo>
                        <a:pt x="5" y="50"/>
                      </a:lnTo>
                      <a:lnTo>
                        <a:pt x="2" y="54"/>
                      </a:lnTo>
                      <a:lnTo>
                        <a:pt x="0" y="60"/>
                      </a:lnTo>
                      <a:lnTo>
                        <a:pt x="0" y="61"/>
                      </a:lnTo>
                      <a:lnTo>
                        <a:pt x="0" y="62"/>
                      </a:lnTo>
                      <a:lnTo>
                        <a:pt x="0" y="62"/>
                      </a:lnTo>
                      <a:lnTo>
                        <a:pt x="1" y="65"/>
                      </a:lnTo>
                      <a:lnTo>
                        <a:pt x="1" y="68"/>
                      </a:lnTo>
                      <a:lnTo>
                        <a:pt x="1" y="71"/>
                      </a:lnTo>
                      <a:lnTo>
                        <a:pt x="2" y="74"/>
                      </a:lnTo>
                      <a:lnTo>
                        <a:pt x="2" y="74"/>
                      </a:lnTo>
                      <a:lnTo>
                        <a:pt x="7" y="74"/>
                      </a:lnTo>
                      <a:lnTo>
                        <a:pt x="15" y="72"/>
                      </a:lnTo>
                      <a:lnTo>
                        <a:pt x="24" y="70"/>
                      </a:lnTo>
                      <a:lnTo>
                        <a:pt x="29" y="67"/>
                      </a:lnTo>
                      <a:lnTo>
                        <a:pt x="32" y="64"/>
                      </a:lnTo>
                      <a:lnTo>
                        <a:pt x="32" y="64"/>
                      </a:lnTo>
                      <a:lnTo>
                        <a:pt x="38" y="58"/>
                      </a:lnTo>
                      <a:lnTo>
                        <a:pt x="42" y="57"/>
                      </a:lnTo>
                      <a:lnTo>
                        <a:pt x="45" y="57"/>
                      </a:lnTo>
                      <a:lnTo>
                        <a:pt x="48" y="57"/>
                      </a:lnTo>
                      <a:lnTo>
                        <a:pt x="48" y="57"/>
                      </a:lnTo>
                      <a:lnTo>
                        <a:pt x="51" y="57"/>
                      </a:lnTo>
                      <a:lnTo>
                        <a:pt x="54" y="55"/>
                      </a:lnTo>
                      <a:lnTo>
                        <a:pt x="55" y="52"/>
                      </a:lnTo>
                      <a:lnTo>
                        <a:pt x="55" y="50"/>
                      </a:lnTo>
                      <a:lnTo>
                        <a:pt x="55" y="50"/>
                      </a:lnTo>
                      <a:lnTo>
                        <a:pt x="54" y="47"/>
                      </a:lnTo>
                      <a:lnTo>
                        <a:pt x="52" y="41"/>
                      </a:lnTo>
                      <a:lnTo>
                        <a:pt x="51" y="34"/>
                      </a:lnTo>
                      <a:lnTo>
                        <a:pt x="51" y="27"/>
                      </a:lnTo>
                      <a:lnTo>
                        <a:pt x="51" y="27"/>
                      </a:lnTo>
                      <a:lnTo>
                        <a:pt x="49" y="21"/>
                      </a:lnTo>
                      <a:lnTo>
                        <a:pt x="45" y="14"/>
                      </a:lnTo>
                      <a:lnTo>
                        <a:pt x="34" y="0"/>
                      </a:lnTo>
                      <a:lnTo>
                        <a:pt x="34" y="0"/>
                      </a:lnTo>
                      <a:lnTo>
                        <a:pt x="29" y="3"/>
                      </a:lnTo>
                      <a:lnTo>
                        <a:pt x="25" y="3"/>
                      </a:lnTo>
                      <a:lnTo>
                        <a:pt x="25" y="3"/>
                      </a:lnTo>
                      <a:lnTo>
                        <a:pt x="17" y="4"/>
                      </a:lnTo>
                      <a:lnTo>
                        <a:pt x="14" y="4"/>
                      </a:lnTo>
                      <a:lnTo>
                        <a:pt x="11" y="6"/>
                      </a:ln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69" name="Japan">
                  <a:extLst>
                    <a:ext uri="{FF2B5EF4-FFF2-40B4-BE49-F238E27FC236}">
                      <a16:creationId xmlns:a16="http://schemas.microsoft.com/office/drawing/2014/main" id="{7AAC703F-7D43-7229-12D3-11E3B53A6A7B}"/>
                    </a:ext>
                  </a:extLst>
                </p:cNvPr>
                <p:cNvSpPr>
                  <a:spLocks noEditPoints="1"/>
                </p:cNvSpPr>
                <p:nvPr/>
              </p:nvSpPr>
              <p:spPr bwMode="auto">
                <a:xfrm>
                  <a:off x="11248862" y="2258041"/>
                  <a:ext cx="416702" cy="415164"/>
                </a:xfrm>
                <a:custGeom>
                  <a:avLst/>
                  <a:gdLst/>
                  <a:ahLst/>
                  <a:cxnLst>
                    <a:cxn ang="0">
                      <a:pos x="246" y="28"/>
                    </a:cxn>
                    <a:cxn ang="0">
                      <a:pos x="213" y="11"/>
                    </a:cxn>
                    <a:cxn ang="0">
                      <a:pos x="196" y="1"/>
                    </a:cxn>
                    <a:cxn ang="0">
                      <a:pos x="197" y="13"/>
                    </a:cxn>
                    <a:cxn ang="0">
                      <a:pos x="192" y="34"/>
                    </a:cxn>
                    <a:cxn ang="0">
                      <a:pos x="186" y="44"/>
                    </a:cxn>
                    <a:cxn ang="0">
                      <a:pos x="170" y="55"/>
                    </a:cxn>
                    <a:cxn ang="0">
                      <a:pos x="167" y="64"/>
                    </a:cxn>
                    <a:cxn ang="0">
                      <a:pos x="169" y="78"/>
                    </a:cxn>
                    <a:cxn ang="0">
                      <a:pos x="185" y="71"/>
                    </a:cxn>
                    <a:cxn ang="0">
                      <a:pos x="175" y="61"/>
                    </a:cxn>
                    <a:cxn ang="0">
                      <a:pos x="183" y="58"/>
                    </a:cxn>
                    <a:cxn ang="0">
                      <a:pos x="212" y="64"/>
                    </a:cxn>
                    <a:cxn ang="0">
                      <a:pos x="223" y="59"/>
                    </a:cxn>
                    <a:cxn ang="0">
                      <a:pos x="246" y="49"/>
                    </a:cxn>
                    <a:cxn ang="0">
                      <a:pos x="254" y="40"/>
                    </a:cxn>
                    <a:cxn ang="0">
                      <a:pos x="271" y="21"/>
                    </a:cxn>
                    <a:cxn ang="0">
                      <a:pos x="257" y="25"/>
                    </a:cxn>
                    <a:cxn ang="0">
                      <a:pos x="165" y="108"/>
                    </a:cxn>
                    <a:cxn ang="0">
                      <a:pos x="165" y="121"/>
                    </a:cxn>
                    <a:cxn ang="0">
                      <a:pos x="157" y="139"/>
                    </a:cxn>
                    <a:cxn ang="0">
                      <a:pos x="143" y="155"/>
                    </a:cxn>
                    <a:cxn ang="0">
                      <a:pos x="125" y="162"/>
                    </a:cxn>
                    <a:cxn ang="0">
                      <a:pos x="118" y="156"/>
                    </a:cxn>
                    <a:cxn ang="0">
                      <a:pos x="111" y="175"/>
                    </a:cxn>
                    <a:cxn ang="0">
                      <a:pos x="102" y="186"/>
                    </a:cxn>
                    <a:cxn ang="0">
                      <a:pos x="92" y="187"/>
                    </a:cxn>
                    <a:cxn ang="0">
                      <a:pos x="68" y="190"/>
                    </a:cxn>
                    <a:cxn ang="0">
                      <a:pos x="49" y="192"/>
                    </a:cxn>
                    <a:cxn ang="0">
                      <a:pos x="19" y="212"/>
                    </a:cxn>
                    <a:cxn ang="0">
                      <a:pos x="29" y="217"/>
                    </a:cxn>
                    <a:cxn ang="0">
                      <a:pos x="58" y="209"/>
                    </a:cxn>
                    <a:cxn ang="0">
                      <a:pos x="91" y="207"/>
                    </a:cxn>
                    <a:cxn ang="0">
                      <a:pos x="91" y="223"/>
                    </a:cxn>
                    <a:cxn ang="0">
                      <a:pos x="115" y="210"/>
                    </a:cxn>
                    <a:cxn ang="0">
                      <a:pos x="118" y="205"/>
                    </a:cxn>
                    <a:cxn ang="0">
                      <a:pos x="139" y="203"/>
                    </a:cxn>
                    <a:cxn ang="0">
                      <a:pos x="150" y="205"/>
                    </a:cxn>
                    <a:cxn ang="0">
                      <a:pos x="160" y="195"/>
                    </a:cxn>
                    <a:cxn ang="0">
                      <a:pos x="175" y="193"/>
                    </a:cxn>
                    <a:cxn ang="0">
                      <a:pos x="179" y="170"/>
                    </a:cxn>
                    <a:cxn ang="0">
                      <a:pos x="183" y="145"/>
                    </a:cxn>
                    <a:cxn ang="0">
                      <a:pos x="199" y="125"/>
                    </a:cxn>
                    <a:cxn ang="0">
                      <a:pos x="189" y="82"/>
                    </a:cxn>
                    <a:cxn ang="0">
                      <a:pos x="65" y="215"/>
                    </a:cxn>
                    <a:cxn ang="0">
                      <a:pos x="45" y="222"/>
                    </a:cxn>
                    <a:cxn ang="0">
                      <a:pos x="51" y="240"/>
                    </a:cxn>
                    <a:cxn ang="0">
                      <a:pos x="62" y="230"/>
                    </a:cxn>
                    <a:cxn ang="0">
                      <a:pos x="78" y="226"/>
                    </a:cxn>
                    <a:cxn ang="0">
                      <a:pos x="74" y="210"/>
                    </a:cxn>
                    <a:cxn ang="0">
                      <a:pos x="32" y="233"/>
                    </a:cxn>
                    <a:cxn ang="0">
                      <a:pos x="22" y="224"/>
                    </a:cxn>
                    <a:cxn ang="0">
                      <a:pos x="7" y="227"/>
                    </a:cxn>
                    <a:cxn ang="0">
                      <a:pos x="5" y="240"/>
                    </a:cxn>
                    <a:cxn ang="0">
                      <a:pos x="12" y="237"/>
                    </a:cxn>
                    <a:cxn ang="0">
                      <a:pos x="14" y="269"/>
                    </a:cxn>
                    <a:cxn ang="0">
                      <a:pos x="27" y="260"/>
                    </a:cxn>
                    <a:cxn ang="0">
                      <a:pos x="37" y="236"/>
                    </a:cxn>
                  </a:cxnLst>
                  <a:rect l="0" t="0" r="r" b="b"/>
                  <a:pathLst>
                    <a:path w="271" h="270">
                      <a:moveTo>
                        <a:pt x="257" y="25"/>
                      </a:moveTo>
                      <a:lnTo>
                        <a:pt x="257" y="25"/>
                      </a:lnTo>
                      <a:lnTo>
                        <a:pt x="256" y="24"/>
                      </a:lnTo>
                      <a:lnTo>
                        <a:pt x="254" y="24"/>
                      </a:lnTo>
                      <a:lnTo>
                        <a:pt x="250" y="25"/>
                      </a:lnTo>
                      <a:lnTo>
                        <a:pt x="246" y="28"/>
                      </a:lnTo>
                      <a:lnTo>
                        <a:pt x="241" y="30"/>
                      </a:lnTo>
                      <a:lnTo>
                        <a:pt x="241" y="30"/>
                      </a:lnTo>
                      <a:lnTo>
                        <a:pt x="237" y="30"/>
                      </a:lnTo>
                      <a:lnTo>
                        <a:pt x="233" y="27"/>
                      </a:lnTo>
                      <a:lnTo>
                        <a:pt x="223" y="21"/>
                      </a:lnTo>
                      <a:lnTo>
                        <a:pt x="213" y="11"/>
                      </a:lnTo>
                      <a:lnTo>
                        <a:pt x="206" y="4"/>
                      </a:lnTo>
                      <a:lnTo>
                        <a:pt x="206" y="4"/>
                      </a:lnTo>
                      <a:lnTo>
                        <a:pt x="203" y="1"/>
                      </a:lnTo>
                      <a:lnTo>
                        <a:pt x="202" y="0"/>
                      </a:lnTo>
                      <a:lnTo>
                        <a:pt x="199" y="0"/>
                      </a:lnTo>
                      <a:lnTo>
                        <a:pt x="196" y="1"/>
                      </a:lnTo>
                      <a:lnTo>
                        <a:pt x="194" y="3"/>
                      </a:lnTo>
                      <a:lnTo>
                        <a:pt x="194" y="4"/>
                      </a:lnTo>
                      <a:lnTo>
                        <a:pt x="194" y="7"/>
                      </a:lnTo>
                      <a:lnTo>
                        <a:pt x="196" y="8"/>
                      </a:lnTo>
                      <a:lnTo>
                        <a:pt x="196" y="8"/>
                      </a:lnTo>
                      <a:lnTo>
                        <a:pt x="197" y="13"/>
                      </a:lnTo>
                      <a:lnTo>
                        <a:pt x="196" y="15"/>
                      </a:lnTo>
                      <a:lnTo>
                        <a:pt x="194" y="20"/>
                      </a:lnTo>
                      <a:lnTo>
                        <a:pt x="194" y="25"/>
                      </a:lnTo>
                      <a:lnTo>
                        <a:pt x="194" y="25"/>
                      </a:lnTo>
                      <a:lnTo>
                        <a:pt x="193" y="30"/>
                      </a:lnTo>
                      <a:lnTo>
                        <a:pt x="192" y="34"/>
                      </a:lnTo>
                      <a:lnTo>
                        <a:pt x="190" y="37"/>
                      </a:lnTo>
                      <a:lnTo>
                        <a:pt x="190" y="40"/>
                      </a:lnTo>
                      <a:lnTo>
                        <a:pt x="190" y="40"/>
                      </a:lnTo>
                      <a:lnTo>
                        <a:pt x="189" y="41"/>
                      </a:lnTo>
                      <a:lnTo>
                        <a:pt x="189" y="42"/>
                      </a:lnTo>
                      <a:lnTo>
                        <a:pt x="186" y="44"/>
                      </a:lnTo>
                      <a:lnTo>
                        <a:pt x="176" y="45"/>
                      </a:lnTo>
                      <a:lnTo>
                        <a:pt x="176" y="45"/>
                      </a:lnTo>
                      <a:lnTo>
                        <a:pt x="173" y="47"/>
                      </a:lnTo>
                      <a:lnTo>
                        <a:pt x="173" y="49"/>
                      </a:lnTo>
                      <a:lnTo>
                        <a:pt x="173" y="52"/>
                      </a:lnTo>
                      <a:lnTo>
                        <a:pt x="170" y="55"/>
                      </a:lnTo>
                      <a:lnTo>
                        <a:pt x="170" y="55"/>
                      </a:lnTo>
                      <a:lnTo>
                        <a:pt x="166" y="57"/>
                      </a:lnTo>
                      <a:lnTo>
                        <a:pt x="165" y="59"/>
                      </a:lnTo>
                      <a:lnTo>
                        <a:pt x="166" y="62"/>
                      </a:lnTo>
                      <a:lnTo>
                        <a:pt x="167" y="64"/>
                      </a:lnTo>
                      <a:lnTo>
                        <a:pt x="167" y="64"/>
                      </a:lnTo>
                      <a:lnTo>
                        <a:pt x="169" y="67"/>
                      </a:lnTo>
                      <a:lnTo>
                        <a:pt x="169" y="69"/>
                      </a:lnTo>
                      <a:lnTo>
                        <a:pt x="167" y="77"/>
                      </a:lnTo>
                      <a:lnTo>
                        <a:pt x="167" y="77"/>
                      </a:lnTo>
                      <a:lnTo>
                        <a:pt x="167" y="78"/>
                      </a:lnTo>
                      <a:lnTo>
                        <a:pt x="169" y="78"/>
                      </a:lnTo>
                      <a:lnTo>
                        <a:pt x="176" y="74"/>
                      </a:lnTo>
                      <a:lnTo>
                        <a:pt x="176" y="74"/>
                      </a:lnTo>
                      <a:lnTo>
                        <a:pt x="177" y="72"/>
                      </a:lnTo>
                      <a:lnTo>
                        <a:pt x="180" y="72"/>
                      </a:lnTo>
                      <a:lnTo>
                        <a:pt x="183" y="72"/>
                      </a:lnTo>
                      <a:lnTo>
                        <a:pt x="185" y="71"/>
                      </a:lnTo>
                      <a:lnTo>
                        <a:pt x="185" y="71"/>
                      </a:lnTo>
                      <a:lnTo>
                        <a:pt x="183" y="69"/>
                      </a:lnTo>
                      <a:lnTo>
                        <a:pt x="183" y="68"/>
                      </a:lnTo>
                      <a:lnTo>
                        <a:pt x="179" y="65"/>
                      </a:lnTo>
                      <a:lnTo>
                        <a:pt x="176" y="62"/>
                      </a:lnTo>
                      <a:lnTo>
                        <a:pt x="175" y="61"/>
                      </a:lnTo>
                      <a:lnTo>
                        <a:pt x="175" y="59"/>
                      </a:lnTo>
                      <a:lnTo>
                        <a:pt x="175" y="59"/>
                      </a:lnTo>
                      <a:lnTo>
                        <a:pt x="175" y="58"/>
                      </a:lnTo>
                      <a:lnTo>
                        <a:pt x="176" y="58"/>
                      </a:lnTo>
                      <a:lnTo>
                        <a:pt x="179" y="58"/>
                      </a:lnTo>
                      <a:lnTo>
                        <a:pt x="183" y="58"/>
                      </a:lnTo>
                      <a:lnTo>
                        <a:pt x="187" y="58"/>
                      </a:lnTo>
                      <a:lnTo>
                        <a:pt x="187" y="58"/>
                      </a:lnTo>
                      <a:lnTo>
                        <a:pt x="193" y="57"/>
                      </a:lnTo>
                      <a:lnTo>
                        <a:pt x="199" y="58"/>
                      </a:lnTo>
                      <a:lnTo>
                        <a:pt x="206" y="59"/>
                      </a:lnTo>
                      <a:lnTo>
                        <a:pt x="212" y="64"/>
                      </a:lnTo>
                      <a:lnTo>
                        <a:pt x="212" y="64"/>
                      </a:lnTo>
                      <a:lnTo>
                        <a:pt x="216" y="67"/>
                      </a:lnTo>
                      <a:lnTo>
                        <a:pt x="219" y="67"/>
                      </a:lnTo>
                      <a:lnTo>
                        <a:pt x="222" y="65"/>
                      </a:lnTo>
                      <a:lnTo>
                        <a:pt x="223" y="59"/>
                      </a:lnTo>
                      <a:lnTo>
                        <a:pt x="223" y="59"/>
                      </a:lnTo>
                      <a:lnTo>
                        <a:pt x="223" y="57"/>
                      </a:lnTo>
                      <a:lnTo>
                        <a:pt x="224" y="55"/>
                      </a:lnTo>
                      <a:lnTo>
                        <a:pt x="230" y="51"/>
                      </a:lnTo>
                      <a:lnTo>
                        <a:pt x="237" y="49"/>
                      </a:lnTo>
                      <a:lnTo>
                        <a:pt x="246" y="49"/>
                      </a:lnTo>
                      <a:lnTo>
                        <a:pt x="246" y="49"/>
                      </a:lnTo>
                      <a:lnTo>
                        <a:pt x="251" y="48"/>
                      </a:lnTo>
                      <a:lnTo>
                        <a:pt x="256" y="47"/>
                      </a:lnTo>
                      <a:lnTo>
                        <a:pt x="256" y="44"/>
                      </a:lnTo>
                      <a:lnTo>
                        <a:pt x="254" y="41"/>
                      </a:lnTo>
                      <a:lnTo>
                        <a:pt x="254" y="41"/>
                      </a:lnTo>
                      <a:lnTo>
                        <a:pt x="254" y="40"/>
                      </a:lnTo>
                      <a:lnTo>
                        <a:pt x="256" y="38"/>
                      </a:lnTo>
                      <a:lnTo>
                        <a:pt x="261" y="32"/>
                      </a:lnTo>
                      <a:lnTo>
                        <a:pt x="268" y="25"/>
                      </a:lnTo>
                      <a:lnTo>
                        <a:pt x="271" y="24"/>
                      </a:lnTo>
                      <a:lnTo>
                        <a:pt x="271" y="21"/>
                      </a:lnTo>
                      <a:lnTo>
                        <a:pt x="271" y="21"/>
                      </a:lnTo>
                      <a:lnTo>
                        <a:pt x="271" y="21"/>
                      </a:lnTo>
                      <a:lnTo>
                        <a:pt x="270" y="21"/>
                      </a:lnTo>
                      <a:lnTo>
                        <a:pt x="266" y="24"/>
                      </a:lnTo>
                      <a:lnTo>
                        <a:pt x="260" y="27"/>
                      </a:lnTo>
                      <a:lnTo>
                        <a:pt x="258" y="27"/>
                      </a:lnTo>
                      <a:lnTo>
                        <a:pt x="257" y="25"/>
                      </a:lnTo>
                      <a:lnTo>
                        <a:pt x="257" y="25"/>
                      </a:lnTo>
                      <a:close/>
                      <a:moveTo>
                        <a:pt x="170" y="91"/>
                      </a:moveTo>
                      <a:lnTo>
                        <a:pt x="170" y="91"/>
                      </a:lnTo>
                      <a:lnTo>
                        <a:pt x="166" y="95"/>
                      </a:lnTo>
                      <a:lnTo>
                        <a:pt x="165" y="101"/>
                      </a:lnTo>
                      <a:lnTo>
                        <a:pt x="165" y="108"/>
                      </a:lnTo>
                      <a:lnTo>
                        <a:pt x="165" y="109"/>
                      </a:lnTo>
                      <a:lnTo>
                        <a:pt x="167" y="112"/>
                      </a:lnTo>
                      <a:lnTo>
                        <a:pt x="167" y="112"/>
                      </a:lnTo>
                      <a:lnTo>
                        <a:pt x="167" y="114"/>
                      </a:lnTo>
                      <a:lnTo>
                        <a:pt x="167" y="116"/>
                      </a:lnTo>
                      <a:lnTo>
                        <a:pt x="165" y="121"/>
                      </a:lnTo>
                      <a:lnTo>
                        <a:pt x="160" y="126"/>
                      </a:lnTo>
                      <a:lnTo>
                        <a:pt x="159" y="131"/>
                      </a:lnTo>
                      <a:lnTo>
                        <a:pt x="159" y="133"/>
                      </a:lnTo>
                      <a:lnTo>
                        <a:pt x="159" y="133"/>
                      </a:lnTo>
                      <a:lnTo>
                        <a:pt x="159" y="136"/>
                      </a:lnTo>
                      <a:lnTo>
                        <a:pt x="157" y="139"/>
                      </a:lnTo>
                      <a:lnTo>
                        <a:pt x="155" y="142"/>
                      </a:lnTo>
                      <a:lnTo>
                        <a:pt x="150" y="145"/>
                      </a:lnTo>
                      <a:lnTo>
                        <a:pt x="149" y="149"/>
                      </a:lnTo>
                      <a:lnTo>
                        <a:pt x="149" y="149"/>
                      </a:lnTo>
                      <a:lnTo>
                        <a:pt x="148" y="153"/>
                      </a:lnTo>
                      <a:lnTo>
                        <a:pt x="143" y="155"/>
                      </a:lnTo>
                      <a:lnTo>
                        <a:pt x="139" y="156"/>
                      </a:lnTo>
                      <a:lnTo>
                        <a:pt x="135" y="160"/>
                      </a:lnTo>
                      <a:lnTo>
                        <a:pt x="135" y="160"/>
                      </a:lnTo>
                      <a:lnTo>
                        <a:pt x="132" y="162"/>
                      </a:lnTo>
                      <a:lnTo>
                        <a:pt x="129" y="163"/>
                      </a:lnTo>
                      <a:lnTo>
                        <a:pt x="125" y="162"/>
                      </a:lnTo>
                      <a:lnTo>
                        <a:pt x="123" y="159"/>
                      </a:lnTo>
                      <a:lnTo>
                        <a:pt x="123" y="155"/>
                      </a:lnTo>
                      <a:lnTo>
                        <a:pt x="123" y="155"/>
                      </a:lnTo>
                      <a:lnTo>
                        <a:pt x="123" y="153"/>
                      </a:lnTo>
                      <a:lnTo>
                        <a:pt x="122" y="153"/>
                      </a:lnTo>
                      <a:lnTo>
                        <a:pt x="118" y="156"/>
                      </a:lnTo>
                      <a:lnTo>
                        <a:pt x="113" y="160"/>
                      </a:lnTo>
                      <a:lnTo>
                        <a:pt x="112" y="165"/>
                      </a:lnTo>
                      <a:lnTo>
                        <a:pt x="112" y="168"/>
                      </a:lnTo>
                      <a:lnTo>
                        <a:pt x="112" y="168"/>
                      </a:lnTo>
                      <a:lnTo>
                        <a:pt x="112" y="172"/>
                      </a:lnTo>
                      <a:lnTo>
                        <a:pt x="111" y="175"/>
                      </a:lnTo>
                      <a:lnTo>
                        <a:pt x="106" y="178"/>
                      </a:lnTo>
                      <a:lnTo>
                        <a:pt x="102" y="180"/>
                      </a:lnTo>
                      <a:lnTo>
                        <a:pt x="101" y="182"/>
                      </a:lnTo>
                      <a:lnTo>
                        <a:pt x="102" y="185"/>
                      </a:lnTo>
                      <a:lnTo>
                        <a:pt x="102" y="185"/>
                      </a:lnTo>
                      <a:lnTo>
                        <a:pt x="102" y="186"/>
                      </a:lnTo>
                      <a:lnTo>
                        <a:pt x="102" y="187"/>
                      </a:lnTo>
                      <a:lnTo>
                        <a:pt x="98" y="189"/>
                      </a:lnTo>
                      <a:lnTo>
                        <a:pt x="93" y="189"/>
                      </a:lnTo>
                      <a:lnTo>
                        <a:pt x="92" y="189"/>
                      </a:lnTo>
                      <a:lnTo>
                        <a:pt x="92" y="187"/>
                      </a:lnTo>
                      <a:lnTo>
                        <a:pt x="92" y="187"/>
                      </a:lnTo>
                      <a:lnTo>
                        <a:pt x="92" y="186"/>
                      </a:lnTo>
                      <a:lnTo>
                        <a:pt x="91" y="185"/>
                      </a:lnTo>
                      <a:lnTo>
                        <a:pt x="86" y="185"/>
                      </a:lnTo>
                      <a:lnTo>
                        <a:pt x="72" y="190"/>
                      </a:lnTo>
                      <a:lnTo>
                        <a:pt x="72" y="190"/>
                      </a:lnTo>
                      <a:lnTo>
                        <a:pt x="68" y="190"/>
                      </a:lnTo>
                      <a:lnTo>
                        <a:pt x="65" y="190"/>
                      </a:lnTo>
                      <a:lnTo>
                        <a:pt x="59" y="190"/>
                      </a:lnTo>
                      <a:lnTo>
                        <a:pt x="54" y="189"/>
                      </a:lnTo>
                      <a:lnTo>
                        <a:pt x="51" y="189"/>
                      </a:lnTo>
                      <a:lnTo>
                        <a:pt x="49" y="192"/>
                      </a:lnTo>
                      <a:lnTo>
                        <a:pt x="49" y="192"/>
                      </a:lnTo>
                      <a:lnTo>
                        <a:pt x="37" y="202"/>
                      </a:lnTo>
                      <a:lnTo>
                        <a:pt x="31" y="207"/>
                      </a:lnTo>
                      <a:lnTo>
                        <a:pt x="24" y="210"/>
                      </a:lnTo>
                      <a:lnTo>
                        <a:pt x="24" y="210"/>
                      </a:lnTo>
                      <a:lnTo>
                        <a:pt x="21" y="210"/>
                      </a:lnTo>
                      <a:lnTo>
                        <a:pt x="19" y="212"/>
                      </a:lnTo>
                      <a:lnTo>
                        <a:pt x="19" y="216"/>
                      </a:lnTo>
                      <a:lnTo>
                        <a:pt x="21" y="219"/>
                      </a:lnTo>
                      <a:lnTo>
                        <a:pt x="22" y="219"/>
                      </a:lnTo>
                      <a:lnTo>
                        <a:pt x="24" y="219"/>
                      </a:lnTo>
                      <a:lnTo>
                        <a:pt x="24" y="219"/>
                      </a:lnTo>
                      <a:lnTo>
                        <a:pt x="29" y="217"/>
                      </a:lnTo>
                      <a:lnTo>
                        <a:pt x="34" y="217"/>
                      </a:lnTo>
                      <a:lnTo>
                        <a:pt x="38" y="217"/>
                      </a:lnTo>
                      <a:lnTo>
                        <a:pt x="42" y="215"/>
                      </a:lnTo>
                      <a:lnTo>
                        <a:pt x="42" y="215"/>
                      </a:lnTo>
                      <a:lnTo>
                        <a:pt x="47" y="212"/>
                      </a:lnTo>
                      <a:lnTo>
                        <a:pt x="58" y="209"/>
                      </a:lnTo>
                      <a:lnTo>
                        <a:pt x="69" y="206"/>
                      </a:lnTo>
                      <a:lnTo>
                        <a:pt x="82" y="205"/>
                      </a:lnTo>
                      <a:lnTo>
                        <a:pt x="82" y="205"/>
                      </a:lnTo>
                      <a:lnTo>
                        <a:pt x="86" y="205"/>
                      </a:lnTo>
                      <a:lnTo>
                        <a:pt x="89" y="206"/>
                      </a:lnTo>
                      <a:lnTo>
                        <a:pt x="91" y="207"/>
                      </a:lnTo>
                      <a:lnTo>
                        <a:pt x="91" y="209"/>
                      </a:lnTo>
                      <a:lnTo>
                        <a:pt x="89" y="213"/>
                      </a:lnTo>
                      <a:lnTo>
                        <a:pt x="89" y="219"/>
                      </a:lnTo>
                      <a:lnTo>
                        <a:pt x="89" y="219"/>
                      </a:lnTo>
                      <a:lnTo>
                        <a:pt x="89" y="222"/>
                      </a:lnTo>
                      <a:lnTo>
                        <a:pt x="91" y="223"/>
                      </a:lnTo>
                      <a:lnTo>
                        <a:pt x="96" y="224"/>
                      </a:lnTo>
                      <a:lnTo>
                        <a:pt x="102" y="223"/>
                      </a:lnTo>
                      <a:lnTo>
                        <a:pt x="108" y="219"/>
                      </a:lnTo>
                      <a:lnTo>
                        <a:pt x="108" y="219"/>
                      </a:lnTo>
                      <a:lnTo>
                        <a:pt x="115" y="212"/>
                      </a:lnTo>
                      <a:lnTo>
                        <a:pt x="115" y="210"/>
                      </a:lnTo>
                      <a:lnTo>
                        <a:pt x="113" y="207"/>
                      </a:lnTo>
                      <a:lnTo>
                        <a:pt x="113" y="207"/>
                      </a:lnTo>
                      <a:lnTo>
                        <a:pt x="111" y="205"/>
                      </a:lnTo>
                      <a:lnTo>
                        <a:pt x="112" y="202"/>
                      </a:lnTo>
                      <a:lnTo>
                        <a:pt x="115" y="202"/>
                      </a:lnTo>
                      <a:lnTo>
                        <a:pt x="118" y="205"/>
                      </a:lnTo>
                      <a:lnTo>
                        <a:pt x="118" y="205"/>
                      </a:lnTo>
                      <a:lnTo>
                        <a:pt x="122" y="209"/>
                      </a:lnTo>
                      <a:lnTo>
                        <a:pt x="128" y="209"/>
                      </a:lnTo>
                      <a:lnTo>
                        <a:pt x="133" y="207"/>
                      </a:lnTo>
                      <a:lnTo>
                        <a:pt x="136" y="206"/>
                      </a:lnTo>
                      <a:lnTo>
                        <a:pt x="139" y="203"/>
                      </a:lnTo>
                      <a:lnTo>
                        <a:pt x="139" y="203"/>
                      </a:lnTo>
                      <a:lnTo>
                        <a:pt x="142" y="200"/>
                      </a:lnTo>
                      <a:lnTo>
                        <a:pt x="143" y="202"/>
                      </a:lnTo>
                      <a:lnTo>
                        <a:pt x="146" y="203"/>
                      </a:lnTo>
                      <a:lnTo>
                        <a:pt x="150" y="205"/>
                      </a:lnTo>
                      <a:lnTo>
                        <a:pt x="150" y="205"/>
                      </a:lnTo>
                      <a:lnTo>
                        <a:pt x="152" y="203"/>
                      </a:lnTo>
                      <a:lnTo>
                        <a:pt x="155" y="202"/>
                      </a:lnTo>
                      <a:lnTo>
                        <a:pt x="157" y="197"/>
                      </a:lnTo>
                      <a:lnTo>
                        <a:pt x="159" y="195"/>
                      </a:lnTo>
                      <a:lnTo>
                        <a:pt x="159" y="193"/>
                      </a:lnTo>
                      <a:lnTo>
                        <a:pt x="160" y="195"/>
                      </a:lnTo>
                      <a:lnTo>
                        <a:pt x="160" y="195"/>
                      </a:lnTo>
                      <a:lnTo>
                        <a:pt x="160" y="196"/>
                      </a:lnTo>
                      <a:lnTo>
                        <a:pt x="162" y="197"/>
                      </a:lnTo>
                      <a:lnTo>
                        <a:pt x="165" y="197"/>
                      </a:lnTo>
                      <a:lnTo>
                        <a:pt x="170" y="196"/>
                      </a:lnTo>
                      <a:lnTo>
                        <a:pt x="175" y="193"/>
                      </a:lnTo>
                      <a:lnTo>
                        <a:pt x="175" y="193"/>
                      </a:lnTo>
                      <a:lnTo>
                        <a:pt x="176" y="190"/>
                      </a:lnTo>
                      <a:lnTo>
                        <a:pt x="177" y="187"/>
                      </a:lnTo>
                      <a:lnTo>
                        <a:pt x="177" y="180"/>
                      </a:lnTo>
                      <a:lnTo>
                        <a:pt x="177" y="175"/>
                      </a:lnTo>
                      <a:lnTo>
                        <a:pt x="179" y="170"/>
                      </a:lnTo>
                      <a:lnTo>
                        <a:pt x="179" y="170"/>
                      </a:lnTo>
                      <a:lnTo>
                        <a:pt x="182" y="165"/>
                      </a:lnTo>
                      <a:lnTo>
                        <a:pt x="185" y="158"/>
                      </a:lnTo>
                      <a:lnTo>
                        <a:pt x="185" y="152"/>
                      </a:lnTo>
                      <a:lnTo>
                        <a:pt x="183" y="145"/>
                      </a:lnTo>
                      <a:lnTo>
                        <a:pt x="183" y="145"/>
                      </a:lnTo>
                      <a:lnTo>
                        <a:pt x="182" y="142"/>
                      </a:lnTo>
                      <a:lnTo>
                        <a:pt x="183" y="141"/>
                      </a:lnTo>
                      <a:lnTo>
                        <a:pt x="186" y="136"/>
                      </a:lnTo>
                      <a:lnTo>
                        <a:pt x="197" y="128"/>
                      </a:lnTo>
                      <a:lnTo>
                        <a:pt x="197" y="128"/>
                      </a:lnTo>
                      <a:lnTo>
                        <a:pt x="199" y="125"/>
                      </a:lnTo>
                      <a:lnTo>
                        <a:pt x="199" y="119"/>
                      </a:lnTo>
                      <a:lnTo>
                        <a:pt x="196" y="108"/>
                      </a:lnTo>
                      <a:lnTo>
                        <a:pt x="192" y="95"/>
                      </a:lnTo>
                      <a:lnTo>
                        <a:pt x="190" y="85"/>
                      </a:lnTo>
                      <a:lnTo>
                        <a:pt x="190" y="85"/>
                      </a:lnTo>
                      <a:lnTo>
                        <a:pt x="189" y="82"/>
                      </a:lnTo>
                      <a:lnTo>
                        <a:pt x="187" y="82"/>
                      </a:lnTo>
                      <a:lnTo>
                        <a:pt x="182" y="84"/>
                      </a:lnTo>
                      <a:lnTo>
                        <a:pt x="170" y="91"/>
                      </a:lnTo>
                      <a:lnTo>
                        <a:pt x="170" y="91"/>
                      </a:lnTo>
                      <a:close/>
                      <a:moveTo>
                        <a:pt x="65" y="215"/>
                      </a:moveTo>
                      <a:lnTo>
                        <a:pt x="65" y="215"/>
                      </a:lnTo>
                      <a:lnTo>
                        <a:pt x="64" y="216"/>
                      </a:lnTo>
                      <a:lnTo>
                        <a:pt x="59" y="217"/>
                      </a:lnTo>
                      <a:lnTo>
                        <a:pt x="51" y="219"/>
                      </a:lnTo>
                      <a:lnTo>
                        <a:pt x="51" y="219"/>
                      </a:lnTo>
                      <a:lnTo>
                        <a:pt x="48" y="219"/>
                      </a:lnTo>
                      <a:lnTo>
                        <a:pt x="45" y="222"/>
                      </a:lnTo>
                      <a:lnTo>
                        <a:pt x="44" y="229"/>
                      </a:lnTo>
                      <a:lnTo>
                        <a:pt x="45" y="236"/>
                      </a:lnTo>
                      <a:lnTo>
                        <a:pt x="47" y="239"/>
                      </a:lnTo>
                      <a:lnTo>
                        <a:pt x="48" y="240"/>
                      </a:lnTo>
                      <a:lnTo>
                        <a:pt x="48" y="240"/>
                      </a:lnTo>
                      <a:lnTo>
                        <a:pt x="51" y="240"/>
                      </a:lnTo>
                      <a:lnTo>
                        <a:pt x="54" y="240"/>
                      </a:lnTo>
                      <a:lnTo>
                        <a:pt x="55" y="239"/>
                      </a:lnTo>
                      <a:lnTo>
                        <a:pt x="56" y="236"/>
                      </a:lnTo>
                      <a:lnTo>
                        <a:pt x="56" y="236"/>
                      </a:lnTo>
                      <a:lnTo>
                        <a:pt x="59" y="232"/>
                      </a:lnTo>
                      <a:lnTo>
                        <a:pt x="62" y="230"/>
                      </a:lnTo>
                      <a:lnTo>
                        <a:pt x="66" y="229"/>
                      </a:lnTo>
                      <a:lnTo>
                        <a:pt x="71" y="230"/>
                      </a:lnTo>
                      <a:lnTo>
                        <a:pt x="71" y="230"/>
                      </a:lnTo>
                      <a:lnTo>
                        <a:pt x="72" y="230"/>
                      </a:lnTo>
                      <a:lnTo>
                        <a:pt x="74" y="230"/>
                      </a:lnTo>
                      <a:lnTo>
                        <a:pt x="78" y="226"/>
                      </a:lnTo>
                      <a:lnTo>
                        <a:pt x="81" y="222"/>
                      </a:lnTo>
                      <a:lnTo>
                        <a:pt x="82" y="216"/>
                      </a:lnTo>
                      <a:lnTo>
                        <a:pt x="82" y="216"/>
                      </a:lnTo>
                      <a:lnTo>
                        <a:pt x="81" y="213"/>
                      </a:lnTo>
                      <a:lnTo>
                        <a:pt x="79" y="212"/>
                      </a:lnTo>
                      <a:lnTo>
                        <a:pt x="74" y="210"/>
                      </a:lnTo>
                      <a:lnTo>
                        <a:pt x="69" y="212"/>
                      </a:lnTo>
                      <a:lnTo>
                        <a:pt x="66" y="212"/>
                      </a:lnTo>
                      <a:lnTo>
                        <a:pt x="65" y="215"/>
                      </a:lnTo>
                      <a:lnTo>
                        <a:pt x="65" y="215"/>
                      </a:lnTo>
                      <a:close/>
                      <a:moveTo>
                        <a:pt x="32" y="233"/>
                      </a:moveTo>
                      <a:lnTo>
                        <a:pt x="32" y="233"/>
                      </a:lnTo>
                      <a:lnTo>
                        <a:pt x="32" y="232"/>
                      </a:lnTo>
                      <a:lnTo>
                        <a:pt x="31" y="230"/>
                      </a:lnTo>
                      <a:lnTo>
                        <a:pt x="27" y="229"/>
                      </a:lnTo>
                      <a:lnTo>
                        <a:pt x="24" y="227"/>
                      </a:lnTo>
                      <a:lnTo>
                        <a:pt x="22" y="226"/>
                      </a:lnTo>
                      <a:lnTo>
                        <a:pt x="22" y="224"/>
                      </a:lnTo>
                      <a:lnTo>
                        <a:pt x="22" y="224"/>
                      </a:lnTo>
                      <a:lnTo>
                        <a:pt x="19" y="222"/>
                      </a:lnTo>
                      <a:lnTo>
                        <a:pt x="17" y="223"/>
                      </a:lnTo>
                      <a:lnTo>
                        <a:pt x="12" y="224"/>
                      </a:lnTo>
                      <a:lnTo>
                        <a:pt x="7" y="227"/>
                      </a:lnTo>
                      <a:lnTo>
                        <a:pt x="7" y="227"/>
                      </a:lnTo>
                      <a:lnTo>
                        <a:pt x="0" y="233"/>
                      </a:lnTo>
                      <a:lnTo>
                        <a:pt x="0" y="236"/>
                      </a:lnTo>
                      <a:lnTo>
                        <a:pt x="1" y="239"/>
                      </a:lnTo>
                      <a:lnTo>
                        <a:pt x="1" y="239"/>
                      </a:lnTo>
                      <a:lnTo>
                        <a:pt x="2" y="242"/>
                      </a:lnTo>
                      <a:lnTo>
                        <a:pt x="5" y="240"/>
                      </a:lnTo>
                      <a:lnTo>
                        <a:pt x="8" y="237"/>
                      </a:lnTo>
                      <a:lnTo>
                        <a:pt x="10" y="234"/>
                      </a:lnTo>
                      <a:lnTo>
                        <a:pt x="10" y="234"/>
                      </a:lnTo>
                      <a:lnTo>
                        <a:pt x="10" y="233"/>
                      </a:lnTo>
                      <a:lnTo>
                        <a:pt x="11" y="233"/>
                      </a:lnTo>
                      <a:lnTo>
                        <a:pt x="12" y="237"/>
                      </a:lnTo>
                      <a:lnTo>
                        <a:pt x="14" y="243"/>
                      </a:lnTo>
                      <a:lnTo>
                        <a:pt x="12" y="250"/>
                      </a:lnTo>
                      <a:lnTo>
                        <a:pt x="12" y="250"/>
                      </a:lnTo>
                      <a:lnTo>
                        <a:pt x="10" y="257"/>
                      </a:lnTo>
                      <a:lnTo>
                        <a:pt x="11" y="264"/>
                      </a:lnTo>
                      <a:lnTo>
                        <a:pt x="14" y="269"/>
                      </a:lnTo>
                      <a:lnTo>
                        <a:pt x="15" y="270"/>
                      </a:lnTo>
                      <a:lnTo>
                        <a:pt x="18" y="270"/>
                      </a:lnTo>
                      <a:lnTo>
                        <a:pt x="18" y="270"/>
                      </a:lnTo>
                      <a:lnTo>
                        <a:pt x="19" y="269"/>
                      </a:lnTo>
                      <a:lnTo>
                        <a:pt x="22" y="267"/>
                      </a:lnTo>
                      <a:lnTo>
                        <a:pt x="27" y="260"/>
                      </a:lnTo>
                      <a:lnTo>
                        <a:pt x="31" y="250"/>
                      </a:lnTo>
                      <a:lnTo>
                        <a:pt x="37" y="243"/>
                      </a:lnTo>
                      <a:lnTo>
                        <a:pt x="37" y="243"/>
                      </a:lnTo>
                      <a:lnTo>
                        <a:pt x="38" y="239"/>
                      </a:lnTo>
                      <a:lnTo>
                        <a:pt x="38" y="237"/>
                      </a:lnTo>
                      <a:lnTo>
                        <a:pt x="37" y="236"/>
                      </a:lnTo>
                      <a:lnTo>
                        <a:pt x="34" y="234"/>
                      </a:lnTo>
                      <a:lnTo>
                        <a:pt x="32" y="234"/>
                      </a:lnTo>
                      <a:lnTo>
                        <a:pt x="32" y="233"/>
                      </a:lnTo>
                      <a:lnTo>
                        <a:pt x="32" y="2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70" name="Vietnam">
                  <a:extLst>
                    <a:ext uri="{FF2B5EF4-FFF2-40B4-BE49-F238E27FC236}">
                      <a16:creationId xmlns:a16="http://schemas.microsoft.com/office/drawing/2014/main" id="{E61DB04A-35AF-7712-553D-F9ED1F19A7BE}"/>
                    </a:ext>
                  </a:extLst>
                </p:cNvPr>
                <p:cNvSpPr>
                  <a:spLocks/>
                </p:cNvSpPr>
                <p:nvPr/>
              </p:nvSpPr>
              <p:spPr bwMode="auto">
                <a:xfrm>
                  <a:off x="10563073" y="2880787"/>
                  <a:ext cx="178367" cy="373648"/>
                </a:xfrm>
                <a:custGeom>
                  <a:avLst/>
                  <a:gdLst/>
                  <a:ahLst/>
                  <a:cxnLst>
                    <a:cxn ang="0">
                      <a:pos x="79" y="24"/>
                    </a:cxn>
                    <a:cxn ang="0">
                      <a:pos x="73" y="12"/>
                    </a:cxn>
                    <a:cxn ang="0">
                      <a:pos x="61" y="6"/>
                    </a:cxn>
                    <a:cxn ang="0">
                      <a:pos x="52" y="0"/>
                    </a:cxn>
                    <a:cxn ang="0">
                      <a:pos x="42" y="9"/>
                    </a:cxn>
                    <a:cxn ang="0">
                      <a:pos x="30" y="10"/>
                    </a:cxn>
                    <a:cxn ang="0">
                      <a:pos x="19" y="9"/>
                    </a:cxn>
                    <a:cxn ang="0">
                      <a:pos x="16" y="12"/>
                    </a:cxn>
                    <a:cxn ang="0">
                      <a:pos x="6" y="10"/>
                    </a:cxn>
                    <a:cxn ang="0">
                      <a:pos x="0" y="14"/>
                    </a:cxn>
                    <a:cxn ang="0">
                      <a:pos x="7" y="26"/>
                    </a:cxn>
                    <a:cxn ang="0">
                      <a:pos x="15" y="36"/>
                    </a:cxn>
                    <a:cxn ang="0">
                      <a:pos x="27" y="43"/>
                    </a:cxn>
                    <a:cxn ang="0">
                      <a:pos x="37" y="41"/>
                    </a:cxn>
                    <a:cxn ang="0">
                      <a:pos x="42" y="53"/>
                    </a:cxn>
                    <a:cxn ang="0">
                      <a:pos x="43" y="60"/>
                    </a:cxn>
                    <a:cxn ang="0">
                      <a:pos x="33" y="64"/>
                    </a:cxn>
                    <a:cxn ang="0">
                      <a:pos x="33" y="68"/>
                    </a:cxn>
                    <a:cxn ang="0">
                      <a:pos x="49" y="80"/>
                    </a:cxn>
                    <a:cxn ang="0">
                      <a:pos x="57" y="94"/>
                    </a:cxn>
                    <a:cxn ang="0">
                      <a:pos x="67" y="107"/>
                    </a:cxn>
                    <a:cxn ang="0">
                      <a:pos x="76" y="120"/>
                    </a:cxn>
                    <a:cxn ang="0">
                      <a:pos x="86" y="131"/>
                    </a:cxn>
                    <a:cxn ang="0">
                      <a:pos x="86" y="152"/>
                    </a:cxn>
                    <a:cxn ang="0">
                      <a:pos x="93" y="169"/>
                    </a:cxn>
                    <a:cxn ang="0">
                      <a:pos x="84" y="181"/>
                    </a:cxn>
                    <a:cxn ang="0">
                      <a:pos x="76" y="192"/>
                    </a:cxn>
                    <a:cxn ang="0">
                      <a:pos x="66" y="194"/>
                    </a:cxn>
                    <a:cxn ang="0">
                      <a:pos x="61" y="198"/>
                    </a:cxn>
                    <a:cxn ang="0">
                      <a:pos x="66" y="208"/>
                    </a:cxn>
                    <a:cxn ang="0">
                      <a:pos x="50" y="208"/>
                    </a:cxn>
                    <a:cxn ang="0">
                      <a:pos x="47" y="211"/>
                    </a:cxn>
                    <a:cxn ang="0">
                      <a:pos x="42" y="219"/>
                    </a:cxn>
                    <a:cxn ang="0">
                      <a:pos x="46" y="223"/>
                    </a:cxn>
                    <a:cxn ang="0">
                      <a:pos x="40" y="235"/>
                    </a:cxn>
                    <a:cxn ang="0">
                      <a:pos x="49" y="242"/>
                    </a:cxn>
                    <a:cxn ang="0">
                      <a:pos x="63" y="231"/>
                    </a:cxn>
                    <a:cxn ang="0">
                      <a:pos x="67" y="225"/>
                    </a:cxn>
                    <a:cxn ang="0">
                      <a:pos x="71" y="216"/>
                    </a:cxn>
                    <a:cxn ang="0">
                      <a:pos x="81" y="215"/>
                    </a:cxn>
                    <a:cxn ang="0">
                      <a:pos x="103" y="204"/>
                    </a:cxn>
                    <a:cxn ang="0">
                      <a:pos x="113" y="192"/>
                    </a:cxn>
                    <a:cxn ang="0">
                      <a:pos x="114" y="159"/>
                    </a:cxn>
                    <a:cxn ang="0">
                      <a:pos x="106" y="131"/>
                    </a:cxn>
                    <a:cxn ang="0">
                      <a:pos x="97" y="120"/>
                    </a:cxn>
                    <a:cxn ang="0">
                      <a:pos x="70" y="98"/>
                    </a:cxn>
                    <a:cxn ang="0">
                      <a:pos x="63" y="85"/>
                    </a:cxn>
                    <a:cxn ang="0">
                      <a:pos x="59" y="70"/>
                    </a:cxn>
                    <a:cxn ang="0">
                      <a:pos x="66" y="57"/>
                    </a:cxn>
                    <a:cxn ang="0">
                      <a:pos x="71" y="50"/>
                    </a:cxn>
                    <a:cxn ang="0">
                      <a:pos x="77" y="41"/>
                    </a:cxn>
                    <a:cxn ang="0">
                      <a:pos x="90" y="33"/>
                    </a:cxn>
                    <a:cxn ang="0">
                      <a:pos x="87" y="29"/>
                    </a:cxn>
                  </a:cxnLst>
                  <a:rect l="0" t="0" r="r" b="b"/>
                  <a:pathLst>
                    <a:path w="116" h="243">
                      <a:moveTo>
                        <a:pt x="87" y="29"/>
                      </a:moveTo>
                      <a:lnTo>
                        <a:pt x="87" y="29"/>
                      </a:lnTo>
                      <a:lnTo>
                        <a:pt x="83" y="27"/>
                      </a:lnTo>
                      <a:lnTo>
                        <a:pt x="79" y="24"/>
                      </a:lnTo>
                      <a:lnTo>
                        <a:pt x="73" y="20"/>
                      </a:lnTo>
                      <a:lnTo>
                        <a:pt x="71" y="17"/>
                      </a:lnTo>
                      <a:lnTo>
                        <a:pt x="71" y="17"/>
                      </a:lnTo>
                      <a:lnTo>
                        <a:pt x="73" y="12"/>
                      </a:lnTo>
                      <a:lnTo>
                        <a:pt x="73" y="9"/>
                      </a:lnTo>
                      <a:lnTo>
                        <a:pt x="67" y="7"/>
                      </a:lnTo>
                      <a:lnTo>
                        <a:pt x="67" y="7"/>
                      </a:lnTo>
                      <a:lnTo>
                        <a:pt x="61" y="6"/>
                      </a:lnTo>
                      <a:lnTo>
                        <a:pt x="57" y="4"/>
                      </a:lnTo>
                      <a:lnTo>
                        <a:pt x="54" y="0"/>
                      </a:lnTo>
                      <a:lnTo>
                        <a:pt x="54" y="0"/>
                      </a:lnTo>
                      <a:lnTo>
                        <a:pt x="52" y="0"/>
                      </a:lnTo>
                      <a:lnTo>
                        <a:pt x="47" y="2"/>
                      </a:lnTo>
                      <a:lnTo>
                        <a:pt x="44" y="4"/>
                      </a:lnTo>
                      <a:lnTo>
                        <a:pt x="42" y="9"/>
                      </a:lnTo>
                      <a:lnTo>
                        <a:pt x="42" y="9"/>
                      </a:lnTo>
                      <a:lnTo>
                        <a:pt x="39" y="10"/>
                      </a:lnTo>
                      <a:lnTo>
                        <a:pt x="37" y="10"/>
                      </a:lnTo>
                      <a:lnTo>
                        <a:pt x="34" y="9"/>
                      </a:lnTo>
                      <a:lnTo>
                        <a:pt x="30" y="10"/>
                      </a:lnTo>
                      <a:lnTo>
                        <a:pt x="30" y="10"/>
                      </a:lnTo>
                      <a:lnTo>
                        <a:pt x="26" y="12"/>
                      </a:lnTo>
                      <a:lnTo>
                        <a:pt x="23" y="10"/>
                      </a:lnTo>
                      <a:lnTo>
                        <a:pt x="19" y="9"/>
                      </a:lnTo>
                      <a:lnTo>
                        <a:pt x="17" y="9"/>
                      </a:lnTo>
                      <a:lnTo>
                        <a:pt x="16" y="10"/>
                      </a:lnTo>
                      <a:lnTo>
                        <a:pt x="16" y="10"/>
                      </a:lnTo>
                      <a:lnTo>
                        <a:pt x="16" y="12"/>
                      </a:lnTo>
                      <a:lnTo>
                        <a:pt x="15" y="12"/>
                      </a:lnTo>
                      <a:lnTo>
                        <a:pt x="10" y="12"/>
                      </a:lnTo>
                      <a:lnTo>
                        <a:pt x="7" y="10"/>
                      </a:lnTo>
                      <a:lnTo>
                        <a:pt x="6" y="10"/>
                      </a:lnTo>
                      <a:lnTo>
                        <a:pt x="5" y="12"/>
                      </a:lnTo>
                      <a:lnTo>
                        <a:pt x="5" y="12"/>
                      </a:lnTo>
                      <a:lnTo>
                        <a:pt x="0" y="14"/>
                      </a:lnTo>
                      <a:lnTo>
                        <a:pt x="0" y="14"/>
                      </a:lnTo>
                      <a:lnTo>
                        <a:pt x="5" y="20"/>
                      </a:lnTo>
                      <a:lnTo>
                        <a:pt x="6" y="23"/>
                      </a:lnTo>
                      <a:lnTo>
                        <a:pt x="6" y="23"/>
                      </a:lnTo>
                      <a:lnTo>
                        <a:pt x="7" y="26"/>
                      </a:lnTo>
                      <a:lnTo>
                        <a:pt x="10" y="29"/>
                      </a:lnTo>
                      <a:lnTo>
                        <a:pt x="13" y="33"/>
                      </a:lnTo>
                      <a:lnTo>
                        <a:pt x="15" y="36"/>
                      </a:lnTo>
                      <a:lnTo>
                        <a:pt x="15" y="36"/>
                      </a:lnTo>
                      <a:lnTo>
                        <a:pt x="16" y="39"/>
                      </a:lnTo>
                      <a:lnTo>
                        <a:pt x="20" y="41"/>
                      </a:lnTo>
                      <a:lnTo>
                        <a:pt x="24" y="43"/>
                      </a:lnTo>
                      <a:lnTo>
                        <a:pt x="27" y="43"/>
                      </a:lnTo>
                      <a:lnTo>
                        <a:pt x="27" y="43"/>
                      </a:lnTo>
                      <a:lnTo>
                        <a:pt x="30" y="41"/>
                      </a:lnTo>
                      <a:lnTo>
                        <a:pt x="33" y="41"/>
                      </a:lnTo>
                      <a:lnTo>
                        <a:pt x="37" y="41"/>
                      </a:lnTo>
                      <a:lnTo>
                        <a:pt x="39" y="46"/>
                      </a:lnTo>
                      <a:lnTo>
                        <a:pt x="39" y="46"/>
                      </a:lnTo>
                      <a:lnTo>
                        <a:pt x="40" y="50"/>
                      </a:lnTo>
                      <a:lnTo>
                        <a:pt x="42" y="53"/>
                      </a:lnTo>
                      <a:lnTo>
                        <a:pt x="43" y="56"/>
                      </a:lnTo>
                      <a:lnTo>
                        <a:pt x="43" y="58"/>
                      </a:lnTo>
                      <a:lnTo>
                        <a:pt x="43" y="58"/>
                      </a:lnTo>
                      <a:lnTo>
                        <a:pt x="43" y="60"/>
                      </a:lnTo>
                      <a:lnTo>
                        <a:pt x="42" y="60"/>
                      </a:lnTo>
                      <a:lnTo>
                        <a:pt x="39" y="61"/>
                      </a:lnTo>
                      <a:lnTo>
                        <a:pt x="34" y="63"/>
                      </a:lnTo>
                      <a:lnTo>
                        <a:pt x="33" y="64"/>
                      </a:lnTo>
                      <a:lnTo>
                        <a:pt x="32" y="66"/>
                      </a:lnTo>
                      <a:lnTo>
                        <a:pt x="32" y="66"/>
                      </a:lnTo>
                      <a:lnTo>
                        <a:pt x="32" y="67"/>
                      </a:lnTo>
                      <a:lnTo>
                        <a:pt x="33" y="68"/>
                      </a:lnTo>
                      <a:lnTo>
                        <a:pt x="39" y="73"/>
                      </a:lnTo>
                      <a:lnTo>
                        <a:pt x="46" y="77"/>
                      </a:lnTo>
                      <a:lnTo>
                        <a:pt x="47" y="78"/>
                      </a:lnTo>
                      <a:lnTo>
                        <a:pt x="49" y="80"/>
                      </a:lnTo>
                      <a:lnTo>
                        <a:pt x="49" y="80"/>
                      </a:lnTo>
                      <a:lnTo>
                        <a:pt x="50" y="84"/>
                      </a:lnTo>
                      <a:lnTo>
                        <a:pt x="52" y="87"/>
                      </a:lnTo>
                      <a:lnTo>
                        <a:pt x="57" y="94"/>
                      </a:lnTo>
                      <a:lnTo>
                        <a:pt x="57" y="94"/>
                      </a:lnTo>
                      <a:lnTo>
                        <a:pt x="60" y="98"/>
                      </a:lnTo>
                      <a:lnTo>
                        <a:pt x="63" y="103"/>
                      </a:lnTo>
                      <a:lnTo>
                        <a:pt x="67" y="107"/>
                      </a:lnTo>
                      <a:lnTo>
                        <a:pt x="70" y="113"/>
                      </a:lnTo>
                      <a:lnTo>
                        <a:pt x="70" y="113"/>
                      </a:lnTo>
                      <a:lnTo>
                        <a:pt x="73" y="115"/>
                      </a:lnTo>
                      <a:lnTo>
                        <a:pt x="76" y="120"/>
                      </a:lnTo>
                      <a:lnTo>
                        <a:pt x="83" y="124"/>
                      </a:lnTo>
                      <a:lnTo>
                        <a:pt x="83" y="124"/>
                      </a:lnTo>
                      <a:lnTo>
                        <a:pt x="86" y="127"/>
                      </a:lnTo>
                      <a:lnTo>
                        <a:pt x="86" y="131"/>
                      </a:lnTo>
                      <a:lnTo>
                        <a:pt x="86" y="141"/>
                      </a:lnTo>
                      <a:lnTo>
                        <a:pt x="86" y="141"/>
                      </a:lnTo>
                      <a:lnTo>
                        <a:pt x="86" y="145"/>
                      </a:lnTo>
                      <a:lnTo>
                        <a:pt x="86" y="152"/>
                      </a:lnTo>
                      <a:lnTo>
                        <a:pt x="89" y="159"/>
                      </a:lnTo>
                      <a:lnTo>
                        <a:pt x="91" y="167"/>
                      </a:lnTo>
                      <a:lnTo>
                        <a:pt x="91" y="167"/>
                      </a:lnTo>
                      <a:lnTo>
                        <a:pt x="93" y="169"/>
                      </a:lnTo>
                      <a:lnTo>
                        <a:pt x="93" y="172"/>
                      </a:lnTo>
                      <a:lnTo>
                        <a:pt x="91" y="175"/>
                      </a:lnTo>
                      <a:lnTo>
                        <a:pt x="90" y="178"/>
                      </a:lnTo>
                      <a:lnTo>
                        <a:pt x="84" y="181"/>
                      </a:lnTo>
                      <a:lnTo>
                        <a:pt x="80" y="185"/>
                      </a:lnTo>
                      <a:lnTo>
                        <a:pt x="80" y="185"/>
                      </a:lnTo>
                      <a:lnTo>
                        <a:pt x="79" y="189"/>
                      </a:lnTo>
                      <a:lnTo>
                        <a:pt x="76" y="192"/>
                      </a:lnTo>
                      <a:lnTo>
                        <a:pt x="74" y="194"/>
                      </a:lnTo>
                      <a:lnTo>
                        <a:pt x="73" y="195"/>
                      </a:lnTo>
                      <a:lnTo>
                        <a:pt x="66" y="194"/>
                      </a:lnTo>
                      <a:lnTo>
                        <a:pt x="66" y="194"/>
                      </a:lnTo>
                      <a:lnTo>
                        <a:pt x="63" y="194"/>
                      </a:lnTo>
                      <a:lnTo>
                        <a:pt x="61" y="195"/>
                      </a:lnTo>
                      <a:lnTo>
                        <a:pt x="61" y="196"/>
                      </a:lnTo>
                      <a:lnTo>
                        <a:pt x="61" y="198"/>
                      </a:lnTo>
                      <a:lnTo>
                        <a:pt x="66" y="204"/>
                      </a:lnTo>
                      <a:lnTo>
                        <a:pt x="66" y="206"/>
                      </a:lnTo>
                      <a:lnTo>
                        <a:pt x="66" y="208"/>
                      </a:lnTo>
                      <a:lnTo>
                        <a:pt x="66" y="208"/>
                      </a:lnTo>
                      <a:lnTo>
                        <a:pt x="64" y="209"/>
                      </a:lnTo>
                      <a:lnTo>
                        <a:pt x="63" y="209"/>
                      </a:lnTo>
                      <a:lnTo>
                        <a:pt x="56" y="208"/>
                      </a:lnTo>
                      <a:lnTo>
                        <a:pt x="50" y="208"/>
                      </a:lnTo>
                      <a:lnTo>
                        <a:pt x="49" y="208"/>
                      </a:lnTo>
                      <a:lnTo>
                        <a:pt x="47" y="208"/>
                      </a:lnTo>
                      <a:lnTo>
                        <a:pt x="47" y="208"/>
                      </a:lnTo>
                      <a:lnTo>
                        <a:pt x="47" y="211"/>
                      </a:lnTo>
                      <a:lnTo>
                        <a:pt x="44" y="212"/>
                      </a:lnTo>
                      <a:lnTo>
                        <a:pt x="37" y="216"/>
                      </a:lnTo>
                      <a:lnTo>
                        <a:pt x="37" y="216"/>
                      </a:lnTo>
                      <a:lnTo>
                        <a:pt x="42" y="219"/>
                      </a:lnTo>
                      <a:lnTo>
                        <a:pt x="44" y="222"/>
                      </a:lnTo>
                      <a:lnTo>
                        <a:pt x="44" y="222"/>
                      </a:lnTo>
                      <a:lnTo>
                        <a:pt x="46" y="222"/>
                      </a:lnTo>
                      <a:lnTo>
                        <a:pt x="46" y="223"/>
                      </a:lnTo>
                      <a:lnTo>
                        <a:pt x="44" y="226"/>
                      </a:lnTo>
                      <a:lnTo>
                        <a:pt x="42" y="231"/>
                      </a:lnTo>
                      <a:lnTo>
                        <a:pt x="40" y="235"/>
                      </a:lnTo>
                      <a:lnTo>
                        <a:pt x="40" y="235"/>
                      </a:lnTo>
                      <a:lnTo>
                        <a:pt x="42" y="241"/>
                      </a:lnTo>
                      <a:lnTo>
                        <a:pt x="44" y="242"/>
                      </a:lnTo>
                      <a:lnTo>
                        <a:pt x="46" y="243"/>
                      </a:lnTo>
                      <a:lnTo>
                        <a:pt x="49" y="242"/>
                      </a:lnTo>
                      <a:lnTo>
                        <a:pt x="49" y="242"/>
                      </a:lnTo>
                      <a:lnTo>
                        <a:pt x="56" y="235"/>
                      </a:lnTo>
                      <a:lnTo>
                        <a:pt x="63" y="231"/>
                      </a:lnTo>
                      <a:lnTo>
                        <a:pt x="63" y="231"/>
                      </a:lnTo>
                      <a:lnTo>
                        <a:pt x="64" y="229"/>
                      </a:lnTo>
                      <a:lnTo>
                        <a:pt x="64" y="228"/>
                      </a:lnTo>
                      <a:lnTo>
                        <a:pt x="64" y="225"/>
                      </a:lnTo>
                      <a:lnTo>
                        <a:pt x="67" y="225"/>
                      </a:lnTo>
                      <a:lnTo>
                        <a:pt x="67" y="225"/>
                      </a:lnTo>
                      <a:lnTo>
                        <a:pt x="69" y="223"/>
                      </a:lnTo>
                      <a:lnTo>
                        <a:pt x="70" y="222"/>
                      </a:lnTo>
                      <a:lnTo>
                        <a:pt x="71" y="216"/>
                      </a:lnTo>
                      <a:lnTo>
                        <a:pt x="71" y="216"/>
                      </a:lnTo>
                      <a:lnTo>
                        <a:pt x="73" y="215"/>
                      </a:lnTo>
                      <a:lnTo>
                        <a:pt x="74" y="214"/>
                      </a:lnTo>
                      <a:lnTo>
                        <a:pt x="81" y="215"/>
                      </a:lnTo>
                      <a:lnTo>
                        <a:pt x="81" y="215"/>
                      </a:lnTo>
                      <a:lnTo>
                        <a:pt x="86" y="214"/>
                      </a:lnTo>
                      <a:lnTo>
                        <a:pt x="91" y="211"/>
                      </a:lnTo>
                      <a:lnTo>
                        <a:pt x="103" y="204"/>
                      </a:lnTo>
                      <a:lnTo>
                        <a:pt x="103" y="204"/>
                      </a:lnTo>
                      <a:lnTo>
                        <a:pt x="107" y="201"/>
                      </a:lnTo>
                      <a:lnTo>
                        <a:pt x="111" y="196"/>
                      </a:lnTo>
                      <a:lnTo>
                        <a:pt x="113" y="192"/>
                      </a:lnTo>
                      <a:lnTo>
                        <a:pt x="116" y="182"/>
                      </a:lnTo>
                      <a:lnTo>
                        <a:pt x="116" y="182"/>
                      </a:lnTo>
                      <a:lnTo>
                        <a:pt x="116" y="171"/>
                      </a:lnTo>
                      <a:lnTo>
                        <a:pt x="114" y="159"/>
                      </a:lnTo>
                      <a:lnTo>
                        <a:pt x="111" y="145"/>
                      </a:lnTo>
                      <a:lnTo>
                        <a:pt x="111" y="145"/>
                      </a:lnTo>
                      <a:lnTo>
                        <a:pt x="110" y="140"/>
                      </a:lnTo>
                      <a:lnTo>
                        <a:pt x="106" y="131"/>
                      </a:lnTo>
                      <a:lnTo>
                        <a:pt x="100" y="124"/>
                      </a:lnTo>
                      <a:lnTo>
                        <a:pt x="98" y="121"/>
                      </a:lnTo>
                      <a:lnTo>
                        <a:pt x="97" y="120"/>
                      </a:lnTo>
                      <a:lnTo>
                        <a:pt x="97" y="120"/>
                      </a:lnTo>
                      <a:lnTo>
                        <a:pt x="91" y="117"/>
                      </a:lnTo>
                      <a:lnTo>
                        <a:pt x="83" y="111"/>
                      </a:lnTo>
                      <a:lnTo>
                        <a:pt x="70" y="98"/>
                      </a:lnTo>
                      <a:lnTo>
                        <a:pt x="70" y="98"/>
                      </a:lnTo>
                      <a:lnTo>
                        <a:pt x="69" y="95"/>
                      </a:lnTo>
                      <a:lnTo>
                        <a:pt x="67" y="93"/>
                      </a:lnTo>
                      <a:lnTo>
                        <a:pt x="66" y="90"/>
                      </a:lnTo>
                      <a:lnTo>
                        <a:pt x="63" y="85"/>
                      </a:lnTo>
                      <a:lnTo>
                        <a:pt x="63" y="85"/>
                      </a:lnTo>
                      <a:lnTo>
                        <a:pt x="60" y="83"/>
                      </a:lnTo>
                      <a:lnTo>
                        <a:pt x="59" y="77"/>
                      </a:lnTo>
                      <a:lnTo>
                        <a:pt x="59" y="70"/>
                      </a:lnTo>
                      <a:lnTo>
                        <a:pt x="60" y="64"/>
                      </a:lnTo>
                      <a:lnTo>
                        <a:pt x="60" y="64"/>
                      </a:lnTo>
                      <a:lnTo>
                        <a:pt x="61" y="60"/>
                      </a:lnTo>
                      <a:lnTo>
                        <a:pt x="66" y="57"/>
                      </a:lnTo>
                      <a:lnTo>
                        <a:pt x="69" y="54"/>
                      </a:lnTo>
                      <a:lnTo>
                        <a:pt x="70" y="51"/>
                      </a:lnTo>
                      <a:lnTo>
                        <a:pt x="71" y="50"/>
                      </a:lnTo>
                      <a:lnTo>
                        <a:pt x="71" y="50"/>
                      </a:lnTo>
                      <a:lnTo>
                        <a:pt x="71" y="47"/>
                      </a:lnTo>
                      <a:lnTo>
                        <a:pt x="71" y="44"/>
                      </a:lnTo>
                      <a:lnTo>
                        <a:pt x="74" y="41"/>
                      </a:lnTo>
                      <a:lnTo>
                        <a:pt x="77" y="41"/>
                      </a:lnTo>
                      <a:lnTo>
                        <a:pt x="77" y="41"/>
                      </a:lnTo>
                      <a:lnTo>
                        <a:pt x="81" y="40"/>
                      </a:lnTo>
                      <a:lnTo>
                        <a:pt x="84" y="39"/>
                      </a:lnTo>
                      <a:lnTo>
                        <a:pt x="90" y="33"/>
                      </a:lnTo>
                      <a:lnTo>
                        <a:pt x="90" y="33"/>
                      </a:lnTo>
                      <a:lnTo>
                        <a:pt x="91" y="31"/>
                      </a:lnTo>
                      <a:lnTo>
                        <a:pt x="91" y="31"/>
                      </a:lnTo>
                      <a:lnTo>
                        <a:pt x="87" y="29"/>
                      </a:lnTo>
                      <a:lnTo>
                        <a:pt x="87"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71" name="Thailand">
                  <a:extLst>
                    <a:ext uri="{FF2B5EF4-FFF2-40B4-BE49-F238E27FC236}">
                      <a16:creationId xmlns:a16="http://schemas.microsoft.com/office/drawing/2014/main" id="{1B277C49-5E43-3676-32A0-34E2BE1A3FAA}"/>
                    </a:ext>
                  </a:extLst>
                </p:cNvPr>
                <p:cNvSpPr>
                  <a:spLocks/>
                </p:cNvSpPr>
                <p:nvPr/>
              </p:nvSpPr>
              <p:spPr bwMode="auto">
                <a:xfrm>
                  <a:off x="10452364" y="2953056"/>
                  <a:ext cx="193744" cy="372108"/>
                </a:xfrm>
                <a:custGeom>
                  <a:avLst/>
                  <a:gdLst/>
                  <a:ahLst/>
                  <a:cxnLst>
                    <a:cxn ang="0">
                      <a:pos x="77" y="121"/>
                    </a:cxn>
                    <a:cxn ang="0">
                      <a:pos x="84" y="108"/>
                    </a:cxn>
                    <a:cxn ang="0">
                      <a:pos x="99" y="103"/>
                    </a:cxn>
                    <a:cxn ang="0">
                      <a:pos x="121" y="103"/>
                    </a:cxn>
                    <a:cxn ang="0">
                      <a:pos x="124" y="105"/>
                    </a:cxn>
                    <a:cxn ang="0">
                      <a:pos x="126" y="87"/>
                    </a:cxn>
                    <a:cxn ang="0">
                      <a:pos x="119" y="73"/>
                    </a:cxn>
                    <a:cxn ang="0">
                      <a:pos x="114" y="67"/>
                    </a:cxn>
                    <a:cxn ang="0">
                      <a:pos x="114" y="51"/>
                    </a:cxn>
                    <a:cxn ang="0">
                      <a:pos x="102" y="38"/>
                    </a:cxn>
                    <a:cxn ang="0">
                      <a:pos x="87" y="40"/>
                    </a:cxn>
                    <a:cxn ang="0">
                      <a:pos x="79" y="44"/>
                    </a:cxn>
                    <a:cxn ang="0">
                      <a:pos x="72" y="40"/>
                    </a:cxn>
                    <a:cxn ang="0">
                      <a:pos x="57" y="50"/>
                    </a:cxn>
                    <a:cxn ang="0">
                      <a:pos x="51" y="48"/>
                    </a:cxn>
                    <a:cxn ang="0">
                      <a:pos x="55" y="36"/>
                    </a:cxn>
                    <a:cxn ang="0">
                      <a:pos x="57" y="24"/>
                    </a:cxn>
                    <a:cxn ang="0">
                      <a:pos x="54" y="16"/>
                    </a:cxn>
                    <a:cxn ang="0">
                      <a:pos x="45" y="16"/>
                    </a:cxn>
                    <a:cxn ang="0">
                      <a:pos x="44" y="4"/>
                    </a:cxn>
                    <a:cxn ang="0">
                      <a:pos x="41" y="0"/>
                    </a:cxn>
                    <a:cxn ang="0">
                      <a:pos x="31" y="6"/>
                    </a:cxn>
                    <a:cxn ang="0">
                      <a:pos x="21" y="13"/>
                    </a:cxn>
                    <a:cxn ang="0">
                      <a:pos x="7" y="14"/>
                    </a:cxn>
                    <a:cxn ang="0">
                      <a:pos x="0" y="44"/>
                    </a:cxn>
                    <a:cxn ang="0">
                      <a:pos x="8" y="57"/>
                    </a:cxn>
                    <a:cxn ang="0">
                      <a:pos x="13" y="64"/>
                    </a:cxn>
                    <a:cxn ang="0">
                      <a:pos x="17" y="71"/>
                    </a:cxn>
                    <a:cxn ang="0">
                      <a:pos x="14" y="77"/>
                    </a:cxn>
                    <a:cxn ang="0">
                      <a:pos x="11" y="88"/>
                    </a:cxn>
                    <a:cxn ang="0">
                      <a:pos x="13" y="101"/>
                    </a:cxn>
                    <a:cxn ang="0">
                      <a:pos x="23" y="115"/>
                    </a:cxn>
                    <a:cxn ang="0">
                      <a:pos x="25" y="131"/>
                    </a:cxn>
                    <a:cxn ang="0">
                      <a:pos x="24" y="151"/>
                    </a:cxn>
                    <a:cxn ang="0">
                      <a:pos x="15" y="164"/>
                    </a:cxn>
                    <a:cxn ang="0">
                      <a:pos x="8" y="201"/>
                    </a:cxn>
                    <a:cxn ang="0">
                      <a:pos x="20" y="208"/>
                    </a:cxn>
                    <a:cxn ang="0">
                      <a:pos x="37" y="231"/>
                    </a:cxn>
                    <a:cxn ang="0">
                      <a:pos x="52" y="235"/>
                    </a:cxn>
                    <a:cxn ang="0">
                      <a:pos x="55" y="242"/>
                    </a:cxn>
                    <a:cxn ang="0">
                      <a:pos x="68" y="241"/>
                    </a:cxn>
                    <a:cxn ang="0">
                      <a:pos x="72" y="235"/>
                    </a:cxn>
                    <a:cxn ang="0">
                      <a:pos x="54" y="225"/>
                    </a:cxn>
                    <a:cxn ang="0">
                      <a:pos x="44" y="218"/>
                    </a:cxn>
                    <a:cxn ang="0">
                      <a:pos x="41" y="202"/>
                    </a:cxn>
                    <a:cxn ang="0">
                      <a:pos x="37" y="192"/>
                    </a:cxn>
                    <a:cxn ang="0">
                      <a:pos x="27" y="184"/>
                    </a:cxn>
                    <a:cxn ang="0">
                      <a:pos x="28" y="158"/>
                    </a:cxn>
                    <a:cxn ang="0">
                      <a:pos x="37" y="132"/>
                    </a:cxn>
                    <a:cxn ang="0">
                      <a:pos x="37" y="124"/>
                    </a:cxn>
                    <a:cxn ang="0">
                      <a:pos x="50" y="120"/>
                    </a:cxn>
                    <a:cxn ang="0">
                      <a:pos x="54" y="130"/>
                    </a:cxn>
                    <a:cxn ang="0">
                      <a:pos x="68" y="132"/>
                    </a:cxn>
                    <a:cxn ang="0">
                      <a:pos x="79" y="141"/>
                    </a:cxn>
                    <a:cxn ang="0">
                      <a:pos x="81" y="141"/>
                    </a:cxn>
                    <a:cxn ang="0">
                      <a:pos x="78" y="128"/>
                    </a:cxn>
                  </a:cxnLst>
                  <a:rect l="0" t="0" r="r" b="b"/>
                  <a:pathLst>
                    <a:path w="126" h="242">
                      <a:moveTo>
                        <a:pt x="78" y="128"/>
                      </a:moveTo>
                      <a:lnTo>
                        <a:pt x="78" y="128"/>
                      </a:lnTo>
                      <a:lnTo>
                        <a:pt x="78" y="124"/>
                      </a:lnTo>
                      <a:lnTo>
                        <a:pt x="77" y="121"/>
                      </a:lnTo>
                      <a:lnTo>
                        <a:pt x="75" y="118"/>
                      </a:lnTo>
                      <a:lnTo>
                        <a:pt x="78" y="114"/>
                      </a:lnTo>
                      <a:lnTo>
                        <a:pt x="78" y="114"/>
                      </a:lnTo>
                      <a:lnTo>
                        <a:pt x="84" y="108"/>
                      </a:lnTo>
                      <a:lnTo>
                        <a:pt x="89" y="104"/>
                      </a:lnTo>
                      <a:lnTo>
                        <a:pt x="95" y="103"/>
                      </a:lnTo>
                      <a:lnTo>
                        <a:pt x="99" y="103"/>
                      </a:lnTo>
                      <a:lnTo>
                        <a:pt x="99" y="103"/>
                      </a:lnTo>
                      <a:lnTo>
                        <a:pt x="105" y="103"/>
                      </a:lnTo>
                      <a:lnTo>
                        <a:pt x="112" y="103"/>
                      </a:lnTo>
                      <a:lnTo>
                        <a:pt x="118" y="103"/>
                      </a:lnTo>
                      <a:lnTo>
                        <a:pt x="121" y="103"/>
                      </a:lnTo>
                      <a:lnTo>
                        <a:pt x="122" y="104"/>
                      </a:lnTo>
                      <a:lnTo>
                        <a:pt x="122" y="104"/>
                      </a:lnTo>
                      <a:lnTo>
                        <a:pt x="124" y="105"/>
                      </a:lnTo>
                      <a:lnTo>
                        <a:pt x="124" y="105"/>
                      </a:lnTo>
                      <a:lnTo>
                        <a:pt x="126" y="101"/>
                      </a:lnTo>
                      <a:lnTo>
                        <a:pt x="126" y="97"/>
                      </a:lnTo>
                      <a:lnTo>
                        <a:pt x="126" y="93"/>
                      </a:lnTo>
                      <a:lnTo>
                        <a:pt x="126" y="87"/>
                      </a:lnTo>
                      <a:lnTo>
                        <a:pt x="126" y="87"/>
                      </a:lnTo>
                      <a:lnTo>
                        <a:pt x="125" y="81"/>
                      </a:lnTo>
                      <a:lnTo>
                        <a:pt x="122" y="75"/>
                      </a:lnTo>
                      <a:lnTo>
                        <a:pt x="119" y="73"/>
                      </a:lnTo>
                      <a:lnTo>
                        <a:pt x="115" y="70"/>
                      </a:lnTo>
                      <a:lnTo>
                        <a:pt x="115" y="70"/>
                      </a:lnTo>
                      <a:lnTo>
                        <a:pt x="114" y="68"/>
                      </a:lnTo>
                      <a:lnTo>
                        <a:pt x="114" y="67"/>
                      </a:lnTo>
                      <a:lnTo>
                        <a:pt x="114" y="61"/>
                      </a:lnTo>
                      <a:lnTo>
                        <a:pt x="115" y="54"/>
                      </a:lnTo>
                      <a:lnTo>
                        <a:pt x="115" y="53"/>
                      </a:lnTo>
                      <a:lnTo>
                        <a:pt x="114" y="51"/>
                      </a:lnTo>
                      <a:lnTo>
                        <a:pt x="114" y="51"/>
                      </a:lnTo>
                      <a:lnTo>
                        <a:pt x="108" y="46"/>
                      </a:lnTo>
                      <a:lnTo>
                        <a:pt x="102" y="38"/>
                      </a:lnTo>
                      <a:lnTo>
                        <a:pt x="102" y="38"/>
                      </a:lnTo>
                      <a:lnTo>
                        <a:pt x="98" y="37"/>
                      </a:lnTo>
                      <a:lnTo>
                        <a:pt x="94" y="37"/>
                      </a:lnTo>
                      <a:lnTo>
                        <a:pt x="89" y="37"/>
                      </a:lnTo>
                      <a:lnTo>
                        <a:pt x="87" y="40"/>
                      </a:lnTo>
                      <a:lnTo>
                        <a:pt x="87" y="40"/>
                      </a:lnTo>
                      <a:lnTo>
                        <a:pt x="85" y="41"/>
                      </a:lnTo>
                      <a:lnTo>
                        <a:pt x="82" y="43"/>
                      </a:lnTo>
                      <a:lnTo>
                        <a:pt x="79" y="44"/>
                      </a:lnTo>
                      <a:lnTo>
                        <a:pt x="77" y="43"/>
                      </a:lnTo>
                      <a:lnTo>
                        <a:pt x="77" y="43"/>
                      </a:lnTo>
                      <a:lnTo>
                        <a:pt x="75" y="41"/>
                      </a:lnTo>
                      <a:lnTo>
                        <a:pt x="72" y="40"/>
                      </a:lnTo>
                      <a:lnTo>
                        <a:pt x="69" y="41"/>
                      </a:lnTo>
                      <a:lnTo>
                        <a:pt x="65" y="43"/>
                      </a:lnTo>
                      <a:lnTo>
                        <a:pt x="65" y="43"/>
                      </a:lnTo>
                      <a:lnTo>
                        <a:pt x="57" y="50"/>
                      </a:lnTo>
                      <a:lnTo>
                        <a:pt x="52" y="51"/>
                      </a:lnTo>
                      <a:lnTo>
                        <a:pt x="51" y="50"/>
                      </a:lnTo>
                      <a:lnTo>
                        <a:pt x="51" y="48"/>
                      </a:lnTo>
                      <a:lnTo>
                        <a:pt x="51" y="48"/>
                      </a:lnTo>
                      <a:lnTo>
                        <a:pt x="51" y="46"/>
                      </a:lnTo>
                      <a:lnTo>
                        <a:pt x="52" y="43"/>
                      </a:lnTo>
                      <a:lnTo>
                        <a:pt x="54" y="40"/>
                      </a:lnTo>
                      <a:lnTo>
                        <a:pt x="55" y="36"/>
                      </a:lnTo>
                      <a:lnTo>
                        <a:pt x="55" y="36"/>
                      </a:lnTo>
                      <a:lnTo>
                        <a:pt x="55" y="31"/>
                      </a:lnTo>
                      <a:lnTo>
                        <a:pt x="57" y="27"/>
                      </a:lnTo>
                      <a:lnTo>
                        <a:pt x="57" y="24"/>
                      </a:lnTo>
                      <a:lnTo>
                        <a:pt x="57" y="19"/>
                      </a:lnTo>
                      <a:lnTo>
                        <a:pt x="57" y="19"/>
                      </a:lnTo>
                      <a:lnTo>
                        <a:pt x="55" y="17"/>
                      </a:lnTo>
                      <a:lnTo>
                        <a:pt x="54" y="16"/>
                      </a:lnTo>
                      <a:lnTo>
                        <a:pt x="51" y="16"/>
                      </a:lnTo>
                      <a:lnTo>
                        <a:pt x="47" y="17"/>
                      </a:lnTo>
                      <a:lnTo>
                        <a:pt x="47" y="16"/>
                      </a:lnTo>
                      <a:lnTo>
                        <a:pt x="45" y="16"/>
                      </a:lnTo>
                      <a:lnTo>
                        <a:pt x="45" y="16"/>
                      </a:lnTo>
                      <a:lnTo>
                        <a:pt x="44" y="11"/>
                      </a:lnTo>
                      <a:lnTo>
                        <a:pt x="44" y="7"/>
                      </a:lnTo>
                      <a:lnTo>
                        <a:pt x="44" y="4"/>
                      </a:lnTo>
                      <a:lnTo>
                        <a:pt x="44" y="3"/>
                      </a:lnTo>
                      <a:lnTo>
                        <a:pt x="44" y="3"/>
                      </a:lnTo>
                      <a:lnTo>
                        <a:pt x="41" y="0"/>
                      </a:lnTo>
                      <a:lnTo>
                        <a:pt x="41" y="0"/>
                      </a:lnTo>
                      <a:lnTo>
                        <a:pt x="38" y="2"/>
                      </a:lnTo>
                      <a:lnTo>
                        <a:pt x="38" y="2"/>
                      </a:lnTo>
                      <a:lnTo>
                        <a:pt x="35" y="4"/>
                      </a:lnTo>
                      <a:lnTo>
                        <a:pt x="31" y="6"/>
                      </a:lnTo>
                      <a:lnTo>
                        <a:pt x="27" y="7"/>
                      </a:lnTo>
                      <a:lnTo>
                        <a:pt x="24" y="10"/>
                      </a:lnTo>
                      <a:lnTo>
                        <a:pt x="24" y="10"/>
                      </a:lnTo>
                      <a:lnTo>
                        <a:pt x="21" y="13"/>
                      </a:lnTo>
                      <a:lnTo>
                        <a:pt x="17" y="14"/>
                      </a:lnTo>
                      <a:lnTo>
                        <a:pt x="11" y="14"/>
                      </a:lnTo>
                      <a:lnTo>
                        <a:pt x="11" y="14"/>
                      </a:lnTo>
                      <a:lnTo>
                        <a:pt x="7" y="14"/>
                      </a:lnTo>
                      <a:lnTo>
                        <a:pt x="4" y="16"/>
                      </a:lnTo>
                      <a:lnTo>
                        <a:pt x="3" y="19"/>
                      </a:lnTo>
                      <a:lnTo>
                        <a:pt x="3" y="19"/>
                      </a:lnTo>
                      <a:lnTo>
                        <a:pt x="0" y="44"/>
                      </a:lnTo>
                      <a:lnTo>
                        <a:pt x="0" y="44"/>
                      </a:lnTo>
                      <a:lnTo>
                        <a:pt x="1" y="48"/>
                      </a:lnTo>
                      <a:lnTo>
                        <a:pt x="4" y="53"/>
                      </a:lnTo>
                      <a:lnTo>
                        <a:pt x="8" y="57"/>
                      </a:lnTo>
                      <a:lnTo>
                        <a:pt x="11" y="58"/>
                      </a:lnTo>
                      <a:lnTo>
                        <a:pt x="11" y="58"/>
                      </a:lnTo>
                      <a:lnTo>
                        <a:pt x="13" y="61"/>
                      </a:lnTo>
                      <a:lnTo>
                        <a:pt x="13" y="64"/>
                      </a:lnTo>
                      <a:lnTo>
                        <a:pt x="13" y="67"/>
                      </a:lnTo>
                      <a:lnTo>
                        <a:pt x="14" y="70"/>
                      </a:lnTo>
                      <a:lnTo>
                        <a:pt x="14" y="70"/>
                      </a:lnTo>
                      <a:lnTo>
                        <a:pt x="17" y="71"/>
                      </a:lnTo>
                      <a:lnTo>
                        <a:pt x="17" y="74"/>
                      </a:lnTo>
                      <a:lnTo>
                        <a:pt x="15" y="77"/>
                      </a:lnTo>
                      <a:lnTo>
                        <a:pt x="14" y="77"/>
                      </a:lnTo>
                      <a:lnTo>
                        <a:pt x="14" y="77"/>
                      </a:lnTo>
                      <a:lnTo>
                        <a:pt x="13" y="78"/>
                      </a:lnTo>
                      <a:lnTo>
                        <a:pt x="14" y="81"/>
                      </a:lnTo>
                      <a:lnTo>
                        <a:pt x="13" y="85"/>
                      </a:lnTo>
                      <a:lnTo>
                        <a:pt x="11" y="88"/>
                      </a:lnTo>
                      <a:lnTo>
                        <a:pt x="11" y="88"/>
                      </a:lnTo>
                      <a:lnTo>
                        <a:pt x="10" y="93"/>
                      </a:lnTo>
                      <a:lnTo>
                        <a:pt x="11" y="97"/>
                      </a:lnTo>
                      <a:lnTo>
                        <a:pt x="13" y="101"/>
                      </a:lnTo>
                      <a:lnTo>
                        <a:pt x="17" y="105"/>
                      </a:lnTo>
                      <a:lnTo>
                        <a:pt x="17" y="105"/>
                      </a:lnTo>
                      <a:lnTo>
                        <a:pt x="21" y="111"/>
                      </a:lnTo>
                      <a:lnTo>
                        <a:pt x="23" y="115"/>
                      </a:lnTo>
                      <a:lnTo>
                        <a:pt x="24" y="125"/>
                      </a:lnTo>
                      <a:lnTo>
                        <a:pt x="24" y="125"/>
                      </a:lnTo>
                      <a:lnTo>
                        <a:pt x="24" y="128"/>
                      </a:lnTo>
                      <a:lnTo>
                        <a:pt x="25" y="131"/>
                      </a:lnTo>
                      <a:lnTo>
                        <a:pt x="28" y="134"/>
                      </a:lnTo>
                      <a:lnTo>
                        <a:pt x="28" y="138"/>
                      </a:lnTo>
                      <a:lnTo>
                        <a:pt x="28" y="138"/>
                      </a:lnTo>
                      <a:lnTo>
                        <a:pt x="24" y="151"/>
                      </a:lnTo>
                      <a:lnTo>
                        <a:pt x="20" y="161"/>
                      </a:lnTo>
                      <a:lnTo>
                        <a:pt x="17" y="164"/>
                      </a:lnTo>
                      <a:lnTo>
                        <a:pt x="15" y="164"/>
                      </a:lnTo>
                      <a:lnTo>
                        <a:pt x="15" y="164"/>
                      </a:lnTo>
                      <a:lnTo>
                        <a:pt x="10" y="188"/>
                      </a:lnTo>
                      <a:lnTo>
                        <a:pt x="10" y="188"/>
                      </a:lnTo>
                      <a:lnTo>
                        <a:pt x="8" y="198"/>
                      </a:lnTo>
                      <a:lnTo>
                        <a:pt x="8" y="201"/>
                      </a:lnTo>
                      <a:lnTo>
                        <a:pt x="11" y="202"/>
                      </a:lnTo>
                      <a:lnTo>
                        <a:pt x="11" y="202"/>
                      </a:lnTo>
                      <a:lnTo>
                        <a:pt x="15" y="204"/>
                      </a:lnTo>
                      <a:lnTo>
                        <a:pt x="20" y="208"/>
                      </a:lnTo>
                      <a:lnTo>
                        <a:pt x="32" y="222"/>
                      </a:lnTo>
                      <a:lnTo>
                        <a:pt x="32" y="222"/>
                      </a:lnTo>
                      <a:lnTo>
                        <a:pt x="37" y="231"/>
                      </a:lnTo>
                      <a:lnTo>
                        <a:pt x="37" y="231"/>
                      </a:lnTo>
                      <a:lnTo>
                        <a:pt x="47" y="231"/>
                      </a:lnTo>
                      <a:lnTo>
                        <a:pt x="47" y="231"/>
                      </a:lnTo>
                      <a:lnTo>
                        <a:pt x="50" y="232"/>
                      </a:lnTo>
                      <a:lnTo>
                        <a:pt x="52" y="235"/>
                      </a:lnTo>
                      <a:lnTo>
                        <a:pt x="54" y="238"/>
                      </a:lnTo>
                      <a:lnTo>
                        <a:pt x="54" y="241"/>
                      </a:lnTo>
                      <a:lnTo>
                        <a:pt x="54" y="241"/>
                      </a:lnTo>
                      <a:lnTo>
                        <a:pt x="55" y="242"/>
                      </a:lnTo>
                      <a:lnTo>
                        <a:pt x="60" y="242"/>
                      </a:lnTo>
                      <a:lnTo>
                        <a:pt x="67" y="242"/>
                      </a:lnTo>
                      <a:lnTo>
                        <a:pt x="67" y="242"/>
                      </a:lnTo>
                      <a:lnTo>
                        <a:pt x="68" y="241"/>
                      </a:lnTo>
                      <a:lnTo>
                        <a:pt x="68" y="239"/>
                      </a:lnTo>
                      <a:lnTo>
                        <a:pt x="69" y="238"/>
                      </a:lnTo>
                      <a:lnTo>
                        <a:pt x="72" y="235"/>
                      </a:lnTo>
                      <a:lnTo>
                        <a:pt x="72" y="235"/>
                      </a:lnTo>
                      <a:lnTo>
                        <a:pt x="68" y="232"/>
                      </a:lnTo>
                      <a:lnTo>
                        <a:pt x="64" y="229"/>
                      </a:lnTo>
                      <a:lnTo>
                        <a:pt x="58" y="226"/>
                      </a:lnTo>
                      <a:lnTo>
                        <a:pt x="54" y="225"/>
                      </a:lnTo>
                      <a:lnTo>
                        <a:pt x="54" y="225"/>
                      </a:lnTo>
                      <a:lnTo>
                        <a:pt x="51" y="223"/>
                      </a:lnTo>
                      <a:lnTo>
                        <a:pt x="48" y="222"/>
                      </a:lnTo>
                      <a:lnTo>
                        <a:pt x="44" y="218"/>
                      </a:lnTo>
                      <a:lnTo>
                        <a:pt x="42" y="212"/>
                      </a:lnTo>
                      <a:lnTo>
                        <a:pt x="42" y="206"/>
                      </a:lnTo>
                      <a:lnTo>
                        <a:pt x="42" y="206"/>
                      </a:lnTo>
                      <a:lnTo>
                        <a:pt x="41" y="202"/>
                      </a:lnTo>
                      <a:lnTo>
                        <a:pt x="40" y="199"/>
                      </a:lnTo>
                      <a:lnTo>
                        <a:pt x="37" y="195"/>
                      </a:lnTo>
                      <a:lnTo>
                        <a:pt x="37" y="192"/>
                      </a:lnTo>
                      <a:lnTo>
                        <a:pt x="37" y="192"/>
                      </a:lnTo>
                      <a:lnTo>
                        <a:pt x="35" y="189"/>
                      </a:lnTo>
                      <a:lnTo>
                        <a:pt x="34" y="186"/>
                      </a:lnTo>
                      <a:lnTo>
                        <a:pt x="27" y="184"/>
                      </a:lnTo>
                      <a:lnTo>
                        <a:pt x="27" y="184"/>
                      </a:lnTo>
                      <a:lnTo>
                        <a:pt x="24" y="182"/>
                      </a:lnTo>
                      <a:lnTo>
                        <a:pt x="24" y="179"/>
                      </a:lnTo>
                      <a:lnTo>
                        <a:pt x="25" y="172"/>
                      </a:lnTo>
                      <a:lnTo>
                        <a:pt x="28" y="158"/>
                      </a:lnTo>
                      <a:lnTo>
                        <a:pt x="28" y="158"/>
                      </a:lnTo>
                      <a:lnTo>
                        <a:pt x="30" y="151"/>
                      </a:lnTo>
                      <a:lnTo>
                        <a:pt x="34" y="142"/>
                      </a:lnTo>
                      <a:lnTo>
                        <a:pt x="37" y="132"/>
                      </a:lnTo>
                      <a:lnTo>
                        <a:pt x="37" y="128"/>
                      </a:lnTo>
                      <a:lnTo>
                        <a:pt x="37" y="125"/>
                      </a:lnTo>
                      <a:lnTo>
                        <a:pt x="37" y="125"/>
                      </a:lnTo>
                      <a:lnTo>
                        <a:pt x="37" y="124"/>
                      </a:lnTo>
                      <a:lnTo>
                        <a:pt x="37" y="121"/>
                      </a:lnTo>
                      <a:lnTo>
                        <a:pt x="41" y="118"/>
                      </a:lnTo>
                      <a:lnTo>
                        <a:pt x="47" y="118"/>
                      </a:lnTo>
                      <a:lnTo>
                        <a:pt x="50" y="120"/>
                      </a:lnTo>
                      <a:lnTo>
                        <a:pt x="51" y="121"/>
                      </a:lnTo>
                      <a:lnTo>
                        <a:pt x="51" y="121"/>
                      </a:lnTo>
                      <a:lnTo>
                        <a:pt x="51" y="127"/>
                      </a:lnTo>
                      <a:lnTo>
                        <a:pt x="54" y="130"/>
                      </a:lnTo>
                      <a:lnTo>
                        <a:pt x="57" y="131"/>
                      </a:lnTo>
                      <a:lnTo>
                        <a:pt x="62" y="131"/>
                      </a:lnTo>
                      <a:lnTo>
                        <a:pt x="62" y="131"/>
                      </a:lnTo>
                      <a:lnTo>
                        <a:pt x="68" y="132"/>
                      </a:lnTo>
                      <a:lnTo>
                        <a:pt x="72" y="135"/>
                      </a:lnTo>
                      <a:lnTo>
                        <a:pt x="75" y="138"/>
                      </a:lnTo>
                      <a:lnTo>
                        <a:pt x="79" y="141"/>
                      </a:lnTo>
                      <a:lnTo>
                        <a:pt x="79" y="141"/>
                      </a:lnTo>
                      <a:lnTo>
                        <a:pt x="81" y="141"/>
                      </a:lnTo>
                      <a:lnTo>
                        <a:pt x="81" y="141"/>
                      </a:lnTo>
                      <a:lnTo>
                        <a:pt x="81" y="141"/>
                      </a:lnTo>
                      <a:lnTo>
                        <a:pt x="81" y="141"/>
                      </a:lnTo>
                      <a:lnTo>
                        <a:pt x="81" y="137"/>
                      </a:lnTo>
                      <a:lnTo>
                        <a:pt x="81" y="135"/>
                      </a:lnTo>
                      <a:lnTo>
                        <a:pt x="79" y="132"/>
                      </a:lnTo>
                      <a:lnTo>
                        <a:pt x="78" y="128"/>
                      </a:lnTo>
                      <a:lnTo>
                        <a:pt x="78"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72" name="Phillippines">
                  <a:extLst>
                    <a:ext uri="{FF2B5EF4-FFF2-40B4-BE49-F238E27FC236}">
                      <a16:creationId xmlns:a16="http://schemas.microsoft.com/office/drawing/2014/main" id="{5C207CE4-088C-6ED8-12AA-3C6DF5D4A587}"/>
                    </a:ext>
                  </a:extLst>
                </p:cNvPr>
                <p:cNvSpPr>
                  <a:spLocks noEditPoints="1"/>
                </p:cNvSpPr>
                <p:nvPr/>
              </p:nvSpPr>
              <p:spPr bwMode="auto">
                <a:xfrm>
                  <a:off x="10939795" y="3008410"/>
                  <a:ext cx="229109" cy="327518"/>
                </a:xfrm>
                <a:custGeom>
                  <a:avLst/>
                  <a:gdLst/>
                  <a:ahLst/>
                  <a:cxnLst>
                    <a:cxn ang="0">
                      <a:pos x="94" y="85"/>
                    </a:cxn>
                    <a:cxn ang="0">
                      <a:pos x="100" y="98"/>
                    </a:cxn>
                    <a:cxn ang="0">
                      <a:pos x="105" y="108"/>
                    </a:cxn>
                    <a:cxn ang="0">
                      <a:pos x="111" y="115"/>
                    </a:cxn>
                    <a:cxn ang="0">
                      <a:pos x="119" y="135"/>
                    </a:cxn>
                    <a:cxn ang="0">
                      <a:pos x="125" y="131"/>
                    </a:cxn>
                    <a:cxn ang="0">
                      <a:pos x="132" y="122"/>
                    </a:cxn>
                    <a:cxn ang="0">
                      <a:pos x="128" y="102"/>
                    </a:cxn>
                    <a:cxn ang="0">
                      <a:pos x="110" y="92"/>
                    </a:cxn>
                    <a:cxn ang="0">
                      <a:pos x="104" y="81"/>
                    </a:cxn>
                    <a:cxn ang="0">
                      <a:pos x="95" y="72"/>
                    </a:cxn>
                    <a:cxn ang="0">
                      <a:pos x="74" y="72"/>
                    </a:cxn>
                    <a:cxn ang="0">
                      <a:pos x="68" y="57"/>
                    </a:cxn>
                    <a:cxn ang="0">
                      <a:pos x="74" y="39"/>
                    </a:cxn>
                    <a:cxn ang="0">
                      <a:pos x="81" y="20"/>
                    </a:cxn>
                    <a:cxn ang="0">
                      <a:pos x="77" y="1"/>
                    </a:cxn>
                    <a:cxn ang="0">
                      <a:pos x="58" y="0"/>
                    </a:cxn>
                    <a:cxn ang="0">
                      <a:pos x="50" y="7"/>
                    </a:cxn>
                    <a:cxn ang="0">
                      <a:pos x="48" y="38"/>
                    </a:cxn>
                    <a:cxn ang="0">
                      <a:pos x="41" y="35"/>
                    </a:cxn>
                    <a:cxn ang="0">
                      <a:pos x="46" y="58"/>
                    </a:cxn>
                    <a:cxn ang="0">
                      <a:pos x="50" y="69"/>
                    </a:cxn>
                    <a:cxn ang="0">
                      <a:pos x="60" y="76"/>
                    </a:cxn>
                    <a:cxn ang="0">
                      <a:pos x="73" y="76"/>
                    </a:cxn>
                    <a:cxn ang="0">
                      <a:pos x="50" y="84"/>
                    </a:cxn>
                    <a:cxn ang="0">
                      <a:pos x="58" y="101"/>
                    </a:cxn>
                    <a:cxn ang="0">
                      <a:pos x="67" y="96"/>
                    </a:cxn>
                    <a:cxn ang="0">
                      <a:pos x="50" y="84"/>
                    </a:cxn>
                    <a:cxn ang="0">
                      <a:pos x="84" y="128"/>
                    </a:cxn>
                    <a:cxn ang="0">
                      <a:pos x="88" y="128"/>
                    </a:cxn>
                    <a:cxn ang="0">
                      <a:pos x="84" y="142"/>
                    </a:cxn>
                    <a:cxn ang="0">
                      <a:pos x="90" y="156"/>
                    </a:cxn>
                    <a:cxn ang="0">
                      <a:pos x="107" y="132"/>
                    </a:cxn>
                    <a:cxn ang="0">
                      <a:pos x="101" y="129"/>
                    </a:cxn>
                    <a:cxn ang="0">
                      <a:pos x="98" y="122"/>
                    </a:cxn>
                    <a:cxn ang="0">
                      <a:pos x="75" y="108"/>
                    </a:cxn>
                    <a:cxn ang="0">
                      <a:pos x="74" y="129"/>
                    </a:cxn>
                    <a:cxn ang="0">
                      <a:pos x="7" y="153"/>
                    </a:cxn>
                    <a:cxn ang="0">
                      <a:pos x="1" y="166"/>
                    </a:cxn>
                    <a:cxn ang="0">
                      <a:pos x="30" y="139"/>
                    </a:cxn>
                    <a:cxn ang="0">
                      <a:pos x="34" y="122"/>
                    </a:cxn>
                    <a:cxn ang="0">
                      <a:pos x="21" y="139"/>
                    </a:cxn>
                    <a:cxn ang="0">
                      <a:pos x="108" y="150"/>
                    </a:cxn>
                    <a:cxn ang="0">
                      <a:pos x="117" y="140"/>
                    </a:cxn>
                    <a:cxn ang="0">
                      <a:pos x="105" y="149"/>
                    </a:cxn>
                    <a:cxn ang="0">
                      <a:pos x="149" y="179"/>
                    </a:cxn>
                    <a:cxn ang="0">
                      <a:pos x="144" y="146"/>
                    </a:cxn>
                    <a:cxn ang="0">
                      <a:pos x="132" y="145"/>
                    </a:cxn>
                    <a:cxn ang="0">
                      <a:pos x="134" y="152"/>
                    </a:cxn>
                    <a:cxn ang="0">
                      <a:pos x="124" y="158"/>
                    </a:cxn>
                    <a:cxn ang="0">
                      <a:pos x="114" y="163"/>
                    </a:cxn>
                    <a:cxn ang="0">
                      <a:pos x="110" y="166"/>
                    </a:cxn>
                    <a:cxn ang="0">
                      <a:pos x="91" y="165"/>
                    </a:cxn>
                    <a:cxn ang="0">
                      <a:pos x="77" y="176"/>
                    </a:cxn>
                    <a:cxn ang="0">
                      <a:pos x="75" y="189"/>
                    </a:cxn>
                    <a:cxn ang="0">
                      <a:pos x="90" y="182"/>
                    </a:cxn>
                    <a:cxn ang="0">
                      <a:pos x="101" y="177"/>
                    </a:cxn>
                    <a:cxn ang="0">
                      <a:pos x="111" y="203"/>
                    </a:cxn>
                    <a:cxn ang="0">
                      <a:pos x="128" y="212"/>
                    </a:cxn>
                    <a:cxn ang="0">
                      <a:pos x="132" y="205"/>
                    </a:cxn>
                    <a:cxn ang="0">
                      <a:pos x="132" y="190"/>
                    </a:cxn>
                    <a:cxn ang="0">
                      <a:pos x="148" y="186"/>
                    </a:cxn>
                  </a:cxnLst>
                  <a:rect l="0" t="0" r="r" b="b"/>
                  <a:pathLst>
                    <a:path w="149" h="213">
                      <a:moveTo>
                        <a:pt x="81" y="79"/>
                      </a:moveTo>
                      <a:lnTo>
                        <a:pt x="81" y="79"/>
                      </a:lnTo>
                      <a:lnTo>
                        <a:pt x="84" y="79"/>
                      </a:lnTo>
                      <a:lnTo>
                        <a:pt x="88" y="81"/>
                      </a:lnTo>
                      <a:lnTo>
                        <a:pt x="94" y="85"/>
                      </a:lnTo>
                      <a:lnTo>
                        <a:pt x="98" y="89"/>
                      </a:lnTo>
                      <a:lnTo>
                        <a:pt x="100" y="92"/>
                      </a:lnTo>
                      <a:lnTo>
                        <a:pt x="100" y="94"/>
                      </a:lnTo>
                      <a:lnTo>
                        <a:pt x="100" y="94"/>
                      </a:lnTo>
                      <a:lnTo>
                        <a:pt x="100" y="98"/>
                      </a:lnTo>
                      <a:lnTo>
                        <a:pt x="100" y="103"/>
                      </a:lnTo>
                      <a:lnTo>
                        <a:pt x="102" y="108"/>
                      </a:lnTo>
                      <a:lnTo>
                        <a:pt x="102" y="109"/>
                      </a:lnTo>
                      <a:lnTo>
                        <a:pt x="105" y="108"/>
                      </a:lnTo>
                      <a:lnTo>
                        <a:pt x="105" y="108"/>
                      </a:lnTo>
                      <a:lnTo>
                        <a:pt x="108" y="106"/>
                      </a:lnTo>
                      <a:lnTo>
                        <a:pt x="111" y="108"/>
                      </a:lnTo>
                      <a:lnTo>
                        <a:pt x="112" y="111"/>
                      </a:lnTo>
                      <a:lnTo>
                        <a:pt x="111" y="115"/>
                      </a:lnTo>
                      <a:lnTo>
                        <a:pt x="111" y="115"/>
                      </a:lnTo>
                      <a:lnTo>
                        <a:pt x="111" y="118"/>
                      </a:lnTo>
                      <a:lnTo>
                        <a:pt x="111" y="121"/>
                      </a:lnTo>
                      <a:lnTo>
                        <a:pt x="114" y="125"/>
                      </a:lnTo>
                      <a:lnTo>
                        <a:pt x="117" y="129"/>
                      </a:lnTo>
                      <a:lnTo>
                        <a:pt x="119" y="135"/>
                      </a:lnTo>
                      <a:lnTo>
                        <a:pt x="119" y="135"/>
                      </a:lnTo>
                      <a:lnTo>
                        <a:pt x="121" y="139"/>
                      </a:lnTo>
                      <a:lnTo>
                        <a:pt x="122" y="138"/>
                      </a:lnTo>
                      <a:lnTo>
                        <a:pt x="124" y="135"/>
                      </a:lnTo>
                      <a:lnTo>
                        <a:pt x="125" y="131"/>
                      </a:lnTo>
                      <a:lnTo>
                        <a:pt x="125" y="131"/>
                      </a:lnTo>
                      <a:lnTo>
                        <a:pt x="124" y="128"/>
                      </a:lnTo>
                      <a:lnTo>
                        <a:pt x="125" y="126"/>
                      </a:lnTo>
                      <a:lnTo>
                        <a:pt x="132" y="122"/>
                      </a:lnTo>
                      <a:lnTo>
                        <a:pt x="132" y="122"/>
                      </a:lnTo>
                      <a:lnTo>
                        <a:pt x="134" y="119"/>
                      </a:lnTo>
                      <a:lnTo>
                        <a:pt x="134" y="118"/>
                      </a:lnTo>
                      <a:lnTo>
                        <a:pt x="134" y="113"/>
                      </a:lnTo>
                      <a:lnTo>
                        <a:pt x="128" y="102"/>
                      </a:lnTo>
                      <a:lnTo>
                        <a:pt x="128" y="102"/>
                      </a:lnTo>
                      <a:lnTo>
                        <a:pt x="125" y="99"/>
                      </a:lnTo>
                      <a:lnTo>
                        <a:pt x="122" y="98"/>
                      </a:lnTo>
                      <a:lnTo>
                        <a:pt x="117" y="95"/>
                      </a:lnTo>
                      <a:lnTo>
                        <a:pt x="111" y="94"/>
                      </a:lnTo>
                      <a:lnTo>
                        <a:pt x="110" y="92"/>
                      </a:lnTo>
                      <a:lnTo>
                        <a:pt x="110" y="89"/>
                      </a:lnTo>
                      <a:lnTo>
                        <a:pt x="110" y="89"/>
                      </a:lnTo>
                      <a:lnTo>
                        <a:pt x="110" y="86"/>
                      </a:lnTo>
                      <a:lnTo>
                        <a:pt x="108" y="85"/>
                      </a:lnTo>
                      <a:lnTo>
                        <a:pt x="104" y="81"/>
                      </a:lnTo>
                      <a:lnTo>
                        <a:pt x="101" y="78"/>
                      </a:lnTo>
                      <a:lnTo>
                        <a:pt x="98" y="75"/>
                      </a:lnTo>
                      <a:lnTo>
                        <a:pt x="98" y="75"/>
                      </a:lnTo>
                      <a:lnTo>
                        <a:pt x="98" y="74"/>
                      </a:lnTo>
                      <a:lnTo>
                        <a:pt x="95" y="72"/>
                      </a:lnTo>
                      <a:lnTo>
                        <a:pt x="90" y="69"/>
                      </a:lnTo>
                      <a:lnTo>
                        <a:pt x="83" y="69"/>
                      </a:lnTo>
                      <a:lnTo>
                        <a:pt x="77" y="71"/>
                      </a:lnTo>
                      <a:lnTo>
                        <a:pt x="77" y="71"/>
                      </a:lnTo>
                      <a:lnTo>
                        <a:pt x="74" y="72"/>
                      </a:lnTo>
                      <a:lnTo>
                        <a:pt x="73" y="72"/>
                      </a:lnTo>
                      <a:lnTo>
                        <a:pt x="71" y="68"/>
                      </a:lnTo>
                      <a:lnTo>
                        <a:pt x="71" y="62"/>
                      </a:lnTo>
                      <a:lnTo>
                        <a:pt x="70" y="59"/>
                      </a:lnTo>
                      <a:lnTo>
                        <a:pt x="68" y="57"/>
                      </a:lnTo>
                      <a:lnTo>
                        <a:pt x="68" y="57"/>
                      </a:lnTo>
                      <a:lnTo>
                        <a:pt x="67" y="54"/>
                      </a:lnTo>
                      <a:lnTo>
                        <a:pt x="67" y="51"/>
                      </a:lnTo>
                      <a:lnTo>
                        <a:pt x="68" y="45"/>
                      </a:lnTo>
                      <a:lnTo>
                        <a:pt x="74" y="39"/>
                      </a:lnTo>
                      <a:lnTo>
                        <a:pt x="80" y="34"/>
                      </a:lnTo>
                      <a:lnTo>
                        <a:pt x="80" y="34"/>
                      </a:lnTo>
                      <a:lnTo>
                        <a:pt x="81" y="31"/>
                      </a:lnTo>
                      <a:lnTo>
                        <a:pt x="81" y="27"/>
                      </a:lnTo>
                      <a:lnTo>
                        <a:pt x="81" y="20"/>
                      </a:lnTo>
                      <a:lnTo>
                        <a:pt x="78" y="12"/>
                      </a:lnTo>
                      <a:lnTo>
                        <a:pt x="78" y="8"/>
                      </a:lnTo>
                      <a:lnTo>
                        <a:pt x="78" y="8"/>
                      </a:lnTo>
                      <a:lnTo>
                        <a:pt x="78" y="2"/>
                      </a:lnTo>
                      <a:lnTo>
                        <a:pt x="77" y="1"/>
                      </a:lnTo>
                      <a:lnTo>
                        <a:pt x="75" y="2"/>
                      </a:lnTo>
                      <a:lnTo>
                        <a:pt x="75" y="2"/>
                      </a:lnTo>
                      <a:lnTo>
                        <a:pt x="71" y="2"/>
                      </a:lnTo>
                      <a:lnTo>
                        <a:pt x="64" y="0"/>
                      </a:lnTo>
                      <a:lnTo>
                        <a:pt x="58" y="0"/>
                      </a:lnTo>
                      <a:lnTo>
                        <a:pt x="54" y="0"/>
                      </a:lnTo>
                      <a:lnTo>
                        <a:pt x="53" y="0"/>
                      </a:lnTo>
                      <a:lnTo>
                        <a:pt x="53" y="0"/>
                      </a:lnTo>
                      <a:lnTo>
                        <a:pt x="50" y="2"/>
                      </a:lnTo>
                      <a:lnTo>
                        <a:pt x="50" y="7"/>
                      </a:lnTo>
                      <a:lnTo>
                        <a:pt x="48" y="20"/>
                      </a:lnTo>
                      <a:lnTo>
                        <a:pt x="50" y="31"/>
                      </a:lnTo>
                      <a:lnTo>
                        <a:pt x="50" y="35"/>
                      </a:lnTo>
                      <a:lnTo>
                        <a:pt x="48" y="38"/>
                      </a:lnTo>
                      <a:lnTo>
                        <a:pt x="48" y="38"/>
                      </a:lnTo>
                      <a:lnTo>
                        <a:pt x="47" y="38"/>
                      </a:lnTo>
                      <a:lnTo>
                        <a:pt x="44" y="37"/>
                      </a:lnTo>
                      <a:lnTo>
                        <a:pt x="43" y="35"/>
                      </a:lnTo>
                      <a:lnTo>
                        <a:pt x="41" y="35"/>
                      </a:lnTo>
                      <a:lnTo>
                        <a:pt x="41" y="35"/>
                      </a:lnTo>
                      <a:lnTo>
                        <a:pt x="41" y="41"/>
                      </a:lnTo>
                      <a:lnTo>
                        <a:pt x="41" y="48"/>
                      </a:lnTo>
                      <a:lnTo>
                        <a:pt x="43" y="55"/>
                      </a:lnTo>
                      <a:lnTo>
                        <a:pt x="44" y="57"/>
                      </a:lnTo>
                      <a:lnTo>
                        <a:pt x="46" y="58"/>
                      </a:lnTo>
                      <a:lnTo>
                        <a:pt x="46" y="58"/>
                      </a:lnTo>
                      <a:lnTo>
                        <a:pt x="48" y="58"/>
                      </a:lnTo>
                      <a:lnTo>
                        <a:pt x="50" y="61"/>
                      </a:lnTo>
                      <a:lnTo>
                        <a:pt x="50" y="65"/>
                      </a:lnTo>
                      <a:lnTo>
                        <a:pt x="50" y="69"/>
                      </a:lnTo>
                      <a:lnTo>
                        <a:pt x="50" y="69"/>
                      </a:lnTo>
                      <a:lnTo>
                        <a:pt x="50" y="72"/>
                      </a:lnTo>
                      <a:lnTo>
                        <a:pt x="50" y="74"/>
                      </a:lnTo>
                      <a:lnTo>
                        <a:pt x="54" y="76"/>
                      </a:lnTo>
                      <a:lnTo>
                        <a:pt x="60" y="76"/>
                      </a:lnTo>
                      <a:lnTo>
                        <a:pt x="65" y="75"/>
                      </a:lnTo>
                      <a:lnTo>
                        <a:pt x="65" y="75"/>
                      </a:lnTo>
                      <a:lnTo>
                        <a:pt x="68" y="74"/>
                      </a:lnTo>
                      <a:lnTo>
                        <a:pt x="71" y="75"/>
                      </a:lnTo>
                      <a:lnTo>
                        <a:pt x="73" y="76"/>
                      </a:lnTo>
                      <a:lnTo>
                        <a:pt x="75" y="79"/>
                      </a:lnTo>
                      <a:lnTo>
                        <a:pt x="78" y="79"/>
                      </a:lnTo>
                      <a:lnTo>
                        <a:pt x="81" y="79"/>
                      </a:lnTo>
                      <a:lnTo>
                        <a:pt x="81" y="79"/>
                      </a:lnTo>
                      <a:close/>
                      <a:moveTo>
                        <a:pt x="50" y="84"/>
                      </a:moveTo>
                      <a:lnTo>
                        <a:pt x="50" y="84"/>
                      </a:lnTo>
                      <a:lnTo>
                        <a:pt x="51" y="89"/>
                      </a:lnTo>
                      <a:lnTo>
                        <a:pt x="54" y="96"/>
                      </a:lnTo>
                      <a:lnTo>
                        <a:pt x="57" y="99"/>
                      </a:lnTo>
                      <a:lnTo>
                        <a:pt x="58" y="101"/>
                      </a:lnTo>
                      <a:lnTo>
                        <a:pt x="61" y="102"/>
                      </a:lnTo>
                      <a:lnTo>
                        <a:pt x="65" y="101"/>
                      </a:lnTo>
                      <a:lnTo>
                        <a:pt x="65" y="101"/>
                      </a:lnTo>
                      <a:lnTo>
                        <a:pt x="67" y="99"/>
                      </a:lnTo>
                      <a:lnTo>
                        <a:pt x="67" y="96"/>
                      </a:lnTo>
                      <a:lnTo>
                        <a:pt x="65" y="94"/>
                      </a:lnTo>
                      <a:lnTo>
                        <a:pt x="61" y="89"/>
                      </a:lnTo>
                      <a:lnTo>
                        <a:pt x="54" y="84"/>
                      </a:lnTo>
                      <a:lnTo>
                        <a:pt x="51" y="84"/>
                      </a:lnTo>
                      <a:lnTo>
                        <a:pt x="50" y="84"/>
                      </a:lnTo>
                      <a:lnTo>
                        <a:pt x="50" y="84"/>
                      </a:lnTo>
                      <a:close/>
                      <a:moveTo>
                        <a:pt x="77" y="131"/>
                      </a:moveTo>
                      <a:lnTo>
                        <a:pt x="77" y="131"/>
                      </a:lnTo>
                      <a:lnTo>
                        <a:pt x="81" y="129"/>
                      </a:lnTo>
                      <a:lnTo>
                        <a:pt x="84" y="128"/>
                      </a:lnTo>
                      <a:lnTo>
                        <a:pt x="85" y="125"/>
                      </a:lnTo>
                      <a:lnTo>
                        <a:pt x="85" y="125"/>
                      </a:lnTo>
                      <a:lnTo>
                        <a:pt x="85" y="125"/>
                      </a:lnTo>
                      <a:lnTo>
                        <a:pt x="87" y="125"/>
                      </a:lnTo>
                      <a:lnTo>
                        <a:pt x="88" y="128"/>
                      </a:lnTo>
                      <a:lnTo>
                        <a:pt x="88" y="133"/>
                      </a:lnTo>
                      <a:lnTo>
                        <a:pt x="88" y="136"/>
                      </a:lnTo>
                      <a:lnTo>
                        <a:pt x="87" y="138"/>
                      </a:lnTo>
                      <a:lnTo>
                        <a:pt x="87" y="138"/>
                      </a:lnTo>
                      <a:lnTo>
                        <a:pt x="84" y="142"/>
                      </a:lnTo>
                      <a:lnTo>
                        <a:pt x="84" y="148"/>
                      </a:lnTo>
                      <a:lnTo>
                        <a:pt x="85" y="153"/>
                      </a:lnTo>
                      <a:lnTo>
                        <a:pt x="87" y="155"/>
                      </a:lnTo>
                      <a:lnTo>
                        <a:pt x="90" y="156"/>
                      </a:lnTo>
                      <a:lnTo>
                        <a:pt x="90" y="156"/>
                      </a:lnTo>
                      <a:lnTo>
                        <a:pt x="91" y="155"/>
                      </a:lnTo>
                      <a:lnTo>
                        <a:pt x="95" y="153"/>
                      </a:lnTo>
                      <a:lnTo>
                        <a:pt x="101" y="145"/>
                      </a:lnTo>
                      <a:lnTo>
                        <a:pt x="105" y="136"/>
                      </a:lnTo>
                      <a:lnTo>
                        <a:pt x="107" y="132"/>
                      </a:lnTo>
                      <a:lnTo>
                        <a:pt x="107" y="131"/>
                      </a:lnTo>
                      <a:lnTo>
                        <a:pt x="107" y="131"/>
                      </a:lnTo>
                      <a:lnTo>
                        <a:pt x="105" y="129"/>
                      </a:lnTo>
                      <a:lnTo>
                        <a:pt x="104" y="129"/>
                      </a:lnTo>
                      <a:lnTo>
                        <a:pt x="101" y="129"/>
                      </a:lnTo>
                      <a:lnTo>
                        <a:pt x="100" y="129"/>
                      </a:lnTo>
                      <a:lnTo>
                        <a:pt x="100" y="128"/>
                      </a:lnTo>
                      <a:lnTo>
                        <a:pt x="100" y="128"/>
                      </a:lnTo>
                      <a:lnTo>
                        <a:pt x="100" y="125"/>
                      </a:lnTo>
                      <a:lnTo>
                        <a:pt x="98" y="122"/>
                      </a:lnTo>
                      <a:lnTo>
                        <a:pt x="91" y="115"/>
                      </a:lnTo>
                      <a:lnTo>
                        <a:pt x="83" y="109"/>
                      </a:lnTo>
                      <a:lnTo>
                        <a:pt x="78" y="108"/>
                      </a:lnTo>
                      <a:lnTo>
                        <a:pt x="75" y="108"/>
                      </a:lnTo>
                      <a:lnTo>
                        <a:pt x="75" y="108"/>
                      </a:lnTo>
                      <a:lnTo>
                        <a:pt x="74" y="109"/>
                      </a:lnTo>
                      <a:lnTo>
                        <a:pt x="73" y="112"/>
                      </a:lnTo>
                      <a:lnTo>
                        <a:pt x="71" y="121"/>
                      </a:lnTo>
                      <a:lnTo>
                        <a:pt x="73" y="128"/>
                      </a:lnTo>
                      <a:lnTo>
                        <a:pt x="74" y="129"/>
                      </a:lnTo>
                      <a:lnTo>
                        <a:pt x="77" y="131"/>
                      </a:lnTo>
                      <a:lnTo>
                        <a:pt x="77" y="131"/>
                      </a:lnTo>
                      <a:close/>
                      <a:moveTo>
                        <a:pt x="21" y="139"/>
                      </a:moveTo>
                      <a:lnTo>
                        <a:pt x="21" y="139"/>
                      </a:lnTo>
                      <a:lnTo>
                        <a:pt x="7" y="153"/>
                      </a:lnTo>
                      <a:lnTo>
                        <a:pt x="1" y="160"/>
                      </a:lnTo>
                      <a:lnTo>
                        <a:pt x="0" y="163"/>
                      </a:lnTo>
                      <a:lnTo>
                        <a:pt x="0" y="166"/>
                      </a:lnTo>
                      <a:lnTo>
                        <a:pt x="0" y="166"/>
                      </a:lnTo>
                      <a:lnTo>
                        <a:pt x="1" y="166"/>
                      </a:lnTo>
                      <a:lnTo>
                        <a:pt x="4" y="165"/>
                      </a:lnTo>
                      <a:lnTo>
                        <a:pt x="13" y="156"/>
                      </a:lnTo>
                      <a:lnTo>
                        <a:pt x="21" y="146"/>
                      </a:lnTo>
                      <a:lnTo>
                        <a:pt x="30" y="139"/>
                      </a:lnTo>
                      <a:lnTo>
                        <a:pt x="30" y="139"/>
                      </a:lnTo>
                      <a:lnTo>
                        <a:pt x="34" y="133"/>
                      </a:lnTo>
                      <a:lnTo>
                        <a:pt x="36" y="129"/>
                      </a:lnTo>
                      <a:lnTo>
                        <a:pt x="36" y="126"/>
                      </a:lnTo>
                      <a:lnTo>
                        <a:pt x="34" y="122"/>
                      </a:lnTo>
                      <a:lnTo>
                        <a:pt x="34" y="122"/>
                      </a:lnTo>
                      <a:lnTo>
                        <a:pt x="33" y="121"/>
                      </a:lnTo>
                      <a:lnTo>
                        <a:pt x="31" y="121"/>
                      </a:lnTo>
                      <a:lnTo>
                        <a:pt x="28" y="125"/>
                      </a:lnTo>
                      <a:lnTo>
                        <a:pt x="26" y="132"/>
                      </a:lnTo>
                      <a:lnTo>
                        <a:pt x="21" y="139"/>
                      </a:lnTo>
                      <a:lnTo>
                        <a:pt x="21" y="139"/>
                      </a:lnTo>
                      <a:close/>
                      <a:moveTo>
                        <a:pt x="105" y="149"/>
                      </a:moveTo>
                      <a:lnTo>
                        <a:pt x="105" y="149"/>
                      </a:lnTo>
                      <a:lnTo>
                        <a:pt x="107" y="149"/>
                      </a:lnTo>
                      <a:lnTo>
                        <a:pt x="108" y="150"/>
                      </a:lnTo>
                      <a:lnTo>
                        <a:pt x="114" y="148"/>
                      </a:lnTo>
                      <a:lnTo>
                        <a:pt x="117" y="145"/>
                      </a:lnTo>
                      <a:lnTo>
                        <a:pt x="118" y="143"/>
                      </a:lnTo>
                      <a:lnTo>
                        <a:pt x="117" y="140"/>
                      </a:lnTo>
                      <a:lnTo>
                        <a:pt x="117" y="140"/>
                      </a:lnTo>
                      <a:lnTo>
                        <a:pt x="115" y="139"/>
                      </a:lnTo>
                      <a:lnTo>
                        <a:pt x="114" y="139"/>
                      </a:lnTo>
                      <a:lnTo>
                        <a:pt x="110" y="142"/>
                      </a:lnTo>
                      <a:lnTo>
                        <a:pt x="105" y="145"/>
                      </a:lnTo>
                      <a:lnTo>
                        <a:pt x="105" y="149"/>
                      </a:lnTo>
                      <a:lnTo>
                        <a:pt x="105" y="149"/>
                      </a:lnTo>
                      <a:close/>
                      <a:moveTo>
                        <a:pt x="148" y="186"/>
                      </a:moveTo>
                      <a:lnTo>
                        <a:pt x="148" y="186"/>
                      </a:lnTo>
                      <a:lnTo>
                        <a:pt x="149" y="182"/>
                      </a:lnTo>
                      <a:lnTo>
                        <a:pt x="149" y="179"/>
                      </a:lnTo>
                      <a:lnTo>
                        <a:pt x="148" y="169"/>
                      </a:lnTo>
                      <a:lnTo>
                        <a:pt x="145" y="159"/>
                      </a:lnTo>
                      <a:lnTo>
                        <a:pt x="144" y="150"/>
                      </a:lnTo>
                      <a:lnTo>
                        <a:pt x="144" y="150"/>
                      </a:lnTo>
                      <a:lnTo>
                        <a:pt x="144" y="146"/>
                      </a:lnTo>
                      <a:lnTo>
                        <a:pt x="142" y="143"/>
                      </a:lnTo>
                      <a:lnTo>
                        <a:pt x="139" y="143"/>
                      </a:lnTo>
                      <a:lnTo>
                        <a:pt x="137" y="142"/>
                      </a:lnTo>
                      <a:lnTo>
                        <a:pt x="134" y="143"/>
                      </a:lnTo>
                      <a:lnTo>
                        <a:pt x="132" y="145"/>
                      </a:lnTo>
                      <a:lnTo>
                        <a:pt x="132" y="146"/>
                      </a:lnTo>
                      <a:lnTo>
                        <a:pt x="132" y="149"/>
                      </a:lnTo>
                      <a:lnTo>
                        <a:pt x="132" y="149"/>
                      </a:lnTo>
                      <a:lnTo>
                        <a:pt x="134" y="150"/>
                      </a:lnTo>
                      <a:lnTo>
                        <a:pt x="134" y="152"/>
                      </a:lnTo>
                      <a:lnTo>
                        <a:pt x="129" y="153"/>
                      </a:lnTo>
                      <a:lnTo>
                        <a:pt x="127" y="155"/>
                      </a:lnTo>
                      <a:lnTo>
                        <a:pt x="124" y="155"/>
                      </a:lnTo>
                      <a:lnTo>
                        <a:pt x="124" y="158"/>
                      </a:lnTo>
                      <a:lnTo>
                        <a:pt x="124" y="158"/>
                      </a:lnTo>
                      <a:lnTo>
                        <a:pt x="122" y="159"/>
                      </a:lnTo>
                      <a:lnTo>
                        <a:pt x="121" y="160"/>
                      </a:lnTo>
                      <a:lnTo>
                        <a:pt x="118" y="162"/>
                      </a:lnTo>
                      <a:lnTo>
                        <a:pt x="115" y="162"/>
                      </a:lnTo>
                      <a:lnTo>
                        <a:pt x="114" y="163"/>
                      </a:lnTo>
                      <a:lnTo>
                        <a:pt x="114" y="165"/>
                      </a:lnTo>
                      <a:lnTo>
                        <a:pt x="114" y="165"/>
                      </a:lnTo>
                      <a:lnTo>
                        <a:pt x="114" y="166"/>
                      </a:lnTo>
                      <a:lnTo>
                        <a:pt x="112" y="168"/>
                      </a:lnTo>
                      <a:lnTo>
                        <a:pt x="110" y="166"/>
                      </a:lnTo>
                      <a:lnTo>
                        <a:pt x="100" y="162"/>
                      </a:lnTo>
                      <a:lnTo>
                        <a:pt x="100" y="162"/>
                      </a:lnTo>
                      <a:lnTo>
                        <a:pt x="98" y="160"/>
                      </a:lnTo>
                      <a:lnTo>
                        <a:pt x="95" y="162"/>
                      </a:lnTo>
                      <a:lnTo>
                        <a:pt x="91" y="165"/>
                      </a:lnTo>
                      <a:lnTo>
                        <a:pt x="87" y="169"/>
                      </a:lnTo>
                      <a:lnTo>
                        <a:pt x="81" y="172"/>
                      </a:lnTo>
                      <a:lnTo>
                        <a:pt x="81" y="172"/>
                      </a:lnTo>
                      <a:lnTo>
                        <a:pt x="78" y="173"/>
                      </a:lnTo>
                      <a:lnTo>
                        <a:pt x="77" y="176"/>
                      </a:lnTo>
                      <a:lnTo>
                        <a:pt x="74" y="182"/>
                      </a:lnTo>
                      <a:lnTo>
                        <a:pt x="73" y="186"/>
                      </a:lnTo>
                      <a:lnTo>
                        <a:pt x="74" y="189"/>
                      </a:lnTo>
                      <a:lnTo>
                        <a:pt x="75" y="189"/>
                      </a:lnTo>
                      <a:lnTo>
                        <a:pt x="75" y="189"/>
                      </a:lnTo>
                      <a:lnTo>
                        <a:pt x="80" y="187"/>
                      </a:lnTo>
                      <a:lnTo>
                        <a:pt x="83" y="185"/>
                      </a:lnTo>
                      <a:lnTo>
                        <a:pt x="85" y="182"/>
                      </a:lnTo>
                      <a:lnTo>
                        <a:pt x="90" y="182"/>
                      </a:lnTo>
                      <a:lnTo>
                        <a:pt x="90" y="182"/>
                      </a:lnTo>
                      <a:lnTo>
                        <a:pt x="92" y="180"/>
                      </a:lnTo>
                      <a:lnTo>
                        <a:pt x="94" y="179"/>
                      </a:lnTo>
                      <a:lnTo>
                        <a:pt x="97" y="177"/>
                      </a:lnTo>
                      <a:lnTo>
                        <a:pt x="101" y="177"/>
                      </a:lnTo>
                      <a:lnTo>
                        <a:pt x="101" y="177"/>
                      </a:lnTo>
                      <a:lnTo>
                        <a:pt x="104" y="179"/>
                      </a:lnTo>
                      <a:lnTo>
                        <a:pt x="105" y="182"/>
                      </a:lnTo>
                      <a:lnTo>
                        <a:pt x="107" y="190"/>
                      </a:lnTo>
                      <a:lnTo>
                        <a:pt x="110" y="199"/>
                      </a:lnTo>
                      <a:lnTo>
                        <a:pt x="111" y="203"/>
                      </a:lnTo>
                      <a:lnTo>
                        <a:pt x="115" y="205"/>
                      </a:lnTo>
                      <a:lnTo>
                        <a:pt x="115" y="205"/>
                      </a:lnTo>
                      <a:lnTo>
                        <a:pt x="121" y="206"/>
                      </a:lnTo>
                      <a:lnTo>
                        <a:pt x="125" y="209"/>
                      </a:lnTo>
                      <a:lnTo>
                        <a:pt x="128" y="212"/>
                      </a:lnTo>
                      <a:lnTo>
                        <a:pt x="131" y="213"/>
                      </a:lnTo>
                      <a:lnTo>
                        <a:pt x="131" y="213"/>
                      </a:lnTo>
                      <a:lnTo>
                        <a:pt x="132" y="212"/>
                      </a:lnTo>
                      <a:lnTo>
                        <a:pt x="134" y="210"/>
                      </a:lnTo>
                      <a:lnTo>
                        <a:pt x="132" y="205"/>
                      </a:lnTo>
                      <a:lnTo>
                        <a:pt x="131" y="197"/>
                      </a:lnTo>
                      <a:lnTo>
                        <a:pt x="131" y="193"/>
                      </a:lnTo>
                      <a:lnTo>
                        <a:pt x="131" y="193"/>
                      </a:lnTo>
                      <a:lnTo>
                        <a:pt x="131" y="192"/>
                      </a:lnTo>
                      <a:lnTo>
                        <a:pt x="132" y="190"/>
                      </a:lnTo>
                      <a:lnTo>
                        <a:pt x="137" y="189"/>
                      </a:lnTo>
                      <a:lnTo>
                        <a:pt x="142" y="189"/>
                      </a:lnTo>
                      <a:lnTo>
                        <a:pt x="145" y="187"/>
                      </a:lnTo>
                      <a:lnTo>
                        <a:pt x="148" y="186"/>
                      </a:lnTo>
                      <a:lnTo>
                        <a:pt x="148" y="18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73" name="Malaysia">
                  <a:extLst>
                    <a:ext uri="{FF2B5EF4-FFF2-40B4-BE49-F238E27FC236}">
                      <a16:creationId xmlns:a16="http://schemas.microsoft.com/office/drawing/2014/main" id="{76FB8A04-8711-C012-5482-659552F40563}"/>
                    </a:ext>
                  </a:extLst>
                </p:cNvPr>
                <p:cNvSpPr>
                  <a:spLocks noEditPoints="1"/>
                </p:cNvSpPr>
                <p:nvPr/>
              </p:nvSpPr>
              <p:spPr bwMode="auto">
                <a:xfrm>
                  <a:off x="10509253" y="3303640"/>
                  <a:ext cx="476670" cy="146077"/>
                </a:xfrm>
                <a:custGeom>
                  <a:avLst/>
                  <a:gdLst/>
                  <a:ahLst/>
                  <a:cxnLst>
                    <a:cxn ang="0">
                      <a:pos x="55" y="28"/>
                    </a:cxn>
                    <a:cxn ang="0">
                      <a:pos x="44" y="18"/>
                    </a:cxn>
                    <a:cxn ang="0">
                      <a:pos x="37" y="10"/>
                    </a:cxn>
                    <a:cxn ang="0">
                      <a:pos x="32" y="10"/>
                    </a:cxn>
                    <a:cxn ang="0">
                      <a:pos x="30" y="14"/>
                    </a:cxn>
                    <a:cxn ang="0">
                      <a:pos x="17" y="13"/>
                    </a:cxn>
                    <a:cxn ang="0">
                      <a:pos x="10" y="3"/>
                    </a:cxn>
                    <a:cxn ang="0">
                      <a:pos x="3" y="8"/>
                    </a:cxn>
                    <a:cxn ang="0">
                      <a:pos x="5" y="31"/>
                    </a:cxn>
                    <a:cxn ang="0">
                      <a:pos x="21" y="58"/>
                    </a:cxn>
                    <a:cxn ang="0">
                      <a:pos x="37" y="72"/>
                    </a:cxn>
                    <a:cxn ang="0">
                      <a:pos x="67" y="88"/>
                    </a:cxn>
                    <a:cxn ang="0">
                      <a:pos x="65" y="78"/>
                    </a:cxn>
                    <a:cxn ang="0">
                      <a:pos x="55" y="62"/>
                    </a:cxn>
                    <a:cxn ang="0">
                      <a:pos x="57" y="34"/>
                    </a:cxn>
                    <a:cxn ang="0">
                      <a:pos x="286" y="15"/>
                    </a:cxn>
                    <a:cxn ang="0">
                      <a:pos x="283" y="8"/>
                    </a:cxn>
                    <a:cxn ang="0">
                      <a:pos x="270" y="0"/>
                    </a:cxn>
                    <a:cxn ang="0">
                      <a:pos x="257" y="17"/>
                    </a:cxn>
                    <a:cxn ang="0">
                      <a:pos x="249" y="24"/>
                    </a:cxn>
                    <a:cxn ang="0">
                      <a:pos x="247" y="30"/>
                    </a:cxn>
                    <a:cxn ang="0">
                      <a:pos x="246" y="41"/>
                    </a:cxn>
                    <a:cxn ang="0">
                      <a:pos x="240" y="42"/>
                    </a:cxn>
                    <a:cxn ang="0">
                      <a:pos x="233" y="44"/>
                    </a:cxn>
                    <a:cxn ang="0">
                      <a:pos x="226" y="34"/>
                    </a:cxn>
                    <a:cxn ang="0">
                      <a:pos x="215" y="48"/>
                    </a:cxn>
                    <a:cxn ang="0">
                      <a:pos x="209" y="61"/>
                    </a:cxn>
                    <a:cxn ang="0">
                      <a:pos x="185" y="64"/>
                    </a:cxn>
                    <a:cxn ang="0">
                      <a:pos x="179" y="78"/>
                    </a:cxn>
                    <a:cxn ang="0">
                      <a:pos x="175" y="85"/>
                    </a:cxn>
                    <a:cxn ang="0">
                      <a:pos x="153" y="77"/>
                    </a:cxn>
                    <a:cxn ang="0">
                      <a:pos x="159" y="88"/>
                    </a:cxn>
                    <a:cxn ang="0">
                      <a:pos x="170" y="95"/>
                    </a:cxn>
                    <a:cxn ang="0">
                      <a:pos x="182" y="92"/>
                    </a:cxn>
                    <a:cxn ang="0">
                      <a:pos x="196" y="91"/>
                    </a:cxn>
                    <a:cxn ang="0">
                      <a:pos x="209" y="85"/>
                    </a:cxn>
                    <a:cxn ang="0">
                      <a:pos x="225" y="88"/>
                    </a:cxn>
                    <a:cxn ang="0">
                      <a:pos x="239" y="84"/>
                    </a:cxn>
                    <a:cxn ang="0">
                      <a:pos x="242" y="71"/>
                    </a:cxn>
                    <a:cxn ang="0">
                      <a:pos x="243" y="62"/>
                    </a:cxn>
                    <a:cxn ang="0">
                      <a:pos x="253" y="54"/>
                    </a:cxn>
                    <a:cxn ang="0">
                      <a:pos x="256" y="42"/>
                    </a:cxn>
                    <a:cxn ang="0">
                      <a:pos x="277" y="40"/>
                    </a:cxn>
                    <a:cxn ang="0">
                      <a:pos x="293" y="37"/>
                    </a:cxn>
                    <a:cxn ang="0">
                      <a:pos x="296" y="32"/>
                    </a:cxn>
                    <a:cxn ang="0">
                      <a:pos x="306" y="28"/>
                    </a:cxn>
                    <a:cxn ang="0">
                      <a:pos x="310" y="24"/>
                    </a:cxn>
                    <a:cxn ang="0">
                      <a:pos x="298" y="17"/>
                    </a:cxn>
                  </a:cxnLst>
                  <a:rect l="0" t="0" r="r" b="b"/>
                  <a:pathLst>
                    <a:path w="310" h="95">
                      <a:moveTo>
                        <a:pt x="57" y="34"/>
                      </a:moveTo>
                      <a:lnTo>
                        <a:pt x="57" y="34"/>
                      </a:lnTo>
                      <a:lnTo>
                        <a:pt x="55" y="31"/>
                      </a:lnTo>
                      <a:lnTo>
                        <a:pt x="55" y="28"/>
                      </a:lnTo>
                      <a:lnTo>
                        <a:pt x="51" y="25"/>
                      </a:lnTo>
                      <a:lnTo>
                        <a:pt x="47" y="22"/>
                      </a:lnTo>
                      <a:lnTo>
                        <a:pt x="44" y="18"/>
                      </a:lnTo>
                      <a:lnTo>
                        <a:pt x="44" y="18"/>
                      </a:lnTo>
                      <a:lnTo>
                        <a:pt x="42" y="14"/>
                      </a:lnTo>
                      <a:lnTo>
                        <a:pt x="40" y="13"/>
                      </a:lnTo>
                      <a:lnTo>
                        <a:pt x="38" y="13"/>
                      </a:lnTo>
                      <a:lnTo>
                        <a:pt x="37" y="10"/>
                      </a:lnTo>
                      <a:lnTo>
                        <a:pt x="37" y="10"/>
                      </a:lnTo>
                      <a:lnTo>
                        <a:pt x="35" y="7"/>
                      </a:lnTo>
                      <a:lnTo>
                        <a:pt x="35" y="7"/>
                      </a:lnTo>
                      <a:lnTo>
                        <a:pt x="32" y="10"/>
                      </a:lnTo>
                      <a:lnTo>
                        <a:pt x="31" y="11"/>
                      </a:lnTo>
                      <a:lnTo>
                        <a:pt x="31" y="13"/>
                      </a:lnTo>
                      <a:lnTo>
                        <a:pt x="30" y="14"/>
                      </a:lnTo>
                      <a:lnTo>
                        <a:pt x="30" y="14"/>
                      </a:lnTo>
                      <a:lnTo>
                        <a:pt x="23" y="14"/>
                      </a:lnTo>
                      <a:lnTo>
                        <a:pt x="18" y="14"/>
                      </a:lnTo>
                      <a:lnTo>
                        <a:pt x="17" y="13"/>
                      </a:lnTo>
                      <a:lnTo>
                        <a:pt x="17" y="13"/>
                      </a:lnTo>
                      <a:lnTo>
                        <a:pt x="17" y="10"/>
                      </a:lnTo>
                      <a:lnTo>
                        <a:pt x="15" y="7"/>
                      </a:lnTo>
                      <a:lnTo>
                        <a:pt x="13" y="4"/>
                      </a:lnTo>
                      <a:lnTo>
                        <a:pt x="10" y="3"/>
                      </a:lnTo>
                      <a:lnTo>
                        <a:pt x="10" y="3"/>
                      </a:lnTo>
                      <a:lnTo>
                        <a:pt x="0" y="3"/>
                      </a:lnTo>
                      <a:lnTo>
                        <a:pt x="0" y="3"/>
                      </a:lnTo>
                      <a:lnTo>
                        <a:pt x="3" y="8"/>
                      </a:lnTo>
                      <a:lnTo>
                        <a:pt x="4" y="15"/>
                      </a:lnTo>
                      <a:lnTo>
                        <a:pt x="4" y="27"/>
                      </a:lnTo>
                      <a:lnTo>
                        <a:pt x="4" y="27"/>
                      </a:lnTo>
                      <a:lnTo>
                        <a:pt x="5" y="31"/>
                      </a:lnTo>
                      <a:lnTo>
                        <a:pt x="7" y="35"/>
                      </a:lnTo>
                      <a:lnTo>
                        <a:pt x="13" y="44"/>
                      </a:lnTo>
                      <a:lnTo>
                        <a:pt x="17" y="51"/>
                      </a:lnTo>
                      <a:lnTo>
                        <a:pt x="21" y="58"/>
                      </a:lnTo>
                      <a:lnTo>
                        <a:pt x="21" y="58"/>
                      </a:lnTo>
                      <a:lnTo>
                        <a:pt x="23" y="62"/>
                      </a:lnTo>
                      <a:lnTo>
                        <a:pt x="25" y="65"/>
                      </a:lnTo>
                      <a:lnTo>
                        <a:pt x="37" y="72"/>
                      </a:lnTo>
                      <a:lnTo>
                        <a:pt x="37" y="72"/>
                      </a:lnTo>
                      <a:lnTo>
                        <a:pt x="54" y="84"/>
                      </a:lnTo>
                      <a:lnTo>
                        <a:pt x="62" y="88"/>
                      </a:lnTo>
                      <a:lnTo>
                        <a:pt x="67" y="88"/>
                      </a:lnTo>
                      <a:lnTo>
                        <a:pt x="67" y="88"/>
                      </a:lnTo>
                      <a:lnTo>
                        <a:pt x="68" y="86"/>
                      </a:lnTo>
                      <a:lnTo>
                        <a:pt x="68" y="85"/>
                      </a:lnTo>
                      <a:lnTo>
                        <a:pt x="65" y="78"/>
                      </a:lnTo>
                      <a:lnTo>
                        <a:pt x="61" y="71"/>
                      </a:lnTo>
                      <a:lnTo>
                        <a:pt x="57" y="65"/>
                      </a:lnTo>
                      <a:lnTo>
                        <a:pt x="57" y="65"/>
                      </a:lnTo>
                      <a:lnTo>
                        <a:pt x="55" y="62"/>
                      </a:lnTo>
                      <a:lnTo>
                        <a:pt x="54" y="59"/>
                      </a:lnTo>
                      <a:lnTo>
                        <a:pt x="54" y="52"/>
                      </a:lnTo>
                      <a:lnTo>
                        <a:pt x="57" y="34"/>
                      </a:lnTo>
                      <a:lnTo>
                        <a:pt x="57" y="34"/>
                      </a:lnTo>
                      <a:close/>
                      <a:moveTo>
                        <a:pt x="298" y="17"/>
                      </a:moveTo>
                      <a:lnTo>
                        <a:pt x="298" y="17"/>
                      </a:lnTo>
                      <a:lnTo>
                        <a:pt x="290" y="17"/>
                      </a:lnTo>
                      <a:lnTo>
                        <a:pt x="286" y="15"/>
                      </a:lnTo>
                      <a:lnTo>
                        <a:pt x="284" y="14"/>
                      </a:lnTo>
                      <a:lnTo>
                        <a:pt x="284" y="13"/>
                      </a:lnTo>
                      <a:lnTo>
                        <a:pt x="284" y="13"/>
                      </a:lnTo>
                      <a:lnTo>
                        <a:pt x="283" y="8"/>
                      </a:lnTo>
                      <a:lnTo>
                        <a:pt x="280" y="4"/>
                      </a:lnTo>
                      <a:lnTo>
                        <a:pt x="274" y="1"/>
                      </a:lnTo>
                      <a:lnTo>
                        <a:pt x="270" y="0"/>
                      </a:lnTo>
                      <a:lnTo>
                        <a:pt x="270" y="0"/>
                      </a:lnTo>
                      <a:lnTo>
                        <a:pt x="266" y="3"/>
                      </a:lnTo>
                      <a:lnTo>
                        <a:pt x="262" y="7"/>
                      </a:lnTo>
                      <a:lnTo>
                        <a:pt x="259" y="11"/>
                      </a:lnTo>
                      <a:lnTo>
                        <a:pt x="257" y="17"/>
                      </a:lnTo>
                      <a:lnTo>
                        <a:pt x="257" y="17"/>
                      </a:lnTo>
                      <a:lnTo>
                        <a:pt x="256" y="20"/>
                      </a:lnTo>
                      <a:lnTo>
                        <a:pt x="252" y="21"/>
                      </a:lnTo>
                      <a:lnTo>
                        <a:pt x="249" y="24"/>
                      </a:lnTo>
                      <a:lnTo>
                        <a:pt x="249" y="25"/>
                      </a:lnTo>
                      <a:lnTo>
                        <a:pt x="249" y="27"/>
                      </a:lnTo>
                      <a:lnTo>
                        <a:pt x="249" y="27"/>
                      </a:lnTo>
                      <a:lnTo>
                        <a:pt x="247" y="30"/>
                      </a:lnTo>
                      <a:lnTo>
                        <a:pt x="244" y="31"/>
                      </a:lnTo>
                      <a:lnTo>
                        <a:pt x="244" y="31"/>
                      </a:lnTo>
                      <a:lnTo>
                        <a:pt x="246" y="38"/>
                      </a:lnTo>
                      <a:lnTo>
                        <a:pt x="246" y="41"/>
                      </a:lnTo>
                      <a:lnTo>
                        <a:pt x="246" y="41"/>
                      </a:lnTo>
                      <a:lnTo>
                        <a:pt x="246" y="41"/>
                      </a:lnTo>
                      <a:lnTo>
                        <a:pt x="243" y="41"/>
                      </a:lnTo>
                      <a:lnTo>
                        <a:pt x="240" y="42"/>
                      </a:lnTo>
                      <a:lnTo>
                        <a:pt x="239" y="44"/>
                      </a:lnTo>
                      <a:lnTo>
                        <a:pt x="234" y="45"/>
                      </a:lnTo>
                      <a:lnTo>
                        <a:pt x="234" y="45"/>
                      </a:lnTo>
                      <a:lnTo>
                        <a:pt x="233" y="44"/>
                      </a:lnTo>
                      <a:lnTo>
                        <a:pt x="232" y="41"/>
                      </a:lnTo>
                      <a:lnTo>
                        <a:pt x="226" y="34"/>
                      </a:lnTo>
                      <a:lnTo>
                        <a:pt x="226" y="34"/>
                      </a:lnTo>
                      <a:lnTo>
                        <a:pt x="226" y="34"/>
                      </a:lnTo>
                      <a:lnTo>
                        <a:pt x="226" y="34"/>
                      </a:lnTo>
                      <a:lnTo>
                        <a:pt x="222" y="35"/>
                      </a:lnTo>
                      <a:lnTo>
                        <a:pt x="217" y="41"/>
                      </a:lnTo>
                      <a:lnTo>
                        <a:pt x="215" y="48"/>
                      </a:lnTo>
                      <a:lnTo>
                        <a:pt x="212" y="55"/>
                      </a:lnTo>
                      <a:lnTo>
                        <a:pt x="212" y="55"/>
                      </a:lnTo>
                      <a:lnTo>
                        <a:pt x="210" y="58"/>
                      </a:lnTo>
                      <a:lnTo>
                        <a:pt x="209" y="61"/>
                      </a:lnTo>
                      <a:lnTo>
                        <a:pt x="205" y="62"/>
                      </a:lnTo>
                      <a:lnTo>
                        <a:pt x="189" y="62"/>
                      </a:lnTo>
                      <a:lnTo>
                        <a:pt x="189" y="62"/>
                      </a:lnTo>
                      <a:lnTo>
                        <a:pt x="185" y="64"/>
                      </a:lnTo>
                      <a:lnTo>
                        <a:pt x="182" y="65"/>
                      </a:lnTo>
                      <a:lnTo>
                        <a:pt x="180" y="68"/>
                      </a:lnTo>
                      <a:lnTo>
                        <a:pt x="179" y="71"/>
                      </a:lnTo>
                      <a:lnTo>
                        <a:pt x="179" y="78"/>
                      </a:lnTo>
                      <a:lnTo>
                        <a:pt x="178" y="84"/>
                      </a:lnTo>
                      <a:lnTo>
                        <a:pt x="178" y="84"/>
                      </a:lnTo>
                      <a:lnTo>
                        <a:pt x="176" y="85"/>
                      </a:lnTo>
                      <a:lnTo>
                        <a:pt x="175" y="85"/>
                      </a:lnTo>
                      <a:lnTo>
                        <a:pt x="168" y="82"/>
                      </a:lnTo>
                      <a:lnTo>
                        <a:pt x="161" y="79"/>
                      </a:lnTo>
                      <a:lnTo>
                        <a:pt x="153" y="77"/>
                      </a:lnTo>
                      <a:lnTo>
                        <a:pt x="153" y="77"/>
                      </a:lnTo>
                      <a:lnTo>
                        <a:pt x="156" y="84"/>
                      </a:lnTo>
                      <a:lnTo>
                        <a:pt x="158" y="86"/>
                      </a:lnTo>
                      <a:lnTo>
                        <a:pt x="159" y="88"/>
                      </a:lnTo>
                      <a:lnTo>
                        <a:pt x="159" y="88"/>
                      </a:lnTo>
                      <a:lnTo>
                        <a:pt x="162" y="89"/>
                      </a:lnTo>
                      <a:lnTo>
                        <a:pt x="166" y="92"/>
                      </a:lnTo>
                      <a:lnTo>
                        <a:pt x="169" y="94"/>
                      </a:lnTo>
                      <a:lnTo>
                        <a:pt x="170" y="95"/>
                      </a:lnTo>
                      <a:lnTo>
                        <a:pt x="172" y="94"/>
                      </a:lnTo>
                      <a:lnTo>
                        <a:pt x="172" y="94"/>
                      </a:lnTo>
                      <a:lnTo>
                        <a:pt x="176" y="92"/>
                      </a:lnTo>
                      <a:lnTo>
                        <a:pt x="182" y="92"/>
                      </a:lnTo>
                      <a:lnTo>
                        <a:pt x="188" y="92"/>
                      </a:lnTo>
                      <a:lnTo>
                        <a:pt x="193" y="92"/>
                      </a:lnTo>
                      <a:lnTo>
                        <a:pt x="193" y="92"/>
                      </a:lnTo>
                      <a:lnTo>
                        <a:pt x="196" y="91"/>
                      </a:lnTo>
                      <a:lnTo>
                        <a:pt x="200" y="88"/>
                      </a:lnTo>
                      <a:lnTo>
                        <a:pt x="203" y="86"/>
                      </a:lnTo>
                      <a:lnTo>
                        <a:pt x="209" y="85"/>
                      </a:lnTo>
                      <a:lnTo>
                        <a:pt x="209" y="85"/>
                      </a:lnTo>
                      <a:lnTo>
                        <a:pt x="215" y="86"/>
                      </a:lnTo>
                      <a:lnTo>
                        <a:pt x="217" y="89"/>
                      </a:lnTo>
                      <a:lnTo>
                        <a:pt x="219" y="89"/>
                      </a:lnTo>
                      <a:lnTo>
                        <a:pt x="225" y="88"/>
                      </a:lnTo>
                      <a:lnTo>
                        <a:pt x="225" y="88"/>
                      </a:lnTo>
                      <a:lnTo>
                        <a:pt x="230" y="86"/>
                      </a:lnTo>
                      <a:lnTo>
                        <a:pt x="236" y="85"/>
                      </a:lnTo>
                      <a:lnTo>
                        <a:pt x="239" y="84"/>
                      </a:lnTo>
                      <a:lnTo>
                        <a:pt x="239" y="79"/>
                      </a:lnTo>
                      <a:lnTo>
                        <a:pt x="239" y="79"/>
                      </a:lnTo>
                      <a:lnTo>
                        <a:pt x="239" y="74"/>
                      </a:lnTo>
                      <a:lnTo>
                        <a:pt x="242" y="71"/>
                      </a:lnTo>
                      <a:lnTo>
                        <a:pt x="243" y="68"/>
                      </a:lnTo>
                      <a:lnTo>
                        <a:pt x="243" y="64"/>
                      </a:lnTo>
                      <a:lnTo>
                        <a:pt x="243" y="64"/>
                      </a:lnTo>
                      <a:lnTo>
                        <a:pt x="243" y="62"/>
                      </a:lnTo>
                      <a:lnTo>
                        <a:pt x="244" y="61"/>
                      </a:lnTo>
                      <a:lnTo>
                        <a:pt x="249" y="58"/>
                      </a:lnTo>
                      <a:lnTo>
                        <a:pt x="252" y="55"/>
                      </a:lnTo>
                      <a:lnTo>
                        <a:pt x="253" y="54"/>
                      </a:lnTo>
                      <a:lnTo>
                        <a:pt x="253" y="49"/>
                      </a:lnTo>
                      <a:lnTo>
                        <a:pt x="253" y="49"/>
                      </a:lnTo>
                      <a:lnTo>
                        <a:pt x="253" y="45"/>
                      </a:lnTo>
                      <a:lnTo>
                        <a:pt x="256" y="42"/>
                      </a:lnTo>
                      <a:lnTo>
                        <a:pt x="259" y="41"/>
                      </a:lnTo>
                      <a:lnTo>
                        <a:pt x="262" y="40"/>
                      </a:lnTo>
                      <a:lnTo>
                        <a:pt x="270" y="40"/>
                      </a:lnTo>
                      <a:lnTo>
                        <a:pt x="277" y="40"/>
                      </a:lnTo>
                      <a:lnTo>
                        <a:pt x="277" y="40"/>
                      </a:lnTo>
                      <a:lnTo>
                        <a:pt x="286" y="41"/>
                      </a:lnTo>
                      <a:lnTo>
                        <a:pt x="286" y="41"/>
                      </a:lnTo>
                      <a:lnTo>
                        <a:pt x="293" y="37"/>
                      </a:lnTo>
                      <a:lnTo>
                        <a:pt x="296" y="34"/>
                      </a:lnTo>
                      <a:lnTo>
                        <a:pt x="296" y="32"/>
                      </a:lnTo>
                      <a:lnTo>
                        <a:pt x="296" y="32"/>
                      </a:lnTo>
                      <a:lnTo>
                        <a:pt x="296" y="32"/>
                      </a:lnTo>
                      <a:lnTo>
                        <a:pt x="294" y="31"/>
                      </a:lnTo>
                      <a:lnTo>
                        <a:pt x="296" y="30"/>
                      </a:lnTo>
                      <a:lnTo>
                        <a:pt x="300" y="30"/>
                      </a:lnTo>
                      <a:lnTo>
                        <a:pt x="306" y="28"/>
                      </a:lnTo>
                      <a:lnTo>
                        <a:pt x="308" y="27"/>
                      </a:lnTo>
                      <a:lnTo>
                        <a:pt x="310" y="25"/>
                      </a:lnTo>
                      <a:lnTo>
                        <a:pt x="310" y="25"/>
                      </a:lnTo>
                      <a:lnTo>
                        <a:pt x="310" y="24"/>
                      </a:lnTo>
                      <a:lnTo>
                        <a:pt x="310" y="21"/>
                      </a:lnTo>
                      <a:lnTo>
                        <a:pt x="307" y="18"/>
                      </a:lnTo>
                      <a:lnTo>
                        <a:pt x="303" y="17"/>
                      </a:lnTo>
                      <a:lnTo>
                        <a:pt x="298" y="17"/>
                      </a:lnTo>
                      <a:lnTo>
                        <a:pt x="298" y="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74" name="Timor-Leste">
                  <a:extLst>
                    <a:ext uri="{FF2B5EF4-FFF2-40B4-BE49-F238E27FC236}">
                      <a16:creationId xmlns:a16="http://schemas.microsoft.com/office/drawing/2014/main" id="{A4AE9222-0963-80E4-A524-A17D7C9E1FC6}"/>
                    </a:ext>
                  </a:extLst>
                </p:cNvPr>
                <p:cNvSpPr>
                  <a:spLocks noEditPoints="1"/>
                </p:cNvSpPr>
                <p:nvPr/>
              </p:nvSpPr>
              <p:spPr bwMode="auto">
                <a:xfrm>
                  <a:off x="11105859" y="3677286"/>
                  <a:ext cx="81496" cy="27677"/>
                </a:xfrm>
                <a:custGeom>
                  <a:avLst/>
                  <a:gdLst/>
                  <a:ahLst/>
                  <a:cxnLst>
                    <a:cxn ang="0">
                      <a:pos x="6" y="14"/>
                    </a:cxn>
                    <a:cxn ang="0">
                      <a:pos x="6" y="14"/>
                    </a:cxn>
                    <a:cxn ang="0">
                      <a:pos x="0" y="16"/>
                    </a:cxn>
                    <a:cxn ang="0">
                      <a:pos x="0" y="16"/>
                    </a:cxn>
                    <a:cxn ang="0">
                      <a:pos x="3" y="18"/>
                    </a:cxn>
                    <a:cxn ang="0">
                      <a:pos x="4" y="18"/>
                    </a:cxn>
                    <a:cxn ang="0">
                      <a:pos x="6" y="18"/>
                    </a:cxn>
                    <a:cxn ang="0">
                      <a:pos x="6" y="18"/>
                    </a:cxn>
                    <a:cxn ang="0">
                      <a:pos x="7" y="17"/>
                    </a:cxn>
                    <a:cxn ang="0">
                      <a:pos x="9" y="14"/>
                    </a:cxn>
                    <a:cxn ang="0">
                      <a:pos x="9" y="14"/>
                    </a:cxn>
                    <a:cxn ang="0">
                      <a:pos x="6" y="14"/>
                    </a:cxn>
                    <a:cxn ang="0">
                      <a:pos x="6" y="14"/>
                    </a:cxn>
                    <a:cxn ang="0">
                      <a:pos x="6" y="14"/>
                    </a:cxn>
                    <a:cxn ang="0">
                      <a:pos x="6" y="14"/>
                    </a:cxn>
                    <a:cxn ang="0">
                      <a:pos x="29" y="3"/>
                    </a:cxn>
                    <a:cxn ang="0">
                      <a:pos x="29" y="3"/>
                    </a:cxn>
                    <a:cxn ang="0">
                      <a:pos x="24" y="3"/>
                    </a:cxn>
                    <a:cxn ang="0">
                      <a:pos x="21" y="6"/>
                    </a:cxn>
                    <a:cxn ang="0">
                      <a:pos x="14" y="11"/>
                    </a:cxn>
                    <a:cxn ang="0">
                      <a:pos x="14" y="11"/>
                    </a:cxn>
                    <a:cxn ang="0">
                      <a:pos x="13" y="11"/>
                    </a:cxn>
                    <a:cxn ang="0">
                      <a:pos x="13" y="11"/>
                    </a:cxn>
                    <a:cxn ang="0">
                      <a:pos x="19" y="17"/>
                    </a:cxn>
                    <a:cxn ang="0">
                      <a:pos x="19" y="17"/>
                    </a:cxn>
                    <a:cxn ang="0">
                      <a:pos x="27" y="13"/>
                    </a:cxn>
                    <a:cxn ang="0">
                      <a:pos x="39" y="8"/>
                    </a:cxn>
                    <a:cxn ang="0">
                      <a:pos x="47" y="4"/>
                    </a:cxn>
                    <a:cxn ang="0">
                      <a:pos x="53" y="1"/>
                    </a:cxn>
                    <a:cxn ang="0">
                      <a:pos x="53" y="1"/>
                    </a:cxn>
                    <a:cxn ang="0">
                      <a:pos x="51" y="1"/>
                    </a:cxn>
                    <a:cxn ang="0">
                      <a:pos x="50" y="0"/>
                    </a:cxn>
                    <a:cxn ang="0">
                      <a:pos x="44" y="1"/>
                    </a:cxn>
                    <a:cxn ang="0">
                      <a:pos x="36" y="1"/>
                    </a:cxn>
                    <a:cxn ang="0">
                      <a:pos x="29" y="3"/>
                    </a:cxn>
                    <a:cxn ang="0">
                      <a:pos x="29" y="3"/>
                    </a:cxn>
                  </a:cxnLst>
                  <a:rect l="0" t="0" r="r" b="b"/>
                  <a:pathLst>
                    <a:path w="53" h="18">
                      <a:moveTo>
                        <a:pt x="6" y="14"/>
                      </a:moveTo>
                      <a:lnTo>
                        <a:pt x="6" y="14"/>
                      </a:lnTo>
                      <a:lnTo>
                        <a:pt x="0" y="16"/>
                      </a:lnTo>
                      <a:lnTo>
                        <a:pt x="0" y="16"/>
                      </a:lnTo>
                      <a:lnTo>
                        <a:pt x="3" y="18"/>
                      </a:lnTo>
                      <a:lnTo>
                        <a:pt x="4" y="18"/>
                      </a:lnTo>
                      <a:lnTo>
                        <a:pt x="6" y="18"/>
                      </a:lnTo>
                      <a:lnTo>
                        <a:pt x="6" y="18"/>
                      </a:lnTo>
                      <a:lnTo>
                        <a:pt x="7" y="17"/>
                      </a:lnTo>
                      <a:lnTo>
                        <a:pt x="9" y="14"/>
                      </a:lnTo>
                      <a:lnTo>
                        <a:pt x="9" y="14"/>
                      </a:lnTo>
                      <a:lnTo>
                        <a:pt x="6" y="14"/>
                      </a:lnTo>
                      <a:lnTo>
                        <a:pt x="6" y="14"/>
                      </a:lnTo>
                      <a:lnTo>
                        <a:pt x="6" y="14"/>
                      </a:lnTo>
                      <a:lnTo>
                        <a:pt x="6" y="14"/>
                      </a:lnTo>
                      <a:close/>
                      <a:moveTo>
                        <a:pt x="29" y="3"/>
                      </a:moveTo>
                      <a:lnTo>
                        <a:pt x="29" y="3"/>
                      </a:lnTo>
                      <a:lnTo>
                        <a:pt x="24" y="3"/>
                      </a:lnTo>
                      <a:lnTo>
                        <a:pt x="21" y="6"/>
                      </a:lnTo>
                      <a:lnTo>
                        <a:pt x="14" y="11"/>
                      </a:lnTo>
                      <a:lnTo>
                        <a:pt x="14" y="11"/>
                      </a:lnTo>
                      <a:lnTo>
                        <a:pt x="13" y="11"/>
                      </a:lnTo>
                      <a:lnTo>
                        <a:pt x="13" y="11"/>
                      </a:lnTo>
                      <a:lnTo>
                        <a:pt x="19" y="17"/>
                      </a:lnTo>
                      <a:lnTo>
                        <a:pt x="19" y="17"/>
                      </a:lnTo>
                      <a:lnTo>
                        <a:pt x="27" y="13"/>
                      </a:lnTo>
                      <a:lnTo>
                        <a:pt x="39" y="8"/>
                      </a:lnTo>
                      <a:lnTo>
                        <a:pt x="47" y="4"/>
                      </a:lnTo>
                      <a:lnTo>
                        <a:pt x="53" y="1"/>
                      </a:lnTo>
                      <a:lnTo>
                        <a:pt x="53" y="1"/>
                      </a:lnTo>
                      <a:lnTo>
                        <a:pt x="51" y="1"/>
                      </a:lnTo>
                      <a:lnTo>
                        <a:pt x="50" y="0"/>
                      </a:lnTo>
                      <a:lnTo>
                        <a:pt x="44" y="1"/>
                      </a:lnTo>
                      <a:lnTo>
                        <a:pt x="36" y="1"/>
                      </a:lnTo>
                      <a:lnTo>
                        <a:pt x="29" y="3"/>
                      </a:ln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nvGrpSpPr>
                <p:cNvPr id="675" name="Oceana">
                  <a:extLst>
                    <a:ext uri="{FF2B5EF4-FFF2-40B4-BE49-F238E27FC236}">
                      <a16:creationId xmlns:a16="http://schemas.microsoft.com/office/drawing/2014/main" id="{C16D70DD-8AD3-2D47-72BA-A379DC3CD5E9}"/>
                    </a:ext>
                  </a:extLst>
                </p:cNvPr>
                <p:cNvGrpSpPr/>
                <p:nvPr/>
              </p:nvGrpSpPr>
              <p:grpSpPr>
                <a:xfrm>
                  <a:off x="10830615" y="3740328"/>
                  <a:ext cx="1629908" cy="988706"/>
                  <a:chOff x="6975165" y="4574619"/>
                  <a:chExt cx="1568575" cy="951502"/>
                </a:xfrm>
                <a:grpFill/>
              </p:grpSpPr>
              <p:sp>
                <p:nvSpPr>
                  <p:cNvPr id="676" name="New Zealand">
                    <a:extLst>
                      <a:ext uri="{FF2B5EF4-FFF2-40B4-BE49-F238E27FC236}">
                        <a16:creationId xmlns:a16="http://schemas.microsoft.com/office/drawing/2014/main" id="{E7A0843C-6830-C096-5391-B18D27FCDECB}"/>
                      </a:ext>
                    </a:extLst>
                  </p:cNvPr>
                  <p:cNvSpPr>
                    <a:spLocks noEditPoints="1"/>
                  </p:cNvSpPr>
                  <p:nvPr/>
                </p:nvSpPr>
                <p:spPr bwMode="auto">
                  <a:xfrm>
                    <a:off x="8255182" y="5187251"/>
                    <a:ext cx="288558" cy="338870"/>
                  </a:xfrm>
                  <a:custGeom>
                    <a:avLst/>
                    <a:gdLst/>
                    <a:ahLst/>
                    <a:cxnLst>
                      <a:cxn ang="0">
                        <a:pos x="114" y="115"/>
                      </a:cxn>
                      <a:cxn ang="0">
                        <a:pos x="104" y="120"/>
                      </a:cxn>
                      <a:cxn ang="0">
                        <a:pos x="92" y="114"/>
                      </a:cxn>
                      <a:cxn ang="0">
                        <a:pos x="87" y="124"/>
                      </a:cxn>
                      <a:cxn ang="0">
                        <a:pos x="78" y="135"/>
                      </a:cxn>
                      <a:cxn ang="0">
                        <a:pos x="67" y="155"/>
                      </a:cxn>
                      <a:cxn ang="0">
                        <a:pos x="30" y="177"/>
                      </a:cxn>
                      <a:cxn ang="0">
                        <a:pos x="14" y="189"/>
                      </a:cxn>
                      <a:cxn ang="0">
                        <a:pos x="5" y="198"/>
                      </a:cxn>
                      <a:cxn ang="0">
                        <a:pos x="0" y="214"/>
                      </a:cxn>
                      <a:cxn ang="0">
                        <a:pos x="8" y="219"/>
                      </a:cxn>
                      <a:cxn ang="0">
                        <a:pos x="20" y="224"/>
                      </a:cxn>
                      <a:cxn ang="0">
                        <a:pos x="28" y="226"/>
                      </a:cxn>
                      <a:cxn ang="0">
                        <a:pos x="48" y="226"/>
                      </a:cxn>
                      <a:cxn ang="0">
                        <a:pos x="64" y="212"/>
                      </a:cxn>
                      <a:cxn ang="0">
                        <a:pos x="68" y="201"/>
                      </a:cxn>
                      <a:cxn ang="0">
                        <a:pos x="77" y="185"/>
                      </a:cxn>
                      <a:cxn ang="0">
                        <a:pos x="94" y="174"/>
                      </a:cxn>
                      <a:cxn ang="0">
                        <a:pos x="102" y="172"/>
                      </a:cxn>
                      <a:cxn ang="0">
                        <a:pos x="99" y="162"/>
                      </a:cxn>
                      <a:cxn ang="0">
                        <a:pos x="109" y="152"/>
                      </a:cxn>
                      <a:cxn ang="0">
                        <a:pos x="112" y="144"/>
                      </a:cxn>
                      <a:cxn ang="0">
                        <a:pos x="122" y="130"/>
                      </a:cxn>
                      <a:cxn ang="0">
                        <a:pos x="122" y="118"/>
                      </a:cxn>
                      <a:cxn ang="0">
                        <a:pos x="178" y="59"/>
                      </a:cxn>
                      <a:cxn ang="0">
                        <a:pos x="168" y="59"/>
                      </a:cxn>
                      <a:cxn ang="0">
                        <a:pos x="155" y="54"/>
                      </a:cxn>
                      <a:cxn ang="0">
                        <a:pos x="152" y="43"/>
                      </a:cxn>
                      <a:cxn ang="0">
                        <a:pos x="146" y="34"/>
                      </a:cxn>
                      <a:cxn ang="0">
                        <a:pos x="145" y="41"/>
                      </a:cxn>
                      <a:cxn ang="0">
                        <a:pos x="142" y="43"/>
                      </a:cxn>
                      <a:cxn ang="0">
                        <a:pos x="136" y="40"/>
                      </a:cxn>
                      <a:cxn ang="0">
                        <a:pos x="134" y="30"/>
                      </a:cxn>
                      <a:cxn ang="0">
                        <a:pos x="126" y="14"/>
                      </a:cxn>
                      <a:cxn ang="0">
                        <a:pos x="119" y="4"/>
                      </a:cxn>
                      <a:cxn ang="0">
                        <a:pos x="105" y="2"/>
                      </a:cxn>
                      <a:cxn ang="0">
                        <a:pos x="112" y="17"/>
                      </a:cxn>
                      <a:cxn ang="0">
                        <a:pos x="124" y="29"/>
                      </a:cxn>
                      <a:cxn ang="0">
                        <a:pos x="129" y="40"/>
                      </a:cxn>
                      <a:cxn ang="0">
                        <a:pos x="134" y="44"/>
                      </a:cxn>
                      <a:cxn ang="0">
                        <a:pos x="131" y="66"/>
                      </a:cxn>
                      <a:cxn ang="0">
                        <a:pos x="116" y="80"/>
                      </a:cxn>
                      <a:cxn ang="0">
                        <a:pos x="122" y="90"/>
                      </a:cxn>
                      <a:cxn ang="0">
                        <a:pos x="141" y="103"/>
                      </a:cxn>
                      <a:cxn ang="0">
                        <a:pos x="134" y="123"/>
                      </a:cxn>
                      <a:cxn ang="0">
                        <a:pos x="138" y="127"/>
                      </a:cxn>
                      <a:cxn ang="0">
                        <a:pos x="151" y="125"/>
                      </a:cxn>
                      <a:cxn ang="0">
                        <a:pos x="166" y="103"/>
                      </a:cxn>
                      <a:cxn ang="0">
                        <a:pos x="171" y="88"/>
                      </a:cxn>
                      <a:cxn ang="0">
                        <a:pos x="176" y="83"/>
                      </a:cxn>
                      <a:cxn ang="0">
                        <a:pos x="183" y="80"/>
                      </a:cxn>
                      <a:cxn ang="0">
                        <a:pos x="189" y="73"/>
                      </a:cxn>
                      <a:cxn ang="0">
                        <a:pos x="192" y="63"/>
                      </a:cxn>
                      <a:cxn ang="0">
                        <a:pos x="193" y="54"/>
                      </a:cxn>
                      <a:cxn ang="0">
                        <a:pos x="178" y="59"/>
                      </a:cxn>
                    </a:cxnLst>
                    <a:rect l="0" t="0" r="r" b="b"/>
                    <a:pathLst>
                      <a:path w="195" h="229">
                        <a:moveTo>
                          <a:pt x="121" y="115"/>
                        </a:moveTo>
                        <a:lnTo>
                          <a:pt x="121" y="115"/>
                        </a:lnTo>
                        <a:lnTo>
                          <a:pt x="116" y="115"/>
                        </a:lnTo>
                        <a:lnTo>
                          <a:pt x="114" y="115"/>
                        </a:lnTo>
                        <a:lnTo>
                          <a:pt x="108" y="120"/>
                        </a:lnTo>
                        <a:lnTo>
                          <a:pt x="108" y="120"/>
                        </a:lnTo>
                        <a:lnTo>
                          <a:pt x="105" y="120"/>
                        </a:lnTo>
                        <a:lnTo>
                          <a:pt x="104" y="120"/>
                        </a:lnTo>
                        <a:lnTo>
                          <a:pt x="99" y="115"/>
                        </a:lnTo>
                        <a:lnTo>
                          <a:pt x="97" y="113"/>
                        </a:lnTo>
                        <a:lnTo>
                          <a:pt x="94" y="113"/>
                        </a:lnTo>
                        <a:lnTo>
                          <a:pt x="92" y="114"/>
                        </a:lnTo>
                        <a:lnTo>
                          <a:pt x="92" y="114"/>
                        </a:lnTo>
                        <a:lnTo>
                          <a:pt x="88" y="117"/>
                        </a:lnTo>
                        <a:lnTo>
                          <a:pt x="88" y="120"/>
                        </a:lnTo>
                        <a:lnTo>
                          <a:pt x="87" y="124"/>
                        </a:lnTo>
                        <a:lnTo>
                          <a:pt x="84" y="127"/>
                        </a:lnTo>
                        <a:lnTo>
                          <a:pt x="84" y="127"/>
                        </a:lnTo>
                        <a:lnTo>
                          <a:pt x="79" y="131"/>
                        </a:lnTo>
                        <a:lnTo>
                          <a:pt x="78" y="135"/>
                        </a:lnTo>
                        <a:lnTo>
                          <a:pt x="75" y="141"/>
                        </a:lnTo>
                        <a:lnTo>
                          <a:pt x="71" y="150"/>
                        </a:lnTo>
                        <a:lnTo>
                          <a:pt x="71" y="150"/>
                        </a:lnTo>
                        <a:lnTo>
                          <a:pt x="67" y="155"/>
                        </a:lnTo>
                        <a:lnTo>
                          <a:pt x="61" y="160"/>
                        </a:lnTo>
                        <a:lnTo>
                          <a:pt x="47" y="167"/>
                        </a:lnTo>
                        <a:lnTo>
                          <a:pt x="34" y="174"/>
                        </a:lnTo>
                        <a:lnTo>
                          <a:pt x="30" y="177"/>
                        </a:lnTo>
                        <a:lnTo>
                          <a:pt x="27" y="179"/>
                        </a:lnTo>
                        <a:lnTo>
                          <a:pt x="27" y="179"/>
                        </a:lnTo>
                        <a:lnTo>
                          <a:pt x="21" y="184"/>
                        </a:lnTo>
                        <a:lnTo>
                          <a:pt x="14" y="189"/>
                        </a:lnTo>
                        <a:lnTo>
                          <a:pt x="8" y="194"/>
                        </a:lnTo>
                        <a:lnTo>
                          <a:pt x="7" y="197"/>
                        </a:lnTo>
                        <a:lnTo>
                          <a:pt x="5" y="198"/>
                        </a:lnTo>
                        <a:lnTo>
                          <a:pt x="5" y="198"/>
                        </a:lnTo>
                        <a:lnTo>
                          <a:pt x="4" y="202"/>
                        </a:lnTo>
                        <a:lnTo>
                          <a:pt x="1" y="206"/>
                        </a:lnTo>
                        <a:lnTo>
                          <a:pt x="0" y="211"/>
                        </a:lnTo>
                        <a:lnTo>
                          <a:pt x="0" y="214"/>
                        </a:lnTo>
                        <a:lnTo>
                          <a:pt x="1" y="215"/>
                        </a:lnTo>
                        <a:lnTo>
                          <a:pt x="1" y="215"/>
                        </a:lnTo>
                        <a:lnTo>
                          <a:pt x="5" y="218"/>
                        </a:lnTo>
                        <a:lnTo>
                          <a:pt x="8" y="219"/>
                        </a:lnTo>
                        <a:lnTo>
                          <a:pt x="13" y="219"/>
                        </a:lnTo>
                        <a:lnTo>
                          <a:pt x="17" y="222"/>
                        </a:lnTo>
                        <a:lnTo>
                          <a:pt x="17" y="222"/>
                        </a:lnTo>
                        <a:lnTo>
                          <a:pt x="20" y="224"/>
                        </a:lnTo>
                        <a:lnTo>
                          <a:pt x="23" y="225"/>
                        </a:lnTo>
                        <a:lnTo>
                          <a:pt x="25" y="225"/>
                        </a:lnTo>
                        <a:lnTo>
                          <a:pt x="28" y="226"/>
                        </a:lnTo>
                        <a:lnTo>
                          <a:pt x="28" y="226"/>
                        </a:lnTo>
                        <a:lnTo>
                          <a:pt x="30" y="228"/>
                        </a:lnTo>
                        <a:lnTo>
                          <a:pt x="31" y="229"/>
                        </a:lnTo>
                        <a:lnTo>
                          <a:pt x="38" y="229"/>
                        </a:lnTo>
                        <a:lnTo>
                          <a:pt x="48" y="226"/>
                        </a:lnTo>
                        <a:lnTo>
                          <a:pt x="52" y="224"/>
                        </a:lnTo>
                        <a:lnTo>
                          <a:pt x="57" y="219"/>
                        </a:lnTo>
                        <a:lnTo>
                          <a:pt x="57" y="219"/>
                        </a:lnTo>
                        <a:lnTo>
                          <a:pt x="64" y="212"/>
                        </a:lnTo>
                        <a:lnTo>
                          <a:pt x="65" y="208"/>
                        </a:lnTo>
                        <a:lnTo>
                          <a:pt x="65" y="204"/>
                        </a:lnTo>
                        <a:lnTo>
                          <a:pt x="68" y="201"/>
                        </a:lnTo>
                        <a:lnTo>
                          <a:pt x="68" y="201"/>
                        </a:lnTo>
                        <a:lnTo>
                          <a:pt x="71" y="198"/>
                        </a:lnTo>
                        <a:lnTo>
                          <a:pt x="72" y="194"/>
                        </a:lnTo>
                        <a:lnTo>
                          <a:pt x="77" y="185"/>
                        </a:lnTo>
                        <a:lnTo>
                          <a:pt x="77" y="185"/>
                        </a:lnTo>
                        <a:lnTo>
                          <a:pt x="78" y="181"/>
                        </a:lnTo>
                        <a:lnTo>
                          <a:pt x="81" y="177"/>
                        </a:lnTo>
                        <a:lnTo>
                          <a:pt x="87" y="175"/>
                        </a:lnTo>
                        <a:lnTo>
                          <a:pt x="94" y="174"/>
                        </a:lnTo>
                        <a:lnTo>
                          <a:pt x="94" y="174"/>
                        </a:lnTo>
                        <a:lnTo>
                          <a:pt x="101" y="174"/>
                        </a:lnTo>
                        <a:lnTo>
                          <a:pt x="101" y="172"/>
                        </a:lnTo>
                        <a:lnTo>
                          <a:pt x="102" y="172"/>
                        </a:lnTo>
                        <a:lnTo>
                          <a:pt x="101" y="169"/>
                        </a:lnTo>
                        <a:lnTo>
                          <a:pt x="99" y="165"/>
                        </a:lnTo>
                        <a:lnTo>
                          <a:pt x="99" y="165"/>
                        </a:lnTo>
                        <a:lnTo>
                          <a:pt x="99" y="162"/>
                        </a:lnTo>
                        <a:lnTo>
                          <a:pt x="101" y="161"/>
                        </a:lnTo>
                        <a:lnTo>
                          <a:pt x="104" y="158"/>
                        </a:lnTo>
                        <a:lnTo>
                          <a:pt x="108" y="155"/>
                        </a:lnTo>
                        <a:lnTo>
                          <a:pt x="109" y="152"/>
                        </a:lnTo>
                        <a:lnTo>
                          <a:pt x="109" y="150"/>
                        </a:lnTo>
                        <a:lnTo>
                          <a:pt x="109" y="150"/>
                        </a:lnTo>
                        <a:lnTo>
                          <a:pt x="111" y="147"/>
                        </a:lnTo>
                        <a:lnTo>
                          <a:pt x="112" y="144"/>
                        </a:lnTo>
                        <a:lnTo>
                          <a:pt x="118" y="140"/>
                        </a:lnTo>
                        <a:lnTo>
                          <a:pt x="122" y="134"/>
                        </a:lnTo>
                        <a:lnTo>
                          <a:pt x="122" y="131"/>
                        </a:lnTo>
                        <a:lnTo>
                          <a:pt x="122" y="130"/>
                        </a:lnTo>
                        <a:lnTo>
                          <a:pt x="122" y="130"/>
                        </a:lnTo>
                        <a:lnTo>
                          <a:pt x="121" y="125"/>
                        </a:lnTo>
                        <a:lnTo>
                          <a:pt x="122" y="121"/>
                        </a:lnTo>
                        <a:lnTo>
                          <a:pt x="122" y="118"/>
                        </a:lnTo>
                        <a:lnTo>
                          <a:pt x="121" y="115"/>
                        </a:lnTo>
                        <a:lnTo>
                          <a:pt x="121" y="115"/>
                        </a:lnTo>
                        <a:close/>
                        <a:moveTo>
                          <a:pt x="178" y="59"/>
                        </a:moveTo>
                        <a:lnTo>
                          <a:pt x="178" y="59"/>
                        </a:lnTo>
                        <a:lnTo>
                          <a:pt x="176" y="60"/>
                        </a:lnTo>
                        <a:lnTo>
                          <a:pt x="175" y="61"/>
                        </a:lnTo>
                        <a:lnTo>
                          <a:pt x="172" y="60"/>
                        </a:lnTo>
                        <a:lnTo>
                          <a:pt x="168" y="59"/>
                        </a:lnTo>
                        <a:lnTo>
                          <a:pt x="162" y="57"/>
                        </a:lnTo>
                        <a:lnTo>
                          <a:pt x="162" y="57"/>
                        </a:lnTo>
                        <a:lnTo>
                          <a:pt x="158" y="57"/>
                        </a:lnTo>
                        <a:lnTo>
                          <a:pt x="155" y="54"/>
                        </a:lnTo>
                        <a:lnTo>
                          <a:pt x="153" y="51"/>
                        </a:lnTo>
                        <a:lnTo>
                          <a:pt x="153" y="47"/>
                        </a:lnTo>
                        <a:lnTo>
                          <a:pt x="153" y="47"/>
                        </a:lnTo>
                        <a:lnTo>
                          <a:pt x="152" y="43"/>
                        </a:lnTo>
                        <a:lnTo>
                          <a:pt x="152" y="39"/>
                        </a:lnTo>
                        <a:lnTo>
                          <a:pt x="149" y="36"/>
                        </a:lnTo>
                        <a:lnTo>
                          <a:pt x="146" y="34"/>
                        </a:lnTo>
                        <a:lnTo>
                          <a:pt x="146" y="34"/>
                        </a:lnTo>
                        <a:lnTo>
                          <a:pt x="143" y="36"/>
                        </a:lnTo>
                        <a:lnTo>
                          <a:pt x="143" y="36"/>
                        </a:lnTo>
                        <a:lnTo>
                          <a:pt x="145" y="39"/>
                        </a:lnTo>
                        <a:lnTo>
                          <a:pt x="145" y="41"/>
                        </a:lnTo>
                        <a:lnTo>
                          <a:pt x="145" y="44"/>
                        </a:lnTo>
                        <a:lnTo>
                          <a:pt x="145" y="44"/>
                        </a:lnTo>
                        <a:lnTo>
                          <a:pt x="143" y="44"/>
                        </a:lnTo>
                        <a:lnTo>
                          <a:pt x="142" y="43"/>
                        </a:lnTo>
                        <a:lnTo>
                          <a:pt x="141" y="41"/>
                        </a:lnTo>
                        <a:lnTo>
                          <a:pt x="139" y="40"/>
                        </a:lnTo>
                        <a:lnTo>
                          <a:pt x="139" y="40"/>
                        </a:lnTo>
                        <a:lnTo>
                          <a:pt x="136" y="40"/>
                        </a:lnTo>
                        <a:lnTo>
                          <a:pt x="135" y="37"/>
                        </a:lnTo>
                        <a:lnTo>
                          <a:pt x="134" y="34"/>
                        </a:lnTo>
                        <a:lnTo>
                          <a:pt x="134" y="30"/>
                        </a:lnTo>
                        <a:lnTo>
                          <a:pt x="134" y="30"/>
                        </a:lnTo>
                        <a:lnTo>
                          <a:pt x="132" y="26"/>
                        </a:lnTo>
                        <a:lnTo>
                          <a:pt x="129" y="23"/>
                        </a:lnTo>
                        <a:lnTo>
                          <a:pt x="128" y="20"/>
                        </a:lnTo>
                        <a:lnTo>
                          <a:pt x="126" y="14"/>
                        </a:lnTo>
                        <a:lnTo>
                          <a:pt x="126" y="14"/>
                        </a:lnTo>
                        <a:lnTo>
                          <a:pt x="126" y="12"/>
                        </a:lnTo>
                        <a:lnTo>
                          <a:pt x="125" y="9"/>
                        </a:lnTo>
                        <a:lnTo>
                          <a:pt x="119" y="4"/>
                        </a:lnTo>
                        <a:lnTo>
                          <a:pt x="114" y="2"/>
                        </a:lnTo>
                        <a:lnTo>
                          <a:pt x="106" y="0"/>
                        </a:lnTo>
                        <a:lnTo>
                          <a:pt x="106" y="0"/>
                        </a:lnTo>
                        <a:lnTo>
                          <a:pt x="105" y="2"/>
                        </a:lnTo>
                        <a:lnTo>
                          <a:pt x="104" y="3"/>
                        </a:lnTo>
                        <a:lnTo>
                          <a:pt x="105" y="7"/>
                        </a:lnTo>
                        <a:lnTo>
                          <a:pt x="109" y="13"/>
                        </a:lnTo>
                        <a:lnTo>
                          <a:pt x="112" y="17"/>
                        </a:lnTo>
                        <a:lnTo>
                          <a:pt x="112" y="17"/>
                        </a:lnTo>
                        <a:lnTo>
                          <a:pt x="119" y="23"/>
                        </a:lnTo>
                        <a:lnTo>
                          <a:pt x="122" y="26"/>
                        </a:lnTo>
                        <a:lnTo>
                          <a:pt x="124" y="29"/>
                        </a:lnTo>
                        <a:lnTo>
                          <a:pt x="124" y="29"/>
                        </a:lnTo>
                        <a:lnTo>
                          <a:pt x="124" y="31"/>
                        </a:lnTo>
                        <a:lnTo>
                          <a:pt x="126" y="36"/>
                        </a:lnTo>
                        <a:lnTo>
                          <a:pt x="129" y="40"/>
                        </a:lnTo>
                        <a:lnTo>
                          <a:pt x="132" y="41"/>
                        </a:lnTo>
                        <a:lnTo>
                          <a:pt x="132" y="41"/>
                        </a:lnTo>
                        <a:lnTo>
                          <a:pt x="134" y="43"/>
                        </a:lnTo>
                        <a:lnTo>
                          <a:pt x="134" y="44"/>
                        </a:lnTo>
                        <a:lnTo>
                          <a:pt x="134" y="50"/>
                        </a:lnTo>
                        <a:lnTo>
                          <a:pt x="131" y="57"/>
                        </a:lnTo>
                        <a:lnTo>
                          <a:pt x="131" y="66"/>
                        </a:lnTo>
                        <a:lnTo>
                          <a:pt x="131" y="66"/>
                        </a:lnTo>
                        <a:lnTo>
                          <a:pt x="129" y="71"/>
                        </a:lnTo>
                        <a:lnTo>
                          <a:pt x="125" y="74"/>
                        </a:lnTo>
                        <a:lnTo>
                          <a:pt x="121" y="77"/>
                        </a:lnTo>
                        <a:lnTo>
                          <a:pt x="116" y="80"/>
                        </a:lnTo>
                        <a:lnTo>
                          <a:pt x="116" y="80"/>
                        </a:lnTo>
                        <a:lnTo>
                          <a:pt x="116" y="83"/>
                        </a:lnTo>
                        <a:lnTo>
                          <a:pt x="116" y="86"/>
                        </a:lnTo>
                        <a:lnTo>
                          <a:pt x="122" y="90"/>
                        </a:lnTo>
                        <a:lnTo>
                          <a:pt x="131" y="94"/>
                        </a:lnTo>
                        <a:lnTo>
                          <a:pt x="138" y="100"/>
                        </a:lnTo>
                        <a:lnTo>
                          <a:pt x="138" y="100"/>
                        </a:lnTo>
                        <a:lnTo>
                          <a:pt x="141" y="103"/>
                        </a:lnTo>
                        <a:lnTo>
                          <a:pt x="141" y="105"/>
                        </a:lnTo>
                        <a:lnTo>
                          <a:pt x="138" y="113"/>
                        </a:lnTo>
                        <a:lnTo>
                          <a:pt x="135" y="120"/>
                        </a:lnTo>
                        <a:lnTo>
                          <a:pt x="134" y="123"/>
                        </a:lnTo>
                        <a:lnTo>
                          <a:pt x="134" y="125"/>
                        </a:lnTo>
                        <a:lnTo>
                          <a:pt x="134" y="125"/>
                        </a:lnTo>
                        <a:lnTo>
                          <a:pt x="135" y="127"/>
                        </a:lnTo>
                        <a:lnTo>
                          <a:pt x="138" y="127"/>
                        </a:lnTo>
                        <a:lnTo>
                          <a:pt x="142" y="128"/>
                        </a:lnTo>
                        <a:lnTo>
                          <a:pt x="148" y="127"/>
                        </a:lnTo>
                        <a:lnTo>
                          <a:pt x="148" y="127"/>
                        </a:lnTo>
                        <a:lnTo>
                          <a:pt x="151" y="125"/>
                        </a:lnTo>
                        <a:lnTo>
                          <a:pt x="153" y="123"/>
                        </a:lnTo>
                        <a:lnTo>
                          <a:pt x="158" y="115"/>
                        </a:lnTo>
                        <a:lnTo>
                          <a:pt x="162" y="108"/>
                        </a:lnTo>
                        <a:lnTo>
                          <a:pt x="166" y="103"/>
                        </a:lnTo>
                        <a:lnTo>
                          <a:pt x="166" y="103"/>
                        </a:lnTo>
                        <a:lnTo>
                          <a:pt x="169" y="98"/>
                        </a:lnTo>
                        <a:lnTo>
                          <a:pt x="169" y="94"/>
                        </a:lnTo>
                        <a:lnTo>
                          <a:pt x="171" y="88"/>
                        </a:lnTo>
                        <a:lnTo>
                          <a:pt x="171" y="86"/>
                        </a:lnTo>
                        <a:lnTo>
                          <a:pt x="171" y="86"/>
                        </a:lnTo>
                        <a:lnTo>
                          <a:pt x="173" y="83"/>
                        </a:lnTo>
                        <a:lnTo>
                          <a:pt x="176" y="83"/>
                        </a:lnTo>
                        <a:lnTo>
                          <a:pt x="182" y="81"/>
                        </a:lnTo>
                        <a:lnTo>
                          <a:pt x="182" y="81"/>
                        </a:lnTo>
                        <a:lnTo>
                          <a:pt x="183" y="81"/>
                        </a:lnTo>
                        <a:lnTo>
                          <a:pt x="183" y="80"/>
                        </a:lnTo>
                        <a:lnTo>
                          <a:pt x="185" y="77"/>
                        </a:lnTo>
                        <a:lnTo>
                          <a:pt x="186" y="74"/>
                        </a:lnTo>
                        <a:lnTo>
                          <a:pt x="186" y="73"/>
                        </a:lnTo>
                        <a:lnTo>
                          <a:pt x="189" y="73"/>
                        </a:lnTo>
                        <a:lnTo>
                          <a:pt x="189" y="73"/>
                        </a:lnTo>
                        <a:lnTo>
                          <a:pt x="190" y="71"/>
                        </a:lnTo>
                        <a:lnTo>
                          <a:pt x="192" y="68"/>
                        </a:lnTo>
                        <a:lnTo>
                          <a:pt x="192" y="63"/>
                        </a:lnTo>
                        <a:lnTo>
                          <a:pt x="193" y="59"/>
                        </a:lnTo>
                        <a:lnTo>
                          <a:pt x="193" y="59"/>
                        </a:lnTo>
                        <a:lnTo>
                          <a:pt x="195" y="56"/>
                        </a:lnTo>
                        <a:lnTo>
                          <a:pt x="193" y="54"/>
                        </a:lnTo>
                        <a:lnTo>
                          <a:pt x="188" y="54"/>
                        </a:lnTo>
                        <a:lnTo>
                          <a:pt x="182" y="56"/>
                        </a:lnTo>
                        <a:lnTo>
                          <a:pt x="178" y="59"/>
                        </a:lnTo>
                        <a:lnTo>
                          <a:pt x="178"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77" name="Australia">
                    <a:extLst>
                      <a:ext uri="{FF2B5EF4-FFF2-40B4-BE49-F238E27FC236}">
                        <a16:creationId xmlns:a16="http://schemas.microsoft.com/office/drawing/2014/main" id="{8921C829-BC54-E859-9DE1-BB83F23FB941}"/>
                      </a:ext>
                    </a:extLst>
                  </p:cNvPr>
                  <p:cNvSpPr>
                    <a:spLocks noEditPoints="1"/>
                  </p:cNvSpPr>
                  <p:nvPr/>
                </p:nvSpPr>
                <p:spPr bwMode="auto">
                  <a:xfrm>
                    <a:off x="6975168" y="4574621"/>
                    <a:ext cx="967778" cy="861234"/>
                  </a:xfrm>
                  <a:custGeom>
                    <a:avLst/>
                    <a:gdLst/>
                    <a:ahLst/>
                    <a:cxnLst>
                      <a:cxn ang="0">
                        <a:pos x="649" y="253"/>
                      </a:cxn>
                      <a:cxn ang="0">
                        <a:pos x="633" y="234"/>
                      </a:cxn>
                      <a:cxn ang="0">
                        <a:pos x="614" y="218"/>
                      </a:cxn>
                      <a:cxn ang="0">
                        <a:pos x="600" y="195"/>
                      </a:cxn>
                      <a:cxn ang="0">
                        <a:pos x="586" y="177"/>
                      </a:cxn>
                      <a:cxn ang="0">
                        <a:pos x="540" y="141"/>
                      </a:cxn>
                      <a:cxn ang="0">
                        <a:pos x="532" y="105"/>
                      </a:cxn>
                      <a:cxn ang="0">
                        <a:pos x="519" y="70"/>
                      </a:cxn>
                      <a:cxn ang="0">
                        <a:pos x="492" y="51"/>
                      </a:cxn>
                      <a:cxn ang="0">
                        <a:pos x="478" y="0"/>
                      </a:cxn>
                      <a:cxn ang="0">
                        <a:pos x="462" y="33"/>
                      </a:cxn>
                      <a:cxn ang="0">
                        <a:pos x="458" y="90"/>
                      </a:cxn>
                      <a:cxn ang="0">
                        <a:pos x="422" y="105"/>
                      </a:cxn>
                      <a:cxn ang="0">
                        <a:pos x="387" y="84"/>
                      </a:cxn>
                      <a:cxn ang="0">
                        <a:pos x="367" y="61"/>
                      </a:cxn>
                      <a:cxn ang="0">
                        <a:pos x="381" y="34"/>
                      </a:cxn>
                      <a:cxn ang="0">
                        <a:pos x="374" y="29"/>
                      </a:cxn>
                      <a:cxn ang="0">
                        <a:pos x="350" y="22"/>
                      </a:cxn>
                      <a:cxn ang="0">
                        <a:pos x="316" y="16"/>
                      </a:cxn>
                      <a:cxn ang="0">
                        <a:pos x="286" y="29"/>
                      </a:cxn>
                      <a:cxn ang="0">
                        <a:pos x="269" y="54"/>
                      </a:cxn>
                      <a:cxn ang="0">
                        <a:pos x="257" y="67"/>
                      </a:cxn>
                      <a:cxn ang="0">
                        <a:pos x="242" y="63"/>
                      </a:cxn>
                      <a:cxn ang="0">
                        <a:pos x="213" y="56"/>
                      </a:cxn>
                      <a:cxn ang="0">
                        <a:pos x="196" y="63"/>
                      </a:cxn>
                      <a:cxn ang="0">
                        <a:pos x="183" y="77"/>
                      </a:cxn>
                      <a:cxn ang="0">
                        <a:pos x="172" y="98"/>
                      </a:cxn>
                      <a:cxn ang="0">
                        <a:pos x="162" y="98"/>
                      </a:cxn>
                      <a:cxn ang="0">
                        <a:pos x="149" y="124"/>
                      </a:cxn>
                      <a:cxn ang="0">
                        <a:pos x="89" y="157"/>
                      </a:cxn>
                      <a:cxn ang="0">
                        <a:pos x="53" y="167"/>
                      </a:cxn>
                      <a:cxn ang="0">
                        <a:pos x="20" y="194"/>
                      </a:cxn>
                      <a:cxn ang="0">
                        <a:pos x="10" y="195"/>
                      </a:cxn>
                      <a:cxn ang="0">
                        <a:pos x="7" y="239"/>
                      </a:cxn>
                      <a:cxn ang="0">
                        <a:pos x="7" y="253"/>
                      </a:cxn>
                      <a:cxn ang="0">
                        <a:pos x="0" y="256"/>
                      </a:cxn>
                      <a:cxn ang="0">
                        <a:pos x="30" y="322"/>
                      </a:cxn>
                      <a:cxn ang="0">
                        <a:pos x="41" y="386"/>
                      </a:cxn>
                      <a:cxn ang="0">
                        <a:pos x="41" y="407"/>
                      </a:cxn>
                      <a:cxn ang="0">
                        <a:pos x="95" y="407"/>
                      </a:cxn>
                      <a:cxn ang="0">
                        <a:pos x="173" y="390"/>
                      </a:cxn>
                      <a:cxn ang="0">
                        <a:pos x="222" y="367"/>
                      </a:cxn>
                      <a:cxn ang="0">
                        <a:pos x="297" y="353"/>
                      </a:cxn>
                      <a:cxn ang="0">
                        <a:pos x="334" y="367"/>
                      </a:cxn>
                      <a:cxn ang="0">
                        <a:pos x="348" y="387"/>
                      </a:cxn>
                      <a:cxn ang="0">
                        <a:pos x="371" y="406"/>
                      </a:cxn>
                      <a:cxn ang="0">
                        <a:pos x="401" y="380"/>
                      </a:cxn>
                      <a:cxn ang="0">
                        <a:pos x="385" y="414"/>
                      </a:cxn>
                      <a:cxn ang="0">
                        <a:pos x="402" y="404"/>
                      </a:cxn>
                      <a:cxn ang="0">
                        <a:pos x="415" y="427"/>
                      </a:cxn>
                      <a:cxn ang="0">
                        <a:pos x="439" y="468"/>
                      </a:cxn>
                      <a:cxn ang="0">
                        <a:pos x="491" y="488"/>
                      </a:cxn>
                      <a:cxn ang="0">
                        <a:pos x="516" y="478"/>
                      </a:cxn>
                      <a:cxn ang="0">
                        <a:pos x="523" y="480"/>
                      </a:cxn>
                      <a:cxn ang="0">
                        <a:pos x="542" y="487"/>
                      </a:cxn>
                      <a:cxn ang="0">
                        <a:pos x="597" y="455"/>
                      </a:cxn>
                      <a:cxn ang="0">
                        <a:pos x="629" y="376"/>
                      </a:cxn>
                      <a:cxn ang="0">
                        <a:pos x="651" y="326"/>
                      </a:cxn>
                      <a:cxn ang="0">
                        <a:pos x="654" y="292"/>
                      </a:cxn>
                      <a:cxn ang="0">
                        <a:pos x="519" y="549"/>
                      </a:cxn>
                      <a:cxn ang="0">
                        <a:pos x="546" y="576"/>
                      </a:cxn>
                      <a:cxn ang="0">
                        <a:pos x="562" y="569"/>
                      </a:cxn>
                      <a:cxn ang="0">
                        <a:pos x="565" y="528"/>
                      </a:cxn>
                    </a:cxnLst>
                    <a:rect l="0" t="0" r="r" b="b"/>
                    <a:pathLst>
                      <a:path w="654" h="582">
                        <a:moveTo>
                          <a:pt x="654" y="292"/>
                        </a:moveTo>
                        <a:lnTo>
                          <a:pt x="654" y="292"/>
                        </a:lnTo>
                        <a:lnTo>
                          <a:pt x="654" y="289"/>
                        </a:lnTo>
                        <a:lnTo>
                          <a:pt x="654" y="285"/>
                        </a:lnTo>
                        <a:lnTo>
                          <a:pt x="651" y="280"/>
                        </a:lnTo>
                        <a:lnTo>
                          <a:pt x="651" y="280"/>
                        </a:lnTo>
                        <a:lnTo>
                          <a:pt x="650" y="280"/>
                        </a:lnTo>
                        <a:lnTo>
                          <a:pt x="650" y="280"/>
                        </a:lnTo>
                        <a:lnTo>
                          <a:pt x="649" y="279"/>
                        </a:lnTo>
                        <a:lnTo>
                          <a:pt x="649" y="278"/>
                        </a:lnTo>
                        <a:lnTo>
                          <a:pt x="647" y="271"/>
                        </a:lnTo>
                        <a:lnTo>
                          <a:pt x="649" y="253"/>
                        </a:lnTo>
                        <a:lnTo>
                          <a:pt x="649" y="253"/>
                        </a:lnTo>
                        <a:lnTo>
                          <a:pt x="650" y="248"/>
                        </a:lnTo>
                        <a:lnTo>
                          <a:pt x="650" y="246"/>
                        </a:lnTo>
                        <a:lnTo>
                          <a:pt x="649" y="248"/>
                        </a:lnTo>
                        <a:lnTo>
                          <a:pt x="646" y="251"/>
                        </a:lnTo>
                        <a:lnTo>
                          <a:pt x="646" y="251"/>
                        </a:lnTo>
                        <a:lnTo>
                          <a:pt x="643" y="251"/>
                        </a:lnTo>
                        <a:lnTo>
                          <a:pt x="641" y="251"/>
                        </a:lnTo>
                        <a:lnTo>
                          <a:pt x="639" y="246"/>
                        </a:lnTo>
                        <a:lnTo>
                          <a:pt x="634" y="238"/>
                        </a:lnTo>
                        <a:lnTo>
                          <a:pt x="634" y="238"/>
                        </a:lnTo>
                        <a:lnTo>
                          <a:pt x="633" y="234"/>
                        </a:lnTo>
                        <a:lnTo>
                          <a:pt x="630" y="229"/>
                        </a:lnTo>
                        <a:lnTo>
                          <a:pt x="626" y="226"/>
                        </a:lnTo>
                        <a:lnTo>
                          <a:pt x="624" y="225"/>
                        </a:lnTo>
                        <a:lnTo>
                          <a:pt x="622" y="225"/>
                        </a:lnTo>
                        <a:lnTo>
                          <a:pt x="622" y="225"/>
                        </a:lnTo>
                        <a:lnTo>
                          <a:pt x="620" y="225"/>
                        </a:lnTo>
                        <a:lnTo>
                          <a:pt x="619" y="225"/>
                        </a:lnTo>
                        <a:lnTo>
                          <a:pt x="619" y="222"/>
                        </a:lnTo>
                        <a:lnTo>
                          <a:pt x="617" y="219"/>
                        </a:lnTo>
                        <a:lnTo>
                          <a:pt x="616" y="218"/>
                        </a:lnTo>
                        <a:lnTo>
                          <a:pt x="614" y="218"/>
                        </a:lnTo>
                        <a:lnTo>
                          <a:pt x="614" y="218"/>
                        </a:lnTo>
                        <a:lnTo>
                          <a:pt x="612" y="218"/>
                        </a:lnTo>
                        <a:lnTo>
                          <a:pt x="610" y="216"/>
                        </a:lnTo>
                        <a:lnTo>
                          <a:pt x="609" y="214"/>
                        </a:lnTo>
                        <a:lnTo>
                          <a:pt x="609" y="208"/>
                        </a:lnTo>
                        <a:lnTo>
                          <a:pt x="609" y="201"/>
                        </a:lnTo>
                        <a:lnTo>
                          <a:pt x="609" y="201"/>
                        </a:lnTo>
                        <a:lnTo>
                          <a:pt x="609" y="198"/>
                        </a:lnTo>
                        <a:lnTo>
                          <a:pt x="607" y="197"/>
                        </a:lnTo>
                        <a:lnTo>
                          <a:pt x="604" y="197"/>
                        </a:lnTo>
                        <a:lnTo>
                          <a:pt x="602" y="197"/>
                        </a:lnTo>
                        <a:lnTo>
                          <a:pt x="602" y="197"/>
                        </a:lnTo>
                        <a:lnTo>
                          <a:pt x="600" y="195"/>
                        </a:lnTo>
                        <a:lnTo>
                          <a:pt x="597" y="195"/>
                        </a:lnTo>
                        <a:lnTo>
                          <a:pt x="593" y="197"/>
                        </a:lnTo>
                        <a:lnTo>
                          <a:pt x="593" y="197"/>
                        </a:lnTo>
                        <a:lnTo>
                          <a:pt x="592" y="197"/>
                        </a:lnTo>
                        <a:lnTo>
                          <a:pt x="590" y="197"/>
                        </a:lnTo>
                        <a:lnTo>
                          <a:pt x="589" y="194"/>
                        </a:lnTo>
                        <a:lnTo>
                          <a:pt x="589" y="189"/>
                        </a:lnTo>
                        <a:lnTo>
                          <a:pt x="589" y="185"/>
                        </a:lnTo>
                        <a:lnTo>
                          <a:pt x="589" y="185"/>
                        </a:lnTo>
                        <a:lnTo>
                          <a:pt x="589" y="182"/>
                        </a:lnTo>
                        <a:lnTo>
                          <a:pt x="589" y="179"/>
                        </a:lnTo>
                        <a:lnTo>
                          <a:pt x="586" y="177"/>
                        </a:lnTo>
                        <a:lnTo>
                          <a:pt x="583" y="174"/>
                        </a:lnTo>
                        <a:lnTo>
                          <a:pt x="583" y="174"/>
                        </a:lnTo>
                        <a:lnTo>
                          <a:pt x="580" y="171"/>
                        </a:lnTo>
                        <a:lnTo>
                          <a:pt x="577" y="168"/>
                        </a:lnTo>
                        <a:lnTo>
                          <a:pt x="577" y="162"/>
                        </a:lnTo>
                        <a:lnTo>
                          <a:pt x="577" y="162"/>
                        </a:lnTo>
                        <a:lnTo>
                          <a:pt x="576" y="160"/>
                        </a:lnTo>
                        <a:lnTo>
                          <a:pt x="573" y="157"/>
                        </a:lnTo>
                        <a:lnTo>
                          <a:pt x="562" y="150"/>
                        </a:lnTo>
                        <a:lnTo>
                          <a:pt x="549" y="144"/>
                        </a:lnTo>
                        <a:lnTo>
                          <a:pt x="540" y="141"/>
                        </a:lnTo>
                        <a:lnTo>
                          <a:pt x="540" y="141"/>
                        </a:lnTo>
                        <a:lnTo>
                          <a:pt x="539" y="140"/>
                        </a:lnTo>
                        <a:lnTo>
                          <a:pt x="538" y="138"/>
                        </a:lnTo>
                        <a:lnTo>
                          <a:pt x="538" y="135"/>
                        </a:lnTo>
                        <a:lnTo>
                          <a:pt x="538" y="133"/>
                        </a:lnTo>
                        <a:lnTo>
                          <a:pt x="536" y="130"/>
                        </a:lnTo>
                        <a:lnTo>
                          <a:pt x="536" y="130"/>
                        </a:lnTo>
                        <a:lnTo>
                          <a:pt x="535" y="127"/>
                        </a:lnTo>
                        <a:lnTo>
                          <a:pt x="533" y="121"/>
                        </a:lnTo>
                        <a:lnTo>
                          <a:pt x="533" y="110"/>
                        </a:lnTo>
                        <a:lnTo>
                          <a:pt x="533" y="110"/>
                        </a:lnTo>
                        <a:lnTo>
                          <a:pt x="532" y="107"/>
                        </a:lnTo>
                        <a:lnTo>
                          <a:pt x="532" y="105"/>
                        </a:lnTo>
                        <a:lnTo>
                          <a:pt x="528" y="101"/>
                        </a:lnTo>
                        <a:lnTo>
                          <a:pt x="525" y="97"/>
                        </a:lnTo>
                        <a:lnTo>
                          <a:pt x="523" y="96"/>
                        </a:lnTo>
                        <a:lnTo>
                          <a:pt x="523" y="93"/>
                        </a:lnTo>
                        <a:lnTo>
                          <a:pt x="523" y="93"/>
                        </a:lnTo>
                        <a:lnTo>
                          <a:pt x="523" y="88"/>
                        </a:lnTo>
                        <a:lnTo>
                          <a:pt x="522" y="84"/>
                        </a:lnTo>
                        <a:lnTo>
                          <a:pt x="521" y="78"/>
                        </a:lnTo>
                        <a:lnTo>
                          <a:pt x="521" y="74"/>
                        </a:lnTo>
                        <a:lnTo>
                          <a:pt x="521" y="74"/>
                        </a:lnTo>
                        <a:lnTo>
                          <a:pt x="521" y="71"/>
                        </a:lnTo>
                        <a:lnTo>
                          <a:pt x="519" y="70"/>
                        </a:lnTo>
                        <a:lnTo>
                          <a:pt x="516" y="66"/>
                        </a:lnTo>
                        <a:lnTo>
                          <a:pt x="512" y="64"/>
                        </a:lnTo>
                        <a:lnTo>
                          <a:pt x="511" y="61"/>
                        </a:lnTo>
                        <a:lnTo>
                          <a:pt x="511" y="61"/>
                        </a:lnTo>
                        <a:lnTo>
                          <a:pt x="509" y="59"/>
                        </a:lnTo>
                        <a:lnTo>
                          <a:pt x="506" y="60"/>
                        </a:lnTo>
                        <a:lnTo>
                          <a:pt x="498" y="61"/>
                        </a:lnTo>
                        <a:lnTo>
                          <a:pt x="498" y="61"/>
                        </a:lnTo>
                        <a:lnTo>
                          <a:pt x="496" y="61"/>
                        </a:lnTo>
                        <a:lnTo>
                          <a:pt x="495" y="60"/>
                        </a:lnTo>
                        <a:lnTo>
                          <a:pt x="494" y="57"/>
                        </a:lnTo>
                        <a:lnTo>
                          <a:pt x="492" y="51"/>
                        </a:lnTo>
                        <a:lnTo>
                          <a:pt x="494" y="46"/>
                        </a:lnTo>
                        <a:lnTo>
                          <a:pt x="494" y="46"/>
                        </a:lnTo>
                        <a:lnTo>
                          <a:pt x="492" y="39"/>
                        </a:lnTo>
                        <a:lnTo>
                          <a:pt x="491" y="32"/>
                        </a:lnTo>
                        <a:lnTo>
                          <a:pt x="489" y="24"/>
                        </a:lnTo>
                        <a:lnTo>
                          <a:pt x="485" y="20"/>
                        </a:lnTo>
                        <a:lnTo>
                          <a:pt x="485" y="20"/>
                        </a:lnTo>
                        <a:lnTo>
                          <a:pt x="482" y="16"/>
                        </a:lnTo>
                        <a:lnTo>
                          <a:pt x="481" y="9"/>
                        </a:lnTo>
                        <a:lnTo>
                          <a:pt x="479" y="3"/>
                        </a:lnTo>
                        <a:lnTo>
                          <a:pt x="478" y="0"/>
                        </a:lnTo>
                        <a:lnTo>
                          <a:pt x="478" y="0"/>
                        </a:lnTo>
                        <a:lnTo>
                          <a:pt x="476" y="0"/>
                        </a:lnTo>
                        <a:lnTo>
                          <a:pt x="475" y="0"/>
                        </a:lnTo>
                        <a:lnTo>
                          <a:pt x="471" y="3"/>
                        </a:lnTo>
                        <a:lnTo>
                          <a:pt x="468" y="7"/>
                        </a:lnTo>
                        <a:lnTo>
                          <a:pt x="468" y="12"/>
                        </a:lnTo>
                        <a:lnTo>
                          <a:pt x="468" y="12"/>
                        </a:lnTo>
                        <a:lnTo>
                          <a:pt x="466" y="19"/>
                        </a:lnTo>
                        <a:lnTo>
                          <a:pt x="465" y="22"/>
                        </a:lnTo>
                        <a:lnTo>
                          <a:pt x="464" y="24"/>
                        </a:lnTo>
                        <a:lnTo>
                          <a:pt x="464" y="24"/>
                        </a:lnTo>
                        <a:lnTo>
                          <a:pt x="462" y="29"/>
                        </a:lnTo>
                        <a:lnTo>
                          <a:pt x="462" y="33"/>
                        </a:lnTo>
                        <a:lnTo>
                          <a:pt x="464" y="39"/>
                        </a:lnTo>
                        <a:lnTo>
                          <a:pt x="462" y="40"/>
                        </a:lnTo>
                        <a:lnTo>
                          <a:pt x="461" y="43"/>
                        </a:lnTo>
                        <a:lnTo>
                          <a:pt x="461" y="43"/>
                        </a:lnTo>
                        <a:lnTo>
                          <a:pt x="459" y="44"/>
                        </a:lnTo>
                        <a:lnTo>
                          <a:pt x="459" y="47"/>
                        </a:lnTo>
                        <a:lnTo>
                          <a:pt x="459" y="54"/>
                        </a:lnTo>
                        <a:lnTo>
                          <a:pt x="459" y="63"/>
                        </a:lnTo>
                        <a:lnTo>
                          <a:pt x="459" y="71"/>
                        </a:lnTo>
                        <a:lnTo>
                          <a:pt x="459" y="71"/>
                        </a:lnTo>
                        <a:lnTo>
                          <a:pt x="458" y="84"/>
                        </a:lnTo>
                        <a:lnTo>
                          <a:pt x="458" y="90"/>
                        </a:lnTo>
                        <a:lnTo>
                          <a:pt x="455" y="96"/>
                        </a:lnTo>
                        <a:lnTo>
                          <a:pt x="455" y="96"/>
                        </a:lnTo>
                        <a:lnTo>
                          <a:pt x="452" y="100"/>
                        </a:lnTo>
                        <a:lnTo>
                          <a:pt x="449" y="105"/>
                        </a:lnTo>
                        <a:lnTo>
                          <a:pt x="447" y="111"/>
                        </a:lnTo>
                        <a:lnTo>
                          <a:pt x="441" y="114"/>
                        </a:lnTo>
                        <a:lnTo>
                          <a:pt x="441" y="114"/>
                        </a:lnTo>
                        <a:lnTo>
                          <a:pt x="435" y="115"/>
                        </a:lnTo>
                        <a:lnTo>
                          <a:pt x="428" y="113"/>
                        </a:lnTo>
                        <a:lnTo>
                          <a:pt x="424" y="110"/>
                        </a:lnTo>
                        <a:lnTo>
                          <a:pt x="422" y="105"/>
                        </a:lnTo>
                        <a:lnTo>
                          <a:pt x="422" y="105"/>
                        </a:lnTo>
                        <a:lnTo>
                          <a:pt x="421" y="103"/>
                        </a:lnTo>
                        <a:lnTo>
                          <a:pt x="417" y="101"/>
                        </a:lnTo>
                        <a:lnTo>
                          <a:pt x="412" y="100"/>
                        </a:lnTo>
                        <a:lnTo>
                          <a:pt x="408" y="100"/>
                        </a:lnTo>
                        <a:lnTo>
                          <a:pt x="408" y="100"/>
                        </a:lnTo>
                        <a:lnTo>
                          <a:pt x="404" y="98"/>
                        </a:lnTo>
                        <a:lnTo>
                          <a:pt x="401" y="96"/>
                        </a:lnTo>
                        <a:lnTo>
                          <a:pt x="397" y="91"/>
                        </a:lnTo>
                        <a:lnTo>
                          <a:pt x="392" y="87"/>
                        </a:lnTo>
                        <a:lnTo>
                          <a:pt x="392" y="87"/>
                        </a:lnTo>
                        <a:lnTo>
                          <a:pt x="390" y="86"/>
                        </a:lnTo>
                        <a:lnTo>
                          <a:pt x="387" y="84"/>
                        </a:lnTo>
                        <a:lnTo>
                          <a:pt x="381" y="84"/>
                        </a:lnTo>
                        <a:lnTo>
                          <a:pt x="378" y="84"/>
                        </a:lnTo>
                        <a:lnTo>
                          <a:pt x="377" y="83"/>
                        </a:lnTo>
                        <a:lnTo>
                          <a:pt x="375" y="81"/>
                        </a:lnTo>
                        <a:lnTo>
                          <a:pt x="375" y="81"/>
                        </a:lnTo>
                        <a:lnTo>
                          <a:pt x="374" y="77"/>
                        </a:lnTo>
                        <a:lnTo>
                          <a:pt x="371" y="74"/>
                        </a:lnTo>
                        <a:lnTo>
                          <a:pt x="365" y="68"/>
                        </a:lnTo>
                        <a:lnTo>
                          <a:pt x="365" y="68"/>
                        </a:lnTo>
                        <a:lnTo>
                          <a:pt x="363" y="67"/>
                        </a:lnTo>
                        <a:lnTo>
                          <a:pt x="361" y="66"/>
                        </a:lnTo>
                        <a:lnTo>
                          <a:pt x="367" y="61"/>
                        </a:lnTo>
                        <a:lnTo>
                          <a:pt x="367" y="61"/>
                        </a:lnTo>
                        <a:lnTo>
                          <a:pt x="370" y="59"/>
                        </a:lnTo>
                        <a:lnTo>
                          <a:pt x="370" y="54"/>
                        </a:lnTo>
                        <a:lnTo>
                          <a:pt x="370" y="51"/>
                        </a:lnTo>
                        <a:lnTo>
                          <a:pt x="368" y="47"/>
                        </a:lnTo>
                        <a:lnTo>
                          <a:pt x="368" y="47"/>
                        </a:lnTo>
                        <a:lnTo>
                          <a:pt x="367" y="46"/>
                        </a:lnTo>
                        <a:lnTo>
                          <a:pt x="370" y="44"/>
                        </a:lnTo>
                        <a:lnTo>
                          <a:pt x="378" y="40"/>
                        </a:lnTo>
                        <a:lnTo>
                          <a:pt x="378" y="40"/>
                        </a:lnTo>
                        <a:lnTo>
                          <a:pt x="381" y="37"/>
                        </a:lnTo>
                        <a:lnTo>
                          <a:pt x="381" y="34"/>
                        </a:lnTo>
                        <a:lnTo>
                          <a:pt x="381" y="32"/>
                        </a:lnTo>
                        <a:lnTo>
                          <a:pt x="384" y="30"/>
                        </a:lnTo>
                        <a:lnTo>
                          <a:pt x="384" y="30"/>
                        </a:lnTo>
                        <a:lnTo>
                          <a:pt x="385" y="27"/>
                        </a:lnTo>
                        <a:lnTo>
                          <a:pt x="385" y="26"/>
                        </a:lnTo>
                        <a:lnTo>
                          <a:pt x="384" y="23"/>
                        </a:lnTo>
                        <a:lnTo>
                          <a:pt x="380" y="22"/>
                        </a:lnTo>
                        <a:lnTo>
                          <a:pt x="380" y="22"/>
                        </a:lnTo>
                        <a:lnTo>
                          <a:pt x="377" y="22"/>
                        </a:lnTo>
                        <a:lnTo>
                          <a:pt x="375" y="24"/>
                        </a:lnTo>
                        <a:lnTo>
                          <a:pt x="375" y="27"/>
                        </a:lnTo>
                        <a:lnTo>
                          <a:pt x="374" y="29"/>
                        </a:lnTo>
                        <a:lnTo>
                          <a:pt x="374" y="29"/>
                        </a:lnTo>
                        <a:lnTo>
                          <a:pt x="373" y="27"/>
                        </a:lnTo>
                        <a:lnTo>
                          <a:pt x="371" y="24"/>
                        </a:lnTo>
                        <a:lnTo>
                          <a:pt x="370" y="22"/>
                        </a:lnTo>
                        <a:lnTo>
                          <a:pt x="368" y="20"/>
                        </a:lnTo>
                        <a:lnTo>
                          <a:pt x="368" y="20"/>
                        </a:lnTo>
                        <a:lnTo>
                          <a:pt x="363" y="24"/>
                        </a:lnTo>
                        <a:lnTo>
                          <a:pt x="358" y="26"/>
                        </a:lnTo>
                        <a:lnTo>
                          <a:pt x="357" y="26"/>
                        </a:lnTo>
                        <a:lnTo>
                          <a:pt x="356" y="24"/>
                        </a:lnTo>
                        <a:lnTo>
                          <a:pt x="356" y="24"/>
                        </a:lnTo>
                        <a:lnTo>
                          <a:pt x="350" y="22"/>
                        </a:lnTo>
                        <a:lnTo>
                          <a:pt x="341" y="19"/>
                        </a:lnTo>
                        <a:lnTo>
                          <a:pt x="324" y="14"/>
                        </a:lnTo>
                        <a:lnTo>
                          <a:pt x="324" y="14"/>
                        </a:lnTo>
                        <a:lnTo>
                          <a:pt x="320" y="13"/>
                        </a:lnTo>
                        <a:lnTo>
                          <a:pt x="316" y="9"/>
                        </a:lnTo>
                        <a:lnTo>
                          <a:pt x="313" y="6"/>
                        </a:lnTo>
                        <a:lnTo>
                          <a:pt x="311" y="6"/>
                        </a:lnTo>
                        <a:lnTo>
                          <a:pt x="310" y="6"/>
                        </a:lnTo>
                        <a:lnTo>
                          <a:pt x="310" y="6"/>
                        </a:lnTo>
                        <a:lnTo>
                          <a:pt x="307" y="7"/>
                        </a:lnTo>
                        <a:lnTo>
                          <a:pt x="309" y="10"/>
                        </a:lnTo>
                        <a:lnTo>
                          <a:pt x="316" y="16"/>
                        </a:lnTo>
                        <a:lnTo>
                          <a:pt x="316" y="16"/>
                        </a:lnTo>
                        <a:lnTo>
                          <a:pt x="316" y="19"/>
                        </a:lnTo>
                        <a:lnTo>
                          <a:pt x="314" y="20"/>
                        </a:lnTo>
                        <a:lnTo>
                          <a:pt x="307" y="23"/>
                        </a:lnTo>
                        <a:lnTo>
                          <a:pt x="299" y="24"/>
                        </a:lnTo>
                        <a:lnTo>
                          <a:pt x="291" y="24"/>
                        </a:lnTo>
                        <a:lnTo>
                          <a:pt x="291" y="24"/>
                        </a:lnTo>
                        <a:lnTo>
                          <a:pt x="289" y="24"/>
                        </a:lnTo>
                        <a:lnTo>
                          <a:pt x="289" y="26"/>
                        </a:lnTo>
                        <a:lnTo>
                          <a:pt x="289" y="27"/>
                        </a:lnTo>
                        <a:lnTo>
                          <a:pt x="287" y="29"/>
                        </a:lnTo>
                        <a:lnTo>
                          <a:pt x="286" y="29"/>
                        </a:lnTo>
                        <a:lnTo>
                          <a:pt x="286" y="29"/>
                        </a:lnTo>
                        <a:lnTo>
                          <a:pt x="284" y="29"/>
                        </a:lnTo>
                        <a:lnTo>
                          <a:pt x="283" y="30"/>
                        </a:lnTo>
                        <a:lnTo>
                          <a:pt x="280" y="34"/>
                        </a:lnTo>
                        <a:lnTo>
                          <a:pt x="277" y="39"/>
                        </a:lnTo>
                        <a:lnTo>
                          <a:pt x="274" y="43"/>
                        </a:lnTo>
                        <a:lnTo>
                          <a:pt x="274" y="43"/>
                        </a:lnTo>
                        <a:lnTo>
                          <a:pt x="273" y="47"/>
                        </a:lnTo>
                        <a:lnTo>
                          <a:pt x="272" y="50"/>
                        </a:lnTo>
                        <a:lnTo>
                          <a:pt x="272" y="53"/>
                        </a:lnTo>
                        <a:lnTo>
                          <a:pt x="269" y="54"/>
                        </a:lnTo>
                        <a:lnTo>
                          <a:pt x="269" y="54"/>
                        </a:lnTo>
                        <a:lnTo>
                          <a:pt x="266" y="57"/>
                        </a:lnTo>
                        <a:lnTo>
                          <a:pt x="264" y="60"/>
                        </a:lnTo>
                        <a:lnTo>
                          <a:pt x="266" y="64"/>
                        </a:lnTo>
                        <a:lnTo>
                          <a:pt x="269" y="68"/>
                        </a:lnTo>
                        <a:lnTo>
                          <a:pt x="269" y="68"/>
                        </a:lnTo>
                        <a:lnTo>
                          <a:pt x="272" y="73"/>
                        </a:lnTo>
                        <a:lnTo>
                          <a:pt x="270" y="73"/>
                        </a:lnTo>
                        <a:lnTo>
                          <a:pt x="269" y="74"/>
                        </a:lnTo>
                        <a:lnTo>
                          <a:pt x="266" y="73"/>
                        </a:lnTo>
                        <a:lnTo>
                          <a:pt x="262" y="70"/>
                        </a:lnTo>
                        <a:lnTo>
                          <a:pt x="262" y="70"/>
                        </a:lnTo>
                        <a:lnTo>
                          <a:pt x="257" y="67"/>
                        </a:lnTo>
                        <a:lnTo>
                          <a:pt x="253" y="66"/>
                        </a:lnTo>
                        <a:lnTo>
                          <a:pt x="252" y="67"/>
                        </a:lnTo>
                        <a:lnTo>
                          <a:pt x="250" y="71"/>
                        </a:lnTo>
                        <a:lnTo>
                          <a:pt x="250" y="71"/>
                        </a:lnTo>
                        <a:lnTo>
                          <a:pt x="250" y="74"/>
                        </a:lnTo>
                        <a:lnTo>
                          <a:pt x="247" y="74"/>
                        </a:lnTo>
                        <a:lnTo>
                          <a:pt x="246" y="71"/>
                        </a:lnTo>
                        <a:lnTo>
                          <a:pt x="246" y="67"/>
                        </a:lnTo>
                        <a:lnTo>
                          <a:pt x="246" y="67"/>
                        </a:lnTo>
                        <a:lnTo>
                          <a:pt x="246" y="66"/>
                        </a:lnTo>
                        <a:lnTo>
                          <a:pt x="245" y="64"/>
                        </a:lnTo>
                        <a:lnTo>
                          <a:pt x="242" y="63"/>
                        </a:lnTo>
                        <a:lnTo>
                          <a:pt x="239" y="61"/>
                        </a:lnTo>
                        <a:lnTo>
                          <a:pt x="236" y="60"/>
                        </a:lnTo>
                        <a:lnTo>
                          <a:pt x="236" y="60"/>
                        </a:lnTo>
                        <a:lnTo>
                          <a:pt x="235" y="57"/>
                        </a:lnTo>
                        <a:lnTo>
                          <a:pt x="230" y="53"/>
                        </a:lnTo>
                        <a:lnTo>
                          <a:pt x="227" y="51"/>
                        </a:lnTo>
                        <a:lnTo>
                          <a:pt x="223" y="50"/>
                        </a:lnTo>
                        <a:lnTo>
                          <a:pt x="223" y="50"/>
                        </a:lnTo>
                        <a:lnTo>
                          <a:pt x="220" y="51"/>
                        </a:lnTo>
                        <a:lnTo>
                          <a:pt x="219" y="53"/>
                        </a:lnTo>
                        <a:lnTo>
                          <a:pt x="216" y="54"/>
                        </a:lnTo>
                        <a:lnTo>
                          <a:pt x="213" y="56"/>
                        </a:lnTo>
                        <a:lnTo>
                          <a:pt x="213" y="56"/>
                        </a:lnTo>
                        <a:lnTo>
                          <a:pt x="210" y="56"/>
                        </a:lnTo>
                        <a:lnTo>
                          <a:pt x="209" y="57"/>
                        </a:lnTo>
                        <a:lnTo>
                          <a:pt x="209" y="60"/>
                        </a:lnTo>
                        <a:lnTo>
                          <a:pt x="209" y="63"/>
                        </a:lnTo>
                        <a:lnTo>
                          <a:pt x="209" y="63"/>
                        </a:lnTo>
                        <a:lnTo>
                          <a:pt x="209" y="64"/>
                        </a:lnTo>
                        <a:lnTo>
                          <a:pt x="208" y="64"/>
                        </a:lnTo>
                        <a:lnTo>
                          <a:pt x="205" y="64"/>
                        </a:lnTo>
                        <a:lnTo>
                          <a:pt x="200" y="63"/>
                        </a:lnTo>
                        <a:lnTo>
                          <a:pt x="196" y="63"/>
                        </a:lnTo>
                        <a:lnTo>
                          <a:pt x="196" y="63"/>
                        </a:lnTo>
                        <a:lnTo>
                          <a:pt x="193" y="64"/>
                        </a:lnTo>
                        <a:lnTo>
                          <a:pt x="193" y="67"/>
                        </a:lnTo>
                        <a:lnTo>
                          <a:pt x="195" y="68"/>
                        </a:lnTo>
                        <a:lnTo>
                          <a:pt x="193" y="70"/>
                        </a:lnTo>
                        <a:lnTo>
                          <a:pt x="193" y="70"/>
                        </a:lnTo>
                        <a:lnTo>
                          <a:pt x="192" y="71"/>
                        </a:lnTo>
                        <a:lnTo>
                          <a:pt x="190" y="73"/>
                        </a:lnTo>
                        <a:lnTo>
                          <a:pt x="189" y="74"/>
                        </a:lnTo>
                        <a:lnTo>
                          <a:pt x="186" y="76"/>
                        </a:lnTo>
                        <a:lnTo>
                          <a:pt x="186" y="76"/>
                        </a:lnTo>
                        <a:lnTo>
                          <a:pt x="185" y="76"/>
                        </a:lnTo>
                        <a:lnTo>
                          <a:pt x="183" y="77"/>
                        </a:lnTo>
                        <a:lnTo>
                          <a:pt x="182" y="81"/>
                        </a:lnTo>
                        <a:lnTo>
                          <a:pt x="183" y="91"/>
                        </a:lnTo>
                        <a:lnTo>
                          <a:pt x="183" y="91"/>
                        </a:lnTo>
                        <a:lnTo>
                          <a:pt x="183" y="93"/>
                        </a:lnTo>
                        <a:lnTo>
                          <a:pt x="182" y="93"/>
                        </a:lnTo>
                        <a:lnTo>
                          <a:pt x="179" y="93"/>
                        </a:lnTo>
                        <a:lnTo>
                          <a:pt x="175" y="90"/>
                        </a:lnTo>
                        <a:lnTo>
                          <a:pt x="171" y="90"/>
                        </a:lnTo>
                        <a:lnTo>
                          <a:pt x="171" y="90"/>
                        </a:lnTo>
                        <a:lnTo>
                          <a:pt x="169" y="91"/>
                        </a:lnTo>
                        <a:lnTo>
                          <a:pt x="171" y="94"/>
                        </a:lnTo>
                        <a:lnTo>
                          <a:pt x="172" y="98"/>
                        </a:lnTo>
                        <a:lnTo>
                          <a:pt x="173" y="103"/>
                        </a:lnTo>
                        <a:lnTo>
                          <a:pt x="173" y="103"/>
                        </a:lnTo>
                        <a:lnTo>
                          <a:pt x="173" y="105"/>
                        </a:lnTo>
                        <a:lnTo>
                          <a:pt x="172" y="107"/>
                        </a:lnTo>
                        <a:lnTo>
                          <a:pt x="169" y="110"/>
                        </a:lnTo>
                        <a:lnTo>
                          <a:pt x="169" y="110"/>
                        </a:lnTo>
                        <a:lnTo>
                          <a:pt x="168" y="111"/>
                        </a:lnTo>
                        <a:lnTo>
                          <a:pt x="166" y="110"/>
                        </a:lnTo>
                        <a:lnTo>
                          <a:pt x="165" y="107"/>
                        </a:lnTo>
                        <a:lnTo>
                          <a:pt x="163" y="103"/>
                        </a:lnTo>
                        <a:lnTo>
                          <a:pt x="162" y="98"/>
                        </a:lnTo>
                        <a:lnTo>
                          <a:pt x="162" y="98"/>
                        </a:lnTo>
                        <a:lnTo>
                          <a:pt x="162" y="97"/>
                        </a:lnTo>
                        <a:lnTo>
                          <a:pt x="161" y="96"/>
                        </a:lnTo>
                        <a:lnTo>
                          <a:pt x="158" y="97"/>
                        </a:lnTo>
                        <a:lnTo>
                          <a:pt x="149" y="104"/>
                        </a:lnTo>
                        <a:lnTo>
                          <a:pt x="149" y="104"/>
                        </a:lnTo>
                        <a:lnTo>
                          <a:pt x="148" y="107"/>
                        </a:lnTo>
                        <a:lnTo>
                          <a:pt x="148" y="110"/>
                        </a:lnTo>
                        <a:lnTo>
                          <a:pt x="148" y="115"/>
                        </a:lnTo>
                        <a:lnTo>
                          <a:pt x="149" y="121"/>
                        </a:lnTo>
                        <a:lnTo>
                          <a:pt x="149" y="123"/>
                        </a:lnTo>
                        <a:lnTo>
                          <a:pt x="149" y="124"/>
                        </a:lnTo>
                        <a:lnTo>
                          <a:pt x="149" y="124"/>
                        </a:lnTo>
                        <a:lnTo>
                          <a:pt x="139" y="133"/>
                        </a:lnTo>
                        <a:lnTo>
                          <a:pt x="126" y="147"/>
                        </a:lnTo>
                        <a:lnTo>
                          <a:pt x="126" y="147"/>
                        </a:lnTo>
                        <a:lnTo>
                          <a:pt x="122" y="150"/>
                        </a:lnTo>
                        <a:lnTo>
                          <a:pt x="119" y="151"/>
                        </a:lnTo>
                        <a:lnTo>
                          <a:pt x="111" y="152"/>
                        </a:lnTo>
                        <a:lnTo>
                          <a:pt x="102" y="152"/>
                        </a:lnTo>
                        <a:lnTo>
                          <a:pt x="99" y="152"/>
                        </a:lnTo>
                        <a:lnTo>
                          <a:pt x="98" y="154"/>
                        </a:lnTo>
                        <a:lnTo>
                          <a:pt x="98" y="154"/>
                        </a:lnTo>
                        <a:lnTo>
                          <a:pt x="94" y="157"/>
                        </a:lnTo>
                        <a:lnTo>
                          <a:pt x="89" y="157"/>
                        </a:lnTo>
                        <a:lnTo>
                          <a:pt x="87" y="157"/>
                        </a:lnTo>
                        <a:lnTo>
                          <a:pt x="82" y="160"/>
                        </a:lnTo>
                        <a:lnTo>
                          <a:pt x="82" y="160"/>
                        </a:lnTo>
                        <a:lnTo>
                          <a:pt x="72" y="165"/>
                        </a:lnTo>
                        <a:lnTo>
                          <a:pt x="70" y="167"/>
                        </a:lnTo>
                        <a:lnTo>
                          <a:pt x="68" y="167"/>
                        </a:lnTo>
                        <a:lnTo>
                          <a:pt x="67" y="165"/>
                        </a:lnTo>
                        <a:lnTo>
                          <a:pt x="67" y="165"/>
                        </a:lnTo>
                        <a:lnTo>
                          <a:pt x="65" y="164"/>
                        </a:lnTo>
                        <a:lnTo>
                          <a:pt x="64" y="164"/>
                        </a:lnTo>
                        <a:lnTo>
                          <a:pt x="58" y="164"/>
                        </a:lnTo>
                        <a:lnTo>
                          <a:pt x="53" y="167"/>
                        </a:lnTo>
                        <a:lnTo>
                          <a:pt x="48" y="171"/>
                        </a:lnTo>
                        <a:lnTo>
                          <a:pt x="48" y="171"/>
                        </a:lnTo>
                        <a:lnTo>
                          <a:pt x="43" y="175"/>
                        </a:lnTo>
                        <a:lnTo>
                          <a:pt x="38" y="178"/>
                        </a:lnTo>
                        <a:lnTo>
                          <a:pt x="33" y="181"/>
                        </a:lnTo>
                        <a:lnTo>
                          <a:pt x="28" y="181"/>
                        </a:lnTo>
                        <a:lnTo>
                          <a:pt x="28" y="181"/>
                        </a:lnTo>
                        <a:lnTo>
                          <a:pt x="25" y="182"/>
                        </a:lnTo>
                        <a:lnTo>
                          <a:pt x="24" y="184"/>
                        </a:lnTo>
                        <a:lnTo>
                          <a:pt x="23" y="187"/>
                        </a:lnTo>
                        <a:lnTo>
                          <a:pt x="21" y="191"/>
                        </a:lnTo>
                        <a:lnTo>
                          <a:pt x="20" y="194"/>
                        </a:lnTo>
                        <a:lnTo>
                          <a:pt x="20" y="194"/>
                        </a:lnTo>
                        <a:lnTo>
                          <a:pt x="18" y="194"/>
                        </a:lnTo>
                        <a:lnTo>
                          <a:pt x="18" y="192"/>
                        </a:lnTo>
                        <a:lnTo>
                          <a:pt x="17" y="189"/>
                        </a:lnTo>
                        <a:lnTo>
                          <a:pt x="17" y="184"/>
                        </a:lnTo>
                        <a:lnTo>
                          <a:pt x="17" y="184"/>
                        </a:lnTo>
                        <a:lnTo>
                          <a:pt x="17" y="182"/>
                        </a:lnTo>
                        <a:lnTo>
                          <a:pt x="17" y="182"/>
                        </a:lnTo>
                        <a:lnTo>
                          <a:pt x="14" y="185"/>
                        </a:lnTo>
                        <a:lnTo>
                          <a:pt x="11" y="189"/>
                        </a:lnTo>
                        <a:lnTo>
                          <a:pt x="10" y="195"/>
                        </a:lnTo>
                        <a:lnTo>
                          <a:pt x="10" y="195"/>
                        </a:lnTo>
                        <a:lnTo>
                          <a:pt x="8" y="199"/>
                        </a:lnTo>
                        <a:lnTo>
                          <a:pt x="11" y="204"/>
                        </a:lnTo>
                        <a:lnTo>
                          <a:pt x="11" y="208"/>
                        </a:lnTo>
                        <a:lnTo>
                          <a:pt x="11" y="211"/>
                        </a:lnTo>
                        <a:lnTo>
                          <a:pt x="10" y="214"/>
                        </a:lnTo>
                        <a:lnTo>
                          <a:pt x="10" y="214"/>
                        </a:lnTo>
                        <a:lnTo>
                          <a:pt x="6" y="219"/>
                        </a:lnTo>
                        <a:lnTo>
                          <a:pt x="4" y="225"/>
                        </a:lnTo>
                        <a:lnTo>
                          <a:pt x="4" y="232"/>
                        </a:lnTo>
                        <a:lnTo>
                          <a:pt x="6" y="235"/>
                        </a:lnTo>
                        <a:lnTo>
                          <a:pt x="7" y="239"/>
                        </a:lnTo>
                        <a:lnTo>
                          <a:pt x="7" y="239"/>
                        </a:lnTo>
                        <a:lnTo>
                          <a:pt x="16" y="251"/>
                        </a:lnTo>
                        <a:lnTo>
                          <a:pt x="17" y="256"/>
                        </a:lnTo>
                        <a:lnTo>
                          <a:pt x="17" y="261"/>
                        </a:lnTo>
                        <a:lnTo>
                          <a:pt x="17" y="261"/>
                        </a:lnTo>
                        <a:lnTo>
                          <a:pt x="16" y="261"/>
                        </a:lnTo>
                        <a:lnTo>
                          <a:pt x="14" y="261"/>
                        </a:lnTo>
                        <a:lnTo>
                          <a:pt x="11" y="258"/>
                        </a:lnTo>
                        <a:lnTo>
                          <a:pt x="8" y="253"/>
                        </a:lnTo>
                        <a:lnTo>
                          <a:pt x="7" y="252"/>
                        </a:lnTo>
                        <a:lnTo>
                          <a:pt x="7" y="252"/>
                        </a:lnTo>
                        <a:lnTo>
                          <a:pt x="7" y="252"/>
                        </a:lnTo>
                        <a:lnTo>
                          <a:pt x="7" y="253"/>
                        </a:lnTo>
                        <a:lnTo>
                          <a:pt x="10" y="258"/>
                        </a:lnTo>
                        <a:lnTo>
                          <a:pt x="11" y="261"/>
                        </a:lnTo>
                        <a:lnTo>
                          <a:pt x="11" y="263"/>
                        </a:lnTo>
                        <a:lnTo>
                          <a:pt x="11" y="263"/>
                        </a:lnTo>
                        <a:lnTo>
                          <a:pt x="10" y="263"/>
                        </a:lnTo>
                        <a:lnTo>
                          <a:pt x="8" y="263"/>
                        </a:lnTo>
                        <a:lnTo>
                          <a:pt x="6" y="259"/>
                        </a:lnTo>
                        <a:lnTo>
                          <a:pt x="3" y="255"/>
                        </a:lnTo>
                        <a:lnTo>
                          <a:pt x="1" y="255"/>
                        </a:lnTo>
                        <a:lnTo>
                          <a:pt x="0" y="255"/>
                        </a:lnTo>
                        <a:lnTo>
                          <a:pt x="0" y="255"/>
                        </a:lnTo>
                        <a:lnTo>
                          <a:pt x="0" y="256"/>
                        </a:lnTo>
                        <a:lnTo>
                          <a:pt x="1" y="261"/>
                        </a:lnTo>
                        <a:lnTo>
                          <a:pt x="7" y="271"/>
                        </a:lnTo>
                        <a:lnTo>
                          <a:pt x="14" y="282"/>
                        </a:lnTo>
                        <a:lnTo>
                          <a:pt x="16" y="288"/>
                        </a:lnTo>
                        <a:lnTo>
                          <a:pt x="17" y="290"/>
                        </a:lnTo>
                        <a:lnTo>
                          <a:pt x="17" y="290"/>
                        </a:lnTo>
                        <a:lnTo>
                          <a:pt x="17" y="295"/>
                        </a:lnTo>
                        <a:lnTo>
                          <a:pt x="18" y="298"/>
                        </a:lnTo>
                        <a:lnTo>
                          <a:pt x="24" y="305"/>
                        </a:lnTo>
                        <a:lnTo>
                          <a:pt x="28" y="312"/>
                        </a:lnTo>
                        <a:lnTo>
                          <a:pt x="30" y="316"/>
                        </a:lnTo>
                        <a:lnTo>
                          <a:pt x="30" y="322"/>
                        </a:lnTo>
                        <a:lnTo>
                          <a:pt x="30" y="322"/>
                        </a:lnTo>
                        <a:lnTo>
                          <a:pt x="30" y="326"/>
                        </a:lnTo>
                        <a:lnTo>
                          <a:pt x="31" y="332"/>
                        </a:lnTo>
                        <a:lnTo>
                          <a:pt x="35" y="343"/>
                        </a:lnTo>
                        <a:lnTo>
                          <a:pt x="44" y="357"/>
                        </a:lnTo>
                        <a:lnTo>
                          <a:pt x="44" y="357"/>
                        </a:lnTo>
                        <a:lnTo>
                          <a:pt x="44" y="362"/>
                        </a:lnTo>
                        <a:lnTo>
                          <a:pt x="43" y="366"/>
                        </a:lnTo>
                        <a:lnTo>
                          <a:pt x="41" y="373"/>
                        </a:lnTo>
                        <a:lnTo>
                          <a:pt x="41" y="379"/>
                        </a:lnTo>
                        <a:lnTo>
                          <a:pt x="41" y="379"/>
                        </a:lnTo>
                        <a:lnTo>
                          <a:pt x="41" y="386"/>
                        </a:lnTo>
                        <a:lnTo>
                          <a:pt x="38" y="390"/>
                        </a:lnTo>
                        <a:lnTo>
                          <a:pt x="35" y="391"/>
                        </a:lnTo>
                        <a:lnTo>
                          <a:pt x="31" y="393"/>
                        </a:lnTo>
                        <a:lnTo>
                          <a:pt x="31" y="393"/>
                        </a:lnTo>
                        <a:lnTo>
                          <a:pt x="30" y="393"/>
                        </a:lnTo>
                        <a:lnTo>
                          <a:pt x="28" y="394"/>
                        </a:lnTo>
                        <a:lnTo>
                          <a:pt x="28" y="397"/>
                        </a:lnTo>
                        <a:lnTo>
                          <a:pt x="31" y="401"/>
                        </a:lnTo>
                        <a:lnTo>
                          <a:pt x="35" y="403"/>
                        </a:lnTo>
                        <a:lnTo>
                          <a:pt x="35" y="403"/>
                        </a:lnTo>
                        <a:lnTo>
                          <a:pt x="40" y="404"/>
                        </a:lnTo>
                        <a:lnTo>
                          <a:pt x="41" y="407"/>
                        </a:lnTo>
                        <a:lnTo>
                          <a:pt x="44" y="410"/>
                        </a:lnTo>
                        <a:lnTo>
                          <a:pt x="47" y="413"/>
                        </a:lnTo>
                        <a:lnTo>
                          <a:pt x="47" y="413"/>
                        </a:lnTo>
                        <a:lnTo>
                          <a:pt x="54" y="416"/>
                        </a:lnTo>
                        <a:lnTo>
                          <a:pt x="64" y="417"/>
                        </a:lnTo>
                        <a:lnTo>
                          <a:pt x="78" y="417"/>
                        </a:lnTo>
                        <a:lnTo>
                          <a:pt x="78" y="417"/>
                        </a:lnTo>
                        <a:lnTo>
                          <a:pt x="82" y="416"/>
                        </a:lnTo>
                        <a:lnTo>
                          <a:pt x="85" y="411"/>
                        </a:lnTo>
                        <a:lnTo>
                          <a:pt x="89" y="408"/>
                        </a:lnTo>
                        <a:lnTo>
                          <a:pt x="95" y="407"/>
                        </a:lnTo>
                        <a:lnTo>
                          <a:pt x="95" y="407"/>
                        </a:lnTo>
                        <a:lnTo>
                          <a:pt x="99" y="406"/>
                        </a:lnTo>
                        <a:lnTo>
                          <a:pt x="102" y="404"/>
                        </a:lnTo>
                        <a:lnTo>
                          <a:pt x="107" y="399"/>
                        </a:lnTo>
                        <a:lnTo>
                          <a:pt x="107" y="399"/>
                        </a:lnTo>
                        <a:lnTo>
                          <a:pt x="108" y="397"/>
                        </a:lnTo>
                        <a:lnTo>
                          <a:pt x="111" y="397"/>
                        </a:lnTo>
                        <a:lnTo>
                          <a:pt x="121" y="396"/>
                        </a:lnTo>
                        <a:lnTo>
                          <a:pt x="148" y="397"/>
                        </a:lnTo>
                        <a:lnTo>
                          <a:pt x="148" y="397"/>
                        </a:lnTo>
                        <a:lnTo>
                          <a:pt x="159" y="396"/>
                        </a:lnTo>
                        <a:lnTo>
                          <a:pt x="168" y="394"/>
                        </a:lnTo>
                        <a:lnTo>
                          <a:pt x="173" y="390"/>
                        </a:lnTo>
                        <a:lnTo>
                          <a:pt x="178" y="384"/>
                        </a:lnTo>
                        <a:lnTo>
                          <a:pt x="178" y="384"/>
                        </a:lnTo>
                        <a:lnTo>
                          <a:pt x="179" y="381"/>
                        </a:lnTo>
                        <a:lnTo>
                          <a:pt x="181" y="380"/>
                        </a:lnTo>
                        <a:lnTo>
                          <a:pt x="186" y="377"/>
                        </a:lnTo>
                        <a:lnTo>
                          <a:pt x="193" y="376"/>
                        </a:lnTo>
                        <a:lnTo>
                          <a:pt x="199" y="372"/>
                        </a:lnTo>
                        <a:lnTo>
                          <a:pt x="199" y="372"/>
                        </a:lnTo>
                        <a:lnTo>
                          <a:pt x="202" y="369"/>
                        </a:lnTo>
                        <a:lnTo>
                          <a:pt x="208" y="367"/>
                        </a:lnTo>
                        <a:lnTo>
                          <a:pt x="213" y="367"/>
                        </a:lnTo>
                        <a:lnTo>
                          <a:pt x="222" y="367"/>
                        </a:lnTo>
                        <a:lnTo>
                          <a:pt x="222" y="367"/>
                        </a:lnTo>
                        <a:lnTo>
                          <a:pt x="232" y="367"/>
                        </a:lnTo>
                        <a:lnTo>
                          <a:pt x="242" y="364"/>
                        </a:lnTo>
                        <a:lnTo>
                          <a:pt x="257" y="357"/>
                        </a:lnTo>
                        <a:lnTo>
                          <a:pt x="257" y="357"/>
                        </a:lnTo>
                        <a:lnTo>
                          <a:pt x="266" y="356"/>
                        </a:lnTo>
                        <a:lnTo>
                          <a:pt x="274" y="354"/>
                        </a:lnTo>
                        <a:lnTo>
                          <a:pt x="284" y="354"/>
                        </a:lnTo>
                        <a:lnTo>
                          <a:pt x="291" y="353"/>
                        </a:lnTo>
                        <a:lnTo>
                          <a:pt x="291" y="353"/>
                        </a:lnTo>
                        <a:lnTo>
                          <a:pt x="294" y="353"/>
                        </a:lnTo>
                        <a:lnTo>
                          <a:pt x="297" y="353"/>
                        </a:lnTo>
                        <a:lnTo>
                          <a:pt x="301" y="357"/>
                        </a:lnTo>
                        <a:lnTo>
                          <a:pt x="306" y="362"/>
                        </a:lnTo>
                        <a:lnTo>
                          <a:pt x="309" y="363"/>
                        </a:lnTo>
                        <a:lnTo>
                          <a:pt x="311" y="363"/>
                        </a:lnTo>
                        <a:lnTo>
                          <a:pt x="311" y="363"/>
                        </a:lnTo>
                        <a:lnTo>
                          <a:pt x="317" y="363"/>
                        </a:lnTo>
                        <a:lnTo>
                          <a:pt x="323" y="363"/>
                        </a:lnTo>
                        <a:lnTo>
                          <a:pt x="326" y="364"/>
                        </a:lnTo>
                        <a:lnTo>
                          <a:pt x="330" y="364"/>
                        </a:lnTo>
                        <a:lnTo>
                          <a:pt x="330" y="364"/>
                        </a:lnTo>
                        <a:lnTo>
                          <a:pt x="333" y="366"/>
                        </a:lnTo>
                        <a:lnTo>
                          <a:pt x="334" y="367"/>
                        </a:lnTo>
                        <a:lnTo>
                          <a:pt x="337" y="369"/>
                        </a:lnTo>
                        <a:lnTo>
                          <a:pt x="340" y="370"/>
                        </a:lnTo>
                        <a:lnTo>
                          <a:pt x="340" y="370"/>
                        </a:lnTo>
                        <a:lnTo>
                          <a:pt x="343" y="372"/>
                        </a:lnTo>
                        <a:lnTo>
                          <a:pt x="343" y="373"/>
                        </a:lnTo>
                        <a:lnTo>
                          <a:pt x="343" y="376"/>
                        </a:lnTo>
                        <a:lnTo>
                          <a:pt x="340" y="380"/>
                        </a:lnTo>
                        <a:lnTo>
                          <a:pt x="340" y="380"/>
                        </a:lnTo>
                        <a:lnTo>
                          <a:pt x="340" y="381"/>
                        </a:lnTo>
                        <a:lnTo>
                          <a:pt x="340" y="383"/>
                        </a:lnTo>
                        <a:lnTo>
                          <a:pt x="344" y="384"/>
                        </a:lnTo>
                        <a:lnTo>
                          <a:pt x="348" y="387"/>
                        </a:lnTo>
                        <a:lnTo>
                          <a:pt x="354" y="393"/>
                        </a:lnTo>
                        <a:lnTo>
                          <a:pt x="354" y="393"/>
                        </a:lnTo>
                        <a:lnTo>
                          <a:pt x="357" y="399"/>
                        </a:lnTo>
                        <a:lnTo>
                          <a:pt x="358" y="403"/>
                        </a:lnTo>
                        <a:lnTo>
                          <a:pt x="357" y="407"/>
                        </a:lnTo>
                        <a:lnTo>
                          <a:pt x="358" y="411"/>
                        </a:lnTo>
                        <a:lnTo>
                          <a:pt x="358" y="411"/>
                        </a:lnTo>
                        <a:lnTo>
                          <a:pt x="361" y="414"/>
                        </a:lnTo>
                        <a:lnTo>
                          <a:pt x="364" y="416"/>
                        </a:lnTo>
                        <a:lnTo>
                          <a:pt x="367" y="413"/>
                        </a:lnTo>
                        <a:lnTo>
                          <a:pt x="371" y="406"/>
                        </a:lnTo>
                        <a:lnTo>
                          <a:pt x="371" y="406"/>
                        </a:lnTo>
                        <a:lnTo>
                          <a:pt x="374" y="403"/>
                        </a:lnTo>
                        <a:lnTo>
                          <a:pt x="377" y="401"/>
                        </a:lnTo>
                        <a:lnTo>
                          <a:pt x="383" y="400"/>
                        </a:lnTo>
                        <a:lnTo>
                          <a:pt x="385" y="399"/>
                        </a:lnTo>
                        <a:lnTo>
                          <a:pt x="387" y="397"/>
                        </a:lnTo>
                        <a:lnTo>
                          <a:pt x="388" y="394"/>
                        </a:lnTo>
                        <a:lnTo>
                          <a:pt x="388" y="394"/>
                        </a:lnTo>
                        <a:lnTo>
                          <a:pt x="390" y="387"/>
                        </a:lnTo>
                        <a:lnTo>
                          <a:pt x="392" y="383"/>
                        </a:lnTo>
                        <a:lnTo>
                          <a:pt x="397" y="379"/>
                        </a:lnTo>
                        <a:lnTo>
                          <a:pt x="400" y="379"/>
                        </a:lnTo>
                        <a:lnTo>
                          <a:pt x="401" y="380"/>
                        </a:lnTo>
                        <a:lnTo>
                          <a:pt x="401" y="380"/>
                        </a:lnTo>
                        <a:lnTo>
                          <a:pt x="402" y="381"/>
                        </a:lnTo>
                        <a:lnTo>
                          <a:pt x="402" y="383"/>
                        </a:lnTo>
                        <a:lnTo>
                          <a:pt x="401" y="387"/>
                        </a:lnTo>
                        <a:lnTo>
                          <a:pt x="398" y="393"/>
                        </a:lnTo>
                        <a:lnTo>
                          <a:pt x="394" y="403"/>
                        </a:lnTo>
                        <a:lnTo>
                          <a:pt x="394" y="403"/>
                        </a:lnTo>
                        <a:lnTo>
                          <a:pt x="391" y="411"/>
                        </a:lnTo>
                        <a:lnTo>
                          <a:pt x="390" y="413"/>
                        </a:lnTo>
                        <a:lnTo>
                          <a:pt x="388" y="413"/>
                        </a:lnTo>
                        <a:lnTo>
                          <a:pt x="385" y="414"/>
                        </a:lnTo>
                        <a:lnTo>
                          <a:pt x="385" y="414"/>
                        </a:lnTo>
                        <a:lnTo>
                          <a:pt x="384" y="416"/>
                        </a:lnTo>
                        <a:lnTo>
                          <a:pt x="384" y="416"/>
                        </a:lnTo>
                        <a:lnTo>
                          <a:pt x="385" y="417"/>
                        </a:lnTo>
                        <a:lnTo>
                          <a:pt x="387" y="418"/>
                        </a:lnTo>
                        <a:lnTo>
                          <a:pt x="391" y="420"/>
                        </a:lnTo>
                        <a:lnTo>
                          <a:pt x="397" y="418"/>
                        </a:lnTo>
                        <a:lnTo>
                          <a:pt x="398" y="417"/>
                        </a:lnTo>
                        <a:lnTo>
                          <a:pt x="400" y="414"/>
                        </a:lnTo>
                        <a:lnTo>
                          <a:pt x="400" y="414"/>
                        </a:lnTo>
                        <a:lnTo>
                          <a:pt x="400" y="408"/>
                        </a:lnTo>
                        <a:lnTo>
                          <a:pt x="401" y="406"/>
                        </a:lnTo>
                        <a:lnTo>
                          <a:pt x="402" y="404"/>
                        </a:lnTo>
                        <a:lnTo>
                          <a:pt x="404" y="406"/>
                        </a:lnTo>
                        <a:lnTo>
                          <a:pt x="408" y="408"/>
                        </a:lnTo>
                        <a:lnTo>
                          <a:pt x="408" y="408"/>
                        </a:lnTo>
                        <a:lnTo>
                          <a:pt x="410" y="411"/>
                        </a:lnTo>
                        <a:lnTo>
                          <a:pt x="411" y="414"/>
                        </a:lnTo>
                        <a:lnTo>
                          <a:pt x="410" y="420"/>
                        </a:lnTo>
                        <a:lnTo>
                          <a:pt x="407" y="424"/>
                        </a:lnTo>
                        <a:lnTo>
                          <a:pt x="407" y="427"/>
                        </a:lnTo>
                        <a:lnTo>
                          <a:pt x="407" y="427"/>
                        </a:lnTo>
                        <a:lnTo>
                          <a:pt x="408" y="428"/>
                        </a:lnTo>
                        <a:lnTo>
                          <a:pt x="411" y="428"/>
                        </a:lnTo>
                        <a:lnTo>
                          <a:pt x="415" y="427"/>
                        </a:lnTo>
                        <a:lnTo>
                          <a:pt x="418" y="426"/>
                        </a:lnTo>
                        <a:lnTo>
                          <a:pt x="418" y="426"/>
                        </a:lnTo>
                        <a:lnTo>
                          <a:pt x="421" y="427"/>
                        </a:lnTo>
                        <a:lnTo>
                          <a:pt x="422" y="428"/>
                        </a:lnTo>
                        <a:lnTo>
                          <a:pt x="428" y="434"/>
                        </a:lnTo>
                        <a:lnTo>
                          <a:pt x="431" y="441"/>
                        </a:lnTo>
                        <a:lnTo>
                          <a:pt x="431" y="448"/>
                        </a:lnTo>
                        <a:lnTo>
                          <a:pt x="431" y="448"/>
                        </a:lnTo>
                        <a:lnTo>
                          <a:pt x="431" y="454"/>
                        </a:lnTo>
                        <a:lnTo>
                          <a:pt x="431" y="460"/>
                        </a:lnTo>
                        <a:lnTo>
                          <a:pt x="434" y="464"/>
                        </a:lnTo>
                        <a:lnTo>
                          <a:pt x="439" y="468"/>
                        </a:lnTo>
                        <a:lnTo>
                          <a:pt x="439" y="468"/>
                        </a:lnTo>
                        <a:lnTo>
                          <a:pt x="447" y="473"/>
                        </a:lnTo>
                        <a:lnTo>
                          <a:pt x="449" y="475"/>
                        </a:lnTo>
                        <a:lnTo>
                          <a:pt x="452" y="475"/>
                        </a:lnTo>
                        <a:lnTo>
                          <a:pt x="457" y="475"/>
                        </a:lnTo>
                        <a:lnTo>
                          <a:pt x="457" y="475"/>
                        </a:lnTo>
                        <a:lnTo>
                          <a:pt x="465" y="477"/>
                        </a:lnTo>
                        <a:lnTo>
                          <a:pt x="474" y="480"/>
                        </a:lnTo>
                        <a:lnTo>
                          <a:pt x="482" y="484"/>
                        </a:lnTo>
                        <a:lnTo>
                          <a:pt x="489" y="487"/>
                        </a:lnTo>
                        <a:lnTo>
                          <a:pt x="489" y="487"/>
                        </a:lnTo>
                        <a:lnTo>
                          <a:pt x="491" y="488"/>
                        </a:lnTo>
                        <a:lnTo>
                          <a:pt x="494" y="488"/>
                        </a:lnTo>
                        <a:lnTo>
                          <a:pt x="499" y="487"/>
                        </a:lnTo>
                        <a:lnTo>
                          <a:pt x="505" y="481"/>
                        </a:lnTo>
                        <a:lnTo>
                          <a:pt x="509" y="475"/>
                        </a:lnTo>
                        <a:lnTo>
                          <a:pt x="509" y="475"/>
                        </a:lnTo>
                        <a:lnTo>
                          <a:pt x="511" y="473"/>
                        </a:lnTo>
                        <a:lnTo>
                          <a:pt x="512" y="473"/>
                        </a:lnTo>
                        <a:lnTo>
                          <a:pt x="513" y="473"/>
                        </a:lnTo>
                        <a:lnTo>
                          <a:pt x="515" y="473"/>
                        </a:lnTo>
                        <a:lnTo>
                          <a:pt x="518" y="475"/>
                        </a:lnTo>
                        <a:lnTo>
                          <a:pt x="516" y="477"/>
                        </a:lnTo>
                        <a:lnTo>
                          <a:pt x="516" y="478"/>
                        </a:lnTo>
                        <a:lnTo>
                          <a:pt x="516" y="478"/>
                        </a:lnTo>
                        <a:lnTo>
                          <a:pt x="515" y="480"/>
                        </a:lnTo>
                        <a:lnTo>
                          <a:pt x="513" y="481"/>
                        </a:lnTo>
                        <a:lnTo>
                          <a:pt x="515" y="484"/>
                        </a:lnTo>
                        <a:lnTo>
                          <a:pt x="518" y="485"/>
                        </a:lnTo>
                        <a:lnTo>
                          <a:pt x="518" y="484"/>
                        </a:lnTo>
                        <a:lnTo>
                          <a:pt x="519" y="482"/>
                        </a:lnTo>
                        <a:lnTo>
                          <a:pt x="519" y="482"/>
                        </a:lnTo>
                        <a:lnTo>
                          <a:pt x="521" y="478"/>
                        </a:lnTo>
                        <a:lnTo>
                          <a:pt x="522" y="477"/>
                        </a:lnTo>
                        <a:lnTo>
                          <a:pt x="523" y="480"/>
                        </a:lnTo>
                        <a:lnTo>
                          <a:pt x="523" y="480"/>
                        </a:lnTo>
                        <a:lnTo>
                          <a:pt x="525" y="482"/>
                        </a:lnTo>
                        <a:lnTo>
                          <a:pt x="528" y="485"/>
                        </a:lnTo>
                        <a:lnTo>
                          <a:pt x="530" y="487"/>
                        </a:lnTo>
                        <a:lnTo>
                          <a:pt x="533" y="490"/>
                        </a:lnTo>
                        <a:lnTo>
                          <a:pt x="533" y="490"/>
                        </a:lnTo>
                        <a:lnTo>
                          <a:pt x="538" y="494"/>
                        </a:lnTo>
                        <a:lnTo>
                          <a:pt x="539" y="495"/>
                        </a:lnTo>
                        <a:lnTo>
                          <a:pt x="539" y="494"/>
                        </a:lnTo>
                        <a:lnTo>
                          <a:pt x="539" y="494"/>
                        </a:lnTo>
                        <a:lnTo>
                          <a:pt x="539" y="491"/>
                        </a:lnTo>
                        <a:lnTo>
                          <a:pt x="540" y="488"/>
                        </a:lnTo>
                        <a:lnTo>
                          <a:pt x="542" y="487"/>
                        </a:lnTo>
                        <a:lnTo>
                          <a:pt x="546" y="484"/>
                        </a:lnTo>
                        <a:lnTo>
                          <a:pt x="546" y="484"/>
                        </a:lnTo>
                        <a:lnTo>
                          <a:pt x="553" y="480"/>
                        </a:lnTo>
                        <a:lnTo>
                          <a:pt x="562" y="474"/>
                        </a:lnTo>
                        <a:lnTo>
                          <a:pt x="562" y="474"/>
                        </a:lnTo>
                        <a:lnTo>
                          <a:pt x="565" y="471"/>
                        </a:lnTo>
                        <a:lnTo>
                          <a:pt x="569" y="471"/>
                        </a:lnTo>
                        <a:lnTo>
                          <a:pt x="579" y="468"/>
                        </a:lnTo>
                        <a:lnTo>
                          <a:pt x="595" y="467"/>
                        </a:lnTo>
                        <a:lnTo>
                          <a:pt x="595" y="467"/>
                        </a:lnTo>
                        <a:lnTo>
                          <a:pt x="596" y="464"/>
                        </a:lnTo>
                        <a:lnTo>
                          <a:pt x="597" y="455"/>
                        </a:lnTo>
                        <a:lnTo>
                          <a:pt x="600" y="436"/>
                        </a:lnTo>
                        <a:lnTo>
                          <a:pt x="600" y="436"/>
                        </a:lnTo>
                        <a:lnTo>
                          <a:pt x="602" y="428"/>
                        </a:lnTo>
                        <a:lnTo>
                          <a:pt x="606" y="423"/>
                        </a:lnTo>
                        <a:lnTo>
                          <a:pt x="610" y="417"/>
                        </a:lnTo>
                        <a:lnTo>
                          <a:pt x="612" y="410"/>
                        </a:lnTo>
                        <a:lnTo>
                          <a:pt x="612" y="410"/>
                        </a:lnTo>
                        <a:lnTo>
                          <a:pt x="614" y="400"/>
                        </a:lnTo>
                        <a:lnTo>
                          <a:pt x="620" y="389"/>
                        </a:lnTo>
                        <a:lnTo>
                          <a:pt x="626" y="380"/>
                        </a:lnTo>
                        <a:lnTo>
                          <a:pt x="629" y="376"/>
                        </a:lnTo>
                        <a:lnTo>
                          <a:pt x="629" y="376"/>
                        </a:lnTo>
                        <a:lnTo>
                          <a:pt x="634" y="373"/>
                        </a:lnTo>
                        <a:lnTo>
                          <a:pt x="637" y="370"/>
                        </a:lnTo>
                        <a:lnTo>
                          <a:pt x="639" y="364"/>
                        </a:lnTo>
                        <a:lnTo>
                          <a:pt x="639" y="364"/>
                        </a:lnTo>
                        <a:lnTo>
                          <a:pt x="640" y="360"/>
                        </a:lnTo>
                        <a:lnTo>
                          <a:pt x="643" y="354"/>
                        </a:lnTo>
                        <a:lnTo>
                          <a:pt x="646" y="349"/>
                        </a:lnTo>
                        <a:lnTo>
                          <a:pt x="647" y="343"/>
                        </a:lnTo>
                        <a:lnTo>
                          <a:pt x="647" y="343"/>
                        </a:lnTo>
                        <a:lnTo>
                          <a:pt x="649" y="336"/>
                        </a:lnTo>
                        <a:lnTo>
                          <a:pt x="650" y="330"/>
                        </a:lnTo>
                        <a:lnTo>
                          <a:pt x="651" y="326"/>
                        </a:lnTo>
                        <a:lnTo>
                          <a:pt x="651" y="322"/>
                        </a:lnTo>
                        <a:lnTo>
                          <a:pt x="651" y="322"/>
                        </a:lnTo>
                        <a:lnTo>
                          <a:pt x="650" y="316"/>
                        </a:lnTo>
                        <a:lnTo>
                          <a:pt x="650" y="310"/>
                        </a:lnTo>
                        <a:lnTo>
                          <a:pt x="653" y="306"/>
                        </a:lnTo>
                        <a:lnTo>
                          <a:pt x="653" y="306"/>
                        </a:lnTo>
                        <a:lnTo>
                          <a:pt x="654" y="305"/>
                        </a:lnTo>
                        <a:lnTo>
                          <a:pt x="654" y="302"/>
                        </a:lnTo>
                        <a:lnTo>
                          <a:pt x="654" y="298"/>
                        </a:lnTo>
                        <a:lnTo>
                          <a:pt x="653" y="295"/>
                        </a:lnTo>
                        <a:lnTo>
                          <a:pt x="653" y="293"/>
                        </a:lnTo>
                        <a:lnTo>
                          <a:pt x="654" y="292"/>
                        </a:lnTo>
                        <a:lnTo>
                          <a:pt x="654" y="292"/>
                        </a:lnTo>
                        <a:close/>
                        <a:moveTo>
                          <a:pt x="538" y="534"/>
                        </a:moveTo>
                        <a:lnTo>
                          <a:pt x="538" y="534"/>
                        </a:lnTo>
                        <a:lnTo>
                          <a:pt x="530" y="532"/>
                        </a:lnTo>
                        <a:lnTo>
                          <a:pt x="522" y="529"/>
                        </a:lnTo>
                        <a:lnTo>
                          <a:pt x="515" y="527"/>
                        </a:lnTo>
                        <a:lnTo>
                          <a:pt x="511" y="525"/>
                        </a:lnTo>
                        <a:lnTo>
                          <a:pt x="511" y="525"/>
                        </a:lnTo>
                        <a:lnTo>
                          <a:pt x="511" y="527"/>
                        </a:lnTo>
                        <a:lnTo>
                          <a:pt x="511" y="529"/>
                        </a:lnTo>
                        <a:lnTo>
                          <a:pt x="515" y="539"/>
                        </a:lnTo>
                        <a:lnTo>
                          <a:pt x="519" y="549"/>
                        </a:lnTo>
                        <a:lnTo>
                          <a:pt x="519" y="554"/>
                        </a:lnTo>
                        <a:lnTo>
                          <a:pt x="518" y="558"/>
                        </a:lnTo>
                        <a:lnTo>
                          <a:pt x="518" y="558"/>
                        </a:lnTo>
                        <a:lnTo>
                          <a:pt x="518" y="561"/>
                        </a:lnTo>
                        <a:lnTo>
                          <a:pt x="519" y="564"/>
                        </a:lnTo>
                        <a:lnTo>
                          <a:pt x="525" y="572"/>
                        </a:lnTo>
                        <a:lnTo>
                          <a:pt x="533" y="579"/>
                        </a:lnTo>
                        <a:lnTo>
                          <a:pt x="539" y="582"/>
                        </a:lnTo>
                        <a:lnTo>
                          <a:pt x="539" y="582"/>
                        </a:lnTo>
                        <a:lnTo>
                          <a:pt x="543" y="582"/>
                        </a:lnTo>
                        <a:lnTo>
                          <a:pt x="545" y="579"/>
                        </a:lnTo>
                        <a:lnTo>
                          <a:pt x="546" y="576"/>
                        </a:lnTo>
                        <a:lnTo>
                          <a:pt x="549" y="576"/>
                        </a:lnTo>
                        <a:lnTo>
                          <a:pt x="549" y="576"/>
                        </a:lnTo>
                        <a:lnTo>
                          <a:pt x="550" y="575"/>
                        </a:lnTo>
                        <a:lnTo>
                          <a:pt x="552" y="574"/>
                        </a:lnTo>
                        <a:lnTo>
                          <a:pt x="552" y="568"/>
                        </a:lnTo>
                        <a:lnTo>
                          <a:pt x="552" y="568"/>
                        </a:lnTo>
                        <a:lnTo>
                          <a:pt x="552" y="566"/>
                        </a:lnTo>
                        <a:lnTo>
                          <a:pt x="553" y="566"/>
                        </a:lnTo>
                        <a:lnTo>
                          <a:pt x="556" y="568"/>
                        </a:lnTo>
                        <a:lnTo>
                          <a:pt x="558" y="569"/>
                        </a:lnTo>
                        <a:lnTo>
                          <a:pt x="562" y="569"/>
                        </a:lnTo>
                        <a:lnTo>
                          <a:pt x="562" y="569"/>
                        </a:lnTo>
                        <a:lnTo>
                          <a:pt x="562" y="568"/>
                        </a:lnTo>
                        <a:lnTo>
                          <a:pt x="563" y="566"/>
                        </a:lnTo>
                        <a:lnTo>
                          <a:pt x="563" y="559"/>
                        </a:lnTo>
                        <a:lnTo>
                          <a:pt x="563" y="555"/>
                        </a:lnTo>
                        <a:lnTo>
                          <a:pt x="565" y="552"/>
                        </a:lnTo>
                        <a:lnTo>
                          <a:pt x="566" y="552"/>
                        </a:lnTo>
                        <a:lnTo>
                          <a:pt x="566" y="552"/>
                        </a:lnTo>
                        <a:lnTo>
                          <a:pt x="567" y="551"/>
                        </a:lnTo>
                        <a:lnTo>
                          <a:pt x="569" y="549"/>
                        </a:lnTo>
                        <a:lnTo>
                          <a:pt x="569" y="542"/>
                        </a:lnTo>
                        <a:lnTo>
                          <a:pt x="565" y="528"/>
                        </a:lnTo>
                        <a:lnTo>
                          <a:pt x="565" y="528"/>
                        </a:lnTo>
                        <a:lnTo>
                          <a:pt x="563" y="527"/>
                        </a:lnTo>
                        <a:lnTo>
                          <a:pt x="562" y="525"/>
                        </a:lnTo>
                        <a:lnTo>
                          <a:pt x="555" y="528"/>
                        </a:lnTo>
                        <a:lnTo>
                          <a:pt x="546" y="531"/>
                        </a:lnTo>
                        <a:lnTo>
                          <a:pt x="538" y="534"/>
                        </a:lnTo>
                        <a:lnTo>
                          <a:pt x="538" y="5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grpSp>
            <p:nvGrpSpPr>
              <p:cNvPr id="622" name="Group 621">
                <a:extLst>
                  <a:ext uri="{FF2B5EF4-FFF2-40B4-BE49-F238E27FC236}">
                    <a16:creationId xmlns:a16="http://schemas.microsoft.com/office/drawing/2014/main" id="{24D05DA1-DBB9-A92B-FFC5-12C803434D97}"/>
                  </a:ext>
                </a:extLst>
              </p:cNvPr>
              <p:cNvGrpSpPr/>
              <p:nvPr/>
            </p:nvGrpSpPr>
            <p:grpSpPr>
              <a:xfrm>
                <a:off x="3905069" y="665045"/>
                <a:ext cx="4938916" cy="4353069"/>
                <a:chOff x="3905069" y="665045"/>
                <a:chExt cx="4938916" cy="4353069"/>
              </a:xfrm>
              <a:grpFill/>
            </p:grpSpPr>
            <p:grpSp>
              <p:nvGrpSpPr>
                <p:cNvPr id="623" name="Group 622">
                  <a:extLst>
                    <a:ext uri="{FF2B5EF4-FFF2-40B4-BE49-F238E27FC236}">
                      <a16:creationId xmlns:a16="http://schemas.microsoft.com/office/drawing/2014/main" id="{628F5F5E-083C-1D2C-8A94-E803E576D1D2}"/>
                    </a:ext>
                  </a:extLst>
                </p:cNvPr>
                <p:cNvGrpSpPr/>
                <p:nvPr/>
              </p:nvGrpSpPr>
              <p:grpSpPr>
                <a:xfrm>
                  <a:off x="3905069" y="665045"/>
                  <a:ext cx="3305934" cy="4353069"/>
                  <a:chOff x="3905069" y="665045"/>
                  <a:chExt cx="3305934" cy="4353069"/>
                </a:xfrm>
                <a:grpFill/>
              </p:grpSpPr>
              <p:grpSp>
                <p:nvGrpSpPr>
                  <p:cNvPr id="636" name="South America">
                    <a:extLst>
                      <a:ext uri="{FF2B5EF4-FFF2-40B4-BE49-F238E27FC236}">
                        <a16:creationId xmlns:a16="http://schemas.microsoft.com/office/drawing/2014/main" id="{2989DA78-115C-FC5D-5C05-07076918943F}"/>
                      </a:ext>
                    </a:extLst>
                  </p:cNvPr>
                  <p:cNvGrpSpPr/>
                  <p:nvPr/>
                </p:nvGrpSpPr>
                <p:grpSpPr>
                  <a:xfrm>
                    <a:off x="6051616" y="3156023"/>
                    <a:ext cx="1159387" cy="1862091"/>
                    <a:chOff x="2375963" y="4012413"/>
                    <a:chExt cx="1115745" cy="1792073"/>
                  </a:xfrm>
                  <a:grpFill/>
                </p:grpSpPr>
                <p:sp>
                  <p:nvSpPr>
                    <p:cNvPr id="640" name="Trinidad and Tobago">
                      <a:extLst>
                        <a:ext uri="{FF2B5EF4-FFF2-40B4-BE49-F238E27FC236}">
                          <a16:creationId xmlns:a16="http://schemas.microsoft.com/office/drawing/2014/main" id="{E806B01E-6668-51FB-90AC-1E0069FB5674}"/>
                        </a:ext>
                      </a:extLst>
                    </p:cNvPr>
                    <p:cNvSpPr>
                      <a:spLocks/>
                    </p:cNvSpPr>
                    <p:nvPr/>
                  </p:nvSpPr>
                  <p:spPr bwMode="auto">
                    <a:xfrm>
                      <a:off x="2842133" y="4055217"/>
                      <a:ext cx="23676" cy="16278"/>
                    </a:xfrm>
                    <a:custGeom>
                      <a:avLst/>
                      <a:gdLst/>
                      <a:ahLst/>
                      <a:cxnLst>
                        <a:cxn ang="0">
                          <a:pos x="2" y="11"/>
                        </a:cxn>
                        <a:cxn ang="0">
                          <a:pos x="2" y="11"/>
                        </a:cxn>
                        <a:cxn ang="0">
                          <a:pos x="2" y="10"/>
                        </a:cxn>
                        <a:cxn ang="0">
                          <a:pos x="2" y="7"/>
                        </a:cxn>
                        <a:cxn ang="0">
                          <a:pos x="3" y="6"/>
                        </a:cxn>
                        <a:cxn ang="0">
                          <a:pos x="2" y="4"/>
                        </a:cxn>
                        <a:cxn ang="0">
                          <a:pos x="2" y="4"/>
                        </a:cxn>
                        <a:cxn ang="0">
                          <a:pos x="0" y="3"/>
                        </a:cxn>
                        <a:cxn ang="0">
                          <a:pos x="2" y="1"/>
                        </a:cxn>
                        <a:cxn ang="0">
                          <a:pos x="5" y="0"/>
                        </a:cxn>
                        <a:cxn ang="0">
                          <a:pos x="9" y="0"/>
                        </a:cxn>
                        <a:cxn ang="0">
                          <a:pos x="13" y="0"/>
                        </a:cxn>
                        <a:cxn ang="0">
                          <a:pos x="13" y="0"/>
                        </a:cxn>
                        <a:cxn ang="0">
                          <a:pos x="16" y="3"/>
                        </a:cxn>
                        <a:cxn ang="0">
                          <a:pos x="16" y="6"/>
                        </a:cxn>
                        <a:cxn ang="0">
                          <a:pos x="16" y="8"/>
                        </a:cxn>
                        <a:cxn ang="0">
                          <a:pos x="15" y="10"/>
                        </a:cxn>
                        <a:cxn ang="0">
                          <a:pos x="15" y="10"/>
                        </a:cxn>
                        <a:cxn ang="0">
                          <a:pos x="7" y="11"/>
                        </a:cxn>
                        <a:cxn ang="0">
                          <a:pos x="5" y="11"/>
                        </a:cxn>
                        <a:cxn ang="0">
                          <a:pos x="2" y="11"/>
                        </a:cxn>
                        <a:cxn ang="0">
                          <a:pos x="2" y="11"/>
                        </a:cxn>
                      </a:cxnLst>
                      <a:rect l="0" t="0" r="r" b="b"/>
                      <a:pathLst>
                        <a:path w="16" h="11">
                          <a:moveTo>
                            <a:pt x="2" y="11"/>
                          </a:moveTo>
                          <a:lnTo>
                            <a:pt x="2" y="11"/>
                          </a:lnTo>
                          <a:lnTo>
                            <a:pt x="2" y="10"/>
                          </a:lnTo>
                          <a:lnTo>
                            <a:pt x="2" y="7"/>
                          </a:lnTo>
                          <a:lnTo>
                            <a:pt x="3" y="6"/>
                          </a:lnTo>
                          <a:lnTo>
                            <a:pt x="2" y="4"/>
                          </a:lnTo>
                          <a:lnTo>
                            <a:pt x="2" y="4"/>
                          </a:lnTo>
                          <a:lnTo>
                            <a:pt x="0" y="3"/>
                          </a:lnTo>
                          <a:lnTo>
                            <a:pt x="2" y="1"/>
                          </a:lnTo>
                          <a:lnTo>
                            <a:pt x="5" y="0"/>
                          </a:lnTo>
                          <a:lnTo>
                            <a:pt x="9" y="0"/>
                          </a:lnTo>
                          <a:lnTo>
                            <a:pt x="13" y="0"/>
                          </a:lnTo>
                          <a:lnTo>
                            <a:pt x="13" y="0"/>
                          </a:lnTo>
                          <a:lnTo>
                            <a:pt x="16" y="3"/>
                          </a:lnTo>
                          <a:lnTo>
                            <a:pt x="16" y="6"/>
                          </a:lnTo>
                          <a:lnTo>
                            <a:pt x="16" y="8"/>
                          </a:lnTo>
                          <a:lnTo>
                            <a:pt x="15" y="10"/>
                          </a:lnTo>
                          <a:lnTo>
                            <a:pt x="15" y="10"/>
                          </a:lnTo>
                          <a:lnTo>
                            <a:pt x="7" y="11"/>
                          </a:lnTo>
                          <a:lnTo>
                            <a:pt x="5" y="11"/>
                          </a:lnTo>
                          <a:lnTo>
                            <a:pt x="2" y="11"/>
                          </a:lnTo>
                          <a:lnTo>
                            <a:pt x="2"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41" name="Suriname">
                      <a:extLst>
                        <a:ext uri="{FF2B5EF4-FFF2-40B4-BE49-F238E27FC236}">
                          <a16:creationId xmlns:a16="http://schemas.microsoft.com/office/drawing/2014/main" id="{3108AF20-6A27-7A87-42CA-42CAA181D640}"/>
                        </a:ext>
                      </a:extLst>
                    </p:cNvPr>
                    <p:cNvSpPr>
                      <a:spLocks/>
                    </p:cNvSpPr>
                    <p:nvPr/>
                  </p:nvSpPr>
                  <p:spPr bwMode="auto">
                    <a:xfrm>
                      <a:off x="2935360" y="4164720"/>
                      <a:ext cx="99146" cy="105065"/>
                    </a:xfrm>
                    <a:custGeom>
                      <a:avLst/>
                      <a:gdLst/>
                      <a:ahLst/>
                      <a:cxnLst>
                        <a:cxn ang="0">
                          <a:pos x="14" y="14"/>
                        </a:cxn>
                        <a:cxn ang="0">
                          <a:pos x="13" y="18"/>
                        </a:cxn>
                        <a:cxn ang="0">
                          <a:pos x="7" y="21"/>
                        </a:cxn>
                        <a:cxn ang="0">
                          <a:pos x="6" y="21"/>
                        </a:cxn>
                        <a:cxn ang="0">
                          <a:pos x="3" y="27"/>
                        </a:cxn>
                        <a:cxn ang="0">
                          <a:pos x="0" y="35"/>
                        </a:cxn>
                        <a:cxn ang="0">
                          <a:pos x="0" y="37"/>
                        </a:cxn>
                        <a:cxn ang="0">
                          <a:pos x="6" y="42"/>
                        </a:cxn>
                        <a:cxn ang="0">
                          <a:pos x="14" y="51"/>
                        </a:cxn>
                        <a:cxn ang="0">
                          <a:pos x="23" y="70"/>
                        </a:cxn>
                        <a:cxn ang="0">
                          <a:pos x="27" y="71"/>
                        </a:cxn>
                        <a:cxn ang="0">
                          <a:pos x="31" y="70"/>
                        </a:cxn>
                        <a:cxn ang="0">
                          <a:pos x="34" y="64"/>
                        </a:cxn>
                        <a:cxn ang="0">
                          <a:pos x="36" y="60"/>
                        </a:cxn>
                        <a:cxn ang="0">
                          <a:pos x="38" y="60"/>
                        </a:cxn>
                        <a:cxn ang="0">
                          <a:pos x="53" y="60"/>
                        </a:cxn>
                        <a:cxn ang="0">
                          <a:pos x="55" y="61"/>
                        </a:cxn>
                        <a:cxn ang="0">
                          <a:pos x="57" y="62"/>
                        </a:cxn>
                        <a:cxn ang="0">
                          <a:pos x="63" y="55"/>
                        </a:cxn>
                        <a:cxn ang="0">
                          <a:pos x="63" y="40"/>
                        </a:cxn>
                        <a:cxn ang="0">
                          <a:pos x="60" y="34"/>
                        </a:cxn>
                        <a:cxn ang="0">
                          <a:pos x="60" y="23"/>
                        </a:cxn>
                        <a:cxn ang="0">
                          <a:pos x="63" y="15"/>
                        </a:cxn>
                        <a:cxn ang="0">
                          <a:pos x="67" y="7"/>
                        </a:cxn>
                        <a:cxn ang="0">
                          <a:pos x="58" y="4"/>
                        </a:cxn>
                        <a:cxn ang="0">
                          <a:pos x="50" y="3"/>
                        </a:cxn>
                        <a:cxn ang="0">
                          <a:pos x="33" y="6"/>
                        </a:cxn>
                        <a:cxn ang="0">
                          <a:pos x="30" y="3"/>
                        </a:cxn>
                        <a:cxn ang="0">
                          <a:pos x="27" y="1"/>
                        </a:cxn>
                        <a:cxn ang="0">
                          <a:pos x="21" y="1"/>
                        </a:cxn>
                        <a:cxn ang="0">
                          <a:pos x="17" y="3"/>
                        </a:cxn>
                        <a:cxn ang="0">
                          <a:pos x="16" y="3"/>
                        </a:cxn>
                        <a:cxn ang="0">
                          <a:pos x="14" y="14"/>
                        </a:cxn>
                      </a:cxnLst>
                      <a:rect l="0" t="0" r="r" b="b"/>
                      <a:pathLst>
                        <a:path w="67" h="71">
                          <a:moveTo>
                            <a:pt x="14" y="14"/>
                          </a:moveTo>
                          <a:lnTo>
                            <a:pt x="14" y="14"/>
                          </a:lnTo>
                          <a:lnTo>
                            <a:pt x="14" y="17"/>
                          </a:lnTo>
                          <a:lnTo>
                            <a:pt x="13" y="18"/>
                          </a:lnTo>
                          <a:lnTo>
                            <a:pt x="10" y="20"/>
                          </a:lnTo>
                          <a:lnTo>
                            <a:pt x="7" y="21"/>
                          </a:lnTo>
                          <a:lnTo>
                            <a:pt x="7" y="21"/>
                          </a:lnTo>
                          <a:lnTo>
                            <a:pt x="6" y="21"/>
                          </a:lnTo>
                          <a:lnTo>
                            <a:pt x="4" y="23"/>
                          </a:lnTo>
                          <a:lnTo>
                            <a:pt x="3" y="27"/>
                          </a:lnTo>
                          <a:lnTo>
                            <a:pt x="1" y="31"/>
                          </a:lnTo>
                          <a:lnTo>
                            <a:pt x="0" y="35"/>
                          </a:lnTo>
                          <a:lnTo>
                            <a:pt x="0" y="35"/>
                          </a:lnTo>
                          <a:lnTo>
                            <a:pt x="0" y="37"/>
                          </a:lnTo>
                          <a:lnTo>
                            <a:pt x="1" y="38"/>
                          </a:lnTo>
                          <a:lnTo>
                            <a:pt x="6" y="42"/>
                          </a:lnTo>
                          <a:lnTo>
                            <a:pt x="10" y="47"/>
                          </a:lnTo>
                          <a:lnTo>
                            <a:pt x="14" y="51"/>
                          </a:lnTo>
                          <a:lnTo>
                            <a:pt x="14" y="51"/>
                          </a:lnTo>
                          <a:lnTo>
                            <a:pt x="23" y="70"/>
                          </a:lnTo>
                          <a:lnTo>
                            <a:pt x="23" y="70"/>
                          </a:lnTo>
                          <a:lnTo>
                            <a:pt x="27" y="71"/>
                          </a:lnTo>
                          <a:lnTo>
                            <a:pt x="31" y="70"/>
                          </a:lnTo>
                          <a:lnTo>
                            <a:pt x="31" y="70"/>
                          </a:lnTo>
                          <a:lnTo>
                            <a:pt x="33" y="68"/>
                          </a:lnTo>
                          <a:lnTo>
                            <a:pt x="34" y="64"/>
                          </a:lnTo>
                          <a:lnTo>
                            <a:pt x="34" y="61"/>
                          </a:lnTo>
                          <a:lnTo>
                            <a:pt x="36" y="60"/>
                          </a:lnTo>
                          <a:lnTo>
                            <a:pt x="38" y="60"/>
                          </a:lnTo>
                          <a:lnTo>
                            <a:pt x="38" y="60"/>
                          </a:lnTo>
                          <a:lnTo>
                            <a:pt x="48" y="60"/>
                          </a:lnTo>
                          <a:lnTo>
                            <a:pt x="53" y="60"/>
                          </a:lnTo>
                          <a:lnTo>
                            <a:pt x="55" y="61"/>
                          </a:lnTo>
                          <a:lnTo>
                            <a:pt x="55" y="61"/>
                          </a:lnTo>
                          <a:lnTo>
                            <a:pt x="57" y="62"/>
                          </a:lnTo>
                          <a:lnTo>
                            <a:pt x="57" y="62"/>
                          </a:lnTo>
                          <a:lnTo>
                            <a:pt x="63" y="55"/>
                          </a:lnTo>
                          <a:lnTo>
                            <a:pt x="63" y="55"/>
                          </a:lnTo>
                          <a:lnTo>
                            <a:pt x="63" y="47"/>
                          </a:lnTo>
                          <a:lnTo>
                            <a:pt x="63" y="40"/>
                          </a:lnTo>
                          <a:lnTo>
                            <a:pt x="60" y="34"/>
                          </a:lnTo>
                          <a:lnTo>
                            <a:pt x="60" y="34"/>
                          </a:lnTo>
                          <a:lnTo>
                            <a:pt x="60" y="28"/>
                          </a:lnTo>
                          <a:lnTo>
                            <a:pt x="60" y="23"/>
                          </a:lnTo>
                          <a:lnTo>
                            <a:pt x="61" y="18"/>
                          </a:lnTo>
                          <a:lnTo>
                            <a:pt x="63" y="15"/>
                          </a:lnTo>
                          <a:lnTo>
                            <a:pt x="63" y="15"/>
                          </a:lnTo>
                          <a:lnTo>
                            <a:pt x="67" y="7"/>
                          </a:lnTo>
                          <a:lnTo>
                            <a:pt x="67" y="7"/>
                          </a:lnTo>
                          <a:lnTo>
                            <a:pt x="58" y="4"/>
                          </a:lnTo>
                          <a:lnTo>
                            <a:pt x="50" y="3"/>
                          </a:lnTo>
                          <a:lnTo>
                            <a:pt x="50" y="3"/>
                          </a:lnTo>
                          <a:lnTo>
                            <a:pt x="38" y="6"/>
                          </a:lnTo>
                          <a:lnTo>
                            <a:pt x="33" y="6"/>
                          </a:lnTo>
                          <a:lnTo>
                            <a:pt x="31" y="4"/>
                          </a:lnTo>
                          <a:lnTo>
                            <a:pt x="30" y="3"/>
                          </a:lnTo>
                          <a:lnTo>
                            <a:pt x="30" y="3"/>
                          </a:lnTo>
                          <a:lnTo>
                            <a:pt x="27" y="1"/>
                          </a:lnTo>
                          <a:lnTo>
                            <a:pt x="24" y="0"/>
                          </a:lnTo>
                          <a:lnTo>
                            <a:pt x="21" y="1"/>
                          </a:lnTo>
                          <a:lnTo>
                            <a:pt x="17" y="3"/>
                          </a:lnTo>
                          <a:lnTo>
                            <a:pt x="17" y="3"/>
                          </a:lnTo>
                          <a:lnTo>
                            <a:pt x="16" y="3"/>
                          </a:lnTo>
                          <a:lnTo>
                            <a:pt x="16" y="3"/>
                          </a:lnTo>
                          <a:lnTo>
                            <a:pt x="14" y="10"/>
                          </a:lnTo>
                          <a:lnTo>
                            <a:pt x="14" y="14"/>
                          </a:lnTo>
                          <a:lnTo>
                            <a:pt x="1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42" name="French Guiana">
                      <a:extLst>
                        <a:ext uri="{FF2B5EF4-FFF2-40B4-BE49-F238E27FC236}">
                          <a16:creationId xmlns:a16="http://schemas.microsoft.com/office/drawing/2014/main" id="{F6B6D0FE-4323-7112-AD10-1553DC3D3E2C}"/>
                        </a:ext>
                      </a:extLst>
                    </p:cNvPr>
                    <p:cNvSpPr>
                      <a:spLocks/>
                    </p:cNvSpPr>
                    <p:nvPr/>
                  </p:nvSpPr>
                  <p:spPr bwMode="auto">
                    <a:xfrm>
                      <a:off x="3019708" y="4175080"/>
                      <a:ext cx="75470" cy="88787"/>
                    </a:xfrm>
                    <a:custGeom>
                      <a:avLst/>
                      <a:gdLst/>
                      <a:ahLst/>
                      <a:cxnLst>
                        <a:cxn ang="0">
                          <a:pos x="3" y="27"/>
                        </a:cxn>
                        <a:cxn ang="0">
                          <a:pos x="3" y="27"/>
                        </a:cxn>
                        <a:cxn ang="0">
                          <a:pos x="6" y="33"/>
                        </a:cxn>
                        <a:cxn ang="0">
                          <a:pos x="6" y="40"/>
                        </a:cxn>
                        <a:cxn ang="0">
                          <a:pos x="6" y="48"/>
                        </a:cxn>
                        <a:cxn ang="0">
                          <a:pos x="6" y="48"/>
                        </a:cxn>
                        <a:cxn ang="0">
                          <a:pos x="0" y="55"/>
                        </a:cxn>
                        <a:cxn ang="0">
                          <a:pos x="0" y="55"/>
                        </a:cxn>
                        <a:cxn ang="0">
                          <a:pos x="3" y="58"/>
                        </a:cxn>
                        <a:cxn ang="0">
                          <a:pos x="6" y="60"/>
                        </a:cxn>
                        <a:cxn ang="0">
                          <a:pos x="10" y="60"/>
                        </a:cxn>
                        <a:cxn ang="0">
                          <a:pos x="14" y="58"/>
                        </a:cxn>
                        <a:cxn ang="0">
                          <a:pos x="14" y="58"/>
                        </a:cxn>
                        <a:cxn ang="0">
                          <a:pos x="21" y="57"/>
                        </a:cxn>
                        <a:cxn ang="0">
                          <a:pos x="25" y="57"/>
                        </a:cxn>
                        <a:cxn ang="0">
                          <a:pos x="28" y="55"/>
                        </a:cxn>
                        <a:cxn ang="0">
                          <a:pos x="31" y="51"/>
                        </a:cxn>
                        <a:cxn ang="0">
                          <a:pos x="31" y="51"/>
                        </a:cxn>
                        <a:cxn ang="0">
                          <a:pos x="34" y="45"/>
                        </a:cxn>
                        <a:cxn ang="0">
                          <a:pos x="40" y="38"/>
                        </a:cxn>
                        <a:cxn ang="0">
                          <a:pos x="51" y="26"/>
                        </a:cxn>
                        <a:cxn ang="0">
                          <a:pos x="51" y="26"/>
                        </a:cxn>
                        <a:cxn ang="0">
                          <a:pos x="50" y="26"/>
                        </a:cxn>
                        <a:cxn ang="0">
                          <a:pos x="50" y="26"/>
                        </a:cxn>
                        <a:cxn ang="0">
                          <a:pos x="44" y="21"/>
                        </a:cxn>
                        <a:cxn ang="0">
                          <a:pos x="38" y="14"/>
                        </a:cxn>
                        <a:cxn ang="0">
                          <a:pos x="30" y="8"/>
                        </a:cxn>
                        <a:cxn ang="0">
                          <a:pos x="27" y="6"/>
                        </a:cxn>
                        <a:cxn ang="0">
                          <a:pos x="23" y="4"/>
                        </a:cxn>
                        <a:cxn ang="0">
                          <a:pos x="23" y="4"/>
                        </a:cxn>
                        <a:cxn ang="0">
                          <a:pos x="10" y="0"/>
                        </a:cxn>
                        <a:cxn ang="0">
                          <a:pos x="10" y="0"/>
                        </a:cxn>
                        <a:cxn ang="0">
                          <a:pos x="6" y="8"/>
                        </a:cxn>
                        <a:cxn ang="0">
                          <a:pos x="6" y="8"/>
                        </a:cxn>
                        <a:cxn ang="0">
                          <a:pos x="4" y="11"/>
                        </a:cxn>
                        <a:cxn ang="0">
                          <a:pos x="3" y="16"/>
                        </a:cxn>
                        <a:cxn ang="0">
                          <a:pos x="3" y="21"/>
                        </a:cxn>
                        <a:cxn ang="0">
                          <a:pos x="3" y="27"/>
                        </a:cxn>
                        <a:cxn ang="0">
                          <a:pos x="3" y="27"/>
                        </a:cxn>
                      </a:cxnLst>
                      <a:rect l="0" t="0" r="r" b="b"/>
                      <a:pathLst>
                        <a:path w="51" h="60">
                          <a:moveTo>
                            <a:pt x="3" y="27"/>
                          </a:moveTo>
                          <a:lnTo>
                            <a:pt x="3" y="27"/>
                          </a:lnTo>
                          <a:lnTo>
                            <a:pt x="6" y="33"/>
                          </a:lnTo>
                          <a:lnTo>
                            <a:pt x="6" y="40"/>
                          </a:lnTo>
                          <a:lnTo>
                            <a:pt x="6" y="48"/>
                          </a:lnTo>
                          <a:lnTo>
                            <a:pt x="6" y="48"/>
                          </a:lnTo>
                          <a:lnTo>
                            <a:pt x="0" y="55"/>
                          </a:lnTo>
                          <a:lnTo>
                            <a:pt x="0" y="55"/>
                          </a:lnTo>
                          <a:lnTo>
                            <a:pt x="3" y="58"/>
                          </a:lnTo>
                          <a:lnTo>
                            <a:pt x="6" y="60"/>
                          </a:lnTo>
                          <a:lnTo>
                            <a:pt x="10" y="60"/>
                          </a:lnTo>
                          <a:lnTo>
                            <a:pt x="14" y="58"/>
                          </a:lnTo>
                          <a:lnTo>
                            <a:pt x="14" y="58"/>
                          </a:lnTo>
                          <a:lnTo>
                            <a:pt x="21" y="57"/>
                          </a:lnTo>
                          <a:lnTo>
                            <a:pt x="25" y="57"/>
                          </a:lnTo>
                          <a:lnTo>
                            <a:pt x="28" y="55"/>
                          </a:lnTo>
                          <a:lnTo>
                            <a:pt x="31" y="51"/>
                          </a:lnTo>
                          <a:lnTo>
                            <a:pt x="31" y="51"/>
                          </a:lnTo>
                          <a:lnTo>
                            <a:pt x="34" y="45"/>
                          </a:lnTo>
                          <a:lnTo>
                            <a:pt x="40" y="38"/>
                          </a:lnTo>
                          <a:lnTo>
                            <a:pt x="51" y="26"/>
                          </a:lnTo>
                          <a:lnTo>
                            <a:pt x="51" y="26"/>
                          </a:lnTo>
                          <a:lnTo>
                            <a:pt x="50" y="26"/>
                          </a:lnTo>
                          <a:lnTo>
                            <a:pt x="50" y="26"/>
                          </a:lnTo>
                          <a:lnTo>
                            <a:pt x="44" y="21"/>
                          </a:lnTo>
                          <a:lnTo>
                            <a:pt x="38" y="14"/>
                          </a:lnTo>
                          <a:lnTo>
                            <a:pt x="30" y="8"/>
                          </a:lnTo>
                          <a:lnTo>
                            <a:pt x="27" y="6"/>
                          </a:lnTo>
                          <a:lnTo>
                            <a:pt x="23" y="4"/>
                          </a:lnTo>
                          <a:lnTo>
                            <a:pt x="23" y="4"/>
                          </a:lnTo>
                          <a:lnTo>
                            <a:pt x="10" y="0"/>
                          </a:lnTo>
                          <a:lnTo>
                            <a:pt x="10" y="0"/>
                          </a:lnTo>
                          <a:lnTo>
                            <a:pt x="6" y="8"/>
                          </a:lnTo>
                          <a:lnTo>
                            <a:pt x="6" y="8"/>
                          </a:lnTo>
                          <a:lnTo>
                            <a:pt x="4" y="11"/>
                          </a:lnTo>
                          <a:lnTo>
                            <a:pt x="3" y="16"/>
                          </a:lnTo>
                          <a:lnTo>
                            <a:pt x="3" y="21"/>
                          </a:lnTo>
                          <a:lnTo>
                            <a:pt x="3" y="27"/>
                          </a:lnTo>
                          <a:lnTo>
                            <a:pt x="3"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52" name="Guyana">
                      <a:extLst>
                        <a:ext uri="{FF2B5EF4-FFF2-40B4-BE49-F238E27FC236}">
                          <a16:creationId xmlns:a16="http://schemas.microsoft.com/office/drawing/2014/main" id="{53FAF93D-DB46-2390-C4F2-E0373269B1B7}"/>
                        </a:ext>
                      </a:extLst>
                    </p:cNvPr>
                    <p:cNvSpPr>
                      <a:spLocks/>
                    </p:cNvSpPr>
                    <p:nvPr/>
                  </p:nvSpPr>
                  <p:spPr bwMode="auto">
                    <a:xfrm>
                      <a:off x="2856932" y="4109969"/>
                      <a:ext cx="112464" cy="171655"/>
                    </a:xfrm>
                    <a:custGeom>
                      <a:avLst/>
                      <a:gdLst/>
                      <a:ahLst/>
                      <a:cxnLst>
                        <a:cxn ang="0">
                          <a:pos x="19" y="8"/>
                        </a:cxn>
                        <a:cxn ang="0">
                          <a:pos x="12" y="14"/>
                        </a:cxn>
                        <a:cxn ang="0">
                          <a:pos x="12" y="18"/>
                        </a:cxn>
                        <a:cxn ang="0">
                          <a:pos x="13" y="18"/>
                        </a:cxn>
                        <a:cxn ang="0">
                          <a:pos x="16" y="24"/>
                        </a:cxn>
                        <a:cxn ang="0">
                          <a:pos x="10" y="28"/>
                        </a:cxn>
                        <a:cxn ang="0">
                          <a:pos x="6" y="28"/>
                        </a:cxn>
                        <a:cxn ang="0">
                          <a:pos x="3" y="33"/>
                        </a:cxn>
                        <a:cxn ang="0">
                          <a:pos x="3" y="35"/>
                        </a:cxn>
                        <a:cxn ang="0">
                          <a:pos x="0" y="40"/>
                        </a:cxn>
                        <a:cxn ang="0">
                          <a:pos x="0" y="44"/>
                        </a:cxn>
                        <a:cxn ang="0">
                          <a:pos x="6" y="50"/>
                        </a:cxn>
                        <a:cxn ang="0">
                          <a:pos x="12" y="57"/>
                        </a:cxn>
                        <a:cxn ang="0">
                          <a:pos x="17" y="54"/>
                        </a:cxn>
                        <a:cxn ang="0">
                          <a:pos x="19" y="54"/>
                        </a:cxn>
                        <a:cxn ang="0">
                          <a:pos x="22" y="60"/>
                        </a:cxn>
                        <a:cxn ang="0">
                          <a:pos x="23" y="65"/>
                        </a:cxn>
                        <a:cxn ang="0">
                          <a:pos x="24" y="67"/>
                        </a:cxn>
                        <a:cxn ang="0">
                          <a:pos x="29" y="74"/>
                        </a:cxn>
                        <a:cxn ang="0">
                          <a:pos x="26" y="79"/>
                        </a:cxn>
                        <a:cxn ang="0">
                          <a:pos x="23" y="85"/>
                        </a:cxn>
                        <a:cxn ang="0">
                          <a:pos x="24" y="101"/>
                        </a:cxn>
                        <a:cxn ang="0">
                          <a:pos x="29" y="108"/>
                        </a:cxn>
                        <a:cxn ang="0">
                          <a:pos x="34" y="114"/>
                        </a:cxn>
                        <a:cxn ang="0">
                          <a:pos x="44" y="116"/>
                        </a:cxn>
                        <a:cxn ang="0">
                          <a:pos x="46" y="115"/>
                        </a:cxn>
                        <a:cxn ang="0">
                          <a:pos x="52" y="114"/>
                        </a:cxn>
                        <a:cxn ang="0">
                          <a:pos x="57" y="111"/>
                        </a:cxn>
                        <a:cxn ang="0">
                          <a:pos x="59" y="109"/>
                        </a:cxn>
                        <a:cxn ang="0">
                          <a:pos x="63" y="108"/>
                        </a:cxn>
                        <a:cxn ang="0">
                          <a:pos x="64" y="107"/>
                        </a:cxn>
                        <a:cxn ang="0">
                          <a:pos x="70" y="105"/>
                        </a:cxn>
                        <a:cxn ang="0">
                          <a:pos x="76" y="107"/>
                        </a:cxn>
                        <a:cxn ang="0">
                          <a:pos x="67" y="88"/>
                        </a:cxn>
                        <a:cxn ang="0">
                          <a:pos x="59" y="79"/>
                        </a:cxn>
                        <a:cxn ang="0">
                          <a:pos x="53" y="74"/>
                        </a:cxn>
                        <a:cxn ang="0">
                          <a:pos x="53" y="72"/>
                        </a:cxn>
                        <a:cxn ang="0">
                          <a:pos x="56" y="64"/>
                        </a:cxn>
                        <a:cxn ang="0">
                          <a:pos x="59" y="58"/>
                        </a:cxn>
                        <a:cxn ang="0">
                          <a:pos x="60" y="58"/>
                        </a:cxn>
                        <a:cxn ang="0">
                          <a:pos x="66" y="55"/>
                        </a:cxn>
                        <a:cxn ang="0">
                          <a:pos x="67" y="51"/>
                        </a:cxn>
                        <a:cxn ang="0">
                          <a:pos x="67" y="47"/>
                        </a:cxn>
                        <a:cxn ang="0">
                          <a:pos x="69" y="40"/>
                        </a:cxn>
                        <a:cxn ang="0">
                          <a:pos x="61" y="34"/>
                        </a:cxn>
                        <a:cxn ang="0">
                          <a:pos x="54" y="27"/>
                        </a:cxn>
                        <a:cxn ang="0">
                          <a:pos x="52" y="27"/>
                        </a:cxn>
                        <a:cxn ang="0">
                          <a:pos x="46" y="21"/>
                        </a:cxn>
                        <a:cxn ang="0">
                          <a:pos x="46" y="17"/>
                        </a:cxn>
                        <a:cxn ang="0">
                          <a:pos x="44" y="14"/>
                        </a:cxn>
                        <a:cxn ang="0">
                          <a:pos x="36" y="8"/>
                        </a:cxn>
                        <a:cxn ang="0">
                          <a:pos x="30" y="4"/>
                        </a:cxn>
                        <a:cxn ang="0">
                          <a:pos x="24" y="0"/>
                        </a:cxn>
                        <a:cxn ang="0">
                          <a:pos x="22" y="6"/>
                        </a:cxn>
                        <a:cxn ang="0">
                          <a:pos x="19" y="8"/>
                        </a:cxn>
                      </a:cxnLst>
                      <a:rect l="0" t="0" r="r" b="b"/>
                      <a:pathLst>
                        <a:path w="76" h="116">
                          <a:moveTo>
                            <a:pt x="19" y="8"/>
                          </a:moveTo>
                          <a:lnTo>
                            <a:pt x="19" y="8"/>
                          </a:lnTo>
                          <a:lnTo>
                            <a:pt x="15" y="10"/>
                          </a:lnTo>
                          <a:lnTo>
                            <a:pt x="12" y="14"/>
                          </a:lnTo>
                          <a:lnTo>
                            <a:pt x="12" y="17"/>
                          </a:lnTo>
                          <a:lnTo>
                            <a:pt x="12" y="18"/>
                          </a:lnTo>
                          <a:lnTo>
                            <a:pt x="13" y="18"/>
                          </a:lnTo>
                          <a:lnTo>
                            <a:pt x="13" y="18"/>
                          </a:lnTo>
                          <a:lnTo>
                            <a:pt x="15" y="21"/>
                          </a:lnTo>
                          <a:lnTo>
                            <a:pt x="16" y="24"/>
                          </a:lnTo>
                          <a:lnTo>
                            <a:pt x="15" y="27"/>
                          </a:lnTo>
                          <a:lnTo>
                            <a:pt x="10" y="28"/>
                          </a:lnTo>
                          <a:lnTo>
                            <a:pt x="10" y="28"/>
                          </a:lnTo>
                          <a:lnTo>
                            <a:pt x="6" y="28"/>
                          </a:lnTo>
                          <a:lnTo>
                            <a:pt x="3" y="30"/>
                          </a:lnTo>
                          <a:lnTo>
                            <a:pt x="3" y="33"/>
                          </a:lnTo>
                          <a:lnTo>
                            <a:pt x="3" y="35"/>
                          </a:lnTo>
                          <a:lnTo>
                            <a:pt x="3" y="35"/>
                          </a:lnTo>
                          <a:lnTo>
                            <a:pt x="2" y="38"/>
                          </a:lnTo>
                          <a:lnTo>
                            <a:pt x="0" y="40"/>
                          </a:lnTo>
                          <a:lnTo>
                            <a:pt x="0" y="41"/>
                          </a:lnTo>
                          <a:lnTo>
                            <a:pt x="0" y="44"/>
                          </a:lnTo>
                          <a:lnTo>
                            <a:pt x="0" y="44"/>
                          </a:lnTo>
                          <a:lnTo>
                            <a:pt x="6" y="50"/>
                          </a:lnTo>
                          <a:lnTo>
                            <a:pt x="12" y="57"/>
                          </a:lnTo>
                          <a:lnTo>
                            <a:pt x="12" y="57"/>
                          </a:lnTo>
                          <a:lnTo>
                            <a:pt x="13" y="54"/>
                          </a:lnTo>
                          <a:lnTo>
                            <a:pt x="17" y="54"/>
                          </a:lnTo>
                          <a:lnTo>
                            <a:pt x="17" y="54"/>
                          </a:lnTo>
                          <a:lnTo>
                            <a:pt x="19" y="54"/>
                          </a:lnTo>
                          <a:lnTo>
                            <a:pt x="20" y="55"/>
                          </a:lnTo>
                          <a:lnTo>
                            <a:pt x="22" y="60"/>
                          </a:lnTo>
                          <a:lnTo>
                            <a:pt x="22" y="64"/>
                          </a:lnTo>
                          <a:lnTo>
                            <a:pt x="23" y="65"/>
                          </a:lnTo>
                          <a:lnTo>
                            <a:pt x="24" y="67"/>
                          </a:lnTo>
                          <a:lnTo>
                            <a:pt x="24" y="67"/>
                          </a:lnTo>
                          <a:lnTo>
                            <a:pt x="27" y="70"/>
                          </a:lnTo>
                          <a:lnTo>
                            <a:pt x="29" y="74"/>
                          </a:lnTo>
                          <a:lnTo>
                            <a:pt x="27" y="77"/>
                          </a:lnTo>
                          <a:lnTo>
                            <a:pt x="26" y="79"/>
                          </a:lnTo>
                          <a:lnTo>
                            <a:pt x="26" y="79"/>
                          </a:lnTo>
                          <a:lnTo>
                            <a:pt x="23" y="85"/>
                          </a:lnTo>
                          <a:lnTo>
                            <a:pt x="23" y="92"/>
                          </a:lnTo>
                          <a:lnTo>
                            <a:pt x="24" y="101"/>
                          </a:lnTo>
                          <a:lnTo>
                            <a:pt x="26" y="105"/>
                          </a:lnTo>
                          <a:lnTo>
                            <a:pt x="29" y="108"/>
                          </a:lnTo>
                          <a:lnTo>
                            <a:pt x="29" y="108"/>
                          </a:lnTo>
                          <a:lnTo>
                            <a:pt x="34" y="114"/>
                          </a:lnTo>
                          <a:lnTo>
                            <a:pt x="40" y="116"/>
                          </a:lnTo>
                          <a:lnTo>
                            <a:pt x="44" y="116"/>
                          </a:lnTo>
                          <a:lnTo>
                            <a:pt x="46" y="115"/>
                          </a:lnTo>
                          <a:lnTo>
                            <a:pt x="46" y="115"/>
                          </a:lnTo>
                          <a:lnTo>
                            <a:pt x="49" y="114"/>
                          </a:lnTo>
                          <a:lnTo>
                            <a:pt x="52" y="114"/>
                          </a:lnTo>
                          <a:lnTo>
                            <a:pt x="54" y="112"/>
                          </a:lnTo>
                          <a:lnTo>
                            <a:pt x="57" y="111"/>
                          </a:lnTo>
                          <a:lnTo>
                            <a:pt x="57" y="111"/>
                          </a:lnTo>
                          <a:lnTo>
                            <a:pt x="59" y="109"/>
                          </a:lnTo>
                          <a:lnTo>
                            <a:pt x="60" y="109"/>
                          </a:lnTo>
                          <a:lnTo>
                            <a:pt x="63" y="108"/>
                          </a:lnTo>
                          <a:lnTo>
                            <a:pt x="64" y="107"/>
                          </a:lnTo>
                          <a:lnTo>
                            <a:pt x="64" y="107"/>
                          </a:lnTo>
                          <a:lnTo>
                            <a:pt x="67" y="105"/>
                          </a:lnTo>
                          <a:lnTo>
                            <a:pt x="70" y="105"/>
                          </a:lnTo>
                          <a:lnTo>
                            <a:pt x="76" y="107"/>
                          </a:lnTo>
                          <a:lnTo>
                            <a:pt x="76" y="107"/>
                          </a:lnTo>
                          <a:lnTo>
                            <a:pt x="67" y="88"/>
                          </a:lnTo>
                          <a:lnTo>
                            <a:pt x="67" y="88"/>
                          </a:lnTo>
                          <a:lnTo>
                            <a:pt x="63" y="84"/>
                          </a:lnTo>
                          <a:lnTo>
                            <a:pt x="59" y="79"/>
                          </a:lnTo>
                          <a:lnTo>
                            <a:pt x="54" y="75"/>
                          </a:lnTo>
                          <a:lnTo>
                            <a:pt x="53" y="74"/>
                          </a:lnTo>
                          <a:lnTo>
                            <a:pt x="53" y="72"/>
                          </a:lnTo>
                          <a:lnTo>
                            <a:pt x="53" y="72"/>
                          </a:lnTo>
                          <a:lnTo>
                            <a:pt x="54" y="68"/>
                          </a:lnTo>
                          <a:lnTo>
                            <a:pt x="56" y="64"/>
                          </a:lnTo>
                          <a:lnTo>
                            <a:pt x="57" y="60"/>
                          </a:lnTo>
                          <a:lnTo>
                            <a:pt x="59" y="58"/>
                          </a:lnTo>
                          <a:lnTo>
                            <a:pt x="60" y="58"/>
                          </a:lnTo>
                          <a:lnTo>
                            <a:pt x="60" y="58"/>
                          </a:lnTo>
                          <a:lnTo>
                            <a:pt x="63" y="57"/>
                          </a:lnTo>
                          <a:lnTo>
                            <a:pt x="66" y="55"/>
                          </a:lnTo>
                          <a:lnTo>
                            <a:pt x="67" y="54"/>
                          </a:lnTo>
                          <a:lnTo>
                            <a:pt x="67" y="51"/>
                          </a:lnTo>
                          <a:lnTo>
                            <a:pt x="67" y="51"/>
                          </a:lnTo>
                          <a:lnTo>
                            <a:pt x="67" y="47"/>
                          </a:lnTo>
                          <a:lnTo>
                            <a:pt x="69" y="40"/>
                          </a:lnTo>
                          <a:lnTo>
                            <a:pt x="69" y="40"/>
                          </a:lnTo>
                          <a:lnTo>
                            <a:pt x="66" y="38"/>
                          </a:lnTo>
                          <a:lnTo>
                            <a:pt x="61" y="34"/>
                          </a:lnTo>
                          <a:lnTo>
                            <a:pt x="57" y="30"/>
                          </a:lnTo>
                          <a:lnTo>
                            <a:pt x="54" y="27"/>
                          </a:lnTo>
                          <a:lnTo>
                            <a:pt x="54" y="27"/>
                          </a:lnTo>
                          <a:lnTo>
                            <a:pt x="52" y="27"/>
                          </a:lnTo>
                          <a:lnTo>
                            <a:pt x="49" y="24"/>
                          </a:lnTo>
                          <a:lnTo>
                            <a:pt x="46" y="21"/>
                          </a:lnTo>
                          <a:lnTo>
                            <a:pt x="46" y="17"/>
                          </a:lnTo>
                          <a:lnTo>
                            <a:pt x="46" y="17"/>
                          </a:lnTo>
                          <a:lnTo>
                            <a:pt x="46" y="15"/>
                          </a:lnTo>
                          <a:lnTo>
                            <a:pt x="44" y="14"/>
                          </a:lnTo>
                          <a:lnTo>
                            <a:pt x="40" y="11"/>
                          </a:lnTo>
                          <a:lnTo>
                            <a:pt x="36" y="8"/>
                          </a:lnTo>
                          <a:lnTo>
                            <a:pt x="30" y="4"/>
                          </a:lnTo>
                          <a:lnTo>
                            <a:pt x="30" y="4"/>
                          </a:lnTo>
                          <a:lnTo>
                            <a:pt x="27" y="1"/>
                          </a:lnTo>
                          <a:lnTo>
                            <a:pt x="24" y="0"/>
                          </a:lnTo>
                          <a:lnTo>
                            <a:pt x="24" y="0"/>
                          </a:lnTo>
                          <a:lnTo>
                            <a:pt x="22" y="6"/>
                          </a:lnTo>
                          <a:lnTo>
                            <a:pt x="19" y="8"/>
                          </a:lnTo>
                          <a:lnTo>
                            <a:pt x="19"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53" name="Uruguay">
                      <a:extLst>
                        <a:ext uri="{FF2B5EF4-FFF2-40B4-BE49-F238E27FC236}">
                          <a16:creationId xmlns:a16="http://schemas.microsoft.com/office/drawing/2014/main" id="{4437638C-D226-7DC0-C7EF-5DEBF3C59D7A}"/>
                        </a:ext>
                      </a:extLst>
                    </p:cNvPr>
                    <p:cNvSpPr>
                      <a:spLocks/>
                    </p:cNvSpPr>
                    <p:nvPr/>
                  </p:nvSpPr>
                  <p:spPr bwMode="auto">
                    <a:xfrm>
                      <a:off x="2922041" y="5057031"/>
                      <a:ext cx="121343" cy="125782"/>
                    </a:xfrm>
                    <a:custGeom>
                      <a:avLst/>
                      <a:gdLst/>
                      <a:ahLst/>
                      <a:cxnLst>
                        <a:cxn ang="0">
                          <a:pos x="79" y="41"/>
                        </a:cxn>
                        <a:cxn ang="0">
                          <a:pos x="74" y="33"/>
                        </a:cxn>
                        <a:cxn ang="0">
                          <a:pos x="69" y="28"/>
                        </a:cxn>
                        <a:cxn ang="0">
                          <a:pos x="54" y="20"/>
                        </a:cxn>
                        <a:cxn ang="0">
                          <a:pos x="50" y="16"/>
                        </a:cxn>
                        <a:cxn ang="0">
                          <a:pos x="45" y="14"/>
                        </a:cxn>
                        <a:cxn ang="0">
                          <a:pos x="42" y="17"/>
                        </a:cxn>
                        <a:cxn ang="0">
                          <a:pos x="40" y="17"/>
                        </a:cxn>
                        <a:cxn ang="0">
                          <a:pos x="37" y="11"/>
                        </a:cxn>
                        <a:cxn ang="0">
                          <a:pos x="35" y="6"/>
                        </a:cxn>
                        <a:cxn ang="0">
                          <a:pos x="26" y="1"/>
                        </a:cxn>
                        <a:cxn ang="0">
                          <a:pos x="20" y="1"/>
                        </a:cxn>
                        <a:cxn ang="0">
                          <a:pos x="16" y="1"/>
                        </a:cxn>
                        <a:cxn ang="0">
                          <a:pos x="12" y="6"/>
                        </a:cxn>
                        <a:cxn ang="0">
                          <a:pos x="10" y="10"/>
                        </a:cxn>
                        <a:cxn ang="0">
                          <a:pos x="8" y="23"/>
                        </a:cxn>
                        <a:cxn ang="0">
                          <a:pos x="5" y="38"/>
                        </a:cxn>
                        <a:cxn ang="0">
                          <a:pos x="5" y="46"/>
                        </a:cxn>
                        <a:cxn ang="0">
                          <a:pos x="2" y="53"/>
                        </a:cxn>
                        <a:cxn ang="0">
                          <a:pos x="0" y="58"/>
                        </a:cxn>
                        <a:cxn ang="0">
                          <a:pos x="3" y="67"/>
                        </a:cxn>
                        <a:cxn ang="0">
                          <a:pos x="6" y="68"/>
                        </a:cxn>
                        <a:cxn ang="0">
                          <a:pos x="5" y="75"/>
                        </a:cxn>
                        <a:cxn ang="0">
                          <a:pos x="8" y="78"/>
                        </a:cxn>
                        <a:cxn ang="0">
                          <a:pos x="10" y="78"/>
                        </a:cxn>
                        <a:cxn ang="0">
                          <a:pos x="20" y="80"/>
                        </a:cxn>
                        <a:cxn ang="0">
                          <a:pos x="32" y="84"/>
                        </a:cxn>
                        <a:cxn ang="0">
                          <a:pos x="37" y="85"/>
                        </a:cxn>
                        <a:cxn ang="0">
                          <a:pos x="45" y="84"/>
                        </a:cxn>
                        <a:cxn ang="0">
                          <a:pos x="56" y="84"/>
                        </a:cxn>
                        <a:cxn ang="0">
                          <a:pos x="69" y="81"/>
                        </a:cxn>
                        <a:cxn ang="0">
                          <a:pos x="72" y="78"/>
                        </a:cxn>
                        <a:cxn ang="0">
                          <a:pos x="82" y="65"/>
                        </a:cxn>
                        <a:cxn ang="0">
                          <a:pos x="79" y="58"/>
                        </a:cxn>
                        <a:cxn ang="0">
                          <a:pos x="79" y="41"/>
                        </a:cxn>
                      </a:cxnLst>
                      <a:rect l="0" t="0" r="r" b="b"/>
                      <a:pathLst>
                        <a:path w="82" h="85">
                          <a:moveTo>
                            <a:pt x="79" y="41"/>
                          </a:moveTo>
                          <a:lnTo>
                            <a:pt x="79" y="41"/>
                          </a:lnTo>
                          <a:lnTo>
                            <a:pt x="77" y="37"/>
                          </a:lnTo>
                          <a:lnTo>
                            <a:pt x="74" y="33"/>
                          </a:lnTo>
                          <a:lnTo>
                            <a:pt x="69" y="28"/>
                          </a:lnTo>
                          <a:lnTo>
                            <a:pt x="69" y="28"/>
                          </a:lnTo>
                          <a:lnTo>
                            <a:pt x="60" y="23"/>
                          </a:lnTo>
                          <a:lnTo>
                            <a:pt x="54" y="20"/>
                          </a:lnTo>
                          <a:lnTo>
                            <a:pt x="50" y="16"/>
                          </a:lnTo>
                          <a:lnTo>
                            <a:pt x="50" y="16"/>
                          </a:lnTo>
                          <a:lnTo>
                            <a:pt x="47" y="13"/>
                          </a:lnTo>
                          <a:lnTo>
                            <a:pt x="45" y="14"/>
                          </a:lnTo>
                          <a:lnTo>
                            <a:pt x="43" y="16"/>
                          </a:lnTo>
                          <a:lnTo>
                            <a:pt x="42" y="17"/>
                          </a:lnTo>
                          <a:lnTo>
                            <a:pt x="42" y="17"/>
                          </a:lnTo>
                          <a:lnTo>
                            <a:pt x="40" y="17"/>
                          </a:lnTo>
                          <a:lnTo>
                            <a:pt x="39" y="14"/>
                          </a:lnTo>
                          <a:lnTo>
                            <a:pt x="37" y="11"/>
                          </a:lnTo>
                          <a:lnTo>
                            <a:pt x="35" y="6"/>
                          </a:lnTo>
                          <a:lnTo>
                            <a:pt x="35" y="6"/>
                          </a:lnTo>
                          <a:lnTo>
                            <a:pt x="30" y="3"/>
                          </a:lnTo>
                          <a:lnTo>
                            <a:pt x="26" y="1"/>
                          </a:lnTo>
                          <a:lnTo>
                            <a:pt x="23" y="0"/>
                          </a:lnTo>
                          <a:lnTo>
                            <a:pt x="20" y="1"/>
                          </a:lnTo>
                          <a:lnTo>
                            <a:pt x="20" y="1"/>
                          </a:lnTo>
                          <a:lnTo>
                            <a:pt x="16" y="1"/>
                          </a:lnTo>
                          <a:lnTo>
                            <a:pt x="16" y="1"/>
                          </a:lnTo>
                          <a:lnTo>
                            <a:pt x="12" y="6"/>
                          </a:lnTo>
                          <a:lnTo>
                            <a:pt x="10" y="10"/>
                          </a:lnTo>
                          <a:lnTo>
                            <a:pt x="10" y="10"/>
                          </a:lnTo>
                          <a:lnTo>
                            <a:pt x="10" y="16"/>
                          </a:lnTo>
                          <a:lnTo>
                            <a:pt x="8" y="23"/>
                          </a:lnTo>
                          <a:lnTo>
                            <a:pt x="6" y="30"/>
                          </a:lnTo>
                          <a:lnTo>
                            <a:pt x="5" y="38"/>
                          </a:lnTo>
                          <a:lnTo>
                            <a:pt x="5" y="38"/>
                          </a:lnTo>
                          <a:lnTo>
                            <a:pt x="5" y="46"/>
                          </a:lnTo>
                          <a:lnTo>
                            <a:pt x="3" y="50"/>
                          </a:lnTo>
                          <a:lnTo>
                            <a:pt x="2" y="53"/>
                          </a:lnTo>
                          <a:lnTo>
                            <a:pt x="0" y="58"/>
                          </a:lnTo>
                          <a:lnTo>
                            <a:pt x="0" y="58"/>
                          </a:lnTo>
                          <a:lnTo>
                            <a:pt x="2" y="64"/>
                          </a:lnTo>
                          <a:lnTo>
                            <a:pt x="3" y="67"/>
                          </a:lnTo>
                          <a:lnTo>
                            <a:pt x="6" y="68"/>
                          </a:lnTo>
                          <a:lnTo>
                            <a:pt x="6" y="68"/>
                          </a:lnTo>
                          <a:lnTo>
                            <a:pt x="6" y="71"/>
                          </a:lnTo>
                          <a:lnTo>
                            <a:pt x="5" y="75"/>
                          </a:lnTo>
                          <a:lnTo>
                            <a:pt x="5" y="75"/>
                          </a:lnTo>
                          <a:lnTo>
                            <a:pt x="8" y="78"/>
                          </a:lnTo>
                          <a:lnTo>
                            <a:pt x="10" y="78"/>
                          </a:lnTo>
                          <a:lnTo>
                            <a:pt x="10" y="78"/>
                          </a:lnTo>
                          <a:lnTo>
                            <a:pt x="16" y="78"/>
                          </a:lnTo>
                          <a:lnTo>
                            <a:pt x="20" y="80"/>
                          </a:lnTo>
                          <a:lnTo>
                            <a:pt x="32" y="84"/>
                          </a:lnTo>
                          <a:lnTo>
                            <a:pt x="32" y="84"/>
                          </a:lnTo>
                          <a:lnTo>
                            <a:pt x="36" y="85"/>
                          </a:lnTo>
                          <a:lnTo>
                            <a:pt x="37" y="85"/>
                          </a:lnTo>
                          <a:lnTo>
                            <a:pt x="40" y="84"/>
                          </a:lnTo>
                          <a:lnTo>
                            <a:pt x="45" y="84"/>
                          </a:lnTo>
                          <a:lnTo>
                            <a:pt x="45" y="84"/>
                          </a:lnTo>
                          <a:lnTo>
                            <a:pt x="56" y="84"/>
                          </a:lnTo>
                          <a:lnTo>
                            <a:pt x="62" y="84"/>
                          </a:lnTo>
                          <a:lnTo>
                            <a:pt x="69" y="81"/>
                          </a:lnTo>
                          <a:lnTo>
                            <a:pt x="69" y="81"/>
                          </a:lnTo>
                          <a:lnTo>
                            <a:pt x="72" y="78"/>
                          </a:lnTo>
                          <a:lnTo>
                            <a:pt x="74" y="74"/>
                          </a:lnTo>
                          <a:lnTo>
                            <a:pt x="82" y="65"/>
                          </a:lnTo>
                          <a:lnTo>
                            <a:pt x="82" y="65"/>
                          </a:lnTo>
                          <a:lnTo>
                            <a:pt x="79" y="58"/>
                          </a:lnTo>
                          <a:lnTo>
                            <a:pt x="79" y="53"/>
                          </a:lnTo>
                          <a:lnTo>
                            <a:pt x="79" y="41"/>
                          </a:lnTo>
                          <a:lnTo>
                            <a:pt x="79" y="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54" name="Paraguay">
                      <a:extLst>
                        <a:ext uri="{FF2B5EF4-FFF2-40B4-BE49-F238E27FC236}">
                          <a16:creationId xmlns:a16="http://schemas.microsoft.com/office/drawing/2014/main" id="{5DFF87B8-83E4-E9E4-C786-A07A37DF6B46}"/>
                        </a:ext>
                      </a:extLst>
                    </p:cNvPr>
                    <p:cNvSpPr>
                      <a:spLocks/>
                    </p:cNvSpPr>
                    <p:nvPr/>
                  </p:nvSpPr>
                  <p:spPr bwMode="auto">
                    <a:xfrm>
                      <a:off x="2816976" y="4781791"/>
                      <a:ext cx="204210" cy="207170"/>
                    </a:xfrm>
                    <a:custGeom>
                      <a:avLst/>
                      <a:gdLst/>
                      <a:ahLst/>
                      <a:cxnLst>
                        <a:cxn ang="0">
                          <a:pos x="137" y="76"/>
                        </a:cxn>
                        <a:cxn ang="0">
                          <a:pos x="128" y="78"/>
                        </a:cxn>
                        <a:cxn ang="0">
                          <a:pos x="123" y="79"/>
                        </a:cxn>
                        <a:cxn ang="0">
                          <a:pos x="118" y="72"/>
                        </a:cxn>
                        <a:cxn ang="0">
                          <a:pos x="116" y="62"/>
                        </a:cxn>
                        <a:cxn ang="0">
                          <a:pos x="110" y="52"/>
                        </a:cxn>
                        <a:cxn ang="0">
                          <a:pos x="106" y="48"/>
                        </a:cxn>
                        <a:cxn ang="0">
                          <a:pos x="104" y="48"/>
                        </a:cxn>
                        <a:cxn ang="0">
                          <a:pos x="100" y="49"/>
                        </a:cxn>
                        <a:cxn ang="0">
                          <a:pos x="90" y="47"/>
                        </a:cxn>
                        <a:cxn ang="0">
                          <a:pos x="84" y="47"/>
                        </a:cxn>
                        <a:cxn ang="0">
                          <a:pos x="80" y="41"/>
                        </a:cxn>
                        <a:cxn ang="0">
                          <a:pos x="81" y="34"/>
                        </a:cxn>
                        <a:cxn ang="0">
                          <a:pos x="81" y="27"/>
                        </a:cxn>
                        <a:cxn ang="0">
                          <a:pos x="79" y="17"/>
                        </a:cxn>
                        <a:cxn ang="0">
                          <a:pos x="79" y="14"/>
                        </a:cxn>
                        <a:cxn ang="0">
                          <a:pos x="80" y="12"/>
                        </a:cxn>
                        <a:cxn ang="0">
                          <a:pos x="79" y="5"/>
                        </a:cxn>
                        <a:cxn ang="0">
                          <a:pos x="76" y="7"/>
                        </a:cxn>
                        <a:cxn ang="0">
                          <a:pos x="73" y="5"/>
                        </a:cxn>
                        <a:cxn ang="0">
                          <a:pos x="64" y="1"/>
                        </a:cxn>
                        <a:cxn ang="0">
                          <a:pos x="60" y="0"/>
                        </a:cxn>
                        <a:cxn ang="0">
                          <a:pos x="46" y="1"/>
                        </a:cxn>
                        <a:cxn ang="0">
                          <a:pos x="42" y="2"/>
                        </a:cxn>
                        <a:cxn ang="0">
                          <a:pos x="33" y="2"/>
                        </a:cxn>
                        <a:cxn ang="0">
                          <a:pos x="23" y="5"/>
                        </a:cxn>
                        <a:cxn ang="0">
                          <a:pos x="15" y="12"/>
                        </a:cxn>
                        <a:cxn ang="0">
                          <a:pos x="10" y="21"/>
                        </a:cxn>
                        <a:cxn ang="0">
                          <a:pos x="9" y="34"/>
                        </a:cxn>
                        <a:cxn ang="0">
                          <a:pos x="6" y="45"/>
                        </a:cxn>
                        <a:cxn ang="0">
                          <a:pos x="0" y="45"/>
                        </a:cxn>
                        <a:cxn ang="0">
                          <a:pos x="5" y="51"/>
                        </a:cxn>
                        <a:cxn ang="0">
                          <a:pos x="16" y="64"/>
                        </a:cxn>
                        <a:cxn ang="0">
                          <a:pos x="22" y="68"/>
                        </a:cxn>
                        <a:cxn ang="0">
                          <a:pos x="30" y="75"/>
                        </a:cxn>
                        <a:cxn ang="0">
                          <a:pos x="40" y="79"/>
                        </a:cxn>
                        <a:cxn ang="0">
                          <a:pos x="46" y="79"/>
                        </a:cxn>
                        <a:cxn ang="0">
                          <a:pos x="54" y="85"/>
                        </a:cxn>
                        <a:cxn ang="0">
                          <a:pos x="57" y="88"/>
                        </a:cxn>
                        <a:cxn ang="0">
                          <a:pos x="73" y="96"/>
                        </a:cxn>
                        <a:cxn ang="0">
                          <a:pos x="87" y="103"/>
                        </a:cxn>
                        <a:cxn ang="0">
                          <a:pos x="87" y="105"/>
                        </a:cxn>
                        <a:cxn ang="0">
                          <a:pos x="81" y="112"/>
                        </a:cxn>
                        <a:cxn ang="0">
                          <a:pos x="76" y="121"/>
                        </a:cxn>
                        <a:cxn ang="0">
                          <a:pos x="76" y="125"/>
                        </a:cxn>
                        <a:cxn ang="0">
                          <a:pos x="73" y="132"/>
                        </a:cxn>
                        <a:cxn ang="0">
                          <a:pos x="70" y="135"/>
                        </a:cxn>
                        <a:cxn ang="0">
                          <a:pos x="71" y="136"/>
                        </a:cxn>
                        <a:cxn ang="0">
                          <a:pos x="81" y="138"/>
                        </a:cxn>
                        <a:cxn ang="0">
                          <a:pos x="84" y="139"/>
                        </a:cxn>
                        <a:cxn ang="0">
                          <a:pos x="91" y="139"/>
                        </a:cxn>
                        <a:cxn ang="0">
                          <a:pos x="100" y="140"/>
                        </a:cxn>
                        <a:cxn ang="0">
                          <a:pos x="104" y="140"/>
                        </a:cxn>
                        <a:cxn ang="0">
                          <a:pos x="111" y="138"/>
                        </a:cxn>
                        <a:cxn ang="0">
                          <a:pos x="114" y="138"/>
                        </a:cxn>
                        <a:cxn ang="0">
                          <a:pos x="120" y="133"/>
                        </a:cxn>
                        <a:cxn ang="0">
                          <a:pos x="127" y="131"/>
                        </a:cxn>
                        <a:cxn ang="0">
                          <a:pos x="128" y="131"/>
                        </a:cxn>
                        <a:cxn ang="0">
                          <a:pos x="133" y="122"/>
                        </a:cxn>
                        <a:cxn ang="0">
                          <a:pos x="134" y="108"/>
                        </a:cxn>
                        <a:cxn ang="0">
                          <a:pos x="135" y="101"/>
                        </a:cxn>
                        <a:cxn ang="0">
                          <a:pos x="138" y="82"/>
                        </a:cxn>
                        <a:cxn ang="0">
                          <a:pos x="137" y="76"/>
                        </a:cxn>
                      </a:cxnLst>
                      <a:rect l="0" t="0" r="r" b="b"/>
                      <a:pathLst>
                        <a:path w="138" h="140">
                          <a:moveTo>
                            <a:pt x="137" y="76"/>
                          </a:moveTo>
                          <a:lnTo>
                            <a:pt x="137" y="76"/>
                          </a:lnTo>
                          <a:lnTo>
                            <a:pt x="133" y="76"/>
                          </a:lnTo>
                          <a:lnTo>
                            <a:pt x="128" y="78"/>
                          </a:lnTo>
                          <a:lnTo>
                            <a:pt x="123" y="79"/>
                          </a:lnTo>
                          <a:lnTo>
                            <a:pt x="123" y="79"/>
                          </a:lnTo>
                          <a:lnTo>
                            <a:pt x="121" y="78"/>
                          </a:lnTo>
                          <a:lnTo>
                            <a:pt x="118" y="72"/>
                          </a:lnTo>
                          <a:lnTo>
                            <a:pt x="116" y="62"/>
                          </a:lnTo>
                          <a:lnTo>
                            <a:pt x="116" y="62"/>
                          </a:lnTo>
                          <a:lnTo>
                            <a:pt x="113" y="57"/>
                          </a:lnTo>
                          <a:lnTo>
                            <a:pt x="110" y="52"/>
                          </a:lnTo>
                          <a:lnTo>
                            <a:pt x="107" y="49"/>
                          </a:lnTo>
                          <a:lnTo>
                            <a:pt x="106" y="48"/>
                          </a:lnTo>
                          <a:lnTo>
                            <a:pt x="104" y="48"/>
                          </a:lnTo>
                          <a:lnTo>
                            <a:pt x="104" y="48"/>
                          </a:lnTo>
                          <a:lnTo>
                            <a:pt x="101" y="49"/>
                          </a:lnTo>
                          <a:lnTo>
                            <a:pt x="100" y="49"/>
                          </a:lnTo>
                          <a:lnTo>
                            <a:pt x="96" y="48"/>
                          </a:lnTo>
                          <a:lnTo>
                            <a:pt x="90" y="47"/>
                          </a:lnTo>
                          <a:lnTo>
                            <a:pt x="90" y="47"/>
                          </a:lnTo>
                          <a:lnTo>
                            <a:pt x="84" y="47"/>
                          </a:lnTo>
                          <a:lnTo>
                            <a:pt x="81" y="44"/>
                          </a:lnTo>
                          <a:lnTo>
                            <a:pt x="80" y="41"/>
                          </a:lnTo>
                          <a:lnTo>
                            <a:pt x="81" y="34"/>
                          </a:lnTo>
                          <a:lnTo>
                            <a:pt x="81" y="34"/>
                          </a:lnTo>
                          <a:lnTo>
                            <a:pt x="83" y="30"/>
                          </a:lnTo>
                          <a:lnTo>
                            <a:pt x="81" y="27"/>
                          </a:lnTo>
                          <a:lnTo>
                            <a:pt x="80" y="21"/>
                          </a:lnTo>
                          <a:lnTo>
                            <a:pt x="79" y="17"/>
                          </a:lnTo>
                          <a:lnTo>
                            <a:pt x="79" y="15"/>
                          </a:lnTo>
                          <a:lnTo>
                            <a:pt x="79" y="14"/>
                          </a:lnTo>
                          <a:lnTo>
                            <a:pt x="79" y="14"/>
                          </a:lnTo>
                          <a:lnTo>
                            <a:pt x="80" y="12"/>
                          </a:lnTo>
                          <a:lnTo>
                            <a:pt x="81" y="11"/>
                          </a:lnTo>
                          <a:lnTo>
                            <a:pt x="79" y="5"/>
                          </a:lnTo>
                          <a:lnTo>
                            <a:pt x="79" y="5"/>
                          </a:lnTo>
                          <a:lnTo>
                            <a:pt x="76" y="7"/>
                          </a:lnTo>
                          <a:lnTo>
                            <a:pt x="76" y="7"/>
                          </a:lnTo>
                          <a:lnTo>
                            <a:pt x="73" y="5"/>
                          </a:lnTo>
                          <a:lnTo>
                            <a:pt x="69" y="4"/>
                          </a:lnTo>
                          <a:lnTo>
                            <a:pt x="64" y="1"/>
                          </a:lnTo>
                          <a:lnTo>
                            <a:pt x="60" y="0"/>
                          </a:lnTo>
                          <a:lnTo>
                            <a:pt x="60" y="0"/>
                          </a:lnTo>
                          <a:lnTo>
                            <a:pt x="50" y="0"/>
                          </a:lnTo>
                          <a:lnTo>
                            <a:pt x="46" y="1"/>
                          </a:lnTo>
                          <a:lnTo>
                            <a:pt x="42" y="2"/>
                          </a:lnTo>
                          <a:lnTo>
                            <a:pt x="42" y="2"/>
                          </a:lnTo>
                          <a:lnTo>
                            <a:pt x="37" y="2"/>
                          </a:lnTo>
                          <a:lnTo>
                            <a:pt x="33" y="2"/>
                          </a:lnTo>
                          <a:lnTo>
                            <a:pt x="27" y="4"/>
                          </a:lnTo>
                          <a:lnTo>
                            <a:pt x="23" y="5"/>
                          </a:lnTo>
                          <a:lnTo>
                            <a:pt x="23" y="5"/>
                          </a:lnTo>
                          <a:lnTo>
                            <a:pt x="15" y="12"/>
                          </a:lnTo>
                          <a:lnTo>
                            <a:pt x="10" y="17"/>
                          </a:lnTo>
                          <a:lnTo>
                            <a:pt x="10" y="21"/>
                          </a:lnTo>
                          <a:lnTo>
                            <a:pt x="10" y="21"/>
                          </a:lnTo>
                          <a:lnTo>
                            <a:pt x="9" y="34"/>
                          </a:lnTo>
                          <a:lnTo>
                            <a:pt x="7" y="41"/>
                          </a:lnTo>
                          <a:lnTo>
                            <a:pt x="6" y="45"/>
                          </a:lnTo>
                          <a:lnTo>
                            <a:pt x="6" y="45"/>
                          </a:lnTo>
                          <a:lnTo>
                            <a:pt x="0" y="45"/>
                          </a:lnTo>
                          <a:lnTo>
                            <a:pt x="0" y="45"/>
                          </a:lnTo>
                          <a:lnTo>
                            <a:pt x="5" y="51"/>
                          </a:lnTo>
                          <a:lnTo>
                            <a:pt x="10" y="57"/>
                          </a:lnTo>
                          <a:lnTo>
                            <a:pt x="16" y="64"/>
                          </a:lnTo>
                          <a:lnTo>
                            <a:pt x="22" y="68"/>
                          </a:lnTo>
                          <a:lnTo>
                            <a:pt x="22" y="68"/>
                          </a:lnTo>
                          <a:lnTo>
                            <a:pt x="27" y="72"/>
                          </a:lnTo>
                          <a:lnTo>
                            <a:pt x="30" y="75"/>
                          </a:lnTo>
                          <a:lnTo>
                            <a:pt x="34" y="78"/>
                          </a:lnTo>
                          <a:lnTo>
                            <a:pt x="40" y="79"/>
                          </a:lnTo>
                          <a:lnTo>
                            <a:pt x="40" y="79"/>
                          </a:lnTo>
                          <a:lnTo>
                            <a:pt x="46" y="79"/>
                          </a:lnTo>
                          <a:lnTo>
                            <a:pt x="51" y="82"/>
                          </a:lnTo>
                          <a:lnTo>
                            <a:pt x="54" y="85"/>
                          </a:lnTo>
                          <a:lnTo>
                            <a:pt x="57" y="88"/>
                          </a:lnTo>
                          <a:lnTo>
                            <a:pt x="57" y="88"/>
                          </a:lnTo>
                          <a:lnTo>
                            <a:pt x="63" y="92"/>
                          </a:lnTo>
                          <a:lnTo>
                            <a:pt x="73" y="96"/>
                          </a:lnTo>
                          <a:lnTo>
                            <a:pt x="83" y="99"/>
                          </a:lnTo>
                          <a:lnTo>
                            <a:pt x="87" y="103"/>
                          </a:lnTo>
                          <a:lnTo>
                            <a:pt x="87" y="103"/>
                          </a:lnTo>
                          <a:lnTo>
                            <a:pt x="87" y="105"/>
                          </a:lnTo>
                          <a:lnTo>
                            <a:pt x="87" y="106"/>
                          </a:lnTo>
                          <a:lnTo>
                            <a:pt x="81" y="112"/>
                          </a:lnTo>
                          <a:lnTo>
                            <a:pt x="77" y="118"/>
                          </a:lnTo>
                          <a:lnTo>
                            <a:pt x="76" y="121"/>
                          </a:lnTo>
                          <a:lnTo>
                            <a:pt x="76" y="125"/>
                          </a:lnTo>
                          <a:lnTo>
                            <a:pt x="76" y="125"/>
                          </a:lnTo>
                          <a:lnTo>
                            <a:pt x="74" y="129"/>
                          </a:lnTo>
                          <a:lnTo>
                            <a:pt x="73" y="132"/>
                          </a:lnTo>
                          <a:lnTo>
                            <a:pt x="70" y="133"/>
                          </a:lnTo>
                          <a:lnTo>
                            <a:pt x="70" y="135"/>
                          </a:lnTo>
                          <a:lnTo>
                            <a:pt x="70" y="135"/>
                          </a:lnTo>
                          <a:lnTo>
                            <a:pt x="71" y="136"/>
                          </a:lnTo>
                          <a:lnTo>
                            <a:pt x="76" y="138"/>
                          </a:lnTo>
                          <a:lnTo>
                            <a:pt x="81" y="138"/>
                          </a:lnTo>
                          <a:lnTo>
                            <a:pt x="84" y="139"/>
                          </a:lnTo>
                          <a:lnTo>
                            <a:pt x="84" y="139"/>
                          </a:lnTo>
                          <a:lnTo>
                            <a:pt x="88" y="139"/>
                          </a:lnTo>
                          <a:lnTo>
                            <a:pt x="91" y="139"/>
                          </a:lnTo>
                          <a:lnTo>
                            <a:pt x="96" y="139"/>
                          </a:lnTo>
                          <a:lnTo>
                            <a:pt x="100" y="140"/>
                          </a:lnTo>
                          <a:lnTo>
                            <a:pt x="100" y="140"/>
                          </a:lnTo>
                          <a:lnTo>
                            <a:pt x="104" y="140"/>
                          </a:lnTo>
                          <a:lnTo>
                            <a:pt x="107" y="139"/>
                          </a:lnTo>
                          <a:lnTo>
                            <a:pt x="111" y="138"/>
                          </a:lnTo>
                          <a:lnTo>
                            <a:pt x="114" y="138"/>
                          </a:lnTo>
                          <a:lnTo>
                            <a:pt x="114" y="138"/>
                          </a:lnTo>
                          <a:lnTo>
                            <a:pt x="117" y="136"/>
                          </a:lnTo>
                          <a:lnTo>
                            <a:pt x="120" y="133"/>
                          </a:lnTo>
                          <a:lnTo>
                            <a:pt x="123" y="132"/>
                          </a:lnTo>
                          <a:lnTo>
                            <a:pt x="127" y="131"/>
                          </a:lnTo>
                          <a:lnTo>
                            <a:pt x="127" y="131"/>
                          </a:lnTo>
                          <a:lnTo>
                            <a:pt x="128" y="131"/>
                          </a:lnTo>
                          <a:lnTo>
                            <a:pt x="130" y="128"/>
                          </a:lnTo>
                          <a:lnTo>
                            <a:pt x="133" y="122"/>
                          </a:lnTo>
                          <a:lnTo>
                            <a:pt x="134" y="113"/>
                          </a:lnTo>
                          <a:lnTo>
                            <a:pt x="134" y="108"/>
                          </a:lnTo>
                          <a:lnTo>
                            <a:pt x="134" y="108"/>
                          </a:lnTo>
                          <a:lnTo>
                            <a:pt x="135" y="101"/>
                          </a:lnTo>
                          <a:lnTo>
                            <a:pt x="137" y="91"/>
                          </a:lnTo>
                          <a:lnTo>
                            <a:pt x="138" y="82"/>
                          </a:lnTo>
                          <a:lnTo>
                            <a:pt x="138" y="79"/>
                          </a:lnTo>
                          <a:lnTo>
                            <a:pt x="137" y="76"/>
                          </a:lnTo>
                          <a:lnTo>
                            <a:pt x="137" y="7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55" name="Ecuador">
                      <a:extLst>
                        <a:ext uri="{FF2B5EF4-FFF2-40B4-BE49-F238E27FC236}">
                          <a16:creationId xmlns:a16="http://schemas.microsoft.com/office/drawing/2014/main" id="{EDD38F14-E895-D4E5-67CA-ECE862193D9D}"/>
                        </a:ext>
                      </a:extLst>
                    </p:cNvPr>
                    <p:cNvSpPr>
                      <a:spLocks/>
                    </p:cNvSpPr>
                    <p:nvPr/>
                  </p:nvSpPr>
                  <p:spPr bwMode="auto">
                    <a:xfrm>
                      <a:off x="2383400" y="4275705"/>
                      <a:ext cx="137620" cy="155377"/>
                    </a:xfrm>
                    <a:custGeom>
                      <a:avLst/>
                      <a:gdLst/>
                      <a:ahLst/>
                      <a:cxnLst>
                        <a:cxn ang="0">
                          <a:pos x="86" y="29"/>
                        </a:cxn>
                        <a:cxn ang="0">
                          <a:pos x="76" y="19"/>
                        </a:cxn>
                        <a:cxn ang="0">
                          <a:pos x="74" y="19"/>
                        </a:cxn>
                        <a:cxn ang="0">
                          <a:pos x="70" y="22"/>
                        </a:cxn>
                        <a:cxn ang="0">
                          <a:pos x="63" y="19"/>
                        </a:cxn>
                        <a:cxn ang="0">
                          <a:pos x="57" y="14"/>
                        </a:cxn>
                        <a:cxn ang="0">
                          <a:pos x="53" y="12"/>
                        </a:cxn>
                        <a:cxn ang="0">
                          <a:pos x="49" y="10"/>
                        </a:cxn>
                        <a:cxn ang="0">
                          <a:pos x="33" y="0"/>
                        </a:cxn>
                        <a:cxn ang="0">
                          <a:pos x="33" y="3"/>
                        </a:cxn>
                        <a:cxn ang="0">
                          <a:pos x="32" y="4"/>
                        </a:cxn>
                        <a:cxn ang="0">
                          <a:pos x="22" y="9"/>
                        </a:cxn>
                        <a:cxn ang="0">
                          <a:pos x="17" y="10"/>
                        </a:cxn>
                        <a:cxn ang="0">
                          <a:pos x="16" y="20"/>
                        </a:cxn>
                        <a:cxn ang="0">
                          <a:pos x="16" y="23"/>
                        </a:cxn>
                        <a:cxn ang="0">
                          <a:pos x="12" y="27"/>
                        </a:cxn>
                        <a:cxn ang="0">
                          <a:pos x="9" y="30"/>
                        </a:cxn>
                        <a:cxn ang="0">
                          <a:pos x="7" y="37"/>
                        </a:cxn>
                        <a:cxn ang="0">
                          <a:pos x="5" y="39"/>
                        </a:cxn>
                        <a:cxn ang="0">
                          <a:pos x="0" y="43"/>
                        </a:cxn>
                        <a:cxn ang="0">
                          <a:pos x="2" y="50"/>
                        </a:cxn>
                        <a:cxn ang="0">
                          <a:pos x="2" y="53"/>
                        </a:cxn>
                        <a:cxn ang="0">
                          <a:pos x="0" y="60"/>
                        </a:cxn>
                        <a:cxn ang="0">
                          <a:pos x="0" y="61"/>
                        </a:cxn>
                        <a:cxn ang="0">
                          <a:pos x="9" y="68"/>
                        </a:cxn>
                        <a:cxn ang="0">
                          <a:pos x="12" y="70"/>
                        </a:cxn>
                        <a:cxn ang="0">
                          <a:pos x="16" y="68"/>
                        </a:cxn>
                        <a:cxn ang="0">
                          <a:pos x="17" y="70"/>
                        </a:cxn>
                        <a:cxn ang="0">
                          <a:pos x="16" y="77"/>
                        </a:cxn>
                        <a:cxn ang="0">
                          <a:pos x="10" y="80"/>
                        </a:cxn>
                        <a:cxn ang="0">
                          <a:pos x="9" y="80"/>
                        </a:cxn>
                        <a:cxn ang="0">
                          <a:pos x="12" y="86"/>
                        </a:cxn>
                        <a:cxn ang="0">
                          <a:pos x="12" y="88"/>
                        </a:cxn>
                        <a:cxn ang="0">
                          <a:pos x="9" y="93"/>
                        </a:cxn>
                        <a:cxn ang="0">
                          <a:pos x="12" y="97"/>
                        </a:cxn>
                        <a:cxn ang="0">
                          <a:pos x="14" y="98"/>
                        </a:cxn>
                        <a:cxn ang="0">
                          <a:pos x="22" y="98"/>
                        </a:cxn>
                        <a:cxn ang="0">
                          <a:pos x="24" y="100"/>
                        </a:cxn>
                        <a:cxn ang="0">
                          <a:pos x="30" y="105"/>
                        </a:cxn>
                        <a:cxn ang="0">
                          <a:pos x="36" y="100"/>
                        </a:cxn>
                        <a:cxn ang="0">
                          <a:pos x="41" y="84"/>
                        </a:cxn>
                        <a:cxn ang="0">
                          <a:pos x="47" y="76"/>
                        </a:cxn>
                        <a:cxn ang="0">
                          <a:pos x="50" y="74"/>
                        </a:cxn>
                        <a:cxn ang="0">
                          <a:pos x="66" y="68"/>
                        </a:cxn>
                        <a:cxn ang="0">
                          <a:pos x="78" y="61"/>
                        </a:cxn>
                        <a:cxn ang="0">
                          <a:pos x="81" y="57"/>
                        </a:cxn>
                        <a:cxn ang="0">
                          <a:pos x="87" y="46"/>
                        </a:cxn>
                        <a:cxn ang="0">
                          <a:pos x="90" y="40"/>
                        </a:cxn>
                        <a:cxn ang="0">
                          <a:pos x="93" y="39"/>
                        </a:cxn>
                        <a:cxn ang="0">
                          <a:pos x="86" y="29"/>
                        </a:cxn>
                      </a:cxnLst>
                      <a:rect l="0" t="0" r="r" b="b"/>
                      <a:pathLst>
                        <a:path w="93" h="105">
                          <a:moveTo>
                            <a:pt x="86" y="29"/>
                          </a:moveTo>
                          <a:lnTo>
                            <a:pt x="86" y="29"/>
                          </a:lnTo>
                          <a:lnTo>
                            <a:pt x="78" y="20"/>
                          </a:lnTo>
                          <a:lnTo>
                            <a:pt x="76" y="19"/>
                          </a:lnTo>
                          <a:lnTo>
                            <a:pt x="74" y="19"/>
                          </a:lnTo>
                          <a:lnTo>
                            <a:pt x="74" y="19"/>
                          </a:lnTo>
                          <a:lnTo>
                            <a:pt x="73" y="20"/>
                          </a:lnTo>
                          <a:lnTo>
                            <a:pt x="70" y="22"/>
                          </a:lnTo>
                          <a:lnTo>
                            <a:pt x="66" y="20"/>
                          </a:lnTo>
                          <a:lnTo>
                            <a:pt x="63" y="19"/>
                          </a:lnTo>
                          <a:lnTo>
                            <a:pt x="63" y="19"/>
                          </a:lnTo>
                          <a:lnTo>
                            <a:pt x="57" y="14"/>
                          </a:lnTo>
                          <a:lnTo>
                            <a:pt x="54" y="13"/>
                          </a:lnTo>
                          <a:lnTo>
                            <a:pt x="53" y="12"/>
                          </a:lnTo>
                          <a:lnTo>
                            <a:pt x="53" y="12"/>
                          </a:lnTo>
                          <a:lnTo>
                            <a:pt x="49" y="10"/>
                          </a:lnTo>
                          <a:lnTo>
                            <a:pt x="43" y="9"/>
                          </a:lnTo>
                          <a:lnTo>
                            <a:pt x="33" y="0"/>
                          </a:lnTo>
                          <a:lnTo>
                            <a:pt x="33" y="0"/>
                          </a:lnTo>
                          <a:lnTo>
                            <a:pt x="33" y="3"/>
                          </a:lnTo>
                          <a:lnTo>
                            <a:pt x="33" y="3"/>
                          </a:lnTo>
                          <a:lnTo>
                            <a:pt x="32" y="4"/>
                          </a:lnTo>
                          <a:lnTo>
                            <a:pt x="29" y="7"/>
                          </a:lnTo>
                          <a:lnTo>
                            <a:pt x="22" y="9"/>
                          </a:lnTo>
                          <a:lnTo>
                            <a:pt x="22" y="9"/>
                          </a:lnTo>
                          <a:lnTo>
                            <a:pt x="17" y="10"/>
                          </a:lnTo>
                          <a:lnTo>
                            <a:pt x="16" y="13"/>
                          </a:lnTo>
                          <a:lnTo>
                            <a:pt x="16" y="20"/>
                          </a:lnTo>
                          <a:lnTo>
                            <a:pt x="16" y="20"/>
                          </a:lnTo>
                          <a:lnTo>
                            <a:pt x="16" y="23"/>
                          </a:lnTo>
                          <a:lnTo>
                            <a:pt x="13" y="24"/>
                          </a:lnTo>
                          <a:lnTo>
                            <a:pt x="12" y="27"/>
                          </a:lnTo>
                          <a:lnTo>
                            <a:pt x="9" y="30"/>
                          </a:lnTo>
                          <a:lnTo>
                            <a:pt x="9" y="30"/>
                          </a:lnTo>
                          <a:lnTo>
                            <a:pt x="7" y="36"/>
                          </a:lnTo>
                          <a:lnTo>
                            <a:pt x="7" y="37"/>
                          </a:lnTo>
                          <a:lnTo>
                            <a:pt x="5" y="39"/>
                          </a:lnTo>
                          <a:lnTo>
                            <a:pt x="5" y="39"/>
                          </a:lnTo>
                          <a:lnTo>
                            <a:pt x="2" y="40"/>
                          </a:lnTo>
                          <a:lnTo>
                            <a:pt x="0" y="43"/>
                          </a:lnTo>
                          <a:lnTo>
                            <a:pt x="0" y="46"/>
                          </a:lnTo>
                          <a:lnTo>
                            <a:pt x="2" y="50"/>
                          </a:lnTo>
                          <a:lnTo>
                            <a:pt x="2" y="50"/>
                          </a:lnTo>
                          <a:lnTo>
                            <a:pt x="2" y="53"/>
                          </a:lnTo>
                          <a:lnTo>
                            <a:pt x="2" y="56"/>
                          </a:lnTo>
                          <a:lnTo>
                            <a:pt x="0" y="60"/>
                          </a:lnTo>
                          <a:lnTo>
                            <a:pt x="0" y="60"/>
                          </a:lnTo>
                          <a:lnTo>
                            <a:pt x="0" y="61"/>
                          </a:lnTo>
                          <a:lnTo>
                            <a:pt x="3" y="63"/>
                          </a:lnTo>
                          <a:lnTo>
                            <a:pt x="9" y="68"/>
                          </a:lnTo>
                          <a:lnTo>
                            <a:pt x="9" y="68"/>
                          </a:lnTo>
                          <a:lnTo>
                            <a:pt x="12" y="70"/>
                          </a:lnTo>
                          <a:lnTo>
                            <a:pt x="14" y="70"/>
                          </a:lnTo>
                          <a:lnTo>
                            <a:pt x="16" y="68"/>
                          </a:lnTo>
                          <a:lnTo>
                            <a:pt x="17" y="70"/>
                          </a:lnTo>
                          <a:lnTo>
                            <a:pt x="17" y="70"/>
                          </a:lnTo>
                          <a:lnTo>
                            <a:pt x="17" y="73"/>
                          </a:lnTo>
                          <a:lnTo>
                            <a:pt x="16" y="77"/>
                          </a:lnTo>
                          <a:lnTo>
                            <a:pt x="14" y="78"/>
                          </a:lnTo>
                          <a:lnTo>
                            <a:pt x="10" y="80"/>
                          </a:lnTo>
                          <a:lnTo>
                            <a:pt x="10" y="80"/>
                          </a:lnTo>
                          <a:lnTo>
                            <a:pt x="9" y="80"/>
                          </a:lnTo>
                          <a:lnTo>
                            <a:pt x="9" y="80"/>
                          </a:lnTo>
                          <a:lnTo>
                            <a:pt x="12" y="86"/>
                          </a:lnTo>
                          <a:lnTo>
                            <a:pt x="12" y="87"/>
                          </a:lnTo>
                          <a:lnTo>
                            <a:pt x="12" y="88"/>
                          </a:lnTo>
                          <a:lnTo>
                            <a:pt x="12" y="88"/>
                          </a:lnTo>
                          <a:lnTo>
                            <a:pt x="9" y="93"/>
                          </a:lnTo>
                          <a:lnTo>
                            <a:pt x="9" y="94"/>
                          </a:lnTo>
                          <a:lnTo>
                            <a:pt x="12" y="97"/>
                          </a:lnTo>
                          <a:lnTo>
                            <a:pt x="12" y="97"/>
                          </a:lnTo>
                          <a:lnTo>
                            <a:pt x="14" y="98"/>
                          </a:lnTo>
                          <a:lnTo>
                            <a:pt x="19" y="98"/>
                          </a:lnTo>
                          <a:lnTo>
                            <a:pt x="22" y="98"/>
                          </a:lnTo>
                          <a:lnTo>
                            <a:pt x="24" y="100"/>
                          </a:lnTo>
                          <a:lnTo>
                            <a:pt x="24" y="100"/>
                          </a:lnTo>
                          <a:lnTo>
                            <a:pt x="27" y="104"/>
                          </a:lnTo>
                          <a:lnTo>
                            <a:pt x="30" y="105"/>
                          </a:lnTo>
                          <a:lnTo>
                            <a:pt x="33" y="104"/>
                          </a:lnTo>
                          <a:lnTo>
                            <a:pt x="36" y="100"/>
                          </a:lnTo>
                          <a:lnTo>
                            <a:pt x="36" y="100"/>
                          </a:lnTo>
                          <a:lnTo>
                            <a:pt x="41" y="84"/>
                          </a:lnTo>
                          <a:lnTo>
                            <a:pt x="46" y="77"/>
                          </a:lnTo>
                          <a:lnTo>
                            <a:pt x="47" y="76"/>
                          </a:lnTo>
                          <a:lnTo>
                            <a:pt x="50" y="74"/>
                          </a:lnTo>
                          <a:lnTo>
                            <a:pt x="50" y="74"/>
                          </a:lnTo>
                          <a:lnTo>
                            <a:pt x="57" y="71"/>
                          </a:lnTo>
                          <a:lnTo>
                            <a:pt x="66" y="68"/>
                          </a:lnTo>
                          <a:lnTo>
                            <a:pt x="74" y="64"/>
                          </a:lnTo>
                          <a:lnTo>
                            <a:pt x="78" y="61"/>
                          </a:lnTo>
                          <a:lnTo>
                            <a:pt x="81" y="57"/>
                          </a:lnTo>
                          <a:lnTo>
                            <a:pt x="81" y="57"/>
                          </a:lnTo>
                          <a:lnTo>
                            <a:pt x="86" y="50"/>
                          </a:lnTo>
                          <a:lnTo>
                            <a:pt x="87" y="46"/>
                          </a:lnTo>
                          <a:lnTo>
                            <a:pt x="88" y="43"/>
                          </a:lnTo>
                          <a:lnTo>
                            <a:pt x="90" y="40"/>
                          </a:lnTo>
                          <a:lnTo>
                            <a:pt x="90" y="40"/>
                          </a:lnTo>
                          <a:lnTo>
                            <a:pt x="93" y="39"/>
                          </a:lnTo>
                          <a:lnTo>
                            <a:pt x="91" y="36"/>
                          </a:lnTo>
                          <a:lnTo>
                            <a:pt x="86" y="29"/>
                          </a:lnTo>
                          <a:lnTo>
                            <a:pt x="86"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56" name="Bolivia">
                      <a:extLst>
                        <a:ext uri="{FF2B5EF4-FFF2-40B4-BE49-F238E27FC236}">
                          <a16:creationId xmlns:a16="http://schemas.microsoft.com/office/drawing/2014/main" id="{6E914F0D-F99D-5144-4DAD-A69B34BDB55C}"/>
                        </a:ext>
                      </a:extLst>
                    </p:cNvPr>
                    <p:cNvSpPr>
                      <a:spLocks/>
                    </p:cNvSpPr>
                    <p:nvPr/>
                  </p:nvSpPr>
                  <p:spPr bwMode="auto">
                    <a:xfrm>
                      <a:off x="2655680" y="4549465"/>
                      <a:ext cx="288558" cy="322593"/>
                    </a:xfrm>
                    <a:custGeom>
                      <a:avLst/>
                      <a:gdLst/>
                      <a:ahLst/>
                      <a:cxnLst>
                        <a:cxn ang="0">
                          <a:pos x="189" y="124"/>
                        </a:cxn>
                        <a:cxn ang="0">
                          <a:pos x="183" y="111"/>
                        </a:cxn>
                        <a:cxn ang="0">
                          <a:pos x="172" y="107"/>
                        </a:cxn>
                        <a:cxn ang="0">
                          <a:pos x="153" y="100"/>
                        </a:cxn>
                        <a:cxn ang="0">
                          <a:pos x="151" y="88"/>
                        </a:cxn>
                        <a:cxn ang="0">
                          <a:pos x="153" y="84"/>
                        </a:cxn>
                        <a:cxn ang="0">
                          <a:pos x="149" y="74"/>
                        </a:cxn>
                        <a:cxn ang="0">
                          <a:pos x="143" y="63"/>
                        </a:cxn>
                        <a:cxn ang="0">
                          <a:pos x="126" y="60"/>
                        </a:cxn>
                        <a:cxn ang="0">
                          <a:pos x="121" y="54"/>
                        </a:cxn>
                        <a:cxn ang="0">
                          <a:pos x="109" y="50"/>
                        </a:cxn>
                        <a:cxn ang="0">
                          <a:pos x="102" y="47"/>
                        </a:cxn>
                        <a:cxn ang="0">
                          <a:pos x="95" y="44"/>
                        </a:cxn>
                        <a:cxn ang="0">
                          <a:pos x="75" y="33"/>
                        </a:cxn>
                        <a:cxn ang="0">
                          <a:pos x="69" y="16"/>
                        </a:cxn>
                        <a:cxn ang="0">
                          <a:pos x="71" y="0"/>
                        </a:cxn>
                        <a:cxn ang="0">
                          <a:pos x="55" y="2"/>
                        </a:cxn>
                        <a:cxn ang="0">
                          <a:pos x="37" y="10"/>
                        </a:cxn>
                        <a:cxn ang="0">
                          <a:pos x="23" y="17"/>
                        </a:cxn>
                        <a:cxn ang="0">
                          <a:pos x="8" y="20"/>
                        </a:cxn>
                        <a:cxn ang="0">
                          <a:pos x="14" y="41"/>
                        </a:cxn>
                        <a:cxn ang="0">
                          <a:pos x="10" y="50"/>
                        </a:cxn>
                        <a:cxn ang="0">
                          <a:pos x="11" y="73"/>
                        </a:cxn>
                        <a:cxn ang="0">
                          <a:pos x="7" y="83"/>
                        </a:cxn>
                        <a:cxn ang="0">
                          <a:pos x="8" y="88"/>
                        </a:cxn>
                        <a:cxn ang="0">
                          <a:pos x="4" y="100"/>
                        </a:cxn>
                        <a:cxn ang="0">
                          <a:pos x="10" y="107"/>
                        </a:cxn>
                        <a:cxn ang="0">
                          <a:pos x="1" y="120"/>
                        </a:cxn>
                        <a:cxn ang="0">
                          <a:pos x="0" y="127"/>
                        </a:cxn>
                        <a:cxn ang="0">
                          <a:pos x="7" y="134"/>
                        </a:cxn>
                        <a:cxn ang="0">
                          <a:pos x="8" y="147"/>
                        </a:cxn>
                        <a:cxn ang="0">
                          <a:pos x="14" y="155"/>
                        </a:cxn>
                        <a:cxn ang="0">
                          <a:pos x="17" y="161"/>
                        </a:cxn>
                        <a:cxn ang="0">
                          <a:pos x="14" y="172"/>
                        </a:cxn>
                        <a:cxn ang="0">
                          <a:pos x="14" y="179"/>
                        </a:cxn>
                        <a:cxn ang="0">
                          <a:pos x="21" y="188"/>
                        </a:cxn>
                        <a:cxn ang="0">
                          <a:pos x="25" y="199"/>
                        </a:cxn>
                        <a:cxn ang="0">
                          <a:pos x="30" y="218"/>
                        </a:cxn>
                        <a:cxn ang="0">
                          <a:pos x="44" y="211"/>
                        </a:cxn>
                        <a:cxn ang="0">
                          <a:pos x="58" y="201"/>
                        </a:cxn>
                        <a:cxn ang="0">
                          <a:pos x="75" y="205"/>
                        </a:cxn>
                        <a:cxn ang="0">
                          <a:pos x="85" y="214"/>
                        </a:cxn>
                        <a:cxn ang="0">
                          <a:pos x="94" y="202"/>
                        </a:cxn>
                        <a:cxn ang="0">
                          <a:pos x="115" y="202"/>
                        </a:cxn>
                        <a:cxn ang="0">
                          <a:pos x="119" y="178"/>
                        </a:cxn>
                        <a:cxn ang="0">
                          <a:pos x="132" y="162"/>
                        </a:cxn>
                        <a:cxn ang="0">
                          <a:pos x="151" y="159"/>
                        </a:cxn>
                        <a:cxn ang="0">
                          <a:pos x="169" y="157"/>
                        </a:cxn>
                        <a:cxn ang="0">
                          <a:pos x="182" y="162"/>
                        </a:cxn>
                        <a:cxn ang="0">
                          <a:pos x="190" y="159"/>
                        </a:cxn>
                        <a:cxn ang="0">
                          <a:pos x="192" y="147"/>
                        </a:cxn>
                        <a:cxn ang="0">
                          <a:pos x="195" y="131"/>
                        </a:cxn>
                      </a:cxnLst>
                      <a:rect l="0" t="0" r="r" b="b"/>
                      <a:pathLst>
                        <a:path w="195" h="218">
                          <a:moveTo>
                            <a:pt x="195" y="131"/>
                          </a:moveTo>
                          <a:lnTo>
                            <a:pt x="195" y="131"/>
                          </a:lnTo>
                          <a:lnTo>
                            <a:pt x="192" y="127"/>
                          </a:lnTo>
                          <a:lnTo>
                            <a:pt x="189" y="124"/>
                          </a:lnTo>
                          <a:lnTo>
                            <a:pt x="186" y="120"/>
                          </a:lnTo>
                          <a:lnTo>
                            <a:pt x="185" y="115"/>
                          </a:lnTo>
                          <a:lnTo>
                            <a:pt x="185" y="115"/>
                          </a:lnTo>
                          <a:lnTo>
                            <a:pt x="183" y="111"/>
                          </a:lnTo>
                          <a:lnTo>
                            <a:pt x="182" y="108"/>
                          </a:lnTo>
                          <a:lnTo>
                            <a:pt x="178" y="107"/>
                          </a:lnTo>
                          <a:lnTo>
                            <a:pt x="172" y="107"/>
                          </a:lnTo>
                          <a:lnTo>
                            <a:pt x="172" y="107"/>
                          </a:lnTo>
                          <a:lnTo>
                            <a:pt x="165" y="107"/>
                          </a:lnTo>
                          <a:lnTo>
                            <a:pt x="159" y="105"/>
                          </a:lnTo>
                          <a:lnTo>
                            <a:pt x="155" y="103"/>
                          </a:lnTo>
                          <a:lnTo>
                            <a:pt x="153" y="100"/>
                          </a:lnTo>
                          <a:lnTo>
                            <a:pt x="153" y="100"/>
                          </a:lnTo>
                          <a:lnTo>
                            <a:pt x="152" y="95"/>
                          </a:lnTo>
                          <a:lnTo>
                            <a:pt x="151" y="91"/>
                          </a:lnTo>
                          <a:lnTo>
                            <a:pt x="151" y="88"/>
                          </a:lnTo>
                          <a:lnTo>
                            <a:pt x="152" y="85"/>
                          </a:lnTo>
                          <a:lnTo>
                            <a:pt x="152" y="85"/>
                          </a:lnTo>
                          <a:lnTo>
                            <a:pt x="153" y="85"/>
                          </a:lnTo>
                          <a:lnTo>
                            <a:pt x="153" y="84"/>
                          </a:lnTo>
                          <a:lnTo>
                            <a:pt x="152" y="81"/>
                          </a:lnTo>
                          <a:lnTo>
                            <a:pt x="151" y="77"/>
                          </a:lnTo>
                          <a:lnTo>
                            <a:pt x="149" y="74"/>
                          </a:lnTo>
                          <a:lnTo>
                            <a:pt x="149" y="74"/>
                          </a:lnTo>
                          <a:lnTo>
                            <a:pt x="149" y="70"/>
                          </a:lnTo>
                          <a:lnTo>
                            <a:pt x="148" y="67"/>
                          </a:lnTo>
                          <a:lnTo>
                            <a:pt x="143" y="63"/>
                          </a:lnTo>
                          <a:lnTo>
                            <a:pt x="143" y="63"/>
                          </a:lnTo>
                          <a:lnTo>
                            <a:pt x="139" y="61"/>
                          </a:lnTo>
                          <a:lnTo>
                            <a:pt x="133" y="61"/>
                          </a:lnTo>
                          <a:lnTo>
                            <a:pt x="128" y="61"/>
                          </a:lnTo>
                          <a:lnTo>
                            <a:pt x="126" y="60"/>
                          </a:lnTo>
                          <a:lnTo>
                            <a:pt x="126" y="58"/>
                          </a:lnTo>
                          <a:lnTo>
                            <a:pt x="126" y="58"/>
                          </a:lnTo>
                          <a:lnTo>
                            <a:pt x="125" y="56"/>
                          </a:lnTo>
                          <a:lnTo>
                            <a:pt x="121" y="54"/>
                          </a:lnTo>
                          <a:lnTo>
                            <a:pt x="112" y="53"/>
                          </a:lnTo>
                          <a:lnTo>
                            <a:pt x="112" y="53"/>
                          </a:lnTo>
                          <a:lnTo>
                            <a:pt x="111" y="51"/>
                          </a:lnTo>
                          <a:lnTo>
                            <a:pt x="109" y="50"/>
                          </a:lnTo>
                          <a:lnTo>
                            <a:pt x="108" y="47"/>
                          </a:lnTo>
                          <a:lnTo>
                            <a:pt x="106" y="47"/>
                          </a:lnTo>
                          <a:lnTo>
                            <a:pt x="106" y="47"/>
                          </a:lnTo>
                          <a:lnTo>
                            <a:pt x="102" y="47"/>
                          </a:lnTo>
                          <a:lnTo>
                            <a:pt x="101" y="46"/>
                          </a:lnTo>
                          <a:lnTo>
                            <a:pt x="98" y="44"/>
                          </a:lnTo>
                          <a:lnTo>
                            <a:pt x="95" y="44"/>
                          </a:lnTo>
                          <a:lnTo>
                            <a:pt x="95" y="44"/>
                          </a:lnTo>
                          <a:lnTo>
                            <a:pt x="89" y="44"/>
                          </a:lnTo>
                          <a:lnTo>
                            <a:pt x="85" y="43"/>
                          </a:lnTo>
                          <a:lnTo>
                            <a:pt x="81" y="39"/>
                          </a:lnTo>
                          <a:lnTo>
                            <a:pt x="75" y="33"/>
                          </a:lnTo>
                          <a:lnTo>
                            <a:pt x="75" y="33"/>
                          </a:lnTo>
                          <a:lnTo>
                            <a:pt x="72" y="30"/>
                          </a:lnTo>
                          <a:lnTo>
                            <a:pt x="71" y="26"/>
                          </a:lnTo>
                          <a:lnTo>
                            <a:pt x="69" y="16"/>
                          </a:lnTo>
                          <a:lnTo>
                            <a:pt x="69" y="7"/>
                          </a:lnTo>
                          <a:lnTo>
                            <a:pt x="71" y="2"/>
                          </a:lnTo>
                          <a:lnTo>
                            <a:pt x="71" y="2"/>
                          </a:lnTo>
                          <a:lnTo>
                            <a:pt x="71" y="0"/>
                          </a:lnTo>
                          <a:lnTo>
                            <a:pt x="69" y="0"/>
                          </a:lnTo>
                          <a:lnTo>
                            <a:pt x="65" y="0"/>
                          </a:lnTo>
                          <a:lnTo>
                            <a:pt x="55" y="2"/>
                          </a:lnTo>
                          <a:lnTo>
                            <a:pt x="55" y="2"/>
                          </a:lnTo>
                          <a:lnTo>
                            <a:pt x="51" y="2"/>
                          </a:lnTo>
                          <a:lnTo>
                            <a:pt x="45" y="4"/>
                          </a:lnTo>
                          <a:lnTo>
                            <a:pt x="37" y="10"/>
                          </a:lnTo>
                          <a:lnTo>
                            <a:pt x="37" y="10"/>
                          </a:lnTo>
                          <a:lnTo>
                            <a:pt x="28" y="13"/>
                          </a:lnTo>
                          <a:lnTo>
                            <a:pt x="25" y="14"/>
                          </a:lnTo>
                          <a:lnTo>
                            <a:pt x="23" y="17"/>
                          </a:lnTo>
                          <a:lnTo>
                            <a:pt x="23" y="17"/>
                          </a:lnTo>
                          <a:lnTo>
                            <a:pt x="20" y="19"/>
                          </a:lnTo>
                          <a:lnTo>
                            <a:pt x="17" y="20"/>
                          </a:lnTo>
                          <a:lnTo>
                            <a:pt x="13" y="20"/>
                          </a:lnTo>
                          <a:lnTo>
                            <a:pt x="8" y="20"/>
                          </a:lnTo>
                          <a:lnTo>
                            <a:pt x="8" y="20"/>
                          </a:lnTo>
                          <a:lnTo>
                            <a:pt x="3" y="19"/>
                          </a:lnTo>
                          <a:lnTo>
                            <a:pt x="3" y="19"/>
                          </a:lnTo>
                          <a:lnTo>
                            <a:pt x="14" y="41"/>
                          </a:lnTo>
                          <a:lnTo>
                            <a:pt x="14" y="41"/>
                          </a:lnTo>
                          <a:lnTo>
                            <a:pt x="14" y="44"/>
                          </a:lnTo>
                          <a:lnTo>
                            <a:pt x="14" y="47"/>
                          </a:lnTo>
                          <a:lnTo>
                            <a:pt x="10" y="50"/>
                          </a:lnTo>
                          <a:lnTo>
                            <a:pt x="10" y="50"/>
                          </a:lnTo>
                          <a:lnTo>
                            <a:pt x="10" y="54"/>
                          </a:lnTo>
                          <a:lnTo>
                            <a:pt x="10" y="60"/>
                          </a:lnTo>
                          <a:lnTo>
                            <a:pt x="11" y="73"/>
                          </a:lnTo>
                          <a:lnTo>
                            <a:pt x="11" y="73"/>
                          </a:lnTo>
                          <a:lnTo>
                            <a:pt x="11" y="76"/>
                          </a:lnTo>
                          <a:lnTo>
                            <a:pt x="8" y="80"/>
                          </a:lnTo>
                          <a:lnTo>
                            <a:pt x="7" y="83"/>
                          </a:lnTo>
                          <a:lnTo>
                            <a:pt x="7" y="84"/>
                          </a:lnTo>
                          <a:lnTo>
                            <a:pt x="8" y="85"/>
                          </a:lnTo>
                          <a:lnTo>
                            <a:pt x="8" y="85"/>
                          </a:lnTo>
                          <a:lnTo>
                            <a:pt x="8" y="88"/>
                          </a:lnTo>
                          <a:lnTo>
                            <a:pt x="7" y="93"/>
                          </a:lnTo>
                          <a:lnTo>
                            <a:pt x="5" y="95"/>
                          </a:lnTo>
                          <a:lnTo>
                            <a:pt x="4" y="100"/>
                          </a:lnTo>
                          <a:lnTo>
                            <a:pt x="4" y="100"/>
                          </a:lnTo>
                          <a:lnTo>
                            <a:pt x="5" y="103"/>
                          </a:lnTo>
                          <a:lnTo>
                            <a:pt x="7" y="104"/>
                          </a:lnTo>
                          <a:lnTo>
                            <a:pt x="10" y="105"/>
                          </a:lnTo>
                          <a:lnTo>
                            <a:pt x="10" y="107"/>
                          </a:lnTo>
                          <a:lnTo>
                            <a:pt x="10" y="107"/>
                          </a:lnTo>
                          <a:lnTo>
                            <a:pt x="10" y="110"/>
                          </a:lnTo>
                          <a:lnTo>
                            <a:pt x="7" y="114"/>
                          </a:lnTo>
                          <a:lnTo>
                            <a:pt x="1" y="120"/>
                          </a:lnTo>
                          <a:lnTo>
                            <a:pt x="1" y="120"/>
                          </a:lnTo>
                          <a:lnTo>
                            <a:pt x="0" y="122"/>
                          </a:lnTo>
                          <a:lnTo>
                            <a:pt x="0" y="127"/>
                          </a:lnTo>
                          <a:lnTo>
                            <a:pt x="0" y="127"/>
                          </a:lnTo>
                          <a:lnTo>
                            <a:pt x="3" y="130"/>
                          </a:lnTo>
                          <a:lnTo>
                            <a:pt x="4" y="131"/>
                          </a:lnTo>
                          <a:lnTo>
                            <a:pt x="7" y="134"/>
                          </a:lnTo>
                          <a:lnTo>
                            <a:pt x="7" y="134"/>
                          </a:lnTo>
                          <a:lnTo>
                            <a:pt x="8" y="135"/>
                          </a:lnTo>
                          <a:lnTo>
                            <a:pt x="8" y="138"/>
                          </a:lnTo>
                          <a:lnTo>
                            <a:pt x="8" y="142"/>
                          </a:lnTo>
                          <a:lnTo>
                            <a:pt x="8" y="147"/>
                          </a:lnTo>
                          <a:lnTo>
                            <a:pt x="10" y="150"/>
                          </a:lnTo>
                          <a:lnTo>
                            <a:pt x="11" y="151"/>
                          </a:lnTo>
                          <a:lnTo>
                            <a:pt x="11" y="151"/>
                          </a:lnTo>
                          <a:lnTo>
                            <a:pt x="14" y="155"/>
                          </a:lnTo>
                          <a:lnTo>
                            <a:pt x="17" y="157"/>
                          </a:lnTo>
                          <a:lnTo>
                            <a:pt x="18" y="158"/>
                          </a:lnTo>
                          <a:lnTo>
                            <a:pt x="17" y="161"/>
                          </a:lnTo>
                          <a:lnTo>
                            <a:pt x="17" y="161"/>
                          </a:lnTo>
                          <a:lnTo>
                            <a:pt x="15" y="162"/>
                          </a:lnTo>
                          <a:lnTo>
                            <a:pt x="15" y="167"/>
                          </a:lnTo>
                          <a:lnTo>
                            <a:pt x="15" y="169"/>
                          </a:lnTo>
                          <a:lnTo>
                            <a:pt x="14" y="172"/>
                          </a:lnTo>
                          <a:lnTo>
                            <a:pt x="14" y="172"/>
                          </a:lnTo>
                          <a:lnTo>
                            <a:pt x="13" y="174"/>
                          </a:lnTo>
                          <a:lnTo>
                            <a:pt x="13" y="175"/>
                          </a:lnTo>
                          <a:lnTo>
                            <a:pt x="14" y="179"/>
                          </a:lnTo>
                          <a:lnTo>
                            <a:pt x="17" y="182"/>
                          </a:lnTo>
                          <a:lnTo>
                            <a:pt x="20" y="185"/>
                          </a:lnTo>
                          <a:lnTo>
                            <a:pt x="20" y="185"/>
                          </a:lnTo>
                          <a:lnTo>
                            <a:pt x="21" y="188"/>
                          </a:lnTo>
                          <a:lnTo>
                            <a:pt x="23" y="191"/>
                          </a:lnTo>
                          <a:lnTo>
                            <a:pt x="23" y="196"/>
                          </a:lnTo>
                          <a:lnTo>
                            <a:pt x="25" y="199"/>
                          </a:lnTo>
                          <a:lnTo>
                            <a:pt x="25" y="199"/>
                          </a:lnTo>
                          <a:lnTo>
                            <a:pt x="27" y="204"/>
                          </a:lnTo>
                          <a:lnTo>
                            <a:pt x="28" y="209"/>
                          </a:lnTo>
                          <a:lnTo>
                            <a:pt x="30" y="218"/>
                          </a:lnTo>
                          <a:lnTo>
                            <a:pt x="30" y="218"/>
                          </a:lnTo>
                          <a:lnTo>
                            <a:pt x="30" y="218"/>
                          </a:lnTo>
                          <a:lnTo>
                            <a:pt x="32" y="218"/>
                          </a:lnTo>
                          <a:lnTo>
                            <a:pt x="38" y="215"/>
                          </a:lnTo>
                          <a:lnTo>
                            <a:pt x="44" y="211"/>
                          </a:lnTo>
                          <a:lnTo>
                            <a:pt x="51" y="205"/>
                          </a:lnTo>
                          <a:lnTo>
                            <a:pt x="51" y="205"/>
                          </a:lnTo>
                          <a:lnTo>
                            <a:pt x="55" y="201"/>
                          </a:lnTo>
                          <a:lnTo>
                            <a:pt x="58" y="201"/>
                          </a:lnTo>
                          <a:lnTo>
                            <a:pt x="61" y="202"/>
                          </a:lnTo>
                          <a:lnTo>
                            <a:pt x="65" y="204"/>
                          </a:lnTo>
                          <a:lnTo>
                            <a:pt x="65" y="204"/>
                          </a:lnTo>
                          <a:lnTo>
                            <a:pt x="75" y="205"/>
                          </a:lnTo>
                          <a:lnTo>
                            <a:pt x="81" y="208"/>
                          </a:lnTo>
                          <a:lnTo>
                            <a:pt x="84" y="212"/>
                          </a:lnTo>
                          <a:lnTo>
                            <a:pt x="84" y="212"/>
                          </a:lnTo>
                          <a:lnTo>
                            <a:pt x="85" y="214"/>
                          </a:lnTo>
                          <a:lnTo>
                            <a:pt x="87" y="214"/>
                          </a:lnTo>
                          <a:lnTo>
                            <a:pt x="88" y="211"/>
                          </a:lnTo>
                          <a:lnTo>
                            <a:pt x="94" y="202"/>
                          </a:lnTo>
                          <a:lnTo>
                            <a:pt x="94" y="202"/>
                          </a:lnTo>
                          <a:lnTo>
                            <a:pt x="96" y="201"/>
                          </a:lnTo>
                          <a:lnTo>
                            <a:pt x="104" y="201"/>
                          </a:lnTo>
                          <a:lnTo>
                            <a:pt x="115" y="202"/>
                          </a:lnTo>
                          <a:lnTo>
                            <a:pt x="115" y="202"/>
                          </a:lnTo>
                          <a:lnTo>
                            <a:pt x="116" y="198"/>
                          </a:lnTo>
                          <a:lnTo>
                            <a:pt x="118" y="191"/>
                          </a:lnTo>
                          <a:lnTo>
                            <a:pt x="119" y="178"/>
                          </a:lnTo>
                          <a:lnTo>
                            <a:pt x="119" y="178"/>
                          </a:lnTo>
                          <a:lnTo>
                            <a:pt x="119" y="174"/>
                          </a:lnTo>
                          <a:lnTo>
                            <a:pt x="124" y="169"/>
                          </a:lnTo>
                          <a:lnTo>
                            <a:pt x="132" y="162"/>
                          </a:lnTo>
                          <a:lnTo>
                            <a:pt x="132" y="162"/>
                          </a:lnTo>
                          <a:lnTo>
                            <a:pt x="136" y="161"/>
                          </a:lnTo>
                          <a:lnTo>
                            <a:pt x="142" y="159"/>
                          </a:lnTo>
                          <a:lnTo>
                            <a:pt x="146" y="159"/>
                          </a:lnTo>
                          <a:lnTo>
                            <a:pt x="151" y="159"/>
                          </a:lnTo>
                          <a:lnTo>
                            <a:pt x="151" y="159"/>
                          </a:lnTo>
                          <a:lnTo>
                            <a:pt x="155" y="158"/>
                          </a:lnTo>
                          <a:lnTo>
                            <a:pt x="159" y="157"/>
                          </a:lnTo>
                          <a:lnTo>
                            <a:pt x="169" y="157"/>
                          </a:lnTo>
                          <a:lnTo>
                            <a:pt x="169" y="157"/>
                          </a:lnTo>
                          <a:lnTo>
                            <a:pt x="173" y="158"/>
                          </a:lnTo>
                          <a:lnTo>
                            <a:pt x="178" y="161"/>
                          </a:lnTo>
                          <a:lnTo>
                            <a:pt x="182" y="162"/>
                          </a:lnTo>
                          <a:lnTo>
                            <a:pt x="185" y="164"/>
                          </a:lnTo>
                          <a:lnTo>
                            <a:pt x="185" y="164"/>
                          </a:lnTo>
                          <a:lnTo>
                            <a:pt x="188" y="162"/>
                          </a:lnTo>
                          <a:lnTo>
                            <a:pt x="190" y="159"/>
                          </a:lnTo>
                          <a:lnTo>
                            <a:pt x="192" y="157"/>
                          </a:lnTo>
                          <a:lnTo>
                            <a:pt x="192" y="152"/>
                          </a:lnTo>
                          <a:lnTo>
                            <a:pt x="192" y="152"/>
                          </a:lnTo>
                          <a:lnTo>
                            <a:pt x="192" y="147"/>
                          </a:lnTo>
                          <a:lnTo>
                            <a:pt x="193" y="142"/>
                          </a:lnTo>
                          <a:lnTo>
                            <a:pt x="195" y="137"/>
                          </a:lnTo>
                          <a:lnTo>
                            <a:pt x="195" y="131"/>
                          </a:lnTo>
                          <a:lnTo>
                            <a:pt x="195" y="1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57" name="Peru">
                      <a:extLst>
                        <a:ext uri="{FF2B5EF4-FFF2-40B4-BE49-F238E27FC236}">
                          <a16:creationId xmlns:a16="http://schemas.microsoft.com/office/drawing/2014/main" id="{8D985011-1934-F105-F466-D37C19D85744}"/>
                        </a:ext>
                      </a:extLst>
                    </p:cNvPr>
                    <p:cNvSpPr>
                      <a:spLocks/>
                    </p:cNvSpPr>
                    <p:nvPr/>
                  </p:nvSpPr>
                  <p:spPr bwMode="auto">
                    <a:xfrm>
                      <a:off x="2376001" y="4315658"/>
                      <a:ext cx="300396" cy="443935"/>
                    </a:xfrm>
                    <a:custGeom>
                      <a:avLst/>
                      <a:gdLst/>
                      <a:ahLst/>
                      <a:cxnLst>
                        <a:cxn ang="0">
                          <a:pos x="189" y="285"/>
                        </a:cxn>
                        <a:cxn ang="0">
                          <a:pos x="196" y="272"/>
                        </a:cxn>
                        <a:cxn ang="0">
                          <a:pos x="199" y="263"/>
                        </a:cxn>
                        <a:cxn ang="0">
                          <a:pos x="193" y="258"/>
                        </a:cxn>
                        <a:cxn ang="0">
                          <a:pos x="197" y="243"/>
                        </a:cxn>
                        <a:cxn ang="0">
                          <a:pos x="197" y="238"/>
                        </a:cxn>
                        <a:cxn ang="0">
                          <a:pos x="199" y="218"/>
                        </a:cxn>
                        <a:cxn ang="0">
                          <a:pos x="203" y="205"/>
                        </a:cxn>
                        <a:cxn ang="0">
                          <a:pos x="192" y="177"/>
                        </a:cxn>
                        <a:cxn ang="0">
                          <a:pos x="177" y="178"/>
                        </a:cxn>
                        <a:cxn ang="0">
                          <a:pos x="173" y="157"/>
                        </a:cxn>
                        <a:cxn ang="0">
                          <a:pos x="167" y="155"/>
                        </a:cxn>
                        <a:cxn ang="0">
                          <a:pos x="159" y="161"/>
                        </a:cxn>
                        <a:cxn ang="0">
                          <a:pos x="145" y="160"/>
                        </a:cxn>
                        <a:cxn ang="0">
                          <a:pos x="140" y="151"/>
                        </a:cxn>
                        <a:cxn ang="0">
                          <a:pos x="132" y="148"/>
                        </a:cxn>
                        <a:cxn ang="0">
                          <a:pos x="130" y="138"/>
                        </a:cxn>
                        <a:cxn ang="0">
                          <a:pos x="120" y="121"/>
                        </a:cxn>
                        <a:cxn ang="0">
                          <a:pos x="122" y="113"/>
                        </a:cxn>
                        <a:cxn ang="0">
                          <a:pos x="126" y="106"/>
                        </a:cxn>
                        <a:cxn ang="0">
                          <a:pos x="130" y="98"/>
                        </a:cxn>
                        <a:cxn ang="0">
                          <a:pos x="136" y="84"/>
                        </a:cxn>
                        <a:cxn ang="0">
                          <a:pos x="145" y="77"/>
                        </a:cxn>
                        <a:cxn ang="0">
                          <a:pos x="160" y="70"/>
                        </a:cxn>
                        <a:cxn ang="0">
                          <a:pos x="173" y="66"/>
                        </a:cxn>
                        <a:cxn ang="0">
                          <a:pos x="180" y="64"/>
                        </a:cxn>
                        <a:cxn ang="0">
                          <a:pos x="173" y="59"/>
                        </a:cxn>
                        <a:cxn ang="0">
                          <a:pos x="182" y="46"/>
                        </a:cxn>
                        <a:cxn ang="0">
                          <a:pos x="170" y="36"/>
                        </a:cxn>
                        <a:cxn ang="0">
                          <a:pos x="162" y="37"/>
                        </a:cxn>
                        <a:cxn ang="0">
                          <a:pos x="155" y="36"/>
                        </a:cxn>
                        <a:cxn ang="0">
                          <a:pos x="139" y="39"/>
                        </a:cxn>
                        <a:cxn ang="0">
                          <a:pos x="130" y="34"/>
                        </a:cxn>
                        <a:cxn ang="0">
                          <a:pos x="125" y="24"/>
                        </a:cxn>
                        <a:cxn ang="0">
                          <a:pos x="119" y="16"/>
                        </a:cxn>
                        <a:cxn ang="0">
                          <a:pos x="112" y="13"/>
                        </a:cxn>
                        <a:cxn ang="0">
                          <a:pos x="105" y="2"/>
                        </a:cxn>
                        <a:cxn ang="0">
                          <a:pos x="92" y="2"/>
                        </a:cxn>
                        <a:cxn ang="0">
                          <a:pos x="95" y="13"/>
                        </a:cxn>
                        <a:cxn ang="0">
                          <a:pos x="86" y="30"/>
                        </a:cxn>
                        <a:cxn ang="0">
                          <a:pos x="71" y="41"/>
                        </a:cxn>
                        <a:cxn ang="0">
                          <a:pos x="52" y="49"/>
                        </a:cxn>
                        <a:cxn ang="0">
                          <a:pos x="41" y="73"/>
                        </a:cxn>
                        <a:cxn ang="0">
                          <a:pos x="29" y="73"/>
                        </a:cxn>
                        <a:cxn ang="0">
                          <a:pos x="19" y="71"/>
                        </a:cxn>
                        <a:cxn ang="0">
                          <a:pos x="14" y="66"/>
                        </a:cxn>
                        <a:cxn ang="0">
                          <a:pos x="17" y="59"/>
                        </a:cxn>
                        <a:cxn ang="0">
                          <a:pos x="7" y="59"/>
                        </a:cxn>
                        <a:cxn ang="0">
                          <a:pos x="0" y="73"/>
                        </a:cxn>
                        <a:cxn ang="0">
                          <a:pos x="7" y="91"/>
                        </a:cxn>
                        <a:cxn ang="0">
                          <a:pos x="1" y="94"/>
                        </a:cxn>
                        <a:cxn ang="0">
                          <a:pos x="19" y="107"/>
                        </a:cxn>
                        <a:cxn ang="0">
                          <a:pos x="31" y="124"/>
                        </a:cxn>
                        <a:cxn ang="0">
                          <a:pos x="41" y="138"/>
                        </a:cxn>
                        <a:cxn ang="0">
                          <a:pos x="65" y="192"/>
                        </a:cxn>
                        <a:cxn ang="0">
                          <a:pos x="79" y="215"/>
                        </a:cxn>
                        <a:cxn ang="0">
                          <a:pos x="81" y="225"/>
                        </a:cxn>
                        <a:cxn ang="0">
                          <a:pos x="86" y="236"/>
                        </a:cxn>
                        <a:cxn ang="0">
                          <a:pos x="112" y="255"/>
                        </a:cxn>
                        <a:cxn ang="0">
                          <a:pos x="159" y="283"/>
                        </a:cxn>
                        <a:cxn ang="0">
                          <a:pos x="177" y="298"/>
                        </a:cxn>
                        <a:cxn ang="0">
                          <a:pos x="182" y="298"/>
                        </a:cxn>
                        <a:cxn ang="0">
                          <a:pos x="189" y="285"/>
                        </a:cxn>
                      </a:cxnLst>
                      <a:rect l="0" t="0" r="r" b="b"/>
                      <a:pathLst>
                        <a:path w="203" h="300">
                          <a:moveTo>
                            <a:pt x="189" y="285"/>
                          </a:moveTo>
                          <a:lnTo>
                            <a:pt x="189" y="285"/>
                          </a:lnTo>
                          <a:lnTo>
                            <a:pt x="189" y="285"/>
                          </a:lnTo>
                          <a:lnTo>
                            <a:pt x="189" y="285"/>
                          </a:lnTo>
                          <a:lnTo>
                            <a:pt x="189" y="280"/>
                          </a:lnTo>
                          <a:lnTo>
                            <a:pt x="190" y="278"/>
                          </a:lnTo>
                          <a:lnTo>
                            <a:pt x="190" y="278"/>
                          </a:lnTo>
                          <a:lnTo>
                            <a:pt x="196" y="272"/>
                          </a:lnTo>
                          <a:lnTo>
                            <a:pt x="199" y="268"/>
                          </a:lnTo>
                          <a:lnTo>
                            <a:pt x="199" y="265"/>
                          </a:lnTo>
                          <a:lnTo>
                            <a:pt x="199" y="265"/>
                          </a:lnTo>
                          <a:lnTo>
                            <a:pt x="199" y="263"/>
                          </a:lnTo>
                          <a:lnTo>
                            <a:pt x="196" y="262"/>
                          </a:lnTo>
                          <a:lnTo>
                            <a:pt x="194" y="261"/>
                          </a:lnTo>
                          <a:lnTo>
                            <a:pt x="193" y="258"/>
                          </a:lnTo>
                          <a:lnTo>
                            <a:pt x="193" y="258"/>
                          </a:lnTo>
                          <a:lnTo>
                            <a:pt x="194" y="253"/>
                          </a:lnTo>
                          <a:lnTo>
                            <a:pt x="196" y="251"/>
                          </a:lnTo>
                          <a:lnTo>
                            <a:pt x="197" y="246"/>
                          </a:lnTo>
                          <a:lnTo>
                            <a:pt x="197" y="243"/>
                          </a:lnTo>
                          <a:lnTo>
                            <a:pt x="197" y="243"/>
                          </a:lnTo>
                          <a:lnTo>
                            <a:pt x="196" y="242"/>
                          </a:lnTo>
                          <a:lnTo>
                            <a:pt x="196" y="241"/>
                          </a:lnTo>
                          <a:lnTo>
                            <a:pt x="197" y="238"/>
                          </a:lnTo>
                          <a:lnTo>
                            <a:pt x="200" y="234"/>
                          </a:lnTo>
                          <a:lnTo>
                            <a:pt x="200" y="231"/>
                          </a:lnTo>
                          <a:lnTo>
                            <a:pt x="200" y="231"/>
                          </a:lnTo>
                          <a:lnTo>
                            <a:pt x="199" y="218"/>
                          </a:lnTo>
                          <a:lnTo>
                            <a:pt x="199" y="212"/>
                          </a:lnTo>
                          <a:lnTo>
                            <a:pt x="199" y="208"/>
                          </a:lnTo>
                          <a:lnTo>
                            <a:pt x="199" y="208"/>
                          </a:lnTo>
                          <a:lnTo>
                            <a:pt x="203" y="205"/>
                          </a:lnTo>
                          <a:lnTo>
                            <a:pt x="203" y="202"/>
                          </a:lnTo>
                          <a:lnTo>
                            <a:pt x="203" y="199"/>
                          </a:lnTo>
                          <a:lnTo>
                            <a:pt x="203" y="199"/>
                          </a:lnTo>
                          <a:lnTo>
                            <a:pt x="192" y="177"/>
                          </a:lnTo>
                          <a:lnTo>
                            <a:pt x="192" y="177"/>
                          </a:lnTo>
                          <a:lnTo>
                            <a:pt x="184" y="177"/>
                          </a:lnTo>
                          <a:lnTo>
                            <a:pt x="177" y="178"/>
                          </a:lnTo>
                          <a:lnTo>
                            <a:pt x="177" y="178"/>
                          </a:lnTo>
                          <a:lnTo>
                            <a:pt x="175" y="178"/>
                          </a:lnTo>
                          <a:lnTo>
                            <a:pt x="175" y="175"/>
                          </a:lnTo>
                          <a:lnTo>
                            <a:pt x="173" y="170"/>
                          </a:lnTo>
                          <a:lnTo>
                            <a:pt x="173" y="157"/>
                          </a:lnTo>
                          <a:lnTo>
                            <a:pt x="173" y="157"/>
                          </a:lnTo>
                          <a:lnTo>
                            <a:pt x="172" y="154"/>
                          </a:lnTo>
                          <a:lnTo>
                            <a:pt x="170" y="154"/>
                          </a:lnTo>
                          <a:lnTo>
                            <a:pt x="167" y="155"/>
                          </a:lnTo>
                          <a:lnTo>
                            <a:pt x="166" y="158"/>
                          </a:lnTo>
                          <a:lnTo>
                            <a:pt x="166" y="158"/>
                          </a:lnTo>
                          <a:lnTo>
                            <a:pt x="163" y="160"/>
                          </a:lnTo>
                          <a:lnTo>
                            <a:pt x="159" y="161"/>
                          </a:lnTo>
                          <a:lnTo>
                            <a:pt x="149" y="161"/>
                          </a:lnTo>
                          <a:lnTo>
                            <a:pt x="149" y="161"/>
                          </a:lnTo>
                          <a:lnTo>
                            <a:pt x="146" y="160"/>
                          </a:lnTo>
                          <a:lnTo>
                            <a:pt x="145" y="160"/>
                          </a:lnTo>
                          <a:lnTo>
                            <a:pt x="143" y="155"/>
                          </a:lnTo>
                          <a:lnTo>
                            <a:pt x="142" y="152"/>
                          </a:lnTo>
                          <a:lnTo>
                            <a:pt x="142" y="151"/>
                          </a:lnTo>
                          <a:lnTo>
                            <a:pt x="140" y="151"/>
                          </a:lnTo>
                          <a:lnTo>
                            <a:pt x="140" y="151"/>
                          </a:lnTo>
                          <a:lnTo>
                            <a:pt x="138" y="151"/>
                          </a:lnTo>
                          <a:lnTo>
                            <a:pt x="135" y="150"/>
                          </a:lnTo>
                          <a:lnTo>
                            <a:pt x="132" y="148"/>
                          </a:lnTo>
                          <a:lnTo>
                            <a:pt x="132" y="145"/>
                          </a:lnTo>
                          <a:lnTo>
                            <a:pt x="132" y="145"/>
                          </a:lnTo>
                          <a:lnTo>
                            <a:pt x="132" y="142"/>
                          </a:lnTo>
                          <a:lnTo>
                            <a:pt x="130" y="138"/>
                          </a:lnTo>
                          <a:lnTo>
                            <a:pt x="126" y="131"/>
                          </a:lnTo>
                          <a:lnTo>
                            <a:pt x="126" y="131"/>
                          </a:lnTo>
                          <a:lnTo>
                            <a:pt x="120" y="124"/>
                          </a:lnTo>
                          <a:lnTo>
                            <a:pt x="120" y="121"/>
                          </a:lnTo>
                          <a:lnTo>
                            <a:pt x="122" y="118"/>
                          </a:lnTo>
                          <a:lnTo>
                            <a:pt x="122" y="118"/>
                          </a:lnTo>
                          <a:lnTo>
                            <a:pt x="122" y="115"/>
                          </a:lnTo>
                          <a:lnTo>
                            <a:pt x="122" y="113"/>
                          </a:lnTo>
                          <a:lnTo>
                            <a:pt x="122" y="110"/>
                          </a:lnTo>
                          <a:lnTo>
                            <a:pt x="123" y="107"/>
                          </a:lnTo>
                          <a:lnTo>
                            <a:pt x="123" y="107"/>
                          </a:lnTo>
                          <a:lnTo>
                            <a:pt x="126" y="106"/>
                          </a:lnTo>
                          <a:lnTo>
                            <a:pt x="129" y="104"/>
                          </a:lnTo>
                          <a:lnTo>
                            <a:pt x="130" y="101"/>
                          </a:lnTo>
                          <a:lnTo>
                            <a:pt x="130" y="98"/>
                          </a:lnTo>
                          <a:lnTo>
                            <a:pt x="130" y="98"/>
                          </a:lnTo>
                          <a:lnTo>
                            <a:pt x="130" y="96"/>
                          </a:lnTo>
                          <a:lnTo>
                            <a:pt x="133" y="91"/>
                          </a:lnTo>
                          <a:lnTo>
                            <a:pt x="135" y="88"/>
                          </a:lnTo>
                          <a:lnTo>
                            <a:pt x="136" y="84"/>
                          </a:lnTo>
                          <a:lnTo>
                            <a:pt x="136" y="84"/>
                          </a:lnTo>
                          <a:lnTo>
                            <a:pt x="138" y="80"/>
                          </a:lnTo>
                          <a:lnTo>
                            <a:pt x="140" y="78"/>
                          </a:lnTo>
                          <a:lnTo>
                            <a:pt x="145" y="77"/>
                          </a:lnTo>
                          <a:lnTo>
                            <a:pt x="150" y="74"/>
                          </a:lnTo>
                          <a:lnTo>
                            <a:pt x="150" y="74"/>
                          </a:lnTo>
                          <a:lnTo>
                            <a:pt x="155" y="71"/>
                          </a:lnTo>
                          <a:lnTo>
                            <a:pt x="160" y="70"/>
                          </a:lnTo>
                          <a:lnTo>
                            <a:pt x="165" y="70"/>
                          </a:lnTo>
                          <a:lnTo>
                            <a:pt x="170" y="67"/>
                          </a:lnTo>
                          <a:lnTo>
                            <a:pt x="170" y="67"/>
                          </a:lnTo>
                          <a:lnTo>
                            <a:pt x="173" y="66"/>
                          </a:lnTo>
                          <a:lnTo>
                            <a:pt x="176" y="66"/>
                          </a:lnTo>
                          <a:lnTo>
                            <a:pt x="183" y="66"/>
                          </a:lnTo>
                          <a:lnTo>
                            <a:pt x="183" y="66"/>
                          </a:lnTo>
                          <a:lnTo>
                            <a:pt x="180" y="64"/>
                          </a:lnTo>
                          <a:lnTo>
                            <a:pt x="177" y="61"/>
                          </a:lnTo>
                          <a:lnTo>
                            <a:pt x="175" y="60"/>
                          </a:lnTo>
                          <a:lnTo>
                            <a:pt x="173" y="59"/>
                          </a:lnTo>
                          <a:lnTo>
                            <a:pt x="173" y="59"/>
                          </a:lnTo>
                          <a:lnTo>
                            <a:pt x="173" y="56"/>
                          </a:lnTo>
                          <a:lnTo>
                            <a:pt x="176" y="51"/>
                          </a:lnTo>
                          <a:lnTo>
                            <a:pt x="182" y="46"/>
                          </a:lnTo>
                          <a:lnTo>
                            <a:pt x="182" y="46"/>
                          </a:lnTo>
                          <a:lnTo>
                            <a:pt x="182" y="43"/>
                          </a:lnTo>
                          <a:lnTo>
                            <a:pt x="180" y="41"/>
                          </a:lnTo>
                          <a:lnTo>
                            <a:pt x="177" y="39"/>
                          </a:lnTo>
                          <a:lnTo>
                            <a:pt x="170" y="36"/>
                          </a:lnTo>
                          <a:lnTo>
                            <a:pt x="170" y="36"/>
                          </a:lnTo>
                          <a:lnTo>
                            <a:pt x="167" y="36"/>
                          </a:lnTo>
                          <a:lnTo>
                            <a:pt x="165" y="36"/>
                          </a:lnTo>
                          <a:lnTo>
                            <a:pt x="162" y="37"/>
                          </a:lnTo>
                          <a:lnTo>
                            <a:pt x="159" y="36"/>
                          </a:lnTo>
                          <a:lnTo>
                            <a:pt x="159" y="36"/>
                          </a:lnTo>
                          <a:lnTo>
                            <a:pt x="156" y="36"/>
                          </a:lnTo>
                          <a:lnTo>
                            <a:pt x="155" y="36"/>
                          </a:lnTo>
                          <a:lnTo>
                            <a:pt x="149" y="37"/>
                          </a:lnTo>
                          <a:lnTo>
                            <a:pt x="149" y="37"/>
                          </a:lnTo>
                          <a:lnTo>
                            <a:pt x="146" y="39"/>
                          </a:lnTo>
                          <a:lnTo>
                            <a:pt x="139" y="39"/>
                          </a:lnTo>
                          <a:lnTo>
                            <a:pt x="133" y="37"/>
                          </a:lnTo>
                          <a:lnTo>
                            <a:pt x="132" y="37"/>
                          </a:lnTo>
                          <a:lnTo>
                            <a:pt x="130" y="34"/>
                          </a:lnTo>
                          <a:lnTo>
                            <a:pt x="130" y="34"/>
                          </a:lnTo>
                          <a:lnTo>
                            <a:pt x="130" y="32"/>
                          </a:lnTo>
                          <a:lnTo>
                            <a:pt x="128" y="29"/>
                          </a:lnTo>
                          <a:lnTo>
                            <a:pt x="126" y="27"/>
                          </a:lnTo>
                          <a:lnTo>
                            <a:pt x="125" y="24"/>
                          </a:lnTo>
                          <a:lnTo>
                            <a:pt x="125" y="24"/>
                          </a:lnTo>
                          <a:lnTo>
                            <a:pt x="125" y="22"/>
                          </a:lnTo>
                          <a:lnTo>
                            <a:pt x="122" y="19"/>
                          </a:lnTo>
                          <a:lnTo>
                            <a:pt x="119" y="16"/>
                          </a:lnTo>
                          <a:lnTo>
                            <a:pt x="115" y="14"/>
                          </a:lnTo>
                          <a:lnTo>
                            <a:pt x="115" y="14"/>
                          </a:lnTo>
                          <a:lnTo>
                            <a:pt x="113" y="14"/>
                          </a:lnTo>
                          <a:lnTo>
                            <a:pt x="112" y="13"/>
                          </a:lnTo>
                          <a:lnTo>
                            <a:pt x="109" y="9"/>
                          </a:lnTo>
                          <a:lnTo>
                            <a:pt x="108" y="5"/>
                          </a:lnTo>
                          <a:lnTo>
                            <a:pt x="105" y="2"/>
                          </a:lnTo>
                          <a:lnTo>
                            <a:pt x="105" y="2"/>
                          </a:lnTo>
                          <a:lnTo>
                            <a:pt x="103" y="0"/>
                          </a:lnTo>
                          <a:lnTo>
                            <a:pt x="99" y="0"/>
                          </a:lnTo>
                          <a:lnTo>
                            <a:pt x="92" y="2"/>
                          </a:lnTo>
                          <a:lnTo>
                            <a:pt x="92" y="2"/>
                          </a:lnTo>
                          <a:lnTo>
                            <a:pt x="96" y="9"/>
                          </a:lnTo>
                          <a:lnTo>
                            <a:pt x="98" y="12"/>
                          </a:lnTo>
                          <a:lnTo>
                            <a:pt x="95" y="13"/>
                          </a:lnTo>
                          <a:lnTo>
                            <a:pt x="95" y="13"/>
                          </a:lnTo>
                          <a:lnTo>
                            <a:pt x="93" y="16"/>
                          </a:lnTo>
                          <a:lnTo>
                            <a:pt x="92" y="19"/>
                          </a:lnTo>
                          <a:lnTo>
                            <a:pt x="91" y="23"/>
                          </a:lnTo>
                          <a:lnTo>
                            <a:pt x="86" y="30"/>
                          </a:lnTo>
                          <a:lnTo>
                            <a:pt x="86" y="30"/>
                          </a:lnTo>
                          <a:lnTo>
                            <a:pt x="83" y="34"/>
                          </a:lnTo>
                          <a:lnTo>
                            <a:pt x="79" y="37"/>
                          </a:lnTo>
                          <a:lnTo>
                            <a:pt x="71" y="41"/>
                          </a:lnTo>
                          <a:lnTo>
                            <a:pt x="62" y="44"/>
                          </a:lnTo>
                          <a:lnTo>
                            <a:pt x="55" y="47"/>
                          </a:lnTo>
                          <a:lnTo>
                            <a:pt x="55" y="47"/>
                          </a:lnTo>
                          <a:lnTo>
                            <a:pt x="52" y="49"/>
                          </a:lnTo>
                          <a:lnTo>
                            <a:pt x="51" y="50"/>
                          </a:lnTo>
                          <a:lnTo>
                            <a:pt x="46" y="57"/>
                          </a:lnTo>
                          <a:lnTo>
                            <a:pt x="41" y="73"/>
                          </a:lnTo>
                          <a:lnTo>
                            <a:pt x="41" y="73"/>
                          </a:lnTo>
                          <a:lnTo>
                            <a:pt x="38" y="77"/>
                          </a:lnTo>
                          <a:lnTo>
                            <a:pt x="35" y="78"/>
                          </a:lnTo>
                          <a:lnTo>
                            <a:pt x="32" y="77"/>
                          </a:lnTo>
                          <a:lnTo>
                            <a:pt x="29" y="73"/>
                          </a:lnTo>
                          <a:lnTo>
                            <a:pt x="29" y="73"/>
                          </a:lnTo>
                          <a:lnTo>
                            <a:pt x="27" y="71"/>
                          </a:lnTo>
                          <a:lnTo>
                            <a:pt x="24" y="71"/>
                          </a:lnTo>
                          <a:lnTo>
                            <a:pt x="19" y="71"/>
                          </a:lnTo>
                          <a:lnTo>
                            <a:pt x="17" y="70"/>
                          </a:lnTo>
                          <a:lnTo>
                            <a:pt x="17" y="70"/>
                          </a:lnTo>
                          <a:lnTo>
                            <a:pt x="14" y="67"/>
                          </a:lnTo>
                          <a:lnTo>
                            <a:pt x="14" y="66"/>
                          </a:lnTo>
                          <a:lnTo>
                            <a:pt x="17" y="61"/>
                          </a:lnTo>
                          <a:lnTo>
                            <a:pt x="17" y="61"/>
                          </a:lnTo>
                          <a:lnTo>
                            <a:pt x="17" y="60"/>
                          </a:lnTo>
                          <a:lnTo>
                            <a:pt x="17" y="59"/>
                          </a:lnTo>
                          <a:lnTo>
                            <a:pt x="14" y="53"/>
                          </a:lnTo>
                          <a:lnTo>
                            <a:pt x="14" y="53"/>
                          </a:lnTo>
                          <a:lnTo>
                            <a:pt x="10" y="56"/>
                          </a:lnTo>
                          <a:lnTo>
                            <a:pt x="7" y="59"/>
                          </a:lnTo>
                          <a:lnTo>
                            <a:pt x="1" y="67"/>
                          </a:lnTo>
                          <a:lnTo>
                            <a:pt x="1" y="67"/>
                          </a:lnTo>
                          <a:lnTo>
                            <a:pt x="0" y="70"/>
                          </a:lnTo>
                          <a:lnTo>
                            <a:pt x="0" y="73"/>
                          </a:lnTo>
                          <a:lnTo>
                            <a:pt x="2" y="78"/>
                          </a:lnTo>
                          <a:lnTo>
                            <a:pt x="7" y="90"/>
                          </a:lnTo>
                          <a:lnTo>
                            <a:pt x="7" y="90"/>
                          </a:lnTo>
                          <a:lnTo>
                            <a:pt x="7" y="91"/>
                          </a:lnTo>
                          <a:lnTo>
                            <a:pt x="5" y="91"/>
                          </a:lnTo>
                          <a:lnTo>
                            <a:pt x="2" y="91"/>
                          </a:lnTo>
                          <a:lnTo>
                            <a:pt x="1" y="94"/>
                          </a:lnTo>
                          <a:lnTo>
                            <a:pt x="1" y="94"/>
                          </a:lnTo>
                          <a:lnTo>
                            <a:pt x="2" y="96"/>
                          </a:lnTo>
                          <a:lnTo>
                            <a:pt x="2" y="97"/>
                          </a:lnTo>
                          <a:lnTo>
                            <a:pt x="8" y="100"/>
                          </a:lnTo>
                          <a:lnTo>
                            <a:pt x="19" y="107"/>
                          </a:lnTo>
                          <a:lnTo>
                            <a:pt x="19" y="107"/>
                          </a:lnTo>
                          <a:lnTo>
                            <a:pt x="24" y="113"/>
                          </a:lnTo>
                          <a:lnTo>
                            <a:pt x="27" y="118"/>
                          </a:lnTo>
                          <a:lnTo>
                            <a:pt x="31" y="124"/>
                          </a:lnTo>
                          <a:lnTo>
                            <a:pt x="35" y="130"/>
                          </a:lnTo>
                          <a:lnTo>
                            <a:pt x="35" y="130"/>
                          </a:lnTo>
                          <a:lnTo>
                            <a:pt x="38" y="134"/>
                          </a:lnTo>
                          <a:lnTo>
                            <a:pt x="41" y="138"/>
                          </a:lnTo>
                          <a:lnTo>
                            <a:pt x="46" y="154"/>
                          </a:lnTo>
                          <a:lnTo>
                            <a:pt x="46" y="154"/>
                          </a:lnTo>
                          <a:lnTo>
                            <a:pt x="58" y="179"/>
                          </a:lnTo>
                          <a:lnTo>
                            <a:pt x="65" y="192"/>
                          </a:lnTo>
                          <a:lnTo>
                            <a:pt x="71" y="201"/>
                          </a:lnTo>
                          <a:lnTo>
                            <a:pt x="71" y="201"/>
                          </a:lnTo>
                          <a:lnTo>
                            <a:pt x="76" y="208"/>
                          </a:lnTo>
                          <a:lnTo>
                            <a:pt x="79" y="215"/>
                          </a:lnTo>
                          <a:lnTo>
                            <a:pt x="81" y="219"/>
                          </a:lnTo>
                          <a:lnTo>
                            <a:pt x="81" y="222"/>
                          </a:lnTo>
                          <a:lnTo>
                            <a:pt x="81" y="222"/>
                          </a:lnTo>
                          <a:lnTo>
                            <a:pt x="81" y="225"/>
                          </a:lnTo>
                          <a:lnTo>
                            <a:pt x="81" y="229"/>
                          </a:lnTo>
                          <a:lnTo>
                            <a:pt x="83" y="234"/>
                          </a:lnTo>
                          <a:lnTo>
                            <a:pt x="86" y="236"/>
                          </a:lnTo>
                          <a:lnTo>
                            <a:pt x="86" y="236"/>
                          </a:lnTo>
                          <a:lnTo>
                            <a:pt x="96" y="243"/>
                          </a:lnTo>
                          <a:lnTo>
                            <a:pt x="102" y="249"/>
                          </a:lnTo>
                          <a:lnTo>
                            <a:pt x="112" y="255"/>
                          </a:lnTo>
                          <a:lnTo>
                            <a:pt x="112" y="255"/>
                          </a:lnTo>
                          <a:lnTo>
                            <a:pt x="139" y="269"/>
                          </a:lnTo>
                          <a:lnTo>
                            <a:pt x="152" y="276"/>
                          </a:lnTo>
                          <a:lnTo>
                            <a:pt x="156" y="280"/>
                          </a:lnTo>
                          <a:lnTo>
                            <a:pt x="159" y="283"/>
                          </a:lnTo>
                          <a:lnTo>
                            <a:pt x="159" y="283"/>
                          </a:lnTo>
                          <a:lnTo>
                            <a:pt x="163" y="288"/>
                          </a:lnTo>
                          <a:lnTo>
                            <a:pt x="169" y="292"/>
                          </a:lnTo>
                          <a:lnTo>
                            <a:pt x="177" y="298"/>
                          </a:lnTo>
                          <a:lnTo>
                            <a:pt x="177" y="298"/>
                          </a:lnTo>
                          <a:lnTo>
                            <a:pt x="179" y="300"/>
                          </a:lnTo>
                          <a:lnTo>
                            <a:pt x="179" y="300"/>
                          </a:lnTo>
                          <a:lnTo>
                            <a:pt x="182" y="298"/>
                          </a:lnTo>
                          <a:lnTo>
                            <a:pt x="182" y="298"/>
                          </a:lnTo>
                          <a:lnTo>
                            <a:pt x="184" y="295"/>
                          </a:lnTo>
                          <a:lnTo>
                            <a:pt x="186" y="292"/>
                          </a:lnTo>
                          <a:lnTo>
                            <a:pt x="189" y="285"/>
                          </a:lnTo>
                          <a:lnTo>
                            <a:pt x="189" y="28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58" name="Colombia">
                      <a:extLst>
                        <a:ext uri="{FF2B5EF4-FFF2-40B4-BE49-F238E27FC236}">
                          <a16:creationId xmlns:a16="http://schemas.microsoft.com/office/drawing/2014/main" id="{A42458A5-5CCF-C0B5-2DB3-313F733ACBB9}"/>
                        </a:ext>
                      </a:extLst>
                    </p:cNvPr>
                    <p:cNvSpPr>
                      <a:spLocks/>
                    </p:cNvSpPr>
                    <p:nvPr/>
                  </p:nvSpPr>
                  <p:spPr bwMode="auto">
                    <a:xfrm>
                      <a:off x="2432233" y="4012303"/>
                      <a:ext cx="282640" cy="401022"/>
                    </a:xfrm>
                    <a:custGeom>
                      <a:avLst/>
                      <a:gdLst/>
                      <a:ahLst/>
                      <a:cxnLst>
                        <a:cxn ang="0">
                          <a:pos x="40" y="198"/>
                        </a:cxn>
                        <a:cxn ang="0">
                          <a:pos x="53" y="207"/>
                        </a:cxn>
                        <a:cxn ang="0">
                          <a:pos x="65" y="205"/>
                        </a:cxn>
                        <a:cxn ang="0">
                          <a:pos x="74" y="218"/>
                        </a:cxn>
                        <a:cxn ang="0">
                          <a:pos x="84" y="224"/>
                        </a:cxn>
                        <a:cxn ang="0">
                          <a:pos x="90" y="234"/>
                        </a:cxn>
                        <a:cxn ang="0">
                          <a:pos x="95" y="242"/>
                        </a:cxn>
                        <a:cxn ang="0">
                          <a:pos x="117" y="241"/>
                        </a:cxn>
                        <a:cxn ang="0">
                          <a:pos x="127" y="241"/>
                        </a:cxn>
                        <a:cxn ang="0">
                          <a:pos x="142" y="246"/>
                        </a:cxn>
                        <a:cxn ang="0">
                          <a:pos x="135" y="261"/>
                        </a:cxn>
                        <a:cxn ang="0">
                          <a:pos x="142" y="269"/>
                        </a:cxn>
                        <a:cxn ang="0">
                          <a:pos x="146" y="271"/>
                        </a:cxn>
                        <a:cxn ang="0">
                          <a:pos x="152" y="238"/>
                        </a:cxn>
                        <a:cxn ang="0">
                          <a:pos x="151" y="215"/>
                        </a:cxn>
                        <a:cxn ang="0">
                          <a:pos x="145" y="197"/>
                        </a:cxn>
                        <a:cxn ang="0">
                          <a:pos x="158" y="190"/>
                        </a:cxn>
                        <a:cxn ang="0">
                          <a:pos x="149" y="182"/>
                        </a:cxn>
                        <a:cxn ang="0">
                          <a:pos x="151" y="175"/>
                        </a:cxn>
                        <a:cxn ang="0">
                          <a:pos x="183" y="173"/>
                        </a:cxn>
                        <a:cxn ang="0">
                          <a:pos x="188" y="161"/>
                        </a:cxn>
                        <a:cxn ang="0">
                          <a:pos x="188" y="150"/>
                        </a:cxn>
                        <a:cxn ang="0">
                          <a:pos x="182" y="137"/>
                        </a:cxn>
                        <a:cxn ang="0">
                          <a:pos x="185" y="107"/>
                        </a:cxn>
                        <a:cxn ang="0">
                          <a:pos x="182" y="101"/>
                        </a:cxn>
                        <a:cxn ang="0">
                          <a:pos x="155" y="101"/>
                        </a:cxn>
                        <a:cxn ang="0">
                          <a:pos x="139" y="90"/>
                        </a:cxn>
                        <a:cxn ang="0">
                          <a:pos x="109" y="89"/>
                        </a:cxn>
                        <a:cxn ang="0">
                          <a:pos x="107" y="69"/>
                        </a:cxn>
                        <a:cxn ang="0">
                          <a:pos x="100" y="59"/>
                        </a:cxn>
                        <a:cxn ang="0">
                          <a:pos x="91" y="54"/>
                        </a:cxn>
                        <a:cxn ang="0">
                          <a:pos x="97" y="36"/>
                        </a:cxn>
                        <a:cxn ang="0">
                          <a:pos x="111" y="17"/>
                        </a:cxn>
                        <a:cxn ang="0">
                          <a:pos x="119" y="12"/>
                        </a:cxn>
                        <a:cxn ang="0">
                          <a:pos x="124" y="2"/>
                        </a:cxn>
                        <a:cxn ang="0">
                          <a:pos x="111" y="7"/>
                        </a:cxn>
                        <a:cxn ang="0">
                          <a:pos x="91" y="19"/>
                        </a:cxn>
                        <a:cxn ang="0">
                          <a:pos x="77" y="22"/>
                        </a:cxn>
                        <a:cxn ang="0">
                          <a:pos x="70" y="22"/>
                        </a:cxn>
                        <a:cxn ang="0">
                          <a:pos x="54" y="36"/>
                        </a:cxn>
                        <a:cxn ang="0">
                          <a:pos x="48" y="52"/>
                        </a:cxn>
                        <a:cxn ang="0">
                          <a:pos x="31" y="70"/>
                        </a:cxn>
                        <a:cxn ang="0">
                          <a:pos x="27" y="76"/>
                        </a:cxn>
                        <a:cxn ang="0">
                          <a:pos x="24" y="94"/>
                        </a:cxn>
                        <a:cxn ang="0">
                          <a:pos x="26" y="109"/>
                        </a:cxn>
                        <a:cxn ang="0">
                          <a:pos x="24" y="124"/>
                        </a:cxn>
                        <a:cxn ang="0">
                          <a:pos x="28" y="143"/>
                        </a:cxn>
                        <a:cxn ang="0">
                          <a:pos x="16" y="161"/>
                        </a:cxn>
                        <a:cxn ang="0">
                          <a:pos x="6" y="167"/>
                        </a:cxn>
                        <a:cxn ang="0">
                          <a:pos x="0" y="174"/>
                        </a:cxn>
                        <a:cxn ang="0">
                          <a:pos x="20" y="190"/>
                        </a:cxn>
                        <a:cxn ang="0">
                          <a:pos x="30" y="197"/>
                        </a:cxn>
                      </a:cxnLst>
                      <a:rect l="0" t="0" r="r" b="b"/>
                      <a:pathLst>
                        <a:path w="191" h="271">
                          <a:moveTo>
                            <a:pt x="30" y="197"/>
                          </a:moveTo>
                          <a:lnTo>
                            <a:pt x="30" y="197"/>
                          </a:lnTo>
                          <a:lnTo>
                            <a:pt x="33" y="198"/>
                          </a:lnTo>
                          <a:lnTo>
                            <a:pt x="37" y="200"/>
                          </a:lnTo>
                          <a:lnTo>
                            <a:pt x="40" y="198"/>
                          </a:lnTo>
                          <a:lnTo>
                            <a:pt x="41" y="197"/>
                          </a:lnTo>
                          <a:lnTo>
                            <a:pt x="41" y="197"/>
                          </a:lnTo>
                          <a:lnTo>
                            <a:pt x="43" y="197"/>
                          </a:lnTo>
                          <a:lnTo>
                            <a:pt x="45" y="198"/>
                          </a:lnTo>
                          <a:lnTo>
                            <a:pt x="53" y="207"/>
                          </a:lnTo>
                          <a:lnTo>
                            <a:pt x="53" y="207"/>
                          </a:lnTo>
                          <a:lnTo>
                            <a:pt x="54" y="207"/>
                          </a:lnTo>
                          <a:lnTo>
                            <a:pt x="54" y="207"/>
                          </a:lnTo>
                          <a:lnTo>
                            <a:pt x="61" y="205"/>
                          </a:lnTo>
                          <a:lnTo>
                            <a:pt x="65" y="205"/>
                          </a:lnTo>
                          <a:lnTo>
                            <a:pt x="67" y="207"/>
                          </a:lnTo>
                          <a:lnTo>
                            <a:pt x="67" y="207"/>
                          </a:lnTo>
                          <a:lnTo>
                            <a:pt x="70" y="210"/>
                          </a:lnTo>
                          <a:lnTo>
                            <a:pt x="71" y="214"/>
                          </a:lnTo>
                          <a:lnTo>
                            <a:pt x="74" y="218"/>
                          </a:lnTo>
                          <a:lnTo>
                            <a:pt x="75" y="219"/>
                          </a:lnTo>
                          <a:lnTo>
                            <a:pt x="77" y="219"/>
                          </a:lnTo>
                          <a:lnTo>
                            <a:pt x="77" y="219"/>
                          </a:lnTo>
                          <a:lnTo>
                            <a:pt x="81" y="221"/>
                          </a:lnTo>
                          <a:lnTo>
                            <a:pt x="84" y="224"/>
                          </a:lnTo>
                          <a:lnTo>
                            <a:pt x="87" y="227"/>
                          </a:lnTo>
                          <a:lnTo>
                            <a:pt x="87" y="229"/>
                          </a:lnTo>
                          <a:lnTo>
                            <a:pt x="87" y="229"/>
                          </a:lnTo>
                          <a:lnTo>
                            <a:pt x="88" y="232"/>
                          </a:lnTo>
                          <a:lnTo>
                            <a:pt x="90" y="234"/>
                          </a:lnTo>
                          <a:lnTo>
                            <a:pt x="92" y="237"/>
                          </a:lnTo>
                          <a:lnTo>
                            <a:pt x="92" y="239"/>
                          </a:lnTo>
                          <a:lnTo>
                            <a:pt x="92" y="239"/>
                          </a:lnTo>
                          <a:lnTo>
                            <a:pt x="94" y="242"/>
                          </a:lnTo>
                          <a:lnTo>
                            <a:pt x="95" y="242"/>
                          </a:lnTo>
                          <a:lnTo>
                            <a:pt x="101" y="244"/>
                          </a:lnTo>
                          <a:lnTo>
                            <a:pt x="108" y="244"/>
                          </a:lnTo>
                          <a:lnTo>
                            <a:pt x="111" y="242"/>
                          </a:lnTo>
                          <a:lnTo>
                            <a:pt x="111" y="242"/>
                          </a:lnTo>
                          <a:lnTo>
                            <a:pt x="117" y="241"/>
                          </a:lnTo>
                          <a:lnTo>
                            <a:pt x="118" y="241"/>
                          </a:lnTo>
                          <a:lnTo>
                            <a:pt x="121" y="241"/>
                          </a:lnTo>
                          <a:lnTo>
                            <a:pt x="121" y="241"/>
                          </a:lnTo>
                          <a:lnTo>
                            <a:pt x="124" y="242"/>
                          </a:lnTo>
                          <a:lnTo>
                            <a:pt x="127" y="241"/>
                          </a:lnTo>
                          <a:lnTo>
                            <a:pt x="129" y="241"/>
                          </a:lnTo>
                          <a:lnTo>
                            <a:pt x="132" y="241"/>
                          </a:lnTo>
                          <a:lnTo>
                            <a:pt x="132" y="241"/>
                          </a:lnTo>
                          <a:lnTo>
                            <a:pt x="139" y="244"/>
                          </a:lnTo>
                          <a:lnTo>
                            <a:pt x="142" y="246"/>
                          </a:lnTo>
                          <a:lnTo>
                            <a:pt x="144" y="248"/>
                          </a:lnTo>
                          <a:lnTo>
                            <a:pt x="144" y="251"/>
                          </a:lnTo>
                          <a:lnTo>
                            <a:pt x="144" y="251"/>
                          </a:lnTo>
                          <a:lnTo>
                            <a:pt x="138" y="256"/>
                          </a:lnTo>
                          <a:lnTo>
                            <a:pt x="135" y="261"/>
                          </a:lnTo>
                          <a:lnTo>
                            <a:pt x="135" y="264"/>
                          </a:lnTo>
                          <a:lnTo>
                            <a:pt x="135" y="264"/>
                          </a:lnTo>
                          <a:lnTo>
                            <a:pt x="137" y="265"/>
                          </a:lnTo>
                          <a:lnTo>
                            <a:pt x="139" y="266"/>
                          </a:lnTo>
                          <a:lnTo>
                            <a:pt x="142" y="269"/>
                          </a:lnTo>
                          <a:lnTo>
                            <a:pt x="145" y="271"/>
                          </a:lnTo>
                          <a:lnTo>
                            <a:pt x="145" y="271"/>
                          </a:lnTo>
                          <a:lnTo>
                            <a:pt x="145" y="271"/>
                          </a:lnTo>
                          <a:lnTo>
                            <a:pt x="145" y="271"/>
                          </a:lnTo>
                          <a:lnTo>
                            <a:pt x="146" y="271"/>
                          </a:lnTo>
                          <a:lnTo>
                            <a:pt x="148" y="268"/>
                          </a:lnTo>
                          <a:lnTo>
                            <a:pt x="149" y="262"/>
                          </a:lnTo>
                          <a:lnTo>
                            <a:pt x="152" y="249"/>
                          </a:lnTo>
                          <a:lnTo>
                            <a:pt x="152" y="249"/>
                          </a:lnTo>
                          <a:lnTo>
                            <a:pt x="152" y="238"/>
                          </a:lnTo>
                          <a:lnTo>
                            <a:pt x="155" y="228"/>
                          </a:lnTo>
                          <a:lnTo>
                            <a:pt x="155" y="228"/>
                          </a:lnTo>
                          <a:lnTo>
                            <a:pt x="155" y="224"/>
                          </a:lnTo>
                          <a:lnTo>
                            <a:pt x="154" y="221"/>
                          </a:lnTo>
                          <a:lnTo>
                            <a:pt x="151" y="215"/>
                          </a:lnTo>
                          <a:lnTo>
                            <a:pt x="146" y="208"/>
                          </a:lnTo>
                          <a:lnTo>
                            <a:pt x="145" y="205"/>
                          </a:lnTo>
                          <a:lnTo>
                            <a:pt x="145" y="201"/>
                          </a:lnTo>
                          <a:lnTo>
                            <a:pt x="145" y="201"/>
                          </a:lnTo>
                          <a:lnTo>
                            <a:pt x="145" y="197"/>
                          </a:lnTo>
                          <a:lnTo>
                            <a:pt x="148" y="195"/>
                          </a:lnTo>
                          <a:lnTo>
                            <a:pt x="151" y="194"/>
                          </a:lnTo>
                          <a:lnTo>
                            <a:pt x="155" y="192"/>
                          </a:lnTo>
                          <a:lnTo>
                            <a:pt x="155" y="192"/>
                          </a:lnTo>
                          <a:lnTo>
                            <a:pt x="158" y="190"/>
                          </a:lnTo>
                          <a:lnTo>
                            <a:pt x="156" y="188"/>
                          </a:lnTo>
                          <a:lnTo>
                            <a:pt x="152" y="187"/>
                          </a:lnTo>
                          <a:lnTo>
                            <a:pt x="152" y="187"/>
                          </a:lnTo>
                          <a:lnTo>
                            <a:pt x="151" y="185"/>
                          </a:lnTo>
                          <a:lnTo>
                            <a:pt x="149" y="182"/>
                          </a:lnTo>
                          <a:lnTo>
                            <a:pt x="148" y="180"/>
                          </a:lnTo>
                          <a:lnTo>
                            <a:pt x="148" y="177"/>
                          </a:lnTo>
                          <a:lnTo>
                            <a:pt x="148" y="177"/>
                          </a:lnTo>
                          <a:lnTo>
                            <a:pt x="149" y="177"/>
                          </a:lnTo>
                          <a:lnTo>
                            <a:pt x="151" y="175"/>
                          </a:lnTo>
                          <a:lnTo>
                            <a:pt x="158" y="175"/>
                          </a:lnTo>
                          <a:lnTo>
                            <a:pt x="172" y="175"/>
                          </a:lnTo>
                          <a:lnTo>
                            <a:pt x="172" y="175"/>
                          </a:lnTo>
                          <a:lnTo>
                            <a:pt x="178" y="175"/>
                          </a:lnTo>
                          <a:lnTo>
                            <a:pt x="183" y="173"/>
                          </a:lnTo>
                          <a:lnTo>
                            <a:pt x="191" y="170"/>
                          </a:lnTo>
                          <a:lnTo>
                            <a:pt x="191" y="170"/>
                          </a:lnTo>
                          <a:lnTo>
                            <a:pt x="191" y="167"/>
                          </a:lnTo>
                          <a:lnTo>
                            <a:pt x="189" y="164"/>
                          </a:lnTo>
                          <a:lnTo>
                            <a:pt x="188" y="161"/>
                          </a:lnTo>
                          <a:lnTo>
                            <a:pt x="188" y="161"/>
                          </a:lnTo>
                          <a:lnTo>
                            <a:pt x="185" y="158"/>
                          </a:lnTo>
                          <a:lnTo>
                            <a:pt x="185" y="155"/>
                          </a:lnTo>
                          <a:lnTo>
                            <a:pt x="186" y="153"/>
                          </a:lnTo>
                          <a:lnTo>
                            <a:pt x="188" y="150"/>
                          </a:lnTo>
                          <a:lnTo>
                            <a:pt x="188" y="150"/>
                          </a:lnTo>
                          <a:lnTo>
                            <a:pt x="189" y="147"/>
                          </a:lnTo>
                          <a:lnTo>
                            <a:pt x="188" y="144"/>
                          </a:lnTo>
                          <a:lnTo>
                            <a:pt x="182" y="137"/>
                          </a:lnTo>
                          <a:lnTo>
                            <a:pt x="182" y="137"/>
                          </a:lnTo>
                          <a:lnTo>
                            <a:pt x="181" y="134"/>
                          </a:lnTo>
                          <a:lnTo>
                            <a:pt x="179" y="131"/>
                          </a:lnTo>
                          <a:lnTo>
                            <a:pt x="181" y="124"/>
                          </a:lnTo>
                          <a:lnTo>
                            <a:pt x="182" y="116"/>
                          </a:lnTo>
                          <a:lnTo>
                            <a:pt x="185" y="107"/>
                          </a:lnTo>
                          <a:lnTo>
                            <a:pt x="185" y="107"/>
                          </a:lnTo>
                          <a:lnTo>
                            <a:pt x="186" y="106"/>
                          </a:lnTo>
                          <a:lnTo>
                            <a:pt x="186" y="103"/>
                          </a:lnTo>
                          <a:lnTo>
                            <a:pt x="183" y="103"/>
                          </a:lnTo>
                          <a:lnTo>
                            <a:pt x="182" y="101"/>
                          </a:lnTo>
                          <a:lnTo>
                            <a:pt x="174" y="101"/>
                          </a:lnTo>
                          <a:lnTo>
                            <a:pt x="166" y="103"/>
                          </a:lnTo>
                          <a:lnTo>
                            <a:pt x="166" y="103"/>
                          </a:lnTo>
                          <a:lnTo>
                            <a:pt x="161" y="103"/>
                          </a:lnTo>
                          <a:lnTo>
                            <a:pt x="155" y="101"/>
                          </a:lnTo>
                          <a:lnTo>
                            <a:pt x="149" y="97"/>
                          </a:lnTo>
                          <a:lnTo>
                            <a:pt x="144" y="93"/>
                          </a:lnTo>
                          <a:lnTo>
                            <a:pt x="144" y="93"/>
                          </a:lnTo>
                          <a:lnTo>
                            <a:pt x="142" y="90"/>
                          </a:lnTo>
                          <a:lnTo>
                            <a:pt x="139" y="90"/>
                          </a:lnTo>
                          <a:lnTo>
                            <a:pt x="134" y="89"/>
                          </a:lnTo>
                          <a:lnTo>
                            <a:pt x="117" y="90"/>
                          </a:lnTo>
                          <a:lnTo>
                            <a:pt x="117" y="90"/>
                          </a:lnTo>
                          <a:lnTo>
                            <a:pt x="112" y="90"/>
                          </a:lnTo>
                          <a:lnTo>
                            <a:pt x="109" y="89"/>
                          </a:lnTo>
                          <a:lnTo>
                            <a:pt x="108" y="86"/>
                          </a:lnTo>
                          <a:lnTo>
                            <a:pt x="107" y="83"/>
                          </a:lnTo>
                          <a:lnTo>
                            <a:pt x="105" y="76"/>
                          </a:lnTo>
                          <a:lnTo>
                            <a:pt x="107" y="69"/>
                          </a:lnTo>
                          <a:lnTo>
                            <a:pt x="107" y="69"/>
                          </a:lnTo>
                          <a:lnTo>
                            <a:pt x="105" y="66"/>
                          </a:lnTo>
                          <a:lnTo>
                            <a:pt x="104" y="63"/>
                          </a:lnTo>
                          <a:lnTo>
                            <a:pt x="101" y="62"/>
                          </a:lnTo>
                          <a:lnTo>
                            <a:pt x="100" y="59"/>
                          </a:lnTo>
                          <a:lnTo>
                            <a:pt x="100" y="59"/>
                          </a:lnTo>
                          <a:lnTo>
                            <a:pt x="98" y="56"/>
                          </a:lnTo>
                          <a:lnTo>
                            <a:pt x="97" y="56"/>
                          </a:lnTo>
                          <a:lnTo>
                            <a:pt x="92" y="56"/>
                          </a:lnTo>
                          <a:lnTo>
                            <a:pt x="92" y="56"/>
                          </a:lnTo>
                          <a:lnTo>
                            <a:pt x="91" y="54"/>
                          </a:lnTo>
                          <a:lnTo>
                            <a:pt x="91" y="53"/>
                          </a:lnTo>
                          <a:lnTo>
                            <a:pt x="94" y="47"/>
                          </a:lnTo>
                          <a:lnTo>
                            <a:pt x="94" y="47"/>
                          </a:lnTo>
                          <a:lnTo>
                            <a:pt x="97" y="43"/>
                          </a:lnTo>
                          <a:lnTo>
                            <a:pt x="97" y="36"/>
                          </a:lnTo>
                          <a:lnTo>
                            <a:pt x="97" y="36"/>
                          </a:lnTo>
                          <a:lnTo>
                            <a:pt x="98" y="32"/>
                          </a:lnTo>
                          <a:lnTo>
                            <a:pt x="102" y="27"/>
                          </a:lnTo>
                          <a:lnTo>
                            <a:pt x="111" y="17"/>
                          </a:lnTo>
                          <a:lnTo>
                            <a:pt x="111" y="17"/>
                          </a:lnTo>
                          <a:lnTo>
                            <a:pt x="112" y="16"/>
                          </a:lnTo>
                          <a:lnTo>
                            <a:pt x="115" y="15"/>
                          </a:lnTo>
                          <a:lnTo>
                            <a:pt x="115" y="15"/>
                          </a:lnTo>
                          <a:lnTo>
                            <a:pt x="117" y="13"/>
                          </a:lnTo>
                          <a:lnTo>
                            <a:pt x="119" y="12"/>
                          </a:lnTo>
                          <a:lnTo>
                            <a:pt x="119" y="12"/>
                          </a:lnTo>
                          <a:lnTo>
                            <a:pt x="124" y="10"/>
                          </a:lnTo>
                          <a:lnTo>
                            <a:pt x="127" y="7"/>
                          </a:lnTo>
                          <a:lnTo>
                            <a:pt x="127" y="5"/>
                          </a:lnTo>
                          <a:lnTo>
                            <a:pt x="124" y="2"/>
                          </a:lnTo>
                          <a:lnTo>
                            <a:pt x="124" y="2"/>
                          </a:lnTo>
                          <a:lnTo>
                            <a:pt x="121" y="0"/>
                          </a:lnTo>
                          <a:lnTo>
                            <a:pt x="119" y="2"/>
                          </a:lnTo>
                          <a:lnTo>
                            <a:pt x="115" y="5"/>
                          </a:lnTo>
                          <a:lnTo>
                            <a:pt x="111" y="7"/>
                          </a:lnTo>
                          <a:lnTo>
                            <a:pt x="105" y="10"/>
                          </a:lnTo>
                          <a:lnTo>
                            <a:pt x="105" y="10"/>
                          </a:lnTo>
                          <a:lnTo>
                            <a:pt x="101" y="12"/>
                          </a:lnTo>
                          <a:lnTo>
                            <a:pt x="98" y="13"/>
                          </a:lnTo>
                          <a:lnTo>
                            <a:pt x="91" y="19"/>
                          </a:lnTo>
                          <a:lnTo>
                            <a:pt x="91" y="19"/>
                          </a:lnTo>
                          <a:lnTo>
                            <a:pt x="87" y="19"/>
                          </a:lnTo>
                          <a:lnTo>
                            <a:pt x="82" y="20"/>
                          </a:lnTo>
                          <a:lnTo>
                            <a:pt x="78" y="20"/>
                          </a:lnTo>
                          <a:lnTo>
                            <a:pt x="77" y="22"/>
                          </a:lnTo>
                          <a:lnTo>
                            <a:pt x="77" y="23"/>
                          </a:lnTo>
                          <a:lnTo>
                            <a:pt x="77" y="23"/>
                          </a:lnTo>
                          <a:lnTo>
                            <a:pt x="77" y="25"/>
                          </a:lnTo>
                          <a:lnTo>
                            <a:pt x="74" y="25"/>
                          </a:lnTo>
                          <a:lnTo>
                            <a:pt x="70" y="22"/>
                          </a:lnTo>
                          <a:lnTo>
                            <a:pt x="70" y="22"/>
                          </a:lnTo>
                          <a:lnTo>
                            <a:pt x="65" y="23"/>
                          </a:lnTo>
                          <a:lnTo>
                            <a:pt x="60" y="26"/>
                          </a:lnTo>
                          <a:lnTo>
                            <a:pt x="55" y="32"/>
                          </a:lnTo>
                          <a:lnTo>
                            <a:pt x="54" y="36"/>
                          </a:lnTo>
                          <a:lnTo>
                            <a:pt x="54" y="36"/>
                          </a:lnTo>
                          <a:lnTo>
                            <a:pt x="55" y="43"/>
                          </a:lnTo>
                          <a:lnTo>
                            <a:pt x="53" y="47"/>
                          </a:lnTo>
                          <a:lnTo>
                            <a:pt x="48" y="52"/>
                          </a:lnTo>
                          <a:lnTo>
                            <a:pt x="48" y="52"/>
                          </a:lnTo>
                          <a:lnTo>
                            <a:pt x="44" y="56"/>
                          </a:lnTo>
                          <a:lnTo>
                            <a:pt x="40" y="60"/>
                          </a:lnTo>
                          <a:lnTo>
                            <a:pt x="33" y="70"/>
                          </a:lnTo>
                          <a:lnTo>
                            <a:pt x="33" y="70"/>
                          </a:lnTo>
                          <a:lnTo>
                            <a:pt x="31" y="70"/>
                          </a:lnTo>
                          <a:lnTo>
                            <a:pt x="30" y="70"/>
                          </a:lnTo>
                          <a:lnTo>
                            <a:pt x="30" y="70"/>
                          </a:lnTo>
                          <a:lnTo>
                            <a:pt x="28" y="73"/>
                          </a:lnTo>
                          <a:lnTo>
                            <a:pt x="27" y="76"/>
                          </a:lnTo>
                          <a:lnTo>
                            <a:pt x="27" y="76"/>
                          </a:lnTo>
                          <a:lnTo>
                            <a:pt x="16" y="86"/>
                          </a:lnTo>
                          <a:lnTo>
                            <a:pt x="16" y="86"/>
                          </a:lnTo>
                          <a:lnTo>
                            <a:pt x="21" y="91"/>
                          </a:lnTo>
                          <a:lnTo>
                            <a:pt x="21" y="91"/>
                          </a:lnTo>
                          <a:lnTo>
                            <a:pt x="24" y="94"/>
                          </a:lnTo>
                          <a:lnTo>
                            <a:pt x="24" y="99"/>
                          </a:lnTo>
                          <a:lnTo>
                            <a:pt x="24" y="101"/>
                          </a:lnTo>
                          <a:lnTo>
                            <a:pt x="24" y="103"/>
                          </a:lnTo>
                          <a:lnTo>
                            <a:pt x="24" y="103"/>
                          </a:lnTo>
                          <a:lnTo>
                            <a:pt x="26" y="109"/>
                          </a:lnTo>
                          <a:lnTo>
                            <a:pt x="26" y="110"/>
                          </a:lnTo>
                          <a:lnTo>
                            <a:pt x="24" y="113"/>
                          </a:lnTo>
                          <a:lnTo>
                            <a:pt x="24" y="113"/>
                          </a:lnTo>
                          <a:lnTo>
                            <a:pt x="24" y="117"/>
                          </a:lnTo>
                          <a:lnTo>
                            <a:pt x="24" y="124"/>
                          </a:lnTo>
                          <a:lnTo>
                            <a:pt x="26" y="133"/>
                          </a:lnTo>
                          <a:lnTo>
                            <a:pt x="27" y="137"/>
                          </a:lnTo>
                          <a:lnTo>
                            <a:pt x="27" y="137"/>
                          </a:lnTo>
                          <a:lnTo>
                            <a:pt x="28" y="140"/>
                          </a:lnTo>
                          <a:lnTo>
                            <a:pt x="28" y="143"/>
                          </a:lnTo>
                          <a:lnTo>
                            <a:pt x="24" y="151"/>
                          </a:lnTo>
                          <a:lnTo>
                            <a:pt x="24" y="151"/>
                          </a:lnTo>
                          <a:lnTo>
                            <a:pt x="21" y="155"/>
                          </a:lnTo>
                          <a:lnTo>
                            <a:pt x="18" y="158"/>
                          </a:lnTo>
                          <a:lnTo>
                            <a:pt x="16" y="161"/>
                          </a:lnTo>
                          <a:lnTo>
                            <a:pt x="11" y="161"/>
                          </a:lnTo>
                          <a:lnTo>
                            <a:pt x="11" y="161"/>
                          </a:lnTo>
                          <a:lnTo>
                            <a:pt x="8" y="163"/>
                          </a:lnTo>
                          <a:lnTo>
                            <a:pt x="7" y="164"/>
                          </a:lnTo>
                          <a:lnTo>
                            <a:pt x="6" y="167"/>
                          </a:lnTo>
                          <a:lnTo>
                            <a:pt x="4" y="171"/>
                          </a:lnTo>
                          <a:lnTo>
                            <a:pt x="3" y="173"/>
                          </a:lnTo>
                          <a:lnTo>
                            <a:pt x="3" y="173"/>
                          </a:lnTo>
                          <a:lnTo>
                            <a:pt x="1" y="173"/>
                          </a:lnTo>
                          <a:lnTo>
                            <a:pt x="0" y="174"/>
                          </a:lnTo>
                          <a:lnTo>
                            <a:pt x="0" y="178"/>
                          </a:lnTo>
                          <a:lnTo>
                            <a:pt x="0" y="178"/>
                          </a:lnTo>
                          <a:lnTo>
                            <a:pt x="10" y="187"/>
                          </a:lnTo>
                          <a:lnTo>
                            <a:pt x="16" y="188"/>
                          </a:lnTo>
                          <a:lnTo>
                            <a:pt x="20" y="190"/>
                          </a:lnTo>
                          <a:lnTo>
                            <a:pt x="20" y="190"/>
                          </a:lnTo>
                          <a:lnTo>
                            <a:pt x="21" y="191"/>
                          </a:lnTo>
                          <a:lnTo>
                            <a:pt x="24" y="192"/>
                          </a:lnTo>
                          <a:lnTo>
                            <a:pt x="30" y="197"/>
                          </a:lnTo>
                          <a:lnTo>
                            <a:pt x="30" y="1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59" name="Venezuela">
                      <a:extLst>
                        <a:ext uri="{FF2B5EF4-FFF2-40B4-BE49-F238E27FC236}">
                          <a16:creationId xmlns:a16="http://schemas.microsoft.com/office/drawing/2014/main" id="{72D70D18-9C24-D758-24BF-64B85F61D337}"/>
                        </a:ext>
                      </a:extLst>
                    </p:cNvPr>
                    <p:cNvSpPr>
                      <a:spLocks/>
                    </p:cNvSpPr>
                    <p:nvPr/>
                  </p:nvSpPr>
                  <p:spPr bwMode="auto">
                    <a:xfrm>
                      <a:off x="2566893" y="4021182"/>
                      <a:ext cx="325552" cy="273761"/>
                    </a:xfrm>
                    <a:custGeom>
                      <a:avLst/>
                      <a:gdLst/>
                      <a:ahLst/>
                      <a:cxnLst>
                        <a:cxn ang="0">
                          <a:pos x="6" y="30"/>
                        </a:cxn>
                        <a:cxn ang="0">
                          <a:pos x="0" y="47"/>
                        </a:cxn>
                        <a:cxn ang="0">
                          <a:pos x="7" y="50"/>
                        </a:cxn>
                        <a:cxn ang="0">
                          <a:pos x="14" y="60"/>
                        </a:cxn>
                        <a:cxn ang="0">
                          <a:pos x="17" y="80"/>
                        </a:cxn>
                        <a:cxn ang="0">
                          <a:pos x="43" y="83"/>
                        </a:cxn>
                        <a:cxn ang="0">
                          <a:pos x="58" y="91"/>
                        </a:cxn>
                        <a:cxn ang="0">
                          <a:pos x="83" y="95"/>
                        </a:cxn>
                        <a:cxn ang="0">
                          <a:pos x="94" y="101"/>
                        </a:cxn>
                        <a:cxn ang="0">
                          <a:pos x="90" y="128"/>
                        </a:cxn>
                        <a:cxn ang="0">
                          <a:pos x="97" y="144"/>
                        </a:cxn>
                        <a:cxn ang="0">
                          <a:pos x="97" y="155"/>
                        </a:cxn>
                        <a:cxn ang="0">
                          <a:pos x="100" y="164"/>
                        </a:cxn>
                        <a:cxn ang="0">
                          <a:pos x="107" y="178"/>
                        </a:cxn>
                        <a:cxn ang="0">
                          <a:pos x="119" y="185"/>
                        </a:cxn>
                        <a:cxn ang="0">
                          <a:pos x="128" y="184"/>
                        </a:cxn>
                        <a:cxn ang="0">
                          <a:pos x="142" y="176"/>
                        </a:cxn>
                        <a:cxn ang="0">
                          <a:pos x="151" y="169"/>
                        </a:cxn>
                        <a:cxn ang="0">
                          <a:pos x="161" y="162"/>
                        </a:cxn>
                        <a:cxn ang="0">
                          <a:pos x="155" y="158"/>
                        </a:cxn>
                        <a:cxn ang="0">
                          <a:pos x="149" y="149"/>
                        </a:cxn>
                        <a:cxn ang="0">
                          <a:pos x="145" y="135"/>
                        </a:cxn>
                        <a:cxn ang="0">
                          <a:pos x="144" y="130"/>
                        </a:cxn>
                        <a:cxn ang="0">
                          <a:pos x="159" y="132"/>
                        </a:cxn>
                        <a:cxn ang="0">
                          <a:pos x="168" y="138"/>
                        </a:cxn>
                        <a:cxn ang="0">
                          <a:pos x="174" y="132"/>
                        </a:cxn>
                        <a:cxn ang="0">
                          <a:pos x="188" y="130"/>
                        </a:cxn>
                        <a:cxn ang="0">
                          <a:pos x="208" y="117"/>
                        </a:cxn>
                        <a:cxn ang="0">
                          <a:pos x="196" y="101"/>
                        </a:cxn>
                        <a:cxn ang="0">
                          <a:pos x="199" y="93"/>
                        </a:cxn>
                        <a:cxn ang="0">
                          <a:pos x="211" y="87"/>
                        </a:cxn>
                        <a:cxn ang="0">
                          <a:pos x="208" y="78"/>
                        </a:cxn>
                        <a:cxn ang="0">
                          <a:pos x="215" y="68"/>
                        </a:cxn>
                        <a:cxn ang="0">
                          <a:pos x="208" y="58"/>
                        </a:cxn>
                        <a:cxn ang="0">
                          <a:pos x="196" y="54"/>
                        </a:cxn>
                        <a:cxn ang="0">
                          <a:pos x="199" y="41"/>
                        </a:cxn>
                        <a:cxn ang="0">
                          <a:pos x="174" y="31"/>
                        </a:cxn>
                        <a:cxn ang="0">
                          <a:pos x="182" y="26"/>
                        </a:cxn>
                        <a:cxn ang="0">
                          <a:pos x="158" y="24"/>
                        </a:cxn>
                        <a:cxn ang="0">
                          <a:pos x="128" y="34"/>
                        </a:cxn>
                        <a:cxn ang="0">
                          <a:pos x="105" y="26"/>
                        </a:cxn>
                        <a:cxn ang="0">
                          <a:pos x="84" y="21"/>
                        </a:cxn>
                        <a:cxn ang="0">
                          <a:pos x="71" y="9"/>
                        </a:cxn>
                        <a:cxn ang="0">
                          <a:pos x="61" y="1"/>
                        </a:cxn>
                        <a:cxn ang="0">
                          <a:pos x="55" y="1"/>
                        </a:cxn>
                        <a:cxn ang="0">
                          <a:pos x="53" y="10"/>
                        </a:cxn>
                        <a:cxn ang="0">
                          <a:pos x="31" y="23"/>
                        </a:cxn>
                        <a:cxn ang="0">
                          <a:pos x="37" y="47"/>
                        </a:cxn>
                        <a:cxn ang="0">
                          <a:pos x="23" y="46"/>
                        </a:cxn>
                        <a:cxn ang="0">
                          <a:pos x="23" y="30"/>
                        </a:cxn>
                        <a:cxn ang="0">
                          <a:pos x="24" y="14"/>
                        </a:cxn>
                        <a:cxn ang="0">
                          <a:pos x="20" y="11"/>
                        </a:cxn>
                      </a:cxnLst>
                      <a:rect l="0" t="0" r="r" b="b"/>
                      <a:pathLst>
                        <a:path w="220" h="185">
                          <a:moveTo>
                            <a:pt x="20" y="11"/>
                          </a:moveTo>
                          <a:lnTo>
                            <a:pt x="20" y="11"/>
                          </a:lnTo>
                          <a:lnTo>
                            <a:pt x="11" y="21"/>
                          </a:lnTo>
                          <a:lnTo>
                            <a:pt x="7" y="26"/>
                          </a:lnTo>
                          <a:lnTo>
                            <a:pt x="6" y="30"/>
                          </a:lnTo>
                          <a:lnTo>
                            <a:pt x="6" y="30"/>
                          </a:lnTo>
                          <a:lnTo>
                            <a:pt x="6" y="37"/>
                          </a:lnTo>
                          <a:lnTo>
                            <a:pt x="3" y="41"/>
                          </a:lnTo>
                          <a:lnTo>
                            <a:pt x="3" y="41"/>
                          </a:lnTo>
                          <a:lnTo>
                            <a:pt x="0" y="47"/>
                          </a:lnTo>
                          <a:lnTo>
                            <a:pt x="0" y="48"/>
                          </a:lnTo>
                          <a:lnTo>
                            <a:pt x="1" y="50"/>
                          </a:lnTo>
                          <a:lnTo>
                            <a:pt x="1" y="50"/>
                          </a:lnTo>
                          <a:lnTo>
                            <a:pt x="6" y="50"/>
                          </a:lnTo>
                          <a:lnTo>
                            <a:pt x="7" y="50"/>
                          </a:lnTo>
                          <a:lnTo>
                            <a:pt x="9" y="53"/>
                          </a:lnTo>
                          <a:lnTo>
                            <a:pt x="9" y="53"/>
                          </a:lnTo>
                          <a:lnTo>
                            <a:pt x="10" y="56"/>
                          </a:lnTo>
                          <a:lnTo>
                            <a:pt x="13" y="57"/>
                          </a:lnTo>
                          <a:lnTo>
                            <a:pt x="14" y="60"/>
                          </a:lnTo>
                          <a:lnTo>
                            <a:pt x="16" y="63"/>
                          </a:lnTo>
                          <a:lnTo>
                            <a:pt x="16" y="63"/>
                          </a:lnTo>
                          <a:lnTo>
                            <a:pt x="14" y="70"/>
                          </a:lnTo>
                          <a:lnTo>
                            <a:pt x="16" y="77"/>
                          </a:lnTo>
                          <a:lnTo>
                            <a:pt x="17" y="80"/>
                          </a:lnTo>
                          <a:lnTo>
                            <a:pt x="18" y="83"/>
                          </a:lnTo>
                          <a:lnTo>
                            <a:pt x="21" y="84"/>
                          </a:lnTo>
                          <a:lnTo>
                            <a:pt x="26" y="84"/>
                          </a:lnTo>
                          <a:lnTo>
                            <a:pt x="26" y="84"/>
                          </a:lnTo>
                          <a:lnTo>
                            <a:pt x="43" y="83"/>
                          </a:lnTo>
                          <a:lnTo>
                            <a:pt x="48" y="84"/>
                          </a:lnTo>
                          <a:lnTo>
                            <a:pt x="51" y="84"/>
                          </a:lnTo>
                          <a:lnTo>
                            <a:pt x="53" y="87"/>
                          </a:lnTo>
                          <a:lnTo>
                            <a:pt x="53" y="87"/>
                          </a:lnTo>
                          <a:lnTo>
                            <a:pt x="58" y="91"/>
                          </a:lnTo>
                          <a:lnTo>
                            <a:pt x="64" y="95"/>
                          </a:lnTo>
                          <a:lnTo>
                            <a:pt x="70" y="97"/>
                          </a:lnTo>
                          <a:lnTo>
                            <a:pt x="75" y="97"/>
                          </a:lnTo>
                          <a:lnTo>
                            <a:pt x="75" y="97"/>
                          </a:lnTo>
                          <a:lnTo>
                            <a:pt x="83" y="95"/>
                          </a:lnTo>
                          <a:lnTo>
                            <a:pt x="91" y="95"/>
                          </a:lnTo>
                          <a:lnTo>
                            <a:pt x="92" y="97"/>
                          </a:lnTo>
                          <a:lnTo>
                            <a:pt x="95" y="97"/>
                          </a:lnTo>
                          <a:lnTo>
                            <a:pt x="95" y="100"/>
                          </a:lnTo>
                          <a:lnTo>
                            <a:pt x="94" y="101"/>
                          </a:lnTo>
                          <a:lnTo>
                            <a:pt x="94" y="101"/>
                          </a:lnTo>
                          <a:lnTo>
                            <a:pt x="91" y="110"/>
                          </a:lnTo>
                          <a:lnTo>
                            <a:pt x="90" y="118"/>
                          </a:lnTo>
                          <a:lnTo>
                            <a:pt x="88" y="125"/>
                          </a:lnTo>
                          <a:lnTo>
                            <a:pt x="90" y="128"/>
                          </a:lnTo>
                          <a:lnTo>
                            <a:pt x="91" y="131"/>
                          </a:lnTo>
                          <a:lnTo>
                            <a:pt x="91" y="131"/>
                          </a:lnTo>
                          <a:lnTo>
                            <a:pt x="97" y="138"/>
                          </a:lnTo>
                          <a:lnTo>
                            <a:pt x="98" y="141"/>
                          </a:lnTo>
                          <a:lnTo>
                            <a:pt x="97" y="144"/>
                          </a:lnTo>
                          <a:lnTo>
                            <a:pt x="97" y="144"/>
                          </a:lnTo>
                          <a:lnTo>
                            <a:pt x="95" y="147"/>
                          </a:lnTo>
                          <a:lnTo>
                            <a:pt x="94" y="149"/>
                          </a:lnTo>
                          <a:lnTo>
                            <a:pt x="94" y="152"/>
                          </a:lnTo>
                          <a:lnTo>
                            <a:pt x="97" y="155"/>
                          </a:lnTo>
                          <a:lnTo>
                            <a:pt x="97" y="155"/>
                          </a:lnTo>
                          <a:lnTo>
                            <a:pt x="98" y="158"/>
                          </a:lnTo>
                          <a:lnTo>
                            <a:pt x="100" y="161"/>
                          </a:lnTo>
                          <a:lnTo>
                            <a:pt x="100" y="164"/>
                          </a:lnTo>
                          <a:lnTo>
                            <a:pt x="100" y="164"/>
                          </a:lnTo>
                          <a:lnTo>
                            <a:pt x="97" y="165"/>
                          </a:lnTo>
                          <a:lnTo>
                            <a:pt x="97" y="165"/>
                          </a:lnTo>
                          <a:lnTo>
                            <a:pt x="101" y="169"/>
                          </a:lnTo>
                          <a:lnTo>
                            <a:pt x="104" y="174"/>
                          </a:lnTo>
                          <a:lnTo>
                            <a:pt x="107" y="178"/>
                          </a:lnTo>
                          <a:lnTo>
                            <a:pt x="110" y="181"/>
                          </a:lnTo>
                          <a:lnTo>
                            <a:pt x="110" y="181"/>
                          </a:lnTo>
                          <a:lnTo>
                            <a:pt x="115" y="185"/>
                          </a:lnTo>
                          <a:lnTo>
                            <a:pt x="117" y="185"/>
                          </a:lnTo>
                          <a:lnTo>
                            <a:pt x="119" y="185"/>
                          </a:lnTo>
                          <a:lnTo>
                            <a:pt x="119" y="185"/>
                          </a:lnTo>
                          <a:lnTo>
                            <a:pt x="124" y="182"/>
                          </a:lnTo>
                          <a:lnTo>
                            <a:pt x="125" y="182"/>
                          </a:lnTo>
                          <a:lnTo>
                            <a:pt x="128" y="184"/>
                          </a:lnTo>
                          <a:lnTo>
                            <a:pt x="128" y="184"/>
                          </a:lnTo>
                          <a:lnTo>
                            <a:pt x="129" y="184"/>
                          </a:lnTo>
                          <a:lnTo>
                            <a:pt x="132" y="182"/>
                          </a:lnTo>
                          <a:lnTo>
                            <a:pt x="138" y="178"/>
                          </a:lnTo>
                          <a:lnTo>
                            <a:pt x="138" y="178"/>
                          </a:lnTo>
                          <a:lnTo>
                            <a:pt x="142" y="176"/>
                          </a:lnTo>
                          <a:lnTo>
                            <a:pt x="145" y="175"/>
                          </a:lnTo>
                          <a:lnTo>
                            <a:pt x="148" y="175"/>
                          </a:lnTo>
                          <a:lnTo>
                            <a:pt x="149" y="172"/>
                          </a:lnTo>
                          <a:lnTo>
                            <a:pt x="149" y="172"/>
                          </a:lnTo>
                          <a:lnTo>
                            <a:pt x="151" y="169"/>
                          </a:lnTo>
                          <a:lnTo>
                            <a:pt x="152" y="167"/>
                          </a:lnTo>
                          <a:lnTo>
                            <a:pt x="155" y="165"/>
                          </a:lnTo>
                          <a:lnTo>
                            <a:pt x="158" y="164"/>
                          </a:lnTo>
                          <a:lnTo>
                            <a:pt x="158" y="164"/>
                          </a:lnTo>
                          <a:lnTo>
                            <a:pt x="161" y="162"/>
                          </a:lnTo>
                          <a:lnTo>
                            <a:pt x="162" y="159"/>
                          </a:lnTo>
                          <a:lnTo>
                            <a:pt x="162" y="158"/>
                          </a:lnTo>
                          <a:lnTo>
                            <a:pt x="161" y="157"/>
                          </a:lnTo>
                          <a:lnTo>
                            <a:pt x="161" y="157"/>
                          </a:lnTo>
                          <a:lnTo>
                            <a:pt x="155" y="158"/>
                          </a:lnTo>
                          <a:lnTo>
                            <a:pt x="152" y="158"/>
                          </a:lnTo>
                          <a:lnTo>
                            <a:pt x="152" y="155"/>
                          </a:lnTo>
                          <a:lnTo>
                            <a:pt x="152" y="155"/>
                          </a:lnTo>
                          <a:lnTo>
                            <a:pt x="151" y="152"/>
                          </a:lnTo>
                          <a:lnTo>
                            <a:pt x="149" y="149"/>
                          </a:lnTo>
                          <a:lnTo>
                            <a:pt x="148" y="148"/>
                          </a:lnTo>
                          <a:lnTo>
                            <a:pt x="148" y="145"/>
                          </a:lnTo>
                          <a:lnTo>
                            <a:pt x="148" y="145"/>
                          </a:lnTo>
                          <a:lnTo>
                            <a:pt x="147" y="138"/>
                          </a:lnTo>
                          <a:lnTo>
                            <a:pt x="145" y="135"/>
                          </a:lnTo>
                          <a:lnTo>
                            <a:pt x="141" y="132"/>
                          </a:lnTo>
                          <a:lnTo>
                            <a:pt x="141" y="132"/>
                          </a:lnTo>
                          <a:lnTo>
                            <a:pt x="141" y="132"/>
                          </a:lnTo>
                          <a:lnTo>
                            <a:pt x="141" y="131"/>
                          </a:lnTo>
                          <a:lnTo>
                            <a:pt x="144" y="130"/>
                          </a:lnTo>
                          <a:lnTo>
                            <a:pt x="148" y="130"/>
                          </a:lnTo>
                          <a:lnTo>
                            <a:pt x="152" y="131"/>
                          </a:lnTo>
                          <a:lnTo>
                            <a:pt x="152" y="131"/>
                          </a:lnTo>
                          <a:lnTo>
                            <a:pt x="155" y="132"/>
                          </a:lnTo>
                          <a:lnTo>
                            <a:pt x="159" y="132"/>
                          </a:lnTo>
                          <a:lnTo>
                            <a:pt x="164" y="134"/>
                          </a:lnTo>
                          <a:lnTo>
                            <a:pt x="165" y="135"/>
                          </a:lnTo>
                          <a:lnTo>
                            <a:pt x="166" y="135"/>
                          </a:lnTo>
                          <a:lnTo>
                            <a:pt x="166" y="135"/>
                          </a:lnTo>
                          <a:lnTo>
                            <a:pt x="168" y="138"/>
                          </a:lnTo>
                          <a:lnTo>
                            <a:pt x="169" y="139"/>
                          </a:lnTo>
                          <a:lnTo>
                            <a:pt x="172" y="139"/>
                          </a:lnTo>
                          <a:lnTo>
                            <a:pt x="172" y="137"/>
                          </a:lnTo>
                          <a:lnTo>
                            <a:pt x="172" y="137"/>
                          </a:lnTo>
                          <a:lnTo>
                            <a:pt x="174" y="132"/>
                          </a:lnTo>
                          <a:lnTo>
                            <a:pt x="176" y="131"/>
                          </a:lnTo>
                          <a:lnTo>
                            <a:pt x="179" y="130"/>
                          </a:lnTo>
                          <a:lnTo>
                            <a:pt x="184" y="130"/>
                          </a:lnTo>
                          <a:lnTo>
                            <a:pt x="184" y="130"/>
                          </a:lnTo>
                          <a:lnTo>
                            <a:pt x="188" y="130"/>
                          </a:lnTo>
                          <a:lnTo>
                            <a:pt x="193" y="127"/>
                          </a:lnTo>
                          <a:lnTo>
                            <a:pt x="203" y="122"/>
                          </a:lnTo>
                          <a:lnTo>
                            <a:pt x="203" y="122"/>
                          </a:lnTo>
                          <a:lnTo>
                            <a:pt x="206" y="120"/>
                          </a:lnTo>
                          <a:lnTo>
                            <a:pt x="208" y="117"/>
                          </a:lnTo>
                          <a:lnTo>
                            <a:pt x="208" y="117"/>
                          </a:lnTo>
                          <a:lnTo>
                            <a:pt x="202" y="110"/>
                          </a:lnTo>
                          <a:lnTo>
                            <a:pt x="196" y="104"/>
                          </a:lnTo>
                          <a:lnTo>
                            <a:pt x="196" y="104"/>
                          </a:lnTo>
                          <a:lnTo>
                            <a:pt x="196" y="101"/>
                          </a:lnTo>
                          <a:lnTo>
                            <a:pt x="196" y="100"/>
                          </a:lnTo>
                          <a:lnTo>
                            <a:pt x="198" y="98"/>
                          </a:lnTo>
                          <a:lnTo>
                            <a:pt x="199" y="95"/>
                          </a:lnTo>
                          <a:lnTo>
                            <a:pt x="199" y="95"/>
                          </a:lnTo>
                          <a:lnTo>
                            <a:pt x="199" y="93"/>
                          </a:lnTo>
                          <a:lnTo>
                            <a:pt x="199" y="90"/>
                          </a:lnTo>
                          <a:lnTo>
                            <a:pt x="202" y="88"/>
                          </a:lnTo>
                          <a:lnTo>
                            <a:pt x="206" y="88"/>
                          </a:lnTo>
                          <a:lnTo>
                            <a:pt x="206" y="88"/>
                          </a:lnTo>
                          <a:lnTo>
                            <a:pt x="211" y="87"/>
                          </a:lnTo>
                          <a:lnTo>
                            <a:pt x="212" y="84"/>
                          </a:lnTo>
                          <a:lnTo>
                            <a:pt x="211" y="81"/>
                          </a:lnTo>
                          <a:lnTo>
                            <a:pt x="209" y="78"/>
                          </a:lnTo>
                          <a:lnTo>
                            <a:pt x="209" y="78"/>
                          </a:lnTo>
                          <a:lnTo>
                            <a:pt x="208" y="78"/>
                          </a:lnTo>
                          <a:lnTo>
                            <a:pt x="208" y="77"/>
                          </a:lnTo>
                          <a:lnTo>
                            <a:pt x="208" y="74"/>
                          </a:lnTo>
                          <a:lnTo>
                            <a:pt x="211" y="70"/>
                          </a:lnTo>
                          <a:lnTo>
                            <a:pt x="215" y="68"/>
                          </a:lnTo>
                          <a:lnTo>
                            <a:pt x="215" y="68"/>
                          </a:lnTo>
                          <a:lnTo>
                            <a:pt x="218" y="66"/>
                          </a:lnTo>
                          <a:lnTo>
                            <a:pt x="220" y="60"/>
                          </a:lnTo>
                          <a:lnTo>
                            <a:pt x="220" y="60"/>
                          </a:lnTo>
                          <a:lnTo>
                            <a:pt x="213" y="58"/>
                          </a:lnTo>
                          <a:lnTo>
                            <a:pt x="208" y="58"/>
                          </a:lnTo>
                          <a:lnTo>
                            <a:pt x="196" y="58"/>
                          </a:lnTo>
                          <a:lnTo>
                            <a:pt x="196" y="58"/>
                          </a:lnTo>
                          <a:lnTo>
                            <a:pt x="195" y="58"/>
                          </a:lnTo>
                          <a:lnTo>
                            <a:pt x="195" y="57"/>
                          </a:lnTo>
                          <a:lnTo>
                            <a:pt x="196" y="54"/>
                          </a:lnTo>
                          <a:lnTo>
                            <a:pt x="199" y="50"/>
                          </a:lnTo>
                          <a:lnTo>
                            <a:pt x="201" y="44"/>
                          </a:lnTo>
                          <a:lnTo>
                            <a:pt x="201" y="44"/>
                          </a:lnTo>
                          <a:lnTo>
                            <a:pt x="201" y="43"/>
                          </a:lnTo>
                          <a:lnTo>
                            <a:pt x="199" y="41"/>
                          </a:lnTo>
                          <a:lnTo>
                            <a:pt x="192" y="38"/>
                          </a:lnTo>
                          <a:lnTo>
                            <a:pt x="178" y="36"/>
                          </a:lnTo>
                          <a:lnTo>
                            <a:pt x="178" y="36"/>
                          </a:lnTo>
                          <a:lnTo>
                            <a:pt x="174" y="34"/>
                          </a:lnTo>
                          <a:lnTo>
                            <a:pt x="174" y="31"/>
                          </a:lnTo>
                          <a:lnTo>
                            <a:pt x="175" y="29"/>
                          </a:lnTo>
                          <a:lnTo>
                            <a:pt x="179" y="27"/>
                          </a:lnTo>
                          <a:lnTo>
                            <a:pt x="179" y="27"/>
                          </a:lnTo>
                          <a:lnTo>
                            <a:pt x="181" y="27"/>
                          </a:lnTo>
                          <a:lnTo>
                            <a:pt x="182" y="26"/>
                          </a:lnTo>
                          <a:lnTo>
                            <a:pt x="179" y="24"/>
                          </a:lnTo>
                          <a:lnTo>
                            <a:pt x="174" y="23"/>
                          </a:lnTo>
                          <a:lnTo>
                            <a:pt x="166" y="23"/>
                          </a:lnTo>
                          <a:lnTo>
                            <a:pt x="166" y="23"/>
                          </a:lnTo>
                          <a:lnTo>
                            <a:pt x="158" y="24"/>
                          </a:lnTo>
                          <a:lnTo>
                            <a:pt x="149" y="27"/>
                          </a:lnTo>
                          <a:lnTo>
                            <a:pt x="135" y="34"/>
                          </a:lnTo>
                          <a:lnTo>
                            <a:pt x="135" y="34"/>
                          </a:lnTo>
                          <a:lnTo>
                            <a:pt x="132" y="34"/>
                          </a:lnTo>
                          <a:lnTo>
                            <a:pt x="128" y="34"/>
                          </a:lnTo>
                          <a:lnTo>
                            <a:pt x="121" y="30"/>
                          </a:lnTo>
                          <a:lnTo>
                            <a:pt x="112" y="26"/>
                          </a:lnTo>
                          <a:lnTo>
                            <a:pt x="108" y="24"/>
                          </a:lnTo>
                          <a:lnTo>
                            <a:pt x="105" y="26"/>
                          </a:lnTo>
                          <a:lnTo>
                            <a:pt x="105" y="26"/>
                          </a:lnTo>
                          <a:lnTo>
                            <a:pt x="98" y="27"/>
                          </a:lnTo>
                          <a:lnTo>
                            <a:pt x="91" y="27"/>
                          </a:lnTo>
                          <a:lnTo>
                            <a:pt x="85" y="26"/>
                          </a:lnTo>
                          <a:lnTo>
                            <a:pt x="84" y="24"/>
                          </a:lnTo>
                          <a:lnTo>
                            <a:pt x="84" y="21"/>
                          </a:lnTo>
                          <a:lnTo>
                            <a:pt x="84" y="21"/>
                          </a:lnTo>
                          <a:lnTo>
                            <a:pt x="83" y="17"/>
                          </a:lnTo>
                          <a:lnTo>
                            <a:pt x="81" y="13"/>
                          </a:lnTo>
                          <a:lnTo>
                            <a:pt x="77" y="10"/>
                          </a:lnTo>
                          <a:lnTo>
                            <a:pt x="71" y="9"/>
                          </a:lnTo>
                          <a:lnTo>
                            <a:pt x="71" y="9"/>
                          </a:lnTo>
                          <a:lnTo>
                            <a:pt x="68" y="9"/>
                          </a:lnTo>
                          <a:lnTo>
                            <a:pt x="67" y="9"/>
                          </a:lnTo>
                          <a:lnTo>
                            <a:pt x="64" y="4"/>
                          </a:lnTo>
                          <a:lnTo>
                            <a:pt x="61" y="1"/>
                          </a:lnTo>
                          <a:lnTo>
                            <a:pt x="60" y="0"/>
                          </a:lnTo>
                          <a:lnTo>
                            <a:pt x="58" y="0"/>
                          </a:lnTo>
                          <a:lnTo>
                            <a:pt x="58" y="0"/>
                          </a:lnTo>
                          <a:lnTo>
                            <a:pt x="55" y="0"/>
                          </a:lnTo>
                          <a:lnTo>
                            <a:pt x="55" y="1"/>
                          </a:lnTo>
                          <a:lnTo>
                            <a:pt x="54" y="4"/>
                          </a:lnTo>
                          <a:lnTo>
                            <a:pt x="55" y="9"/>
                          </a:lnTo>
                          <a:lnTo>
                            <a:pt x="54" y="10"/>
                          </a:lnTo>
                          <a:lnTo>
                            <a:pt x="53" y="10"/>
                          </a:lnTo>
                          <a:lnTo>
                            <a:pt x="53" y="10"/>
                          </a:lnTo>
                          <a:lnTo>
                            <a:pt x="41" y="16"/>
                          </a:lnTo>
                          <a:lnTo>
                            <a:pt x="34" y="19"/>
                          </a:lnTo>
                          <a:lnTo>
                            <a:pt x="33" y="21"/>
                          </a:lnTo>
                          <a:lnTo>
                            <a:pt x="31" y="23"/>
                          </a:lnTo>
                          <a:lnTo>
                            <a:pt x="31" y="23"/>
                          </a:lnTo>
                          <a:lnTo>
                            <a:pt x="33" y="29"/>
                          </a:lnTo>
                          <a:lnTo>
                            <a:pt x="36" y="34"/>
                          </a:lnTo>
                          <a:lnTo>
                            <a:pt x="37" y="41"/>
                          </a:lnTo>
                          <a:lnTo>
                            <a:pt x="37" y="44"/>
                          </a:lnTo>
                          <a:lnTo>
                            <a:pt x="37" y="47"/>
                          </a:lnTo>
                          <a:lnTo>
                            <a:pt x="37" y="47"/>
                          </a:lnTo>
                          <a:lnTo>
                            <a:pt x="36" y="48"/>
                          </a:lnTo>
                          <a:lnTo>
                            <a:pt x="33" y="50"/>
                          </a:lnTo>
                          <a:lnTo>
                            <a:pt x="28" y="48"/>
                          </a:lnTo>
                          <a:lnTo>
                            <a:pt x="23" y="46"/>
                          </a:lnTo>
                          <a:lnTo>
                            <a:pt x="20" y="41"/>
                          </a:lnTo>
                          <a:lnTo>
                            <a:pt x="20" y="41"/>
                          </a:lnTo>
                          <a:lnTo>
                            <a:pt x="18" y="38"/>
                          </a:lnTo>
                          <a:lnTo>
                            <a:pt x="20" y="36"/>
                          </a:lnTo>
                          <a:lnTo>
                            <a:pt x="23" y="30"/>
                          </a:lnTo>
                          <a:lnTo>
                            <a:pt x="26" y="24"/>
                          </a:lnTo>
                          <a:lnTo>
                            <a:pt x="27" y="21"/>
                          </a:lnTo>
                          <a:lnTo>
                            <a:pt x="27" y="20"/>
                          </a:lnTo>
                          <a:lnTo>
                            <a:pt x="27" y="20"/>
                          </a:lnTo>
                          <a:lnTo>
                            <a:pt x="24" y="14"/>
                          </a:lnTo>
                          <a:lnTo>
                            <a:pt x="24" y="11"/>
                          </a:lnTo>
                          <a:lnTo>
                            <a:pt x="24" y="9"/>
                          </a:lnTo>
                          <a:lnTo>
                            <a:pt x="24" y="9"/>
                          </a:lnTo>
                          <a:lnTo>
                            <a:pt x="21" y="10"/>
                          </a:lnTo>
                          <a:lnTo>
                            <a:pt x="20" y="11"/>
                          </a:lnTo>
                          <a:lnTo>
                            <a:pt x="20"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60" name="Argentina">
                      <a:extLst>
                        <a:ext uri="{FF2B5EF4-FFF2-40B4-BE49-F238E27FC236}">
                          <a16:creationId xmlns:a16="http://schemas.microsoft.com/office/drawing/2014/main" id="{DF0E6E80-5A16-F530-3522-AEF88471BA95}"/>
                        </a:ext>
                      </a:extLst>
                    </p:cNvPr>
                    <p:cNvSpPr>
                      <a:spLocks noEditPoints="1"/>
                    </p:cNvSpPr>
                    <p:nvPr/>
                  </p:nvSpPr>
                  <p:spPr bwMode="auto">
                    <a:xfrm>
                      <a:off x="2560975" y="4846902"/>
                      <a:ext cx="475011" cy="941142"/>
                    </a:xfrm>
                    <a:custGeom>
                      <a:avLst/>
                      <a:gdLst/>
                      <a:ahLst/>
                      <a:cxnLst>
                        <a:cxn ang="0">
                          <a:pos x="87" y="597"/>
                        </a:cxn>
                        <a:cxn ang="0">
                          <a:pos x="84" y="587"/>
                        </a:cxn>
                        <a:cxn ang="0">
                          <a:pos x="78" y="633"/>
                        </a:cxn>
                        <a:cxn ang="0">
                          <a:pos x="116" y="633"/>
                        </a:cxn>
                        <a:cxn ang="0">
                          <a:pos x="318" y="62"/>
                        </a:cxn>
                        <a:cxn ang="0">
                          <a:pos x="303" y="84"/>
                        </a:cxn>
                        <a:cxn ang="0">
                          <a:pos x="284" y="94"/>
                        </a:cxn>
                        <a:cxn ang="0">
                          <a:pos x="257" y="95"/>
                        </a:cxn>
                        <a:cxn ang="0">
                          <a:pos x="249" y="81"/>
                        </a:cxn>
                        <a:cxn ang="0">
                          <a:pos x="256" y="55"/>
                        </a:cxn>
                        <a:cxn ang="0">
                          <a:pos x="213" y="35"/>
                        </a:cxn>
                        <a:cxn ang="0">
                          <a:pos x="173" y="1"/>
                        </a:cxn>
                        <a:cxn ang="0">
                          <a:pos x="148" y="11"/>
                        </a:cxn>
                        <a:cxn ang="0">
                          <a:pos x="115" y="4"/>
                        </a:cxn>
                        <a:cxn ang="0">
                          <a:pos x="89" y="40"/>
                        </a:cxn>
                        <a:cxn ang="0">
                          <a:pos x="81" y="61"/>
                        </a:cxn>
                        <a:cxn ang="0">
                          <a:pos x="84" y="84"/>
                        </a:cxn>
                        <a:cxn ang="0">
                          <a:pos x="71" y="105"/>
                        </a:cxn>
                        <a:cxn ang="0">
                          <a:pos x="58" y="125"/>
                        </a:cxn>
                        <a:cxn ang="0">
                          <a:pos x="55" y="148"/>
                        </a:cxn>
                        <a:cxn ang="0">
                          <a:pos x="50" y="176"/>
                        </a:cxn>
                        <a:cxn ang="0">
                          <a:pos x="59" y="206"/>
                        </a:cxn>
                        <a:cxn ang="0">
                          <a:pos x="50" y="232"/>
                        </a:cxn>
                        <a:cxn ang="0">
                          <a:pos x="42" y="256"/>
                        </a:cxn>
                        <a:cxn ang="0">
                          <a:pos x="41" y="294"/>
                        </a:cxn>
                        <a:cxn ang="0">
                          <a:pos x="34" y="311"/>
                        </a:cxn>
                        <a:cxn ang="0">
                          <a:pos x="25" y="333"/>
                        </a:cxn>
                        <a:cxn ang="0">
                          <a:pos x="27" y="358"/>
                        </a:cxn>
                        <a:cxn ang="0">
                          <a:pos x="22" y="382"/>
                        </a:cxn>
                        <a:cxn ang="0">
                          <a:pos x="27" y="401"/>
                        </a:cxn>
                        <a:cxn ang="0">
                          <a:pos x="37" y="415"/>
                        </a:cxn>
                        <a:cxn ang="0">
                          <a:pos x="34" y="425"/>
                        </a:cxn>
                        <a:cxn ang="0">
                          <a:pos x="28" y="448"/>
                        </a:cxn>
                        <a:cxn ang="0">
                          <a:pos x="25" y="466"/>
                        </a:cxn>
                        <a:cxn ang="0">
                          <a:pos x="15" y="481"/>
                        </a:cxn>
                        <a:cxn ang="0">
                          <a:pos x="11" y="500"/>
                        </a:cxn>
                        <a:cxn ang="0">
                          <a:pos x="1" y="526"/>
                        </a:cxn>
                        <a:cxn ang="0">
                          <a:pos x="18" y="539"/>
                        </a:cxn>
                        <a:cxn ang="0">
                          <a:pos x="22" y="562"/>
                        </a:cxn>
                        <a:cxn ang="0">
                          <a:pos x="61" y="569"/>
                        </a:cxn>
                        <a:cxn ang="0">
                          <a:pos x="79" y="570"/>
                        </a:cxn>
                        <a:cxn ang="0">
                          <a:pos x="71" y="535"/>
                        </a:cxn>
                        <a:cxn ang="0">
                          <a:pos x="91" y="519"/>
                        </a:cxn>
                        <a:cxn ang="0">
                          <a:pos x="122" y="482"/>
                        </a:cxn>
                        <a:cxn ang="0">
                          <a:pos x="118" y="462"/>
                        </a:cxn>
                        <a:cxn ang="0">
                          <a:pos x="98" y="435"/>
                        </a:cxn>
                        <a:cxn ang="0">
                          <a:pos x="126" y="414"/>
                        </a:cxn>
                        <a:cxn ang="0">
                          <a:pos x="136" y="385"/>
                        </a:cxn>
                        <a:cxn ang="0">
                          <a:pos x="139" y="377"/>
                        </a:cxn>
                        <a:cxn ang="0">
                          <a:pos x="156" y="377"/>
                        </a:cxn>
                        <a:cxn ang="0">
                          <a:pos x="148" y="368"/>
                        </a:cxn>
                        <a:cxn ang="0">
                          <a:pos x="136" y="355"/>
                        </a:cxn>
                        <a:cxn ang="0">
                          <a:pos x="146" y="340"/>
                        </a:cxn>
                        <a:cxn ang="0">
                          <a:pos x="178" y="327"/>
                        </a:cxn>
                        <a:cxn ang="0">
                          <a:pos x="180" y="308"/>
                        </a:cxn>
                        <a:cxn ang="0">
                          <a:pos x="227" y="300"/>
                        </a:cxn>
                        <a:cxn ang="0">
                          <a:pos x="273" y="263"/>
                        </a:cxn>
                        <a:cxn ang="0">
                          <a:pos x="263" y="239"/>
                        </a:cxn>
                        <a:cxn ang="0">
                          <a:pos x="242" y="222"/>
                        </a:cxn>
                        <a:cxn ang="0">
                          <a:pos x="250" y="210"/>
                        </a:cxn>
                        <a:cxn ang="0">
                          <a:pos x="249" y="180"/>
                        </a:cxn>
                        <a:cxn ang="0">
                          <a:pos x="269" y="135"/>
                        </a:cxn>
                        <a:cxn ang="0">
                          <a:pos x="318" y="89"/>
                        </a:cxn>
                      </a:cxnLst>
                      <a:rect l="0" t="0" r="r" b="b"/>
                      <a:pathLst>
                        <a:path w="321" h="636">
                          <a:moveTo>
                            <a:pt x="121" y="624"/>
                          </a:moveTo>
                          <a:lnTo>
                            <a:pt x="121" y="624"/>
                          </a:lnTo>
                          <a:lnTo>
                            <a:pt x="118" y="623"/>
                          </a:lnTo>
                          <a:lnTo>
                            <a:pt x="114" y="621"/>
                          </a:lnTo>
                          <a:lnTo>
                            <a:pt x="104" y="614"/>
                          </a:lnTo>
                          <a:lnTo>
                            <a:pt x="89" y="603"/>
                          </a:lnTo>
                          <a:lnTo>
                            <a:pt x="89" y="603"/>
                          </a:lnTo>
                          <a:lnTo>
                            <a:pt x="87" y="600"/>
                          </a:lnTo>
                          <a:lnTo>
                            <a:pt x="87" y="597"/>
                          </a:lnTo>
                          <a:lnTo>
                            <a:pt x="85" y="596"/>
                          </a:lnTo>
                          <a:lnTo>
                            <a:pt x="82" y="596"/>
                          </a:lnTo>
                          <a:lnTo>
                            <a:pt x="82" y="596"/>
                          </a:lnTo>
                          <a:lnTo>
                            <a:pt x="79" y="594"/>
                          </a:lnTo>
                          <a:lnTo>
                            <a:pt x="78" y="593"/>
                          </a:lnTo>
                          <a:lnTo>
                            <a:pt x="81" y="590"/>
                          </a:lnTo>
                          <a:lnTo>
                            <a:pt x="84" y="589"/>
                          </a:lnTo>
                          <a:lnTo>
                            <a:pt x="84" y="589"/>
                          </a:lnTo>
                          <a:lnTo>
                            <a:pt x="84" y="587"/>
                          </a:lnTo>
                          <a:lnTo>
                            <a:pt x="84" y="584"/>
                          </a:lnTo>
                          <a:lnTo>
                            <a:pt x="81" y="582"/>
                          </a:lnTo>
                          <a:lnTo>
                            <a:pt x="78" y="580"/>
                          </a:lnTo>
                          <a:lnTo>
                            <a:pt x="78" y="580"/>
                          </a:lnTo>
                          <a:lnTo>
                            <a:pt x="77" y="610"/>
                          </a:lnTo>
                          <a:lnTo>
                            <a:pt x="77" y="626"/>
                          </a:lnTo>
                          <a:lnTo>
                            <a:pt x="77" y="631"/>
                          </a:lnTo>
                          <a:lnTo>
                            <a:pt x="78" y="633"/>
                          </a:lnTo>
                          <a:lnTo>
                            <a:pt x="78" y="633"/>
                          </a:lnTo>
                          <a:lnTo>
                            <a:pt x="89" y="633"/>
                          </a:lnTo>
                          <a:lnTo>
                            <a:pt x="98" y="633"/>
                          </a:lnTo>
                          <a:lnTo>
                            <a:pt x="105" y="634"/>
                          </a:lnTo>
                          <a:lnTo>
                            <a:pt x="105" y="634"/>
                          </a:lnTo>
                          <a:lnTo>
                            <a:pt x="108" y="636"/>
                          </a:lnTo>
                          <a:lnTo>
                            <a:pt x="111" y="636"/>
                          </a:lnTo>
                          <a:lnTo>
                            <a:pt x="112" y="634"/>
                          </a:lnTo>
                          <a:lnTo>
                            <a:pt x="112" y="634"/>
                          </a:lnTo>
                          <a:lnTo>
                            <a:pt x="116" y="633"/>
                          </a:lnTo>
                          <a:lnTo>
                            <a:pt x="121" y="631"/>
                          </a:lnTo>
                          <a:lnTo>
                            <a:pt x="126" y="630"/>
                          </a:lnTo>
                          <a:lnTo>
                            <a:pt x="132" y="629"/>
                          </a:lnTo>
                          <a:lnTo>
                            <a:pt x="132" y="629"/>
                          </a:lnTo>
                          <a:lnTo>
                            <a:pt x="133" y="627"/>
                          </a:lnTo>
                          <a:lnTo>
                            <a:pt x="132" y="626"/>
                          </a:lnTo>
                          <a:lnTo>
                            <a:pt x="121" y="624"/>
                          </a:lnTo>
                          <a:lnTo>
                            <a:pt x="121" y="624"/>
                          </a:lnTo>
                          <a:close/>
                          <a:moveTo>
                            <a:pt x="318" y="62"/>
                          </a:moveTo>
                          <a:lnTo>
                            <a:pt x="318" y="62"/>
                          </a:lnTo>
                          <a:lnTo>
                            <a:pt x="314" y="61"/>
                          </a:lnTo>
                          <a:lnTo>
                            <a:pt x="307" y="61"/>
                          </a:lnTo>
                          <a:lnTo>
                            <a:pt x="307" y="61"/>
                          </a:lnTo>
                          <a:lnTo>
                            <a:pt x="307" y="64"/>
                          </a:lnTo>
                          <a:lnTo>
                            <a:pt x="307" y="64"/>
                          </a:lnTo>
                          <a:lnTo>
                            <a:pt x="307" y="69"/>
                          </a:lnTo>
                          <a:lnTo>
                            <a:pt x="306" y="78"/>
                          </a:lnTo>
                          <a:lnTo>
                            <a:pt x="303" y="84"/>
                          </a:lnTo>
                          <a:lnTo>
                            <a:pt x="301" y="87"/>
                          </a:lnTo>
                          <a:lnTo>
                            <a:pt x="300" y="87"/>
                          </a:lnTo>
                          <a:lnTo>
                            <a:pt x="300" y="87"/>
                          </a:lnTo>
                          <a:lnTo>
                            <a:pt x="296" y="88"/>
                          </a:lnTo>
                          <a:lnTo>
                            <a:pt x="293" y="89"/>
                          </a:lnTo>
                          <a:lnTo>
                            <a:pt x="290" y="92"/>
                          </a:lnTo>
                          <a:lnTo>
                            <a:pt x="287" y="94"/>
                          </a:lnTo>
                          <a:lnTo>
                            <a:pt x="287" y="94"/>
                          </a:lnTo>
                          <a:lnTo>
                            <a:pt x="284" y="94"/>
                          </a:lnTo>
                          <a:lnTo>
                            <a:pt x="280" y="95"/>
                          </a:lnTo>
                          <a:lnTo>
                            <a:pt x="277" y="96"/>
                          </a:lnTo>
                          <a:lnTo>
                            <a:pt x="273" y="96"/>
                          </a:lnTo>
                          <a:lnTo>
                            <a:pt x="273" y="96"/>
                          </a:lnTo>
                          <a:lnTo>
                            <a:pt x="269" y="95"/>
                          </a:lnTo>
                          <a:lnTo>
                            <a:pt x="264" y="95"/>
                          </a:lnTo>
                          <a:lnTo>
                            <a:pt x="261" y="95"/>
                          </a:lnTo>
                          <a:lnTo>
                            <a:pt x="257" y="95"/>
                          </a:lnTo>
                          <a:lnTo>
                            <a:pt x="257" y="95"/>
                          </a:lnTo>
                          <a:lnTo>
                            <a:pt x="254" y="94"/>
                          </a:lnTo>
                          <a:lnTo>
                            <a:pt x="249" y="94"/>
                          </a:lnTo>
                          <a:lnTo>
                            <a:pt x="244" y="92"/>
                          </a:lnTo>
                          <a:lnTo>
                            <a:pt x="243" y="91"/>
                          </a:lnTo>
                          <a:lnTo>
                            <a:pt x="243" y="91"/>
                          </a:lnTo>
                          <a:lnTo>
                            <a:pt x="243" y="89"/>
                          </a:lnTo>
                          <a:lnTo>
                            <a:pt x="246" y="88"/>
                          </a:lnTo>
                          <a:lnTo>
                            <a:pt x="247" y="85"/>
                          </a:lnTo>
                          <a:lnTo>
                            <a:pt x="249" y="81"/>
                          </a:lnTo>
                          <a:lnTo>
                            <a:pt x="249" y="81"/>
                          </a:lnTo>
                          <a:lnTo>
                            <a:pt x="249" y="77"/>
                          </a:lnTo>
                          <a:lnTo>
                            <a:pt x="250" y="74"/>
                          </a:lnTo>
                          <a:lnTo>
                            <a:pt x="254" y="68"/>
                          </a:lnTo>
                          <a:lnTo>
                            <a:pt x="260" y="62"/>
                          </a:lnTo>
                          <a:lnTo>
                            <a:pt x="260" y="61"/>
                          </a:lnTo>
                          <a:lnTo>
                            <a:pt x="260" y="59"/>
                          </a:lnTo>
                          <a:lnTo>
                            <a:pt x="260" y="59"/>
                          </a:lnTo>
                          <a:lnTo>
                            <a:pt x="256" y="55"/>
                          </a:lnTo>
                          <a:lnTo>
                            <a:pt x="246" y="52"/>
                          </a:lnTo>
                          <a:lnTo>
                            <a:pt x="236" y="48"/>
                          </a:lnTo>
                          <a:lnTo>
                            <a:pt x="230" y="44"/>
                          </a:lnTo>
                          <a:lnTo>
                            <a:pt x="230" y="44"/>
                          </a:lnTo>
                          <a:lnTo>
                            <a:pt x="227" y="41"/>
                          </a:lnTo>
                          <a:lnTo>
                            <a:pt x="224" y="38"/>
                          </a:lnTo>
                          <a:lnTo>
                            <a:pt x="219" y="35"/>
                          </a:lnTo>
                          <a:lnTo>
                            <a:pt x="213" y="35"/>
                          </a:lnTo>
                          <a:lnTo>
                            <a:pt x="213" y="35"/>
                          </a:lnTo>
                          <a:lnTo>
                            <a:pt x="207" y="34"/>
                          </a:lnTo>
                          <a:lnTo>
                            <a:pt x="203" y="31"/>
                          </a:lnTo>
                          <a:lnTo>
                            <a:pt x="200" y="28"/>
                          </a:lnTo>
                          <a:lnTo>
                            <a:pt x="195" y="24"/>
                          </a:lnTo>
                          <a:lnTo>
                            <a:pt x="195" y="24"/>
                          </a:lnTo>
                          <a:lnTo>
                            <a:pt x="189" y="20"/>
                          </a:lnTo>
                          <a:lnTo>
                            <a:pt x="183" y="13"/>
                          </a:lnTo>
                          <a:lnTo>
                            <a:pt x="178" y="7"/>
                          </a:lnTo>
                          <a:lnTo>
                            <a:pt x="173" y="1"/>
                          </a:lnTo>
                          <a:lnTo>
                            <a:pt x="173" y="1"/>
                          </a:lnTo>
                          <a:lnTo>
                            <a:pt x="163" y="0"/>
                          </a:lnTo>
                          <a:lnTo>
                            <a:pt x="159" y="0"/>
                          </a:lnTo>
                          <a:lnTo>
                            <a:pt x="158" y="1"/>
                          </a:lnTo>
                          <a:lnTo>
                            <a:pt x="158" y="1"/>
                          </a:lnTo>
                          <a:lnTo>
                            <a:pt x="152" y="10"/>
                          </a:lnTo>
                          <a:lnTo>
                            <a:pt x="151" y="13"/>
                          </a:lnTo>
                          <a:lnTo>
                            <a:pt x="149" y="13"/>
                          </a:lnTo>
                          <a:lnTo>
                            <a:pt x="148" y="11"/>
                          </a:lnTo>
                          <a:lnTo>
                            <a:pt x="148" y="11"/>
                          </a:lnTo>
                          <a:lnTo>
                            <a:pt x="145" y="7"/>
                          </a:lnTo>
                          <a:lnTo>
                            <a:pt x="139" y="4"/>
                          </a:lnTo>
                          <a:lnTo>
                            <a:pt x="129" y="3"/>
                          </a:lnTo>
                          <a:lnTo>
                            <a:pt x="129" y="3"/>
                          </a:lnTo>
                          <a:lnTo>
                            <a:pt x="125" y="1"/>
                          </a:lnTo>
                          <a:lnTo>
                            <a:pt x="122" y="0"/>
                          </a:lnTo>
                          <a:lnTo>
                            <a:pt x="119" y="0"/>
                          </a:lnTo>
                          <a:lnTo>
                            <a:pt x="115" y="4"/>
                          </a:lnTo>
                          <a:lnTo>
                            <a:pt x="115" y="4"/>
                          </a:lnTo>
                          <a:lnTo>
                            <a:pt x="109" y="8"/>
                          </a:lnTo>
                          <a:lnTo>
                            <a:pt x="104" y="13"/>
                          </a:lnTo>
                          <a:lnTo>
                            <a:pt x="104" y="13"/>
                          </a:lnTo>
                          <a:lnTo>
                            <a:pt x="102" y="24"/>
                          </a:lnTo>
                          <a:lnTo>
                            <a:pt x="99" y="32"/>
                          </a:lnTo>
                          <a:lnTo>
                            <a:pt x="99" y="32"/>
                          </a:lnTo>
                          <a:lnTo>
                            <a:pt x="96" y="35"/>
                          </a:lnTo>
                          <a:lnTo>
                            <a:pt x="89" y="40"/>
                          </a:lnTo>
                          <a:lnTo>
                            <a:pt x="84" y="42"/>
                          </a:lnTo>
                          <a:lnTo>
                            <a:pt x="81" y="47"/>
                          </a:lnTo>
                          <a:lnTo>
                            <a:pt x="81" y="47"/>
                          </a:lnTo>
                          <a:lnTo>
                            <a:pt x="82" y="52"/>
                          </a:lnTo>
                          <a:lnTo>
                            <a:pt x="82" y="55"/>
                          </a:lnTo>
                          <a:lnTo>
                            <a:pt x="81" y="58"/>
                          </a:lnTo>
                          <a:lnTo>
                            <a:pt x="81" y="58"/>
                          </a:lnTo>
                          <a:lnTo>
                            <a:pt x="79" y="59"/>
                          </a:lnTo>
                          <a:lnTo>
                            <a:pt x="81" y="61"/>
                          </a:lnTo>
                          <a:lnTo>
                            <a:pt x="82" y="67"/>
                          </a:lnTo>
                          <a:lnTo>
                            <a:pt x="84" y="72"/>
                          </a:lnTo>
                          <a:lnTo>
                            <a:pt x="84" y="74"/>
                          </a:lnTo>
                          <a:lnTo>
                            <a:pt x="82" y="75"/>
                          </a:lnTo>
                          <a:lnTo>
                            <a:pt x="82" y="75"/>
                          </a:lnTo>
                          <a:lnTo>
                            <a:pt x="81" y="77"/>
                          </a:lnTo>
                          <a:lnTo>
                            <a:pt x="81" y="78"/>
                          </a:lnTo>
                          <a:lnTo>
                            <a:pt x="81" y="81"/>
                          </a:lnTo>
                          <a:lnTo>
                            <a:pt x="84" y="84"/>
                          </a:lnTo>
                          <a:lnTo>
                            <a:pt x="84" y="85"/>
                          </a:lnTo>
                          <a:lnTo>
                            <a:pt x="82" y="85"/>
                          </a:lnTo>
                          <a:lnTo>
                            <a:pt x="82" y="85"/>
                          </a:lnTo>
                          <a:lnTo>
                            <a:pt x="77" y="89"/>
                          </a:lnTo>
                          <a:lnTo>
                            <a:pt x="74" y="91"/>
                          </a:lnTo>
                          <a:lnTo>
                            <a:pt x="72" y="94"/>
                          </a:lnTo>
                          <a:lnTo>
                            <a:pt x="72" y="94"/>
                          </a:lnTo>
                          <a:lnTo>
                            <a:pt x="72" y="101"/>
                          </a:lnTo>
                          <a:lnTo>
                            <a:pt x="71" y="105"/>
                          </a:lnTo>
                          <a:lnTo>
                            <a:pt x="68" y="106"/>
                          </a:lnTo>
                          <a:lnTo>
                            <a:pt x="68" y="106"/>
                          </a:lnTo>
                          <a:lnTo>
                            <a:pt x="65" y="109"/>
                          </a:lnTo>
                          <a:lnTo>
                            <a:pt x="62" y="114"/>
                          </a:lnTo>
                          <a:lnTo>
                            <a:pt x="61" y="118"/>
                          </a:lnTo>
                          <a:lnTo>
                            <a:pt x="61" y="122"/>
                          </a:lnTo>
                          <a:lnTo>
                            <a:pt x="61" y="122"/>
                          </a:lnTo>
                          <a:lnTo>
                            <a:pt x="59" y="123"/>
                          </a:lnTo>
                          <a:lnTo>
                            <a:pt x="58" y="125"/>
                          </a:lnTo>
                          <a:lnTo>
                            <a:pt x="57" y="126"/>
                          </a:lnTo>
                          <a:lnTo>
                            <a:pt x="57" y="131"/>
                          </a:lnTo>
                          <a:lnTo>
                            <a:pt x="57" y="131"/>
                          </a:lnTo>
                          <a:lnTo>
                            <a:pt x="59" y="141"/>
                          </a:lnTo>
                          <a:lnTo>
                            <a:pt x="59" y="145"/>
                          </a:lnTo>
                          <a:lnTo>
                            <a:pt x="58" y="146"/>
                          </a:lnTo>
                          <a:lnTo>
                            <a:pt x="57" y="146"/>
                          </a:lnTo>
                          <a:lnTo>
                            <a:pt x="57" y="146"/>
                          </a:lnTo>
                          <a:lnTo>
                            <a:pt x="55" y="148"/>
                          </a:lnTo>
                          <a:lnTo>
                            <a:pt x="54" y="149"/>
                          </a:lnTo>
                          <a:lnTo>
                            <a:pt x="52" y="153"/>
                          </a:lnTo>
                          <a:lnTo>
                            <a:pt x="51" y="158"/>
                          </a:lnTo>
                          <a:lnTo>
                            <a:pt x="50" y="159"/>
                          </a:lnTo>
                          <a:lnTo>
                            <a:pt x="50" y="159"/>
                          </a:lnTo>
                          <a:lnTo>
                            <a:pt x="48" y="160"/>
                          </a:lnTo>
                          <a:lnTo>
                            <a:pt x="47" y="166"/>
                          </a:lnTo>
                          <a:lnTo>
                            <a:pt x="48" y="172"/>
                          </a:lnTo>
                          <a:lnTo>
                            <a:pt x="50" y="176"/>
                          </a:lnTo>
                          <a:lnTo>
                            <a:pt x="50" y="176"/>
                          </a:lnTo>
                          <a:lnTo>
                            <a:pt x="52" y="180"/>
                          </a:lnTo>
                          <a:lnTo>
                            <a:pt x="54" y="185"/>
                          </a:lnTo>
                          <a:lnTo>
                            <a:pt x="55" y="192"/>
                          </a:lnTo>
                          <a:lnTo>
                            <a:pt x="55" y="192"/>
                          </a:lnTo>
                          <a:lnTo>
                            <a:pt x="55" y="196"/>
                          </a:lnTo>
                          <a:lnTo>
                            <a:pt x="58" y="199"/>
                          </a:lnTo>
                          <a:lnTo>
                            <a:pt x="59" y="202"/>
                          </a:lnTo>
                          <a:lnTo>
                            <a:pt x="59" y="206"/>
                          </a:lnTo>
                          <a:lnTo>
                            <a:pt x="59" y="206"/>
                          </a:lnTo>
                          <a:lnTo>
                            <a:pt x="57" y="215"/>
                          </a:lnTo>
                          <a:lnTo>
                            <a:pt x="57" y="217"/>
                          </a:lnTo>
                          <a:lnTo>
                            <a:pt x="54" y="220"/>
                          </a:lnTo>
                          <a:lnTo>
                            <a:pt x="54" y="220"/>
                          </a:lnTo>
                          <a:lnTo>
                            <a:pt x="52" y="222"/>
                          </a:lnTo>
                          <a:lnTo>
                            <a:pt x="52" y="226"/>
                          </a:lnTo>
                          <a:lnTo>
                            <a:pt x="52" y="229"/>
                          </a:lnTo>
                          <a:lnTo>
                            <a:pt x="50" y="232"/>
                          </a:lnTo>
                          <a:lnTo>
                            <a:pt x="50" y="232"/>
                          </a:lnTo>
                          <a:lnTo>
                            <a:pt x="48" y="233"/>
                          </a:lnTo>
                          <a:lnTo>
                            <a:pt x="48" y="234"/>
                          </a:lnTo>
                          <a:lnTo>
                            <a:pt x="50" y="242"/>
                          </a:lnTo>
                          <a:lnTo>
                            <a:pt x="51" y="247"/>
                          </a:lnTo>
                          <a:lnTo>
                            <a:pt x="51" y="250"/>
                          </a:lnTo>
                          <a:lnTo>
                            <a:pt x="50" y="252"/>
                          </a:lnTo>
                          <a:lnTo>
                            <a:pt x="50" y="252"/>
                          </a:lnTo>
                          <a:lnTo>
                            <a:pt x="42" y="256"/>
                          </a:lnTo>
                          <a:lnTo>
                            <a:pt x="40" y="260"/>
                          </a:lnTo>
                          <a:lnTo>
                            <a:pt x="38" y="267"/>
                          </a:lnTo>
                          <a:lnTo>
                            <a:pt x="38" y="267"/>
                          </a:lnTo>
                          <a:lnTo>
                            <a:pt x="38" y="280"/>
                          </a:lnTo>
                          <a:lnTo>
                            <a:pt x="38" y="289"/>
                          </a:lnTo>
                          <a:lnTo>
                            <a:pt x="38" y="289"/>
                          </a:lnTo>
                          <a:lnTo>
                            <a:pt x="38" y="291"/>
                          </a:lnTo>
                          <a:lnTo>
                            <a:pt x="40" y="293"/>
                          </a:lnTo>
                          <a:lnTo>
                            <a:pt x="41" y="294"/>
                          </a:lnTo>
                          <a:lnTo>
                            <a:pt x="42" y="297"/>
                          </a:lnTo>
                          <a:lnTo>
                            <a:pt x="42" y="297"/>
                          </a:lnTo>
                          <a:lnTo>
                            <a:pt x="41" y="300"/>
                          </a:lnTo>
                          <a:lnTo>
                            <a:pt x="40" y="301"/>
                          </a:lnTo>
                          <a:lnTo>
                            <a:pt x="37" y="301"/>
                          </a:lnTo>
                          <a:lnTo>
                            <a:pt x="34" y="303"/>
                          </a:lnTo>
                          <a:lnTo>
                            <a:pt x="32" y="304"/>
                          </a:lnTo>
                          <a:lnTo>
                            <a:pt x="32" y="304"/>
                          </a:lnTo>
                          <a:lnTo>
                            <a:pt x="34" y="311"/>
                          </a:lnTo>
                          <a:lnTo>
                            <a:pt x="32" y="314"/>
                          </a:lnTo>
                          <a:lnTo>
                            <a:pt x="32" y="316"/>
                          </a:lnTo>
                          <a:lnTo>
                            <a:pt x="32" y="316"/>
                          </a:lnTo>
                          <a:lnTo>
                            <a:pt x="30" y="317"/>
                          </a:lnTo>
                          <a:lnTo>
                            <a:pt x="28" y="318"/>
                          </a:lnTo>
                          <a:lnTo>
                            <a:pt x="28" y="325"/>
                          </a:lnTo>
                          <a:lnTo>
                            <a:pt x="28" y="325"/>
                          </a:lnTo>
                          <a:lnTo>
                            <a:pt x="27" y="330"/>
                          </a:lnTo>
                          <a:lnTo>
                            <a:pt x="25" y="333"/>
                          </a:lnTo>
                          <a:lnTo>
                            <a:pt x="24" y="335"/>
                          </a:lnTo>
                          <a:lnTo>
                            <a:pt x="22" y="337"/>
                          </a:lnTo>
                          <a:lnTo>
                            <a:pt x="22" y="337"/>
                          </a:lnTo>
                          <a:lnTo>
                            <a:pt x="24" y="340"/>
                          </a:lnTo>
                          <a:lnTo>
                            <a:pt x="25" y="343"/>
                          </a:lnTo>
                          <a:lnTo>
                            <a:pt x="25" y="345"/>
                          </a:lnTo>
                          <a:lnTo>
                            <a:pt x="27" y="348"/>
                          </a:lnTo>
                          <a:lnTo>
                            <a:pt x="27" y="348"/>
                          </a:lnTo>
                          <a:lnTo>
                            <a:pt x="27" y="358"/>
                          </a:lnTo>
                          <a:lnTo>
                            <a:pt x="27" y="362"/>
                          </a:lnTo>
                          <a:lnTo>
                            <a:pt x="27" y="365"/>
                          </a:lnTo>
                          <a:lnTo>
                            <a:pt x="25" y="365"/>
                          </a:lnTo>
                          <a:lnTo>
                            <a:pt x="25" y="365"/>
                          </a:lnTo>
                          <a:lnTo>
                            <a:pt x="24" y="368"/>
                          </a:lnTo>
                          <a:lnTo>
                            <a:pt x="22" y="374"/>
                          </a:lnTo>
                          <a:lnTo>
                            <a:pt x="22" y="380"/>
                          </a:lnTo>
                          <a:lnTo>
                            <a:pt x="22" y="382"/>
                          </a:lnTo>
                          <a:lnTo>
                            <a:pt x="22" y="382"/>
                          </a:lnTo>
                          <a:lnTo>
                            <a:pt x="25" y="384"/>
                          </a:lnTo>
                          <a:lnTo>
                            <a:pt x="25" y="387"/>
                          </a:lnTo>
                          <a:lnTo>
                            <a:pt x="24" y="391"/>
                          </a:lnTo>
                          <a:lnTo>
                            <a:pt x="24" y="391"/>
                          </a:lnTo>
                          <a:lnTo>
                            <a:pt x="25" y="394"/>
                          </a:lnTo>
                          <a:lnTo>
                            <a:pt x="27" y="395"/>
                          </a:lnTo>
                          <a:lnTo>
                            <a:pt x="28" y="398"/>
                          </a:lnTo>
                          <a:lnTo>
                            <a:pt x="28" y="399"/>
                          </a:lnTo>
                          <a:lnTo>
                            <a:pt x="27" y="401"/>
                          </a:lnTo>
                          <a:lnTo>
                            <a:pt x="27" y="401"/>
                          </a:lnTo>
                          <a:lnTo>
                            <a:pt x="25" y="405"/>
                          </a:lnTo>
                          <a:lnTo>
                            <a:pt x="25" y="408"/>
                          </a:lnTo>
                          <a:lnTo>
                            <a:pt x="28" y="409"/>
                          </a:lnTo>
                          <a:lnTo>
                            <a:pt x="32" y="409"/>
                          </a:lnTo>
                          <a:lnTo>
                            <a:pt x="32" y="409"/>
                          </a:lnTo>
                          <a:lnTo>
                            <a:pt x="35" y="409"/>
                          </a:lnTo>
                          <a:lnTo>
                            <a:pt x="37" y="412"/>
                          </a:lnTo>
                          <a:lnTo>
                            <a:pt x="37" y="415"/>
                          </a:lnTo>
                          <a:lnTo>
                            <a:pt x="35" y="417"/>
                          </a:lnTo>
                          <a:lnTo>
                            <a:pt x="34" y="417"/>
                          </a:lnTo>
                          <a:lnTo>
                            <a:pt x="34" y="417"/>
                          </a:lnTo>
                          <a:lnTo>
                            <a:pt x="28" y="417"/>
                          </a:lnTo>
                          <a:lnTo>
                            <a:pt x="27" y="418"/>
                          </a:lnTo>
                          <a:lnTo>
                            <a:pt x="28" y="419"/>
                          </a:lnTo>
                          <a:lnTo>
                            <a:pt x="28" y="419"/>
                          </a:lnTo>
                          <a:lnTo>
                            <a:pt x="31" y="422"/>
                          </a:lnTo>
                          <a:lnTo>
                            <a:pt x="34" y="425"/>
                          </a:lnTo>
                          <a:lnTo>
                            <a:pt x="34" y="428"/>
                          </a:lnTo>
                          <a:lnTo>
                            <a:pt x="31" y="431"/>
                          </a:lnTo>
                          <a:lnTo>
                            <a:pt x="31" y="431"/>
                          </a:lnTo>
                          <a:lnTo>
                            <a:pt x="28" y="432"/>
                          </a:lnTo>
                          <a:lnTo>
                            <a:pt x="27" y="435"/>
                          </a:lnTo>
                          <a:lnTo>
                            <a:pt x="28" y="439"/>
                          </a:lnTo>
                          <a:lnTo>
                            <a:pt x="28" y="444"/>
                          </a:lnTo>
                          <a:lnTo>
                            <a:pt x="28" y="444"/>
                          </a:lnTo>
                          <a:lnTo>
                            <a:pt x="28" y="448"/>
                          </a:lnTo>
                          <a:lnTo>
                            <a:pt x="30" y="451"/>
                          </a:lnTo>
                          <a:lnTo>
                            <a:pt x="30" y="454"/>
                          </a:lnTo>
                          <a:lnTo>
                            <a:pt x="28" y="455"/>
                          </a:lnTo>
                          <a:lnTo>
                            <a:pt x="28" y="455"/>
                          </a:lnTo>
                          <a:lnTo>
                            <a:pt x="27" y="456"/>
                          </a:lnTo>
                          <a:lnTo>
                            <a:pt x="25" y="458"/>
                          </a:lnTo>
                          <a:lnTo>
                            <a:pt x="25" y="461"/>
                          </a:lnTo>
                          <a:lnTo>
                            <a:pt x="25" y="465"/>
                          </a:lnTo>
                          <a:lnTo>
                            <a:pt x="25" y="466"/>
                          </a:lnTo>
                          <a:lnTo>
                            <a:pt x="22" y="466"/>
                          </a:lnTo>
                          <a:lnTo>
                            <a:pt x="22" y="466"/>
                          </a:lnTo>
                          <a:lnTo>
                            <a:pt x="20" y="468"/>
                          </a:lnTo>
                          <a:lnTo>
                            <a:pt x="18" y="471"/>
                          </a:lnTo>
                          <a:lnTo>
                            <a:pt x="18" y="475"/>
                          </a:lnTo>
                          <a:lnTo>
                            <a:pt x="15" y="478"/>
                          </a:lnTo>
                          <a:lnTo>
                            <a:pt x="15" y="478"/>
                          </a:lnTo>
                          <a:lnTo>
                            <a:pt x="15" y="479"/>
                          </a:lnTo>
                          <a:lnTo>
                            <a:pt x="15" y="481"/>
                          </a:lnTo>
                          <a:lnTo>
                            <a:pt x="17" y="483"/>
                          </a:lnTo>
                          <a:lnTo>
                            <a:pt x="18" y="486"/>
                          </a:lnTo>
                          <a:lnTo>
                            <a:pt x="18" y="488"/>
                          </a:lnTo>
                          <a:lnTo>
                            <a:pt x="17" y="489"/>
                          </a:lnTo>
                          <a:lnTo>
                            <a:pt x="17" y="489"/>
                          </a:lnTo>
                          <a:lnTo>
                            <a:pt x="14" y="493"/>
                          </a:lnTo>
                          <a:lnTo>
                            <a:pt x="13" y="496"/>
                          </a:lnTo>
                          <a:lnTo>
                            <a:pt x="13" y="499"/>
                          </a:lnTo>
                          <a:lnTo>
                            <a:pt x="11" y="500"/>
                          </a:lnTo>
                          <a:lnTo>
                            <a:pt x="10" y="500"/>
                          </a:lnTo>
                          <a:lnTo>
                            <a:pt x="10" y="500"/>
                          </a:lnTo>
                          <a:lnTo>
                            <a:pt x="7" y="502"/>
                          </a:lnTo>
                          <a:lnTo>
                            <a:pt x="4" y="505"/>
                          </a:lnTo>
                          <a:lnTo>
                            <a:pt x="1" y="512"/>
                          </a:lnTo>
                          <a:lnTo>
                            <a:pt x="1" y="512"/>
                          </a:lnTo>
                          <a:lnTo>
                            <a:pt x="0" y="519"/>
                          </a:lnTo>
                          <a:lnTo>
                            <a:pt x="0" y="522"/>
                          </a:lnTo>
                          <a:lnTo>
                            <a:pt x="1" y="526"/>
                          </a:lnTo>
                          <a:lnTo>
                            <a:pt x="1" y="526"/>
                          </a:lnTo>
                          <a:lnTo>
                            <a:pt x="3" y="530"/>
                          </a:lnTo>
                          <a:lnTo>
                            <a:pt x="3" y="533"/>
                          </a:lnTo>
                          <a:lnTo>
                            <a:pt x="3" y="535"/>
                          </a:lnTo>
                          <a:lnTo>
                            <a:pt x="4" y="537"/>
                          </a:lnTo>
                          <a:lnTo>
                            <a:pt x="4" y="537"/>
                          </a:lnTo>
                          <a:lnTo>
                            <a:pt x="8" y="537"/>
                          </a:lnTo>
                          <a:lnTo>
                            <a:pt x="14" y="537"/>
                          </a:lnTo>
                          <a:lnTo>
                            <a:pt x="18" y="539"/>
                          </a:lnTo>
                          <a:lnTo>
                            <a:pt x="20" y="540"/>
                          </a:lnTo>
                          <a:lnTo>
                            <a:pt x="20" y="542"/>
                          </a:lnTo>
                          <a:lnTo>
                            <a:pt x="20" y="542"/>
                          </a:lnTo>
                          <a:lnTo>
                            <a:pt x="18" y="547"/>
                          </a:lnTo>
                          <a:lnTo>
                            <a:pt x="18" y="553"/>
                          </a:lnTo>
                          <a:lnTo>
                            <a:pt x="18" y="557"/>
                          </a:lnTo>
                          <a:lnTo>
                            <a:pt x="20" y="560"/>
                          </a:lnTo>
                          <a:lnTo>
                            <a:pt x="20" y="560"/>
                          </a:lnTo>
                          <a:lnTo>
                            <a:pt x="22" y="562"/>
                          </a:lnTo>
                          <a:lnTo>
                            <a:pt x="24" y="563"/>
                          </a:lnTo>
                          <a:lnTo>
                            <a:pt x="25" y="566"/>
                          </a:lnTo>
                          <a:lnTo>
                            <a:pt x="28" y="567"/>
                          </a:lnTo>
                          <a:lnTo>
                            <a:pt x="28" y="567"/>
                          </a:lnTo>
                          <a:lnTo>
                            <a:pt x="41" y="566"/>
                          </a:lnTo>
                          <a:lnTo>
                            <a:pt x="50" y="566"/>
                          </a:lnTo>
                          <a:lnTo>
                            <a:pt x="57" y="566"/>
                          </a:lnTo>
                          <a:lnTo>
                            <a:pt x="57" y="566"/>
                          </a:lnTo>
                          <a:lnTo>
                            <a:pt x="61" y="569"/>
                          </a:lnTo>
                          <a:lnTo>
                            <a:pt x="65" y="572"/>
                          </a:lnTo>
                          <a:lnTo>
                            <a:pt x="65" y="572"/>
                          </a:lnTo>
                          <a:lnTo>
                            <a:pt x="69" y="572"/>
                          </a:lnTo>
                          <a:lnTo>
                            <a:pt x="74" y="573"/>
                          </a:lnTo>
                          <a:lnTo>
                            <a:pt x="78" y="573"/>
                          </a:lnTo>
                          <a:lnTo>
                            <a:pt x="81" y="573"/>
                          </a:lnTo>
                          <a:lnTo>
                            <a:pt x="81" y="573"/>
                          </a:lnTo>
                          <a:lnTo>
                            <a:pt x="81" y="572"/>
                          </a:lnTo>
                          <a:lnTo>
                            <a:pt x="79" y="570"/>
                          </a:lnTo>
                          <a:lnTo>
                            <a:pt x="77" y="566"/>
                          </a:lnTo>
                          <a:lnTo>
                            <a:pt x="74" y="562"/>
                          </a:lnTo>
                          <a:lnTo>
                            <a:pt x="72" y="559"/>
                          </a:lnTo>
                          <a:lnTo>
                            <a:pt x="72" y="559"/>
                          </a:lnTo>
                          <a:lnTo>
                            <a:pt x="71" y="553"/>
                          </a:lnTo>
                          <a:lnTo>
                            <a:pt x="69" y="546"/>
                          </a:lnTo>
                          <a:lnTo>
                            <a:pt x="69" y="546"/>
                          </a:lnTo>
                          <a:lnTo>
                            <a:pt x="69" y="539"/>
                          </a:lnTo>
                          <a:lnTo>
                            <a:pt x="71" y="535"/>
                          </a:lnTo>
                          <a:lnTo>
                            <a:pt x="74" y="532"/>
                          </a:lnTo>
                          <a:lnTo>
                            <a:pt x="74" y="532"/>
                          </a:lnTo>
                          <a:lnTo>
                            <a:pt x="78" y="526"/>
                          </a:lnTo>
                          <a:lnTo>
                            <a:pt x="79" y="525"/>
                          </a:lnTo>
                          <a:lnTo>
                            <a:pt x="82" y="525"/>
                          </a:lnTo>
                          <a:lnTo>
                            <a:pt x="82" y="525"/>
                          </a:lnTo>
                          <a:lnTo>
                            <a:pt x="85" y="525"/>
                          </a:lnTo>
                          <a:lnTo>
                            <a:pt x="88" y="523"/>
                          </a:lnTo>
                          <a:lnTo>
                            <a:pt x="91" y="519"/>
                          </a:lnTo>
                          <a:lnTo>
                            <a:pt x="92" y="513"/>
                          </a:lnTo>
                          <a:lnTo>
                            <a:pt x="92" y="513"/>
                          </a:lnTo>
                          <a:lnTo>
                            <a:pt x="92" y="508"/>
                          </a:lnTo>
                          <a:lnTo>
                            <a:pt x="95" y="503"/>
                          </a:lnTo>
                          <a:lnTo>
                            <a:pt x="104" y="496"/>
                          </a:lnTo>
                          <a:lnTo>
                            <a:pt x="104" y="496"/>
                          </a:lnTo>
                          <a:lnTo>
                            <a:pt x="116" y="486"/>
                          </a:lnTo>
                          <a:lnTo>
                            <a:pt x="121" y="483"/>
                          </a:lnTo>
                          <a:lnTo>
                            <a:pt x="122" y="482"/>
                          </a:lnTo>
                          <a:lnTo>
                            <a:pt x="122" y="481"/>
                          </a:lnTo>
                          <a:lnTo>
                            <a:pt x="122" y="481"/>
                          </a:lnTo>
                          <a:lnTo>
                            <a:pt x="122" y="476"/>
                          </a:lnTo>
                          <a:lnTo>
                            <a:pt x="122" y="472"/>
                          </a:lnTo>
                          <a:lnTo>
                            <a:pt x="125" y="465"/>
                          </a:lnTo>
                          <a:lnTo>
                            <a:pt x="125" y="465"/>
                          </a:lnTo>
                          <a:lnTo>
                            <a:pt x="123" y="463"/>
                          </a:lnTo>
                          <a:lnTo>
                            <a:pt x="122" y="462"/>
                          </a:lnTo>
                          <a:lnTo>
                            <a:pt x="118" y="462"/>
                          </a:lnTo>
                          <a:lnTo>
                            <a:pt x="109" y="461"/>
                          </a:lnTo>
                          <a:lnTo>
                            <a:pt x="109" y="461"/>
                          </a:lnTo>
                          <a:lnTo>
                            <a:pt x="105" y="458"/>
                          </a:lnTo>
                          <a:lnTo>
                            <a:pt x="99" y="452"/>
                          </a:lnTo>
                          <a:lnTo>
                            <a:pt x="96" y="449"/>
                          </a:lnTo>
                          <a:lnTo>
                            <a:pt x="96" y="445"/>
                          </a:lnTo>
                          <a:lnTo>
                            <a:pt x="96" y="441"/>
                          </a:lnTo>
                          <a:lnTo>
                            <a:pt x="98" y="435"/>
                          </a:lnTo>
                          <a:lnTo>
                            <a:pt x="98" y="435"/>
                          </a:lnTo>
                          <a:lnTo>
                            <a:pt x="101" y="431"/>
                          </a:lnTo>
                          <a:lnTo>
                            <a:pt x="104" y="428"/>
                          </a:lnTo>
                          <a:lnTo>
                            <a:pt x="112" y="424"/>
                          </a:lnTo>
                          <a:lnTo>
                            <a:pt x="119" y="421"/>
                          </a:lnTo>
                          <a:lnTo>
                            <a:pt x="123" y="421"/>
                          </a:lnTo>
                          <a:lnTo>
                            <a:pt x="123" y="421"/>
                          </a:lnTo>
                          <a:lnTo>
                            <a:pt x="126" y="419"/>
                          </a:lnTo>
                          <a:lnTo>
                            <a:pt x="126" y="417"/>
                          </a:lnTo>
                          <a:lnTo>
                            <a:pt x="126" y="414"/>
                          </a:lnTo>
                          <a:lnTo>
                            <a:pt x="128" y="412"/>
                          </a:lnTo>
                          <a:lnTo>
                            <a:pt x="128" y="412"/>
                          </a:lnTo>
                          <a:lnTo>
                            <a:pt x="131" y="411"/>
                          </a:lnTo>
                          <a:lnTo>
                            <a:pt x="132" y="408"/>
                          </a:lnTo>
                          <a:lnTo>
                            <a:pt x="132" y="401"/>
                          </a:lnTo>
                          <a:lnTo>
                            <a:pt x="132" y="401"/>
                          </a:lnTo>
                          <a:lnTo>
                            <a:pt x="133" y="391"/>
                          </a:lnTo>
                          <a:lnTo>
                            <a:pt x="135" y="387"/>
                          </a:lnTo>
                          <a:lnTo>
                            <a:pt x="136" y="385"/>
                          </a:lnTo>
                          <a:lnTo>
                            <a:pt x="139" y="385"/>
                          </a:lnTo>
                          <a:lnTo>
                            <a:pt x="139" y="385"/>
                          </a:lnTo>
                          <a:lnTo>
                            <a:pt x="142" y="384"/>
                          </a:lnTo>
                          <a:lnTo>
                            <a:pt x="145" y="382"/>
                          </a:lnTo>
                          <a:lnTo>
                            <a:pt x="145" y="381"/>
                          </a:lnTo>
                          <a:lnTo>
                            <a:pt x="143" y="380"/>
                          </a:lnTo>
                          <a:lnTo>
                            <a:pt x="143" y="380"/>
                          </a:lnTo>
                          <a:lnTo>
                            <a:pt x="141" y="378"/>
                          </a:lnTo>
                          <a:lnTo>
                            <a:pt x="139" y="377"/>
                          </a:lnTo>
                          <a:lnTo>
                            <a:pt x="141" y="374"/>
                          </a:lnTo>
                          <a:lnTo>
                            <a:pt x="143" y="372"/>
                          </a:lnTo>
                          <a:lnTo>
                            <a:pt x="143" y="372"/>
                          </a:lnTo>
                          <a:lnTo>
                            <a:pt x="148" y="374"/>
                          </a:lnTo>
                          <a:lnTo>
                            <a:pt x="149" y="375"/>
                          </a:lnTo>
                          <a:lnTo>
                            <a:pt x="151" y="378"/>
                          </a:lnTo>
                          <a:lnTo>
                            <a:pt x="152" y="378"/>
                          </a:lnTo>
                          <a:lnTo>
                            <a:pt x="152" y="378"/>
                          </a:lnTo>
                          <a:lnTo>
                            <a:pt x="156" y="377"/>
                          </a:lnTo>
                          <a:lnTo>
                            <a:pt x="159" y="374"/>
                          </a:lnTo>
                          <a:lnTo>
                            <a:pt x="160" y="370"/>
                          </a:lnTo>
                          <a:lnTo>
                            <a:pt x="160" y="368"/>
                          </a:lnTo>
                          <a:lnTo>
                            <a:pt x="159" y="365"/>
                          </a:lnTo>
                          <a:lnTo>
                            <a:pt x="159" y="365"/>
                          </a:lnTo>
                          <a:lnTo>
                            <a:pt x="155" y="364"/>
                          </a:lnTo>
                          <a:lnTo>
                            <a:pt x="152" y="365"/>
                          </a:lnTo>
                          <a:lnTo>
                            <a:pt x="151" y="367"/>
                          </a:lnTo>
                          <a:lnTo>
                            <a:pt x="148" y="368"/>
                          </a:lnTo>
                          <a:lnTo>
                            <a:pt x="148" y="368"/>
                          </a:lnTo>
                          <a:lnTo>
                            <a:pt x="145" y="368"/>
                          </a:lnTo>
                          <a:lnTo>
                            <a:pt x="143" y="367"/>
                          </a:lnTo>
                          <a:lnTo>
                            <a:pt x="141" y="365"/>
                          </a:lnTo>
                          <a:lnTo>
                            <a:pt x="139" y="364"/>
                          </a:lnTo>
                          <a:lnTo>
                            <a:pt x="139" y="364"/>
                          </a:lnTo>
                          <a:lnTo>
                            <a:pt x="138" y="362"/>
                          </a:lnTo>
                          <a:lnTo>
                            <a:pt x="138" y="360"/>
                          </a:lnTo>
                          <a:lnTo>
                            <a:pt x="136" y="355"/>
                          </a:lnTo>
                          <a:lnTo>
                            <a:pt x="136" y="353"/>
                          </a:lnTo>
                          <a:lnTo>
                            <a:pt x="136" y="353"/>
                          </a:lnTo>
                          <a:lnTo>
                            <a:pt x="135" y="345"/>
                          </a:lnTo>
                          <a:lnTo>
                            <a:pt x="135" y="341"/>
                          </a:lnTo>
                          <a:lnTo>
                            <a:pt x="136" y="337"/>
                          </a:lnTo>
                          <a:lnTo>
                            <a:pt x="136" y="337"/>
                          </a:lnTo>
                          <a:lnTo>
                            <a:pt x="138" y="337"/>
                          </a:lnTo>
                          <a:lnTo>
                            <a:pt x="139" y="337"/>
                          </a:lnTo>
                          <a:lnTo>
                            <a:pt x="146" y="340"/>
                          </a:lnTo>
                          <a:lnTo>
                            <a:pt x="153" y="343"/>
                          </a:lnTo>
                          <a:lnTo>
                            <a:pt x="162" y="344"/>
                          </a:lnTo>
                          <a:lnTo>
                            <a:pt x="162" y="344"/>
                          </a:lnTo>
                          <a:lnTo>
                            <a:pt x="169" y="344"/>
                          </a:lnTo>
                          <a:lnTo>
                            <a:pt x="175" y="341"/>
                          </a:lnTo>
                          <a:lnTo>
                            <a:pt x="179" y="338"/>
                          </a:lnTo>
                          <a:lnTo>
                            <a:pt x="180" y="335"/>
                          </a:lnTo>
                          <a:lnTo>
                            <a:pt x="180" y="335"/>
                          </a:lnTo>
                          <a:lnTo>
                            <a:pt x="178" y="327"/>
                          </a:lnTo>
                          <a:lnTo>
                            <a:pt x="179" y="323"/>
                          </a:lnTo>
                          <a:lnTo>
                            <a:pt x="179" y="321"/>
                          </a:lnTo>
                          <a:lnTo>
                            <a:pt x="182" y="320"/>
                          </a:lnTo>
                          <a:lnTo>
                            <a:pt x="182" y="320"/>
                          </a:lnTo>
                          <a:lnTo>
                            <a:pt x="185" y="317"/>
                          </a:lnTo>
                          <a:lnTo>
                            <a:pt x="185" y="314"/>
                          </a:lnTo>
                          <a:lnTo>
                            <a:pt x="182" y="311"/>
                          </a:lnTo>
                          <a:lnTo>
                            <a:pt x="180" y="308"/>
                          </a:lnTo>
                          <a:lnTo>
                            <a:pt x="180" y="308"/>
                          </a:lnTo>
                          <a:lnTo>
                            <a:pt x="180" y="304"/>
                          </a:lnTo>
                          <a:lnTo>
                            <a:pt x="182" y="301"/>
                          </a:lnTo>
                          <a:lnTo>
                            <a:pt x="183" y="301"/>
                          </a:lnTo>
                          <a:lnTo>
                            <a:pt x="186" y="301"/>
                          </a:lnTo>
                          <a:lnTo>
                            <a:pt x="186" y="301"/>
                          </a:lnTo>
                          <a:lnTo>
                            <a:pt x="192" y="303"/>
                          </a:lnTo>
                          <a:lnTo>
                            <a:pt x="202" y="303"/>
                          </a:lnTo>
                          <a:lnTo>
                            <a:pt x="227" y="300"/>
                          </a:lnTo>
                          <a:lnTo>
                            <a:pt x="227" y="300"/>
                          </a:lnTo>
                          <a:lnTo>
                            <a:pt x="240" y="296"/>
                          </a:lnTo>
                          <a:lnTo>
                            <a:pt x="249" y="293"/>
                          </a:lnTo>
                          <a:lnTo>
                            <a:pt x="256" y="289"/>
                          </a:lnTo>
                          <a:lnTo>
                            <a:pt x="259" y="284"/>
                          </a:lnTo>
                          <a:lnTo>
                            <a:pt x="259" y="284"/>
                          </a:lnTo>
                          <a:lnTo>
                            <a:pt x="260" y="280"/>
                          </a:lnTo>
                          <a:lnTo>
                            <a:pt x="264" y="274"/>
                          </a:lnTo>
                          <a:lnTo>
                            <a:pt x="273" y="263"/>
                          </a:lnTo>
                          <a:lnTo>
                            <a:pt x="273" y="263"/>
                          </a:lnTo>
                          <a:lnTo>
                            <a:pt x="274" y="260"/>
                          </a:lnTo>
                          <a:lnTo>
                            <a:pt x="273" y="257"/>
                          </a:lnTo>
                          <a:lnTo>
                            <a:pt x="270" y="254"/>
                          </a:lnTo>
                          <a:lnTo>
                            <a:pt x="266" y="253"/>
                          </a:lnTo>
                          <a:lnTo>
                            <a:pt x="266" y="253"/>
                          </a:lnTo>
                          <a:lnTo>
                            <a:pt x="261" y="252"/>
                          </a:lnTo>
                          <a:lnTo>
                            <a:pt x="260" y="247"/>
                          </a:lnTo>
                          <a:lnTo>
                            <a:pt x="261" y="243"/>
                          </a:lnTo>
                          <a:lnTo>
                            <a:pt x="263" y="239"/>
                          </a:lnTo>
                          <a:lnTo>
                            <a:pt x="263" y="239"/>
                          </a:lnTo>
                          <a:lnTo>
                            <a:pt x="264" y="236"/>
                          </a:lnTo>
                          <a:lnTo>
                            <a:pt x="263" y="233"/>
                          </a:lnTo>
                          <a:lnTo>
                            <a:pt x="259" y="230"/>
                          </a:lnTo>
                          <a:lnTo>
                            <a:pt x="254" y="229"/>
                          </a:lnTo>
                          <a:lnTo>
                            <a:pt x="254" y="229"/>
                          </a:lnTo>
                          <a:lnTo>
                            <a:pt x="249" y="229"/>
                          </a:lnTo>
                          <a:lnTo>
                            <a:pt x="243" y="226"/>
                          </a:lnTo>
                          <a:lnTo>
                            <a:pt x="242" y="222"/>
                          </a:lnTo>
                          <a:lnTo>
                            <a:pt x="242" y="220"/>
                          </a:lnTo>
                          <a:lnTo>
                            <a:pt x="243" y="219"/>
                          </a:lnTo>
                          <a:lnTo>
                            <a:pt x="243" y="219"/>
                          </a:lnTo>
                          <a:lnTo>
                            <a:pt x="246" y="216"/>
                          </a:lnTo>
                          <a:lnTo>
                            <a:pt x="249" y="217"/>
                          </a:lnTo>
                          <a:lnTo>
                            <a:pt x="249" y="217"/>
                          </a:lnTo>
                          <a:lnTo>
                            <a:pt x="250" y="213"/>
                          </a:lnTo>
                          <a:lnTo>
                            <a:pt x="250" y="210"/>
                          </a:lnTo>
                          <a:lnTo>
                            <a:pt x="250" y="210"/>
                          </a:lnTo>
                          <a:lnTo>
                            <a:pt x="247" y="209"/>
                          </a:lnTo>
                          <a:lnTo>
                            <a:pt x="246" y="206"/>
                          </a:lnTo>
                          <a:lnTo>
                            <a:pt x="244" y="200"/>
                          </a:lnTo>
                          <a:lnTo>
                            <a:pt x="244" y="200"/>
                          </a:lnTo>
                          <a:lnTo>
                            <a:pt x="246" y="195"/>
                          </a:lnTo>
                          <a:lnTo>
                            <a:pt x="247" y="192"/>
                          </a:lnTo>
                          <a:lnTo>
                            <a:pt x="249" y="188"/>
                          </a:lnTo>
                          <a:lnTo>
                            <a:pt x="249" y="180"/>
                          </a:lnTo>
                          <a:lnTo>
                            <a:pt x="249" y="180"/>
                          </a:lnTo>
                          <a:lnTo>
                            <a:pt x="250" y="172"/>
                          </a:lnTo>
                          <a:lnTo>
                            <a:pt x="252" y="165"/>
                          </a:lnTo>
                          <a:lnTo>
                            <a:pt x="254" y="158"/>
                          </a:lnTo>
                          <a:lnTo>
                            <a:pt x="254" y="152"/>
                          </a:lnTo>
                          <a:lnTo>
                            <a:pt x="254" y="152"/>
                          </a:lnTo>
                          <a:lnTo>
                            <a:pt x="256" y="151"/>
                          </a:lnTo>
                          <a:lnTo>
                            <a:pt x="257" y="148"/>
                          </a:lnTo>
                          <a:lnTo>
                            <a:pt x="261" y="142"/>
                          </a:lnTo>
                          <a:lnTo>
                            <a:pt x="269" y="135"/>
                          </a:lnTo>
                          <a:lnTo>
                            <a:pt x="274" y="126"/>
                          </a:lnTo>
                          <a:lnTo>
                            <a:pt x="274" y="126"/>
                          </a:lnTo>
                          <a:lnTo>
                            <a:pt x="280" y="118"/>
                          </a:lnTo>
                          <a:lnTo>
                            <a:pt x="289" y="109"/>
                          </a:lnTo>
                          <a:lnTo>
                            <a:pt x="296" y="102"/>
                          </a:lnTo>
                          <a:lnTo>
                            <a:pt x="301" y="98"/>
                          </a:lnTo>
                          <a:lnTo>
                            <a:pt x="301" y="98"/>
                          </a:lnTo>
                          <a:lnTo>
                            <a:pt x="313" y="92"/>
                          </a:lnTo>
                          <a:lnTo>
                            <a:pt x="318" y="89"/>
                          </a:lnTo>
                          <a:lnTo>
                            <a:pt x="321" y="87"/>
                          </a:lnTo>
                          <a:lnTo>
                            <a:pt x="321" y="87"/>
                          </a:lnTo>
                          <a:lnTo>
                            <a:pt x="321" y="82"/>
                          </a:lnTo>
                          <a:lnTo>
                            <a:pt x="321" y="74"/>
                          </a:lnTo>
                          <a:lnTo>
                            <a:pt x="320" y="67"/>
                          </a:lnTo>
                          <a:lnTo>
                            <a:pt x="318" y="62"/>
                          </a:lnTo>
                          <a:lnTo>
                            <a:pt x="318" y="6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61" name="Brazil">
                      <a:extLst>
                        <a:ext uri="{FF2B5EF4-FFF2-40B4-BE49-F238E27FC236}">
                          <a16:creationId xmlns:a16="http://schemas.microsoft.com/office/drawing/2014/main" id="{4D6F1710-F2CE-7A95-05DB-C0F1B98BEA70}"/>
                        </a:ext>
                      </a:extLst>
                    </p:cNvPr>
                    <p:cNvSpPr>
                      <a:spLocks/>
                    </p:cNvSpPr>
                    <p:nvPr/>
                  </p:nvSpPr>
                  <p:spPr bwMode="auto">
                    <a:xfrm>
                      <a:off x="2553575" y="4189877"/>
                      <a:ext cx="938183" cy="963340"/>
                    </a:xfrm>
                    <a:custGeom>
                      <a:avLst/>
                      <a:gdLst/>
                      <a:ahLst/>
                      <a:cxnLst>
                        <a:cxn ang="0">
                          <a:pos x="358" y="604"/>
                        </a:cxn>
                        <a:cxn ang="0">
                          <a:pos x="373" y="587"/>
                        </a:cxn>
                        <a:cxn ang="0">
                          <a:pos x="389" y="576"/>
                        </a:cxn>
                        <a:cxn ang="0">
                          <a:pos x="409" y="536"/>
                        </a:cxn>
                        <a:cxn ang="0">
                          <a:pos x="423" y="496"/>
                        </a:cxn>
                        <a:cxn ang="0">
                          <a:pos x="464" y="471"/>
                        </a:cxn>
                        <a:cxn ang="0">
                          <a:pos x="517" y="461"/>
                        </a:cxn>
                        <a:cxn ang="0">
                          <a:pos x="534" y="439"/>
                        </a:cxn>
                        <a:cxn ang="0">
                          <a:pos x="548" y="407"/>
                        </a:cxn>
                        <a:cxn ang="0">
                          <a:pos x="564" y="373"/>
                        </a:cxn>
                        <a:cxn ang="0">
                          <a:pos x="565" y="307"/>
                        </a:cxn>
                        <a:cxn ang="0">
                          <a:pos x="571" y="287"/>
                        </a:cxn>
                        <a:cxn ang="0">
                          <a:pos x="601" y="256"/>
                        </a:cxn>
                        <a:cxn ang="0">
                          <a:pos x="631" y="185"/>
                        </a:cxn>
                        <a:cxn ang="0">
                          <a:pos x="575" y="145"/>
                        </a:cxn>
                        <a:cxn ang="0">
                          <a:pos x="520" y="131"/>
                        </a:cxn>
                        <a:cxn ang="0">
                          <a:pos x="474" y="134"/>
                        </a:cxn>
                        <a:cxn ang="0">
                          <a:pos x="441" y="95"/>
                        </a:cxn>
                        <a:cxn ang="0">
                          <a:pos x="410" y="107"/>
                        </a:cxn>
                        <a:cxn ang="0">
                          <a:pos x="399" y="111"/>
                        </a:cxn>
                        <a:cxn ang="0">
                          <a:pos x="380" y="84"/>
                        </a:cxn>
                        <a:cxn ang="0">
                          <a:pos x="367" y="88"/>
                        </a:cxn>
                        <a:cxn ang="0">
                          <a:pos x="387" y="54"/>
                        </a:cxn>
                        <a:cxn ang="0">
                          <a:pos x="355" y="28"/>
                        </a:cxn>
                        <a:cxn ang="0">
                          <a:pos x="316" y="47"/>
                        </a:cxn>
                        <a:cxn ang="0">
                          <a:pos x="289" y="53"/>
                        </a:cxn>
                        <a:cxn ang="0">
                          <a:pos x="262" y="57"/>
                        </a:cxn>
                        <a:cxn ang="0">
                          <a:pos x="234" y="54"/>
                        </a:cxn>
                        <a:cxn ang="0">
                          <a:pos x="229" y="13"/>
                        </a:cxn>
                        <a:cxn ang="0">
                          <a:pos x="214" y="6"/>
                        </a:cxn>
                        <a:cxn ang="0">
                          <a:pos x="181" y="23"/>
                        </a:cxn>
                        <a:cxn ang="0">
                          <a:pos x="161" y="17"/>
                        </a:cxn>
                        <a:cxn ang="0">
                          <a:pos x="157" y="34"/>
                        </a:cxn>
                        <a:cxn ang="0">
                          <a:pos x="170" y="48"/>
                        </a:cxn>
                        <a:cxn ang="0">
                          <a:pos x="147" y="64"/>
                        </a:cxn>
                        <a:cxn ang="0">
                          <a:pos x="124" y="71"/>
                        </a:cxn>
                        <a:cxn ang="0">
                          <a:pos x="76" y="55"/>
                        </a:cxn>
                        <a:cxn ang="0">
                          <a:pos x="76" y="70"/>
                        </a:cxn>
                        <a:cxn ang="0">
                          <a:pos x="72" y="101"/>
                        </a:cxn>
                        <a:cxn ang="0">
                          <a:pos x="63" y="151"/>
                        </a:cxn>
                        <a:cxn ang="0">
                          <a:pos x="25" y="162"/>
                        </a:cxn>
                        <a:cxn ang="0">
                          <a:pos x="9" y="189"/>
                        </a:cxn>
                        <a:cxn ang="0">
                          <a:pos x="6" y="216"/>
                        </a:cxn>
                        <a:cxn ang="0">
                          <a:pos x="22" y="236"/>
                        </a:cxn>
                        <a:cxn ang="0">
                          <a:pos x="47" y="240"/>
                        </a:cxn>
                        <a:cxn ang="0">
                          <a:pos x="67" y="262"/>
                        </a:cxn>
                        <a:cxn ang="0">
                          <a:pos x="106" y="253"/>
                        </a:cxn>
                        <a:cxn ang="0">
                          <a:pos x="138" y="259"/>
                        </a:cxn>
                        <a:cxn ang="0">
                          <a:pos x="170" y="289"/>
                        </a:cxn>
                        <a:cxn ang="0">
                          <a:pos x="195" y="301"/>
                        </a:cxn>
                        <a:cxn ang="0">
                          <a:pos x="218" y="317"/>
                        </a:cxn>
                        <a:cxn ang="0">
                          <a:pos x="222" y="343"/>
                        </a:cxn>
                        <a:cxn ang="0">
                          <a:pos x="255" y="363"/>
                        </a:cxn>
                        <a:cxn ang="0">
                          <a:pos x="259" y="401"/>
                        </a:cxn>
                        <a:cxn ang="0">
                          <a:pos x="261" y="430"/>
                        </a:cxn>
                        <a:cxn ang="0">
                          <a:pos x="282" y="448"/>
                        </a:cxn>
                        <a:cxn ang="0">
                          <a:pos x="301" y="479"/>
                        </a:cxn>
                        <a:cxn ang="0">
                          <a:pos x="319" y="505"/>
                        </a:cxn>
                        <a:cxn ang="0">
                          <a:pos x="306" y="542"/>
                        </a:cxn>
                        <a:cxn ang="0">
                          <a:pos x="272" y="586"/>
                        </a:cxn>
                        <a:cxn ang="0">
                          <a:pos x="294" y="600"/>
                        </a:cxn>
                        <a:cxn ang="0">
                          <a:pos x="328" y="627"/>
                        </a:cxn>
                      </a:cxnLst>
                      <a:rect l="0" t="0" r="r" b="b"/>
                      <a:pathLst>
                        <a:path w="634" h="651">
                          <a:moveTo>
                            <a:pt x="338" y="644"/>
                          </a:moveTo>
                          <a:lnTo>
                            <a:pt x="338" y="644"/>
                          </a:lnTo>
                          <a:lnTo>
                            <a:pt x="343" y="639"/>
                          </a:lnTo>
                          <a:lnTo>
                            <a:pt x="346" y="634"/>
                          </a:lnTo>
                          <a:lnTo>
                            <a:pt x="348" y="630"/>
                          </a:lnTo>
                          <a:lnTo>
                            <a:pt x="349" y="624"/>
                          </a:lnTo>
                          <a:lnTo>
                            <a:pt x="349" y="624"/>
                          </a:lnTo>
                          <a:lnTo>
                            <a:pt x="352" y="619"/>
                          </a:lnTo>
                          <a:lnTo>
                            <a:pt x="353" y="614"/>
                          </a:lnTo>
                          <a:lnTo>
                            <a:pt x="355" y="610"/>
                          </a:lnTo>
                          <a:lnTo>
                            <a:pt x="358" y="604"/>
                          </a:lnTo>
                          <a:lnTo>
                            <a:pt x="358" y="604"/>
                          </a:lnTo>
                          <a:lnTo>
                            <a:pt x="360" y="602"/>
                          </a:lnTo>
                          <a:lnTo>
                            <a:pt x="362" y="600"/>
                          </a:lnTo>
                          <a:lnTo>
                            <a:pt x="362" y="595"/>
                          </a:lnTo>
                          <a:lnTo>
                            <a:pt x="362" y="592"/>
                          </a:lnTo>
                          <a:lnTo>
                            <a:pt x="363" y="589"/>
                          </a:lnTo>
                          <a:lnTo>
                            <a:pt x="366" y="587"/>
                          </a:lnTo>
                          <a:lnTo>
                            <a:pt x="366" y="587"/>
                          </a:lnTo>
                          <a:lnTo>
                            <a:pt x="370" y="586"/>
                          </a:lnTo>
                          <a:lnTo>
                            <a:pt x="372" y="586"/>
                          </a:lnTo>
                          <a:lnTo>
                            <a:pt x="373" y="587"/>
                          </a:lnTo>
                          <a:lnTo>
                            <a:pt x="373" y="589"/>
                          </a:lnTo>
                          <a:lnTo>
                            <a:pt x="372" y="595"/>
                          </a:lnTo>
                          <a:lnTo>
                            <a:pt x="367" y="602"/>
                          </a:lnTo>
                          <a:lnTo>
                            <a:pt x="367" y="602"/>
                          </a:lnTo>
                          <a:lnTo>
                            <a:pt x="360" y="612"/>
                          </a:lnTo>
                          <a:lnTo>
                            <a:pt x="362" y="612"/>
                          </a:lnTo>
                          <a:lnTo>
                            <a:pt x="367" y="607"/>
                          </a:lnTo>
                          <a:lnTo>
                            <a:pt x="367" y="607"/>
                          </a:lnTo>
                          <a:lnTo>
                            <a:pt x="375" y="602"/>
                          </a:lnTo>
                          <a:lnTo>
                            <a:pt x="380" y="593"/>
                          </a:lnTo>
                          <a:lnTo>
                            <a:pt x="389" y="576"/>
                          </a:lnTo>
                          <a:lnTo>
                            <a:pt x="389" y="576"/>
                          </a:lnTo>
                          <a:lnTo>
                            <a:pt x="393" y="569"/>
                          </a:lnTo>
                          <a:lnTo>
                            <a:pt x="397" y="563"/>
                          </a:lnTo>
                          <a:lnTo>
                            <a:pt x="400" y="560"/>
                          </a:lnTo>
                          <a:lnTo>
                            <a:pt x="404" y="559"/>
                          </a:lnTo>
                          <a:lnTo>
                            <a:pt x="404" y="559"/>
                          </a:lnTo>
                          <a:lnTo>
                            <a:pt x="406" y="559"/>
                          </a:lnTo>
                          <a:lnTo>
                            <a:pt x="407" y="556"/>
                          </a:lnTo>
                          <a:lnTo>
                            <a:pt x="409" y="550"/>
                          </a:lnTo>
                          <a:lnTo>
                            <a:pt x="409" y="536"/>
                          </a:lnTo>
                          <a:lnTo>
                            <a:pt x="409" y="536"/>
                          </a:lnTo>
                          <a:lnTo>
                            <a:pt x="407" y="523"/>
                          </a:lnTo>
                          <a:lnTo>
                            <a:pt x="407" y="518"/>
                          </a:lnTo>
                          <a:lnTo>
                            <a:pt x="410" y="512"/>
                          </a:lnTo>
                          <a:lnTo>
                            <a:pt x="410" y="512"/>
                          </a:lnTo>
                          <a:lnTo>
                            <a:pt x="412" y="508"/>
                          </a:lnTo>
                          <a:lnTo>
                            <a:pt x="412" y="503"/>
                          </a:lnTo>
                          <a:lnTo>
                            <a:pt x="412" y="502"/>
                          </a:lnTo>
                          <a:lnTo>
                            <a:pt x="414" y="501"/>
                          </a:lnTo>
                          <a:lnTo>
                            <a:pt x="414" y="501"/>
                          </a:lnTo>
                          <a:lnTo>
                            <a:pt x="419" y="499"/>
                          </a:lnTo>
                          <a:lnTo>
                            <a:pt x="423" y="496"/>
                          </a:lnTo>
                          <a:lnTo>
                            <a:pt x="434" y="485"/>
                          </a:lnTo>
                          <a:lnTo>
                            <a:pt x="434" y="485"/>
                          </a:lnTo>
                          <a:lnTo>
                            <a:pt x="440" y="481"/>
                          </a:lnTo>
                          <a:lnTo>
                            <a:pt x="446" y="478"/>
                          </a:lnTo>
                          <a:lnTo>
                            <a:pt x="450" y="476"/>
                          </a:lnTo>
                          <a:lnTo>
                            <a:pt x="456" y="476"/>
                          </a:lnTo>
                          <a:lnTo>
                            <a:pt x="456" y="476"/>
                          </a:lnTo>
                          <a:lnTo>
                            <a:pt x="460" y="475"/>
                          </a:lnTo>
                          <a:lnTo>
                            <a:pt x="461" y="474"/>
                          </a:lnTo>
                          <a:lnTo>
                            <a:pt x="463" y="472"/>
                          </a:lnTo>
                          <a:lnTo>
                            <a:pt x="464" y="471"/>
                          </a:lnTo>
                          <a:lnTo>
                            <a:pt x="464" y="471"/>
                          </a:lnTo>
                          <a:lnTo>
                            <a:pt x="468" y="469"/>
                          </a:lnTo>
                          <a:lnTo>
                            <a:pt x="471" y="466"/>
                          </a:lnTo>
                          <a:lnTo>
                            <a:pt x="477" y="461"/>
                          </a:lnTo>
                          <a:lnTo>
                            <a:pt x="477" y="461"/>
                          </a:lnTo>
                          <a:lnTo>
                            <a:pt x="481" y="461"/>
                          </a:lnTo>
                          <a:lnTo>
                            <a:pt x="488" y="461"/>
                          </a:lnTo>
                          <a:lnTo>
                            <a:pt x="504" y="462"/>
                          </a:lnTo>
                          <a:lnTo>
                            <a:pt x="504" y="462"/>
                          </a:lnTo>
                          <a:lnTo>
                            <a:pt x="514" y="461"/>
                          </a:lnTo>
                          <a:lnTo>
                            <a:pt x="517" y="461"/>
                          </a:lnTo>
                          <a:lnTo>
                            <a:pt x="518" y="457"/>
                          </a:lnTo>
                          <a:lnTo>
                            <a:pt x="518" y="457"/>
                          </a:lnTo>
                          <a:lnTo>
                            <a:pt x="518" y="454"/>
                          </a:lnTo>
                          <a:lnTo>
                            <a:pt x="521" y="451"/>
                          </a:lnTo>
                          <a:lnTo>
                            <a:pt x="524" y="448"/>
                          </a:lnTo>
                          <a:lnTo>
                            <a:pt x="527" y="448"/>
                          </a:lnTo>
                          <a:lnTo>
                            <a:pt x="527" y="448"/>
                          </a:lnTo>
                          <a:lnTo>
                            <a:pt x="530" y="447"/>
                          </a:lnTo>
                          <a:lnTo>
                            <a:pt x="533" y="447"/>
                          </a:lnTo>
                          <a:lnTo>
                            <a:pt x="534" y="444"/>
                          </a:lnTo>
                          <a:lnTo>
                            <a:pt x="534" y="439"/>
                          </a:lnTo>
                          <a:lnTo>
                            <a:pt x="534" y="439"/>
                          </a:lnTo>
                          <a:lnTo>
                            <a:pt x="534" y="434"/>
                          </a:lnTo>
                          <a:lnTo>
                            <a:pt x="535" y="431"/>
                          </a:lnTo>
                          <a:lnTo>
                            <a:pt x="538" y="427"/>
                          </a:lnTo>
                          <a:lnTo>
                            <a:pt x="541" y="424"/>
                          </a:lnTo>
                          <a:lnTo>
                            <a:pt x="541" y="424"/>
                          </a:lnTo>
                          <a:lnTo>
                            <a:pt x="542" y="421"/>
                          </a:lnTo>
                          <a:lnTo>
                            <a:pt x="545" y="418"/>
                          </a:lnTo>
                          <a:lnTo>
                            <a:pt x="547" y="410"/>
                          </a:lnTo>
                          <a:lnTo>
                            <a:pt x="547" y="410"/>
                          </a:lnTo>
                          <a:lnTo>
                            <a:pt x="548" y="407"/>
                          </a:lnTo>
                          <a:lnTo>
                            <a:pt x="551" y="405"/>
                          </a:lnTo>
                          <a:lnTo>
                            <a:pt x="552" y="404"/>
                          </a:lnTo>
                          <a:lnTo>
                            <a:pt x="552" y="401"/>
                          </a:lnTo>
                          <a:lnTo>
                            <a:pt x="552" y="401"/>
                          </a:lnTo>
                          <a:lnTo>
                            <a:pt x="554" y="391"/>
                          </a:lnTo>
                          <a:lnTo>
                            <a:pt x="555" y="381"/>
                          </a:lnTo>
                          <a:lnTo>
                            <a:pt x="555" y="381"/>
                          </a:lnTo>
                          <a:lnTo>
                            <a:pt x="557" y="378"/>
                          </a:lnTo>
                          <a:lnTo>
                            <a:pt x="558" y="377"/>
                          </a:lnTo>
                          <a:lnTo>
                            <a:pt x="561" y="375"/>
                          </a:lnTo>
                          <a:lnTo>
                            <a:pt x="564" y="373"/>
                          </a:lnTo>
                          <a:lnTo>
                            <a:pt x="564" y="373"/>
                          </a:lnTo>
                          <a:lnTo>
                            <a:pt x="564" y="370"/>
                          </a:lnTo>
                          <a:lnTo>
                            <a:pt x="564" y="365"/>
                          </a:lnTo>
                          <a:lnTo>
                            <a:pt x="564" y="360"/>
                          </a:lnTo>
                          <a:lnTo>
                            <a:pt x="565" y="353"/>
                          </a:lnTo>
                          <a:lnTo>
                            <a:pt x="565" y="353"/>
                          </a:lnTo>
                          <a:lnTo>
                            <a:pt x="567" y="344"/>
                          </a:lnTo>
                          <a:lnTo>
                            <a:pt x="567" y="337"/>
                          </a:lnTo>
                          <a:lnTo>
                            <a:pt x="565" y="321"/>
                          </a:lnTo>
                          <a:lnTo>
                            <a:pt x="565" y="321"/>
                          </a:lnTo>
                          <a:lnTo>
                            <a:pt x="565" y="307"/>
                          </a:lnTo>
                          <a:lnTo>
                            <a:pt x="567" y="301"/>
                          </a:lnTo>
                          <a:lnTo>
                            <a:pt x="569" y="299"/>
                          </a:lnTo>
                          <a:lnTo>
                            <a:pt x="569" y="299"/>
                          </a:lnTo>
                          <a:lnTo>
                            <a:pt x="571" y="296"/>
                          </a:lnTo>
                          <a:lnTo>
                            <a:pt x="571" y="294"/>
                          </a:lnTo>
                          <a:lnTo>
                            <a:pt x="568" y="292"/>
                          </a:lnTo>
                          <a:lnTo>
                            <a:pt x="568" y="292"/>
                          </a:lnTo>
                          <a:lnTo>
                            <a:pt x="567" y="290"/>
                          </a:lnTo>
                          <a:lnTo>
                            <a:pt x="567" y="289"/>
                          </a:lnTo>
                          <a:lnTo>
                            <a:pt x="569" y="287"/>
                          </a:lnTo>
                          <a:lnTo>
                            <a:pt x="571" y="287"/>
                          </a:lnTo>
                          <a:lnTo>
                            <a:pt x="571" y="287"/>
                          </a:lnTo>
                          <a:lnTo>
                            <a:pt x="575" y="290"/>
                          </a:lnTo>
                          <a:lnTo>
                            <a:pt x="578" y="292"/>
                          </a:lnTo>
                          <a:lnTo>
                            <a:pt x="581" y="290"/>
                          </a:lnTo>
                          <a:lnTo>
                            <a:pt x="581" y="290"/>
                          </a:lnTo>
                          <a:lnTo>
                            <a:pt x="584" y="287"/>
                          </a:lnTo>
                          <a:lnTo>
                            <a:pt x="588" y="280"/>
                          </a:lnTo>
                          <a:lnTo>
                            <a:pt x="594" y="266"/>
                          </a:lnTo>
                          <a:lnTo>
                            <a:pt x="594" y="266"/>
                          </a:lnTo>
                          <a:lnTo>
                            <a:pt x="597" y="260"/>
                          </a:lnTo>
                          <a:lnTo>
                            <a:pt x="601" y="256"/>
                          </a:lnTo>
                          <a:lnTo>
                            <a:pt x="609" y="253"/>
                          </a:lnTo>
                          <a:lnTo>
                            <a:pt x="609" y="253"/>
                          </a:lnTo>
                          <a:lnTo>
                            <a:pt x="614" y="250"/>
                          </a:lnTo>
                          <a:lnTo>
                            <a:pt x="619" y="243"/>
                          </a:lnTo>
                          <a:lnTo>
                            <a:pt x="625" y="235"/>
                          </a:lnTo>
                          <a:lnTo>
                            <a:pt x="631" y="222"/>
                          </a:lnTo>
                          <a:lnTo>
                            <a:pt x="631" y="222"/>
                          </a:lnTo>
                          <a:lnTo>
                            <a:pt x="634" y="216"/>
                          </a:lnTo>
                          <a:lnTo>
                            <a:pt x="634" y="209"/>
                          </a:lnTo>
                          <a:lnTo>
                            <a:pt x="634" y="196"/>
                          </a:lnTo>
                          <a:lnTo>
                            <a:pt x="631" y="185"/>
                          </a:lnTo>
                          <a:lnTo>
                            <a:pt x="628" y="175"/>
                          </a:lnTo>
                          <a:lnTo>
                            <a:pt x="628" y="175"/>
                          </a:lnTo>
                          <a:lnTo>
                            <a:pt x="625" y="169"/>
                          </a:lnTo>
                          <a:lnTo>
                            <a:pt x="622" y="166"/>
                          </a:lnTo>
                          <a:lnTo>
                            <a:pt x="619" y="166"/>
                          </a:lnTo>
                          <a:lnTo>
                            <a:pt x="614" y="166"/>
                          </a:lnTo>
                          <a:lnTo>
                            <a:pt x="614" y="166"/>
                          </a:lnTo>
                          <a:lnTo>
                            <a:pt x="608" y="166"/>
                          </a:lnTo>
                          <a:lnTo>
                            <a:pt x="599" y="163"/>
                          </a:lnTo>
                          <a:lnTo>
                            <a:pt x="588" y="156"/>
                          </a:lnTo>
                          <a:lnTo>
                            <a:pt x="575" y="145"/>
                          </a:lnTo>
                          <a:lnTo>
                            <a:pt x="575" y="145"/>
                          </a:lnTo>
                          <a:lnTo>
                            <a:pt x="569" y="139"/>
                          </a:lnTo>
                          <a:lnTo>
                            <a:pt x="562" y="135"/>
                          </a:lnTo>
                          <a:lnTo>
                            <a:pt x="557" y="132"/>
                          </a:lnTo>
                          <a:lnTo>
                            <a:pt x="550" y="129"/>
                          </a:lnTo>
                          <a:lnTo>
                            <a:pt x="544" y="129"/>
                          </a:lnTo>
                          <a:lnTo>
                            <a:pt x="538" y="129"/>
                          </a:lnTo>
                          <a:lnTo>
                            <a:pt x="528" y="131"/>
                          </a:lnTo>
                          <a:lnTo>
                            <a:pt x="528" y="131"/>
                          </a:lnTo>
                          <a:lnTo>
                            <a:pt x="524" y="132"/>
                          </a:lnTo>
                          <a:lnTo>
                            <a:pt x="520" y="131"/>
                          </a:lnTo>
                          <a:lnTo>
                            <a:pt x="511" y="129"/>
                          </a:lnTo>
                          <a:lnTo>
                            <a:pt x="504" y="126"/>
                          </a:lnTo>
                          <a:lnTo>
                            <a:pt x="497" y="124"/>
                          </a:lnTo>
                          <a:lnTo>
                            <a:pt x="497" y="124"/>
                          </a:lnTo>
                          <a:lnTo>
                            <a:pt x="494" y="124"/>
                          </a:lnTo>
                          <a:lnTo>
                            <a:pt x="491" y="124"/>
                          </a:lnTo>
                          <a:lnTo>
                            <a:pt x="486" y="128"/>
                          </a:lnTo>
                          <a:lnTo>
                            <a:pt x="481" y="131"/>
                          </a:lnTo>
                          <a:lnTo>
                            <a:pt x="476" y="134"/>
                          </a:lnTo>
                          <a:lnTo>
                            <a:pt x="476" y="134"/>
                          </a:lnTo>
                          <a:lnTo>
                            <a:pt x="474" y="134"/>
                          </a:lnTo>
                          <a:lnTo>
                            <a:pt x="474" y="134"/>
                          </a:lnTo>
                          <a:lnTo>
                            <a:pt x="476" y="129"/>
                          </a:lnTo>
                          <a:lnTo>
                            <a:pt x="478" y="124"/>
                          </a:lnTo>
                          <a:lnTo>
                            <a:pt x="480" y="118"/>
                          </a:lnTo>
                          <a:lnTo>
                            <a:pt x="480" y="118"/>
                          </a:lnTo>
                          <a:lnTo>
                            <a:pt x="478" y="117"/>
                          </a:lnTo>
                          <a:lnTo>
                            <a:pt x="476" y="114"/>
                          </a:lnTo>
                          <a:lnTo>
                            <a:pt x="467" y="107"/>
                          </a:lnTo>
                          <a:lnTo>
                            <a:pt x="454" y="101"/>
                          </a:lnTo>
                          <a:lnTo>
                            <a:pt x="441" y="95"/>
                          </a:lnTo>
                          <a:lnTo>
                            <a:pt x="441" y="95"/>
                          </a:lnTo>
                          <a:lnTo>
                            <a:pt x="432" y="92"/>
                          </a:lnTo>
                          <a:lnTo>
                            <a:pt x="427" y="92"/>
                          </a:lnTo>
                          <a:lnTo>
                            <a:pt x="424" y="94"/>
                          </a:lnTo>
                          <a:lnTo>
                            <a:pt x="422" y="94"/>
                          </a:lnTo>
                          <a:lnTo>
                            <a:pt x="420" y="97"/>
                          </a:lnTo>
                          <a:lnTo>
                            <a:pt x="419" y="102"/>
                          </a:lnTo>
                          <a:lnTo>
                            <a:pt x="419" y="102"/>
                          </a:lnTo>
                          <a:lnTo>
                            <a:pt x="417" y="105"/>
                          </a:lnTo>
                          <a:lnTo>
                            <a:pt x="417" y="107"/>
                          </a:lnTo>
                          <a:lnTo>
                            <a:pt x="414" y="107"/>
                          </a:lnTo>
                          <a:lnTo>
                            <a:pt x="410" y="107"/>
                          </a:lnTo>
                          <a:lnTo>
                            <a:pt x="409" y="108"/>
                          </a:lnTo>
                          <a:lnTo>
                            <a:pt x="407" y="111"/>
                          </a:lnTo>
                          <a:lnTo>
                            <a:pt x="407" y="111"/>
                          </a:lnTo>
                          <a:lnTo>
                            <a:pt x="404" y="114"/>
                          </a:lnTo>
                          <a:lnTo>
                            <a:pt x="403" y="117"/>
                          </a:lnTo>
                          <a:lnTo>
                            <a:pt x="400" y="117"/>
                          </a:lnTo>
                          <a:lnTo>
                            <a:pt x="399" y="117"/>
                          </a:lnTo>
                          <a:lnTo>
                            <a:pt x="396" y="114"/>
                          </a:lnTo>
                          <a:lnTo>
                            <a:pt x="397" y="112"/>
                          </a:lnTo>
                          <a:lnTo>
                            <a:pt x="399" y="111"/>
                          </a:lnTo>
                          <a:lnTo>
                            <a:pt x="399" y="111"/>
                          </a:lnTo>
                          <a:lnTo>
                            <a:pt x="403" y="108"/>
                          </a:lnTo>
                          <a:lnTo>
                            <a:pt x="407" y="104"/>
                          </a:lnTo>
                          <a:lnTo>
                            <a:pt x="410" y="98"/>
                          </a:lnTo>
                          <a:lnTo>
                            <a:pt x="413" y="92"/>
                          </a:lnTo>
                          <a:lnTo>
                            <a:pt x="413" y="92"/>
                          </a:lnTo>
                          <a:lnTo>
                            <a:pt x="412" y="90"/>
                          </a:lnTo>
                          <a:lnTo>
                            <a:pt x="410" y="88"/>
                          </a:lnTo>
                          <a:lnTo>
                            <a:pt x="400" y="84"/>
                          </a:lnTo>
                          <a:lnTo>
                            <a:pt x="389" y="82"/>
                          </a:lnTo>
                          <a:lnTo>
                            <a:pt x="385" y="84"/>
                          </a:lnTo>
                          <a:lnTo>
                            <a:pt x="380" y="84"/>
                          </a:lnTo>
                          <a:lnTo>
                            <a:pt x="380" y="84"/>
                          </a:lnTo>
                          <a:lnTo>
                            <a:pt x="377" y="85"/>
                          </a:lnTo>
                          <a:lnTo>
                            <a:pt x="376" y="88"/>
                          </a:lnTo>
                          <a:lnTo>
                            <a:pt x="375" y="94"/>
                          </a:lnTo>
                          <a:lnTo>
                            <a:pt x="373" y="97"/>
                          </a:lnTo>
                          <a:lnTo>
                            <a:pt x="372" y="97"/>
                          </a:lnTo>
                          <a:lnTo>
                            <a:pt x="370" y="97"/>
                          </a:lnTo>
                          <a:lnTo>
                            <a:pt x="370" y="97"/>
                          </a:lnTo>
                          <a:lnTo>
                            <a:pt x="367" y="95"/>
                          </a:lnTo>
                          <a:lnTo>
                            <a:pt x="366" y="92"/>
                          </a:lnTo>
                          <a:lnTo>
                            <a:pt x="367" y="88"/>
                          </a:lnTo>
                          <a:lnTo>
                            <a:pt x="370" y="85"/>
                          </a:lnTo>
                          <a:lnTo>
                            <a:pt x="375" y="84"/>
                          </a:lnTo>
                          <a:lnTo>
                            <a:pt x="375" y="84"/>
                          </a:lnTo>
                          <a:lnTo>
                            <a:pt x="376" y="82"/>
                          </a:lnTo>
                          <a:lnTo>
                            <a:pt x="379" y="81"/>
                          </a:lnTo>
                          <a:lnTo>
                            <a:pt x="383" y="77"/>
                          </a:lnTo>
                          <a:lnTo>
                            <a:pt x="390" y="64"/>
                          </a:lnTo>
                          <a:lnTo>
                            <a:pt x="390" y="64"/>
                          </a:lnTo>
                          <a:lnTo>
                            <a:pt x="390" y="61"/>
                          </a:lnTo>
                          <a:lnTo>
                            <a:pt x="390" y="58"/>
                          </a:lnTo>
                          <a:lnTo>
                            <a:pt x="387" y="54"/>
                          </a:lnTo>
                          <a:lnTo>
                            <a:pt x="382" y="51"/>
                          </a:lnTo>
                          <a:lnTo>
                            <a:pt x="377" y="47"/>
                          </a:lnTo>
                          <a:lnTo>
                            <a:pt x="377" y="47"/>
                          </a:lnTo>
                          <a:lnTo>
                            <a:pt x="375" y="43"/>
                          </a:lnTo>
                          <a:lnTo>
                            <a:pt x="373" y="40"/>
                          </a:lnTo>
                          <a:lnTo>
                            <a:pt x="372" y="30"/>
                          </a:lnTo>
                          <a:lnTo>
                            <a:pt x="369" y="21"/>
                          </a:lnTo>
                          <a:lnTo>
                            <a:pt x="367" y="17"/>
                          </a:lnTo>
                          <a:lnTo>
                            <a:pt x="366" y="16"/>
                          </a:lnTo>
                          <a:lnTo>
                            <a:pt x="366" y="16"/>
                          </a:lnTo>
                          <a:lnTo>
                            <a:pt x="355" y="28"/>
                          </a:lnTo>
                          <a:lnTo>
                            <a:pt x="349" y="35"/>
                          </a:lnTo>
                          <a:lnTo>
                            <a:pt x="346" y="41"/>
                          </a:lnTo>
                          <a:lnTo>
                            <a:pt x="346" y="41"/>
                          </a:lnTo>
                          <a:lnTo>
                            <a:pt x="343" y="45"/>
                          </a:lnTo>
                          <a:lnTo>
                            <a:pt x="340" y="47"/>
                          </a:lnTo>
                          <a:lnTo>
                            <a:pt x="336" y="47"/>
                          </a:lnTo>
                          <a:lnTo>
                            <a:pt x="329" y="48"/>
                          </a:lnTo>
                          <a:lnTo>
                            <a:pt x="329" y="48"/>
                          </a:lnTo>
                          <a:lnTo>
                            <a:pt x="323" y="50"/>
                          </a:lnTo>
                          <a:lnTo>
                            <a:pt x="319" y="48"/>
                          </a:lnTo>
                          <a:lnTo>
                            <a:pt x="316" y="47"/>
                          </a:lnTo>
                          <a:lnTo>
                            <a:pt x="313" y="44"/>
                          </a:lnTo>
                          <a:lnTo>
                            <a:pt x="313" y="44"/>
                          </a:lnTo>
                          <a:lnTo>
                            <a:pt x="311" y="43"/>
                          </a:lnTo>
                          <a:lnTo>
                            <a:pt x="306" y="43"/>
                          </a:lnTo>
                          <a:lnTo>
                            <a:pt x="296" y="43"/>
                          </a:lnTo>
                          <a:lnTo>
                            <a:pt x="296" y="43"/>
                          </a:lnTo>
                          <a:lnTo>
                            <a:pt x="294" y="43"/>
                          </a:lnTo>
                          <a:lnTo>
                            <a:pt x="292" y="44"/>
                          </a:lnTo>
                          <a:lnTo>
                            <a:pt x="292" y="47"/>
                          </a:lnTo>
                          <a:lnTo>
                            <a:pt x="291" y="51"/>
                          </a:lnTo>
                          <a:lnTo>
                            <a:pt x="289" y="53"/>
                          </a:lnTo>
                          <a:lnTo>
                            <a:pt x="289" y="53"/>
                          </a:lnTo>
                          <a:lnTo>
                            <a:pt x="285" y="54"/>
                          </a:lnTo>
                          <a:lnTo>
                            <a:pt x="279" y="53"/>
                          </a:lnTo>
                          <a:lnTo>
                            <a:pt x="274" y="51"/>
                          </a:lnTo>
                          <a:lnTo>
                            <a:pt x="272" y="51"/>
                          </a:lnTo>
                          <a:lnTo>
                            <a:pt x="269" y="53"/>
                          </a:lnTo>
                          <a:lnTo>
                            <a:pt x="269" y="53"/>
                          </a:lnTo>
                          <a:lnTo>
                            <a:pt x="268" y="54"/>
                          </a:lnTo>
                          <a:lnTo>
                            <a:pt x="265" y="55"/>
                          </a:lnTo>
                          <a:lnTo>
                            <a:pt x="264" y="55"/>
                          </a:lnTo>
                          <a:lnTo>
                            <a:pt x="262" y="57"/>
                          </a:lnTo>
                          <a:lnTo>
                            <a:pt x="262" y="57"/>
                          </a:lnTo>
                          <a:lnTo>
                            <a:pt x="259" y="58"/>
                          </a:lnTo>
                          <a:lnTo>
                            <a:pt x="257" y="60"/>
                          </a:lnTo>
                          <a:lnTo>
                            <a:pt x="254" y="60"/>
                          </a:lnTo>
                          <a:lnTo>
                            <a:pt x="251" y="61"/>
                          </a:lnTo>
                          <a:lnTo>
                            <a:pt x="251" y="61"/>
                          </a:lnTo>
                          <a:lnTo>
                            <a:pt x="249" y="62"/>
                          </a:lnTo>
                          <a:lnTo>
                            <a:pt x="245" y="62"/>
                          </a:lnTo>
                          <a:lnTo>
                            <a:pt x="239" y="60"/>
                          </a:lnTo>
                          <a:lnTo>
                            <a:pt x="234" y="54"/>
                          </a:lnTo>
                          <a:lnTo>
                            <a:pt x="234" y="54"/>
                          </a:lnTo>
                          <a:lnTo>
                            <a:pt x="231" y="51"/>
                          </a:lnTo>
                          <a:lnTo>
                            <a:pt x="229" y="47"/>
                          </a:lnTo>
                          <a:lnTo>
                            <a:pt x="228" y="38"/>
                          </a:lnTo>
                          <a:lnTo>
                            <a:pt x="228" y="31"/>
                          </a:lnTo>
                          <a:lnTo>
                            <a:pt x="231" y="25"/>
                          </a:lnTo>
                          <a:lnTo>
                            <a:pt x="231" y="25"/>
                          </a:lnTo>
                          <a:lnTo>
                            <a:pt x="232" y="23"/>
                          </a:lnTo>
                          <a:lnTo>
                            <a:pt x="234" y="20"/>
                          </a:lnTo>
                          <a:lnTo>
                            <a:pt x="232" y="16"/>
                          </a:lnTo>
                          <a:lnTo>
                            <a:pt x="229" y="13"/>
                          </a:lnTo>
                          <a:lnTo>
                            <a:pt x="229" y="13"/>
                          </a:lnTo>
                          <a:lnTo>
                            <a:pt x="228" y="11"/>
                          </a:lnTo>
                          <a:lnTo>
                            <a:pt x="227" y="10"/>
                          </a:lnTo>
                          <a:lnTo>
                            <a:pt x="227" y="6"/>
                          </a:lnTo>
                          <a:lnTo>
                            <a:pt x="225" y="1"/>
                          </a:lnTo>
                          <a:lnTo>
                            <a:pt x="224" y="0"/>
                          </a:lnTo>
                          <a:lnTo>
                            <a:pt x="222" y="0"/>
                          </a:lnTo>
                          <a:lnTo>
                            <a:pt x="222" y="0"/>
                          </a:lnTo>
                          <a:lnTo>
                            <a:pt x="220" y="0"/>
                          </a:lnTo>
                          <a:lnTo>
                            <a:pt x="218" y="0"/>
                          </a:lnTo>
                          <a:lnTo>
                            <a:pt x="217" y="3"/>
                          </a:lnTo>
                          <a:lnTo>
                            <a:pt x="214" y="6"/>
                          </a:lnTo>
                          <a:lnTo>
                            <a:pt x="212" y="8"/>
                          </a:lnTo>
                          <a:lnTo>
                            <a:pt x="212" y="8"/>
                          </a:lnTo>
                          <a:lnTo>
                            <a:pt x="202" y="13"/>
                          </a:lnTo>
                          <a:lnTo>
                            <a:pt x="197" y="16"/>
                          </a:lnTo>
                          <a:lnTo>
                            <a:pt x="193" y="16"/>
                          </a:lnTo>
                          <a:lnTo>
                            <a:pt x="193" y="16"/>
                          </a:lnTo>
                          <a:lnTo>
                            <a:pt x="188" y="16"/>
                          </a:lnTo>
                          <a:lnTo>
                            <a:pt x="185" y="17"/>
                          </a:lnTo>
                          <a:lnTo>
                            <a:pt x="183" y="18"/>
                          </a:lnTo>
                          <a:lnTo>
                            <a:pt x="181" y="23"/>
                          </a:lnTo>
                          <a:lnTo>
                            <a:pt x="181" y="23"/>
                          </a:lnTo>
                          <a:lnTo>
                            <a:pt x="181" y="25"/>
                          </a:lnTo>
                          <a:lnTo>
                            <a:pt x="178" y="25"/>
                          </a:lnTo>
                          <a:lnTo>
                            <a:pt x="177" y="24"/>
                          </a:lnTo>
                          <a:lnTo>
                            <a:pt x="175" y="21"/>
                          </a:lnTo>
                          <a:lnTo>
                            <a:pt x="175" y="21"/>
                          </a:lnTo>
                          <a:lnTo>
                            <a:pt x="174" y="21"/>
                          </a:lnTo>
                          <a:lnTo>
                            <a:pt x="173" y="20"/>
                          </a:lnTo>
                          <a:lnTo>
                            <a:pt x="168" y="18"/>
                          </a:lnTo>
                          <a:lnTo>
                            <a:pt x="164" y="18"/>
                          </a:lnTo>
                          <a:lnTo>
                            <a:pt x="161" y="17"/>
                          </a:lnTo>
                          <a:lnTo>
                            <a:pt x="161" y="17"/>
                          </a:lnTo>
                          <a:lnTo>
                            <a:pt x="157" y="16"/>
                          </a:lnTo>
                          <a:lnTo>
                            <a:pt x="153" y="16"/>
                          </a:lnTo>
                          <a:lnTo>
                            <a:pt x="150" y="17"/>
                          </a:lnTo>
                          <a:lnTo>
                            <a:pt x="150" y="18"/>
                          </a:lnTo>
                          <a:lnTo>
                            <a:pt x="150" y="18"/>
                          </a:lnTo>
                          <a:lnTo>
                            <a:pt x="150" y="18"/>
                          </a:lnTo>
                          <a:lnTo>
                            <a:pt x="154" y="21"/>
                          </a:lnTo>
                          <a:lnTo>
                            <a:pt x="156" y="24"/>
                          </a:lnTo>
                          <a:lnTo>
                            <a:pt x="157" y="31"/>
                          </a:lnTo>
                          <a:lnTo>
                            <a:pt x="157" y="31"/>
                          </a:lnTo>
                          <a:lnTo>
                            <a:pt x="157" y="34"/>
                          </a:lnTo>
                          <a:lnTo>
                            <a:pt x="158" y="35"/>
                          </a:lnTo>
                          <a:lnTo>
                            <a:pt x="160" y="38"/>
                          </a:lnTo>
                          <a:lnTo>
                            <a:pt x="161" y="41"/>
                          </a:lnTo>
                          <a:lnTo>
                            <a:pt x="161" y="41"/>
                          </a:lnTo>
                          <a:lnTo>
                            <a:pt x="161" y="44"/>
                          </a:lnTo>
                          <a:lnTo>
                            <a:pt x="164" y="44"/>
                          </a:lnTo>
                          <a:lnTo>
                            <a:pt x="170" y="43"/>
                          </a:lnTo>
                          <a:lnTo>
                            <a:pt x="170" y="43"/>
                          </a:lnTo>
                          <a:lnTo>
                            <a:pt x="171" y="44"/>
                          </a:lnTo>
                          <a:lnTo>
                            <a:pt x="171" y="45"/>
                          </a:lnTo>
                          <a:lnTo>
                            <a:pt x="170" y="48"/>
                          </a:lnTo>
                          <a:lnTo>
                            <a:pt x="167" y="50"/>
                          </a:lnTo>
                          <a:lnTo>
                            <a:pt x="167" y="50"/>
                          </a:lnTo>
                          <a:lnTo>
                            <a:pt x="164" y="51"/>
                          </a:lnTo>
                          <a:lnTo>
                            <a:pt x="161" y="53"/>
                          </a:lnTo>
                          <a:lnTo>
                            <a:pt x="160" y="55"/>
                          </a:lnTo>
                          <a:lnTo>
                            <a:pt x="158" y="58"/>
                          </a:lnTo>
                          <a:lnTo>
                            <a:pt x="158" y="58"/>
                          </a:lnTo>
                          <a:lnTo>
                            <a:pt x="157" y="61"/>
                          </a:lnTo>
                          <a:lnTo>
                            <a:pt x="154" y="61"/>
                          </a:lnTo>
                          <a:lnTo>
                            <a:pt x="151" y="62"/>
                          </a:lnTo>
                          <a:lnTo>
                            <a:pt x="147" y="64"/>
                          </a:lnTo>
                          <a:lnTo>
                            <a:pt x="147" y="64"/>
                          </a:lnTo>
                          <a:lnTo>
                            <a:pt x="141" y="68"/>
                          </a:lnTo>
                          <a:lnTo>
                            <a:pt x="138" y="70"/>
                          </a:lnTo>
                          <a:lnTo>
                            <a:pt x="137" y="70"/>
                          </a:lnTo>
                          <a:lnTo>
                            <a:pt x="137" y="70"/>
                          </a:lnTo>
                          <a:lnTo>
                            <a:pt x="134" y="68"/>
                          </a:lnTo>
                          <a:lnTo>
                            <a:pt x="133" y="68"/>
                          </a:lnTo>
                          <a:lnTo>
                            <a:pt x="128" y="71"/>
                          </a:lnTo>
                          <a:lnTo>
                            <a:pt x="128" y="71"/>
                          </a:lnTo>
                          <a:lnTo>
                            <a:pt x="126" y="71"/>
                          </a:lnTo>
                          <a:lnTo>
                            <a:pt x="124" y="71"/>
                          </a:lnTo>
                          <a:lnTo>
                            <a:pt x="119" y="67"/>
                          </a:lnTo>
                          <a:lnTo>
                            <a:pt x="119" y="67"/>
                          </a:lnTo>
                          <a:lnTo>
                            <a:pt x="116" y="64"/>
                          </a:lnTo>
                          <a:lnTo>
                            <a:pt x="113" y="60"/>
                          </a:lnTo>
                          <a:lnTo>
                            <a:pt x="110" y="55"/>
                          </a:lnTo>
                          <a:lnTo>
                            <a:pt x="106" y="51"/>
                          </a:lnTo>
                          <a:lnTo>
                            <a:pt x="106" y="51"/>
                          </a:lnTo>
                          <a:lnTo>
                            <a:pt x="99" y="54"/>
                          </a:lnTo>
                          <a:lnTo>
                            <a:pt x="90" y="55"/>
                          </a:lnTo>
                          <a:lnTo>
                            <a:pt x="90" y="55"/>
                          </a:lnTo>
                          <a:lnTo>
                            <a:pt x="76" y="55"/>
                          </a:lnTo>
                          <a:lnTo>
                            <a:pt x="69" y="55"/>
                          </a:lnTo>
                          <a:lnTo>
                            <a:pt x="67" y="57"/>
                          </a:lnTo>
                          <a:lnTo>
                            <a:pt x="66" y="57"/>
                          </a:lnTo>
                          <a:lnTo>
                            <a:pt x="66" y="57"/>
                          </a:lnTo>
                          <a:lnTo>
                            <a:pt x="66" y="60"/>
                          </a:lnTo>
                          <a:lnTo>
                            <a:pt x="67" y="62"/>
                          </a:lnTo>
                          <a:lnTo>
                            <a:pt x="69" y="65"/>
                          </a:lnTo>
                          <a:lnTo>
                            <a:pt x="70" y="67"/>
                          </a:lnTo>
                          <a:lnTo>
                            <a:pt x="70" y="67"/>
                          </a:lnTo>
                          <a:lnTo>
                            <a:pt x="74" y="68"/>
                          </a:lnTo>
                          <a:lnTo>
                            <a:pt x="76" y="70"/>
                          </a:lnTo>
                          <a:lnTo>
                            <a:pt x="73" y="72"/>
                          </a:lnTo>
                          <a:lnTo>
                            <a:pt x="73" y="72"/>
                          </a:lnTo>
                          <a:lnTo>
                            <a:pt x="69" y="74"/>
                          </a:lnTo>
                          <a:lnTo>
                            <a:pt x="66" y="75"/>
                          </a:lnTo>
                          <a:lnTo>
                            <a:pt x="63" y="77"/>
                          </a:lnTo>
                          <a:lnTo>
                            <a:pt x="63" y="81"/>
                          </a:lnTo>
                          <a:lnTo>
                            <a:pt x="63" y="81"/>
                          </a:lnTo>
                          <a:lnTo>
                            <a:pt x="63" y="85"/>
                          </a:lnTo>
                          <a:lnTo>
                            <a:pt x="64" y="88"/>
                          </a:lnTo>
                          <a:lnTo>
                            <a:pt x="69" y="95"/>
                          </a:lnTo>
                          <a:lnTo>
                            <a:pt x="72" y="101"/>
                          </a:lnTo>
                          <a:lnTo>
                            <a:pt x="73" y="104"/>
                          </a:lnTo>
                          <a:lnTo>
                            <a:pt x="73" y="108"/>
                          </a:lnTo>
                          <a:lnTo>
                            <a:pt x="73" y="108"/>
                          </a:lnTo>
                          <a:lnTo>
                            <a:pt x="70" y="118"/>
                          </a:lnTo>
                          <a:lnTo>
                            <a:pt x="70" y="129"/>
                          </a:lnTo>
                          <a:lnTo>
                            <a:pt x="70" y="129"/>
                          </a:lnTo>
                          <a:lnTo>
                            <a:pt x="67" y="142"/>
                          </a:lnTo>
                          <a:lnTo>
                            <a:pt x="66" y="148"/>
                          </a:lnTo>
                          <a:lnTo>
                            <a:pt x="64" y="151"/>
                          </a:lnTo>
                          <a:lnTo>
                            <a:pt x="63" y="151"/>
                          </a:lnTo>
                          <a:lnTo>
                            <a:pt x="63" y="151"/>
                          </a:lnTo>
                          <a:lnTo>
                            <a:pt x="60" y="151"/>
                          </a:lnTo>
                          <a:lnTo>
                            <a:pt x="57" y="151"/>
                          </a:lnTo>
                          <a:lnTo>
                            <a:pt x="53" y="151"/>
                          </a:lnTo>
                          <a:lnTo>
                            <a:pt x="50" y="152"/>
                          </a:lnTo>
                          <a:lnTo>
                            <a:pt x="50" y="152"/>
                          </a:lnTo>
                          <a:lnTo>
                            <a:pt x="45" y="155"/>
                          </a:lnTo>
                          <a:lnTo>
                            <a:pt x="40" y="155"/>
                          </a:lnTo>
                          <a:lnTo>
                            <a:pt x="35" y="156"/>
                          </a:lnTo>
                          <a:lnTo>
                            <a:pt x="30" y="159"/>
                          </a:lnTo>
                          <a:lnTo>
                            <a:pt x="30" y="159"/>
                          </a:lnTo>
                          <a:lnTo>
                            <a:pt x="25" y="162"/>
                          </a:lnTo>
                          <a:lnTo>
                            <a:pt x="20" y="163"/>
                          </a:lnTo>
                          <a:lnTo>
                            <a:pt x="18" y="165"/>
                          </a:lnTo>
                          <a:lnTo>
                            <a:pt x="16" y="169"/>
                          </a:lnTo>
                          <a:lnTo>
                            <a:pt x="16" y="169"/>
                          </a:lnTo>
                          <a:lnTo>
                            <a:pt x="15" y="173"/>
                          </a:lnTo>
                          <a:lnTo>
                            <a:pt x="13" y="176"/>
                          </a:lnTo>
                          <a:lnTo>
                            <a:pt x="10" y="181"/>
                          </a:lnTo>
                          <a:lnTo>
                            <a:pt x="10" y="183"/>
                          </a:lnTo>
                          <a:lnTo>
                            <a:pt x="10" y="183"/>
                          </a:lnTo>
                          <a:lnTo>
                            <a:pt x="10" y="186"/>
                          </a:lnTo>
                          <a:lnTo>
                            <a:pt x="9" y="189"/>
                          </a:lnTo>
                          <a:lnTo>
                            <a:pt x="6" y="191"/>
                          </a:lnTo>
                          <a:lnTo>
                            <a:pt x="3" y="192"/>
                          </a:lnTo>
                          <a:lnTo>
                            <a:pt x="3" y="192"/>
                          </a:lnTo>
                          <a:lnTo>
                            <a:pt x="2" y="195"/>
                          </a:lnTo>
                          <a:lnTo>
                            <a:pt x="2" y="198"/>
                          </a:lnTo>
                          <a:lnTo>
                            <a:pt x="2" y="200"/>
                          </a:lnTo>
                          <a:lnTo>
                            <a:pt x="2" y="203"/>
                          </a:lnTo>
                          <a:lnTo>
                            <a:pt x="2" y="203"/>
                          </a:lnTo>
                          <a:lnTo>
                            <a:pt x="0" y="206"/>
                          </a:lnTo>
                          <a:lnTo>
                            <a:pt x="0" y="209"/>
                          </a:lnTo>
                          <a:lnTo>
                            <a:pt x="6" y="216"/>
                          </a:lnTo>
                          <a:lnTo>
                            <a:pt x="6" y="216"/>
                          </a:lnTo>
                          <a:lnTo>
                            <a:pt x="10" y="223"/>
                          </a:lnTo>
                          <a:lnTo>
                            <a:pt x="12" y="227"/>
                          </a:lnTo>
                          <a:lnTo>
                            <a:pt x="12" y="230"/>
                          </a:lnTo>
                          <a:lnTo>
                            <a:pt x="12" y="230"/>
                          </a:lnTo>
                          <a:lnTo>
                            <a:pt x="12" y="233"/>
                          </a:lnTo>
                          <a:lnTo>
                            <a:pt x="15" y="235"/>
                          </a:lnTo>
                          <a:lnTo>
                            <a:pt x="18" y="236"/>
                          </a:lnTo>
                          <a:lnTo>
                            <a:pt x="20" y="236"/>
                          </a:lnTo>
                          <a:lnTo>
                            <a:pt x="20" y="236"/>
                          </a:lnTo>
                          <a:lnTo>
                            <a:pt x="22" y="236"/>
                          </a:lnTo>
                          <a:lnTo>
                            <a:pt x="22" y="237"/>
                          </a:lnTo>
                          <a:lnTo>
                            <a:pt x="23" y="240"/>
                          </a:lnTo>
                          <a:lnTo>
                            <a:pt x="25" y="245"/>
                          </a:lnTo>
                          <a:lnTo>
                            <a:pt x="26" y="245"/>
                          </a:lnTo>
                          <a:lnTo>
                            <a:pt x="29" y="246"/>
                          </a:lnTo>
                          <a:lnTo>
                            <a:pt x="29" y="246"/>
                          </a:lnTo>
                          <a:lnTo>
                            <a:pt x="39" y="246"/>
                          </a:lnTo>
                          <a:lnTo>
                            <a:pt x="43" y="245"/>
                          </a:lnTo>
                          <a:lnTo>
                            <a:pt x="46" y="243"/>
                          </a:lnTo>
                          <a:lnTo>
                            <a:pt x="46" y="243"/>
                          </a:lnTo>
                          <a:lnTo>
                            <a:pt x="47" y="240"/>
                          </a:lnTo>
                          <a:lnTo>
                            <a:pt x="50" y="239"/>
                          </a:lnTo>
                          <a:lnTo>
                            <a:pt x="52" y="239"/>
                          </a:lnTo>
                          <a:lnTo>
                            <a:pt x="53" y="242"/>
                          </a:lnTo>
                          <a:lnTo>
                            <a:pt x="53" y="242"/>
                          </a:lnTo>
                          <a:lnTo>
                            <a:pt x="53" y="255"/>
                          </a:lnTo>
                          <a:lnTo>
                            <a:pt x="55" y="260"/>
                          </a:lnTo>
                          <a:lnTo>
                            <a:pt x="55" y="263"/>
                          </a:lnTo>
                          <a:lnTo>
                            <a:pt x="57" y="263"/>
                          </a:lnTo>
                          <a:lnTo>
                            <a:pt x="57" y="263"/>
                          </a:lnTo>
                          <a:lnTo>
                            <a:pt x="62" y="262"/>
                          </a:lnTo>
                          <a:lnTo>
                            <a:pt x="67" y="262"/>
                          </a:lnTo>
                          <a:lnTo>
                            <a:pt x="77" y="263"/>
                          </a:lnTo>
                          <a:lnTo>
                            <a:pt x="77" y="263"/>
                          </a:lnTo>
                          <a:lnTo>
                            <a:pt x="82" y="263"/>
                          </a:lnTo>
                          <a:lnTo>
                            <a:pt x="86" y="263"/>
                          </a:lnTo>
                          <a:lnTo>
                            <a:pt x="89" y="262"/>
                          </a:lnTo>
                          <a:lnTo>
                            <a:pt x="92" y="260"/>
                          </a:lnTo>
                          <a:lnTo>
                            <a:pt x="92" y="260"/>
                          </a:lnTo>
                          <a:lnTo>
                            <a:pt x="94" y="257"/>
                          </a:lnTo>
                          <a:lnTo>
                            <a:pt x="97" y="256"/>
                          </a:lnTo>
                          <a:lnTo>
                            <a:pt x="106" y="253"/>
                          </a:lnTo>
                          <a:lnTo>
                            <a:pt x="106" y="253"/>
                          </a:lnTo>
                          <a:lnTo>
                            <a:pt x="114" y="247"/>
                          </a:lnTo>
                          <a:lnTo>
                            <a:pt x="120" y="245"/>
                          </a:lnTo>
                          <a:lnTo>
                            <a:pt x="124" y="245"/>
                          </a:lnTo>
                          <a:lnTo>
                            <a:pt x="124" y="245"/>
                          </a:lnTo>
                          <a:lnTo>
                            <a:pt x="134" y="243"/>
                          </a:lnTo>
                          <a:lnTo>
                            <a:pt x="138" y="243"/>
                          </a:lnTo>
                          <a:lnTo>
                            <a:pt x="140" y="243"/>
                          </a:lnTo>
                          <a:lnTo>
                            <a:pt x="140" y="245"/>
                          </a:lnTo>
                          <a:lnTo>
                            <a:pt x="140" y="245"/>
                          </a:lnTo>
                          <a:lnTo>
                            <a:pt x="138" y="250"/>
                          </a:lnTo>
                          <a:lnTo>
                            <a:pt x="138" y="259"/>
                          </a:lnTo>
                          <a:lnTo>
                            <a:pt x="140" y="269"/>
                          </a:lnTo>
                          <a:lnTo>
                            <a:pt x="141" y="273"/>
                          </a:lnTo>
                          <a:lnTo>
                            <a:pt x="144" y="276"/>
                          </a:lnTo>
                          <a:lnTo>
                            <a:pt x="144" y="276"/>
                          </a:lnTo>
                          <a:lnTo>
                            <a:pt x="150" y="282"/>
                          </a:lnTo>
                          <a:lnTo>
                            <a:pt x="154" y="286"/>
                          </a:lnTo>
                          <a:lnTo>
                            <a:pt x="158" y="287"/>
                          </a:lnTo>
                          <a:lnTo>
                            <a:pt x="164" y="287"/>
                          </a:lnTo>
                          <a:lnTo>
                            <a:pt x="164" y="287"/>
                          </a:lnTo>
                          <a:lnTo>
                            <a:pt x="167" y="287"/>
                          </a:lnTo>
                          <a:lnTo>
                            <a:pt x="170" y="289"/>
                          </a:lnTo>
                          <a:lnTo>
                            <a:pt x="171" y="290"/>
                          </a:lnTo>
                          <a:lnTo>
                            <a:pt x="175" y="290"/>
                          </a:lnTo>
                          <a:lnTo>
                            <a:pt x="175" y="290"/>
                          </a:lnTo>
                          <a:lnTo>
                            <a:pt x="177" y="290"/>
                          </a:lnTo>
                          <a:lnTo>
                            <a:pt x="178" y="293"/>
                          </a:lnTo>
                          <a:lnTo>
                            <a:pt x="180" y="294"/>
                          </a:lnTo>
                          <a:lnTo>
                            <a:pt x="181" y="296"/>
                          </a:lnTo>
                          <a:lnTo>
                            <a:pt x="181" y="296"/>
                          </a:lnTo>
                          <a:lnTo>
                            <a:pt x="190" y="297"/>
                          </a:lnTo>
                          <a:lnTo>
                            <a:pt x="194" y="299"/>
                          </a:lnTo>
                          <a:lnTo>
                            <a:pt x="195" y="301"/>
                          </a:lnTo>
                          <a:lnTo>
                            <a:pt x="195" y="301"/>
                          </a:lnTo>
                          <a:lnTo>
                            <a:pt x="195" y="303"/>
                          </a:lnTo>
                          <a:lnTo>
                            <a:pt x="197" y="304"/>
                          </a:lnTo>
                          <a:lnTo>
                            <a:pt x="202" y="304"/>
                          </a:lnTo>
                          <a:lnTo>
                            <a:pt x="208" y="304"/>
                          </a:lnTo>
                          <a:lnTo>
                            <a:pt x="212" y="306"/>
                          </a:lnTo>
                          <a:lnTo>
                            <a:pt x="212" y="306"/>
                          </a:lnTo>
                          <a:lnTo>
                            <a:pt x="217" y="310"/>
                          </a:lnTo>
                          <a:lnTo>
                            <a:pt x="218" y="313"/>
                          </a:lnTo>
                          <a:lnTo>
                            <a:pt x="218" y="317"/>
                          </a:lnTo>
                          <a:lnTo>
                            <a:pt x="218" y="317"/>
                          </a:lnTo>
                          <a:lnTo>
                            <a:pt x="220" y="320"/>
                          </a:lnTo>
                          <a:lnTo>
                            <a:pt x="221" y="324"/>
                          </a:lnTo>
                          <a:lnTo>
                            <a:pt x="222" y="327"/>
                          </a:lnTo>
                          <a:lnTo>
                            <a:pt x="222" y="328"/>
                          </a:lnTo>
                          <a:lnTo>
                            <a:pt x="221" y="328"/>
                          </a:lnTo>
                          <a:lnTo>
                            <a:pt x="221" y="328"/>
                          </a:lnTo>
                          <a:lnTo>
                            <a:pt x="220" y="331"/>
                          </a:lnTo>
                          <a:lnTo>
                            <a:pt x="220" y="334"/>
                          </a:lnTo>
                          <a:lnTo>
                            <a:pt x="221" y="338"/>
                          </a:lnTo>
                          <a:lnTo>
                            <a:pt x="222" y="343"/>
                          </a:lnTo>
                          <a:lnTo>
                            <a:pt x="222" y="343"/>
                          </a:lnTo>
                          <a:lnTo>
                            <a:pt x="224" y="346"/>
                          </a:lnTo>
                          <a:lnTo>
                            <a:pt x="228" y="348"/>
                          </a:lnTo>
                          <a:lnTo>
                            <a:pt x="234" y="350"/>
                          </a:lnTo>
                          <a:lnTo>
                            <a:pt x="241" y="350"/>
                          </a:lnTo>
                          <a:lnTo>
                            <a:pt x="241" y="350"/>
                          </a:lnTo>
                          <a:lnTo>
                            <a:pt x="247" y="350"/>
                          </a:lnTo>
                          <a:lnTo>
                            <a:pt x="251" y="351"/>
                          </a:lnTo>
                          <a:lnTo>
                            <a:pt x="252" y="354"/>
                          </a:lnTo>
                          <a:lnTo>
                            <a:pt x="254" y="358"/>
                          </a:lnTo>
                          <a:lnTo>
                            <a:pt x="254" y="358"/>
                          </a:lnTo>
                          <a:lnTo>
                            <a:pt x="255" y="363"/>
                          </a:lnTo>
                          <a:lnTo>
                            <a:pt x="258" y="367"/>
                          </a:lnTo>
                          <a:lnTo>
                            <a:pt x="261" y="370"/>
                          </a:lnTo>
                          <a:lnTo>
                            <a:pt x="264" y="374"/>
                          </a:lnTo>
                          <a:lnTo>
                            <a:pt x="264" y="374"/>
                          </a:lnTo>
                          <a:lnTo>
                            <a:pt x="264" y="380"/>
                          </a:lnTo>
                          <a:lnTo>
                            <a:pt x="262" y="385"/>
                          </a:lnTo>
                          <a:lnTo>
                            <a:pt x="261" y="390"/>
                          </a:lnTo>
                          <a:lnTo>
                            <a:pt x="261" y="395"/>
                          </a:lnTo>
                          <a:lnTo>
                            <a:pt x="261" y="395"/>
                          </a:lnTo>
                          <a:lnTo>
                            <a:pt x="261" y="398"/>
                          </a:lnTo>
                          <a:lnTo>
                            <a:pt x="259" y="401"/>
                          </a:lnTo>
                          <a:lnTo>
                            <a:pt x="257" y="405"/>
                          </a:lnTo>
                          <a:lnTo>
                            <a:pt x="257" y="405"/>
                          </a:lnTo>
                          <a:lnTo>
                            <a:pt x="259" y="411"/>
                          </a:lnTo>
                          <a:lnTo>
                            <a:pt x="258" y="412"/>
                          </a:lnTo>
                          <a:lnTo>
                            <a:pt x="257" y="414"/>
                          </a:lnTo>
                          <a:lnTo>
                            <a:pt x="257" y="414"/>
                          </a:lnTo>
                          <a:lnTo>
                            <a:pt x="257" y="415"/>
                          </a:lnTo>
                          <a:lnTo>
                            <a:pt x="257" y="417"/>
                          </a:lnTo>
                          <a:lnTo>
                            <a:pt x="258" y="421"/>
                          </a:lnTo>
                          <a:lnTo>
                            <a:pt x="259" y="427"/>
                          </a:lnTo>
                          <a:lnTo>
                            <a:pt x="261" y="430"/>
                          </a:lnTo>
                          <a:lnTo>
                            <a:pt x="259" y="434"/>
                          </a:lnTo>
                          <a:lnTo>
                            <a:pt x="259" y="434"/>
                          </a:lnTo>
                          <a:lnTo>
                            <a:pt x="258" y="441"/>
                          </a:lnTo>
                          <a:lnTo>
                            <a:pt x="259" y="444"/>
                          </a:lnTo>
                          <a:lnTo>
                            <a:pt x="262" y="447"/>
                          </a:lnTo>
                          <a:lnTo>
                            <a:pt x="268" y="447"/>
                          </a:lnTo>
                          <a:lnTo>
                            <a:pt x="268" y="447"/>
                          </a:lnTo>
                          <a:lnTo>
                            <a:pt x="274" y="448"/>
                          </a:lnTo>
                          <a:lnTo>
                            <a:pt x="278" y="449"/>
                          </a:lnTo>
                          <a:lnTo>
                            <a:pt x="279" y="449"/>
                          </a:lnTo>
                          <a:lnTo>
                            <a:pt x="282" y="448"/>
                          </a:lnTo>
                          <a:lnTo>
                            <a:pt x="282" y="448"/>
                          </a:lnTo>
                          <a:lnTo>
                            <a:pt x="284" y="448"/>
                          </a:lnTo>
                          <a:lnTo>
                            <a:pt x="285" y="449"/>
                          </a:lnTo>
                          <a:lnTo>
                            <a:pt x="288" y="452"/>
                          </a:lnTo>
                          <a:lnTo>
                            <a:pt x="291" y="457"/>
                          </a:lnTo>
                          <a:lnTo>
                            <a:pt x="294" y="462"/>
                          </a:lnTo>
                          <a:lnTo>
                            <a:pt x="294" y="462"/>
                          </a:lnTo>
                          <a:lnTo>
                            <a:pt x="296" y="472"/>
                          </a:lnTo>
                          <a:lnTo>
                            <a:pt x="299" y="478"/>
                          </a:lnTo>
                          <a:lnTo>
                            <a:pt x="301" y="479"/>
                          </a:lnTo>
                          <a:lnTo>
                            <a:pt x="301" y="479"/>
                          </a:lnTo>
                          <a:lnTo>
                            <a:pt x="306" y="478"/>
                          </a:lnTo>
                          <a:lnTo>
                            <a:pt x="311" y="476"/>
                          </a:lnTo>
                          <a:lnTo>
                            <a:pt x="315" y="476"/>
                          </a:lnTo>
                          <a:lnTo>
                            <a:pt x="315" y="476"/>
                          </a:lnTo>
                          <a:lnTo>
                            <a:pt x="316" y="478"/>
                          </a:lnTo>
                          <a:lnTo>
                            <a:pt x="316" y="481"/>
                          </a:lnTo>
                          <a:lnTo>
                            <a:pt x="315" y="489"/>
                          </a:lnTo>
                          <a:lnTo>
                            <a:pt x="313" y="498"/>
                          </a:lnTo>
                          <a:lnTo>
                            <a:pt x="312" y="505"/>
                          </a:lnTo>
                          <a:lnTo>
                            <a:pt x="312" y="505"/>
                          </a:lnTo>
                          <a:lnTo>
                            <a:pt x="319" y="505"/>
                          </a:lnTo>
                          <a:lnTo>
                            <a:pt x="323" y="506"/>
                          </a:lnTo>
                          <a:lnTo>
                            <a:pt x="323" y="506"/>
                          </a:lnTo>
                          <a:lnTo>
                            <a:pt x="325" y="511"/>
                          </a:lnTo>
                          <a:lnTo>
                            <a:pt x="326" y="518"/>
                          </a:lnTo>
                          <a:lnTo>
                            <a:pt x="326" y="526"/>
                          </a:lnTo>
                          <a:lnTo>
                            <a:pt x="326" y="531"/>
                          </a:lnTo>
                          <a:lnTo>
                            <a:pt x="326" y="531"/>
                          </a:lnTo>
                          <a:lnTo>
                            <a:pt x="323" y="533"/>
                          </a:lnTo>
                          <a:lnTo>
                            <a:pt x="318" y="536"/>
                          </a:lnTo>
                          <a:lnTo>
                            <a:pt x="306" y="542"/>
                          </a:lnTo>
                          <a:lnTo>
                            <a:pt x="306" y="542"/>
                          </a:lnTo>
                          <a:lnTo>
                            <a:pt x="301" y="546"/>
                          </a:lnTo>
                          <a:lnTo>
                            <a:pt x="294" y="553"/>
                          </a:lnTo>
                          <a:lnTo>
                            <a:pt x="285" y="562"/>
                          </a:lnTo>
                          <a:lnTo>
                            <a:pt x="279" y="570"/>
                          </a:lnTo>
                          <a:lnTo>
                            <a:pt x="279" y="570"/>
                          </a:lnTo>
                          <a:lnTo>
                            <a:pt x="272" y="580"/>
                          </a:lnTo>
                          <a:lnTo>
                            <a:pt x="265" y="587"/>
                          </a:lnTo>
                          <a:lnTo>
                            <a:pt x="265" y="587"/>
                          </a:lnTo>
                          <a:lnTo>
                            <a:pt x="269" y="587"/>
                          </a:lnTo>
                          <a:lnTo>
                            <a:pt x="269" y="587"/>
                          </a:lnTo>
                          <a:lnTo>
                            <a:pt x="272" y="586"/>
                          </a:lnTo>
                          <a:lnTo>
                            <a:pt x="275" y="587"/>
                          </a:lnTo>
                          <a:lnTo>
                            <a:pt x="279" y="589"/>
                          </a:lnTo>
                          <a:lnTo>
                            <a:pt x="284" y="592"/>
                          </a:lnTo>
                          <a:lnTo>
                            <a:pt x="284" y="592"/>
                          </a:lnTo>
                          <a:lnTo>
                            <a:pt x="286" y="597"/>
                          </a:lnTo>
                          <a:lnTo>
                            <a:pt x="288" y="600"/>
                          </a:lnTo>
                          <a:lnTo>
                            <a:pt x="289" y="603"/>
                          </a:lnTo>
                          <a:lnTo>
                            <a:pt x="291" y="603"/>
                          </a:lnTo>
                          <a:lnTo>
                            <a:pt x="291" y="603"/>
                          </a:lnTo>
                          <a:lnTo>
                            <a:pt x="292" y="602"/>
                          </a:lnTo>
                          <a:lnTo>
                            <a:pt x="294" y="600"/>
                          </a:lnTo>
                          <a:lnTo>
                            <a:pt x="296" y="599"/>
                          </a:lnTo>
                          <a:lnTo>
                            <a:pt x="299" y="602"/>
                          </a:lnTo>
                          <a:lnTo>
                            <a:pt x="299" y="602"/>
                          </a:lnTo>
                          <a:lnTo>
                            <a:pt x="303" y="606"/>
                          </a:lnTo>
                          <a:lnTo>
                            <a:pt x="309" y="609"/>
                          </a:lnTo>
                          <a:lnTo>
                            <a:pt x="318" y="614"/>
                          </a:lnTo>
                          <a:lnTo>
                            <a:pt x="318" y="614"/>
                          </a:lnTo>
                          <a:lnTo>
                            <a:pt x="323" y="619"/>
                          </a:lnTo>
                          <a:lnTo>
                            <a:pt x="326" y="623"/>
                          </a:lnTo>
                          <a:lnTo>
                            <a:pt x="328" y="627"/>
                          </a:lnTo>
                          <a:lnTo>
                            <a:pt x="328" y="627"/>
                          </a:lnTo>
                          <a:lnTo>
                            <a:pt x="328" y="639"/>
                          </a:lnTo>
                          <a:lnTo>
                            <a:pt x="328" y="644"/>
                          </a:lnTo>
                          <a:lnTo>
                            <a:pt x="331" y="651"/>
                          </a:lnTo>
                          <a:lnTo>
                            <a:pt x="331" y="651"/>
                          </a:lnTo>
                          <a:lnTo>
                            <a:pt x="333" y="647"/>
                          </a:lnTo>
                          <a:lnTo>
                            <a:pt x="338" y="644"/>
                          </a:lnTo>
                          <a:lnTo>
                            <a:pt x="338" y="6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62" name="Chile">
                      <a:extLst>
                        <a:ext uri="{FF2B5EF4-FFF2-40B4-BE49-F238E27FC236}">
                          <a16:creationId xmlns:a16="http://schemas.microsoft.com/office/drawing/2014/main" id="{530B044B-B9ED-B67D-2EEB-6DD2652AE873}"/>
                        </a:ext>
                      </a:extLst>
                    </p:cNvPr>
                    <p:cNvSpPr>
                      <a:spLocks/>
                    </p:cNvSpPr>
                    <p:nvPr/>
                  </p:nvSpPr>
                  <p:spPr bwMode="auto">
                    <a:xfrm>
                      <a:off x="2510662" y="4737397"/>
                      <a:ext cx="205691" cy="1066925"/>
                    </a:xfrm>
                    <a:custGeom>
                      <a:avLst/>
                      <a:gdLst/>
                      <a:ahLst/>
                      <a:cxnLst>
                        <a:cxn ang="0">
                          <a:pos x="52" y="613"/>
                        </a:cxn>
                        <a:cxn ang="0">
                          <a:pos x="38" y="579"/>
                        </a:cxn>
                        <a:cxn ang="0">
                          <a:pos x="49" y="553"/>
                        </a:cxn>
                        <a:cxn ang="0">
                          <a:pos x="62" y="529"/>
                        </a:cxn>
                        <a:cxn ang="0">
                          <a:pos x="62" y="493"/>
                        </a:cxn>
                        <a:cxn ang="0">
                          <a:pos x="59" y="479"/>
                        </a:cxn>
                        <a:cxn ang="0">
                          <a:pos x="56" y="448"/>
                        </a:cxn>
                        <a:cxn ang="0">
                          <a:pos x="58" y="409"/>
                        </a:cxn>
                        <a:cxn ang="0">
                          <a:pos x="71" y="375"/>
                        </a:cxn>
                        <a:cxn ang="0">
                          <a:pos x="76" y="330"/>
                        </a:cxn>
                        <a:cxn ang="0">
                          <a:pos x="88" y="294"/>
                        </a:cxn>
                        <a:cxn ang="0">
                          <a:pos x="82" y="246"/>
                        </a:cxn>
                        <a:cxn ang="0">
                          <a:pos x="91" y="205"/>
                        </a:cxn>
                        <a:cxn ang="0">
                          <a:pos x="106" y="168"/>
                        </a:cxn>
                        <a:cxn ang="0">
                          <a:pos x="118" y="146"/>
                        </a:cxn>
                        <a:cxn ang="0">
                          <a:pos x="133" y="106"/>
                        </a:cxn>
                        <a:cxn ang="0">
                          <a:pos x="119" y="61"/>
                        </a:cxn>
                        <a:cxn ang="0">
                          <a:pos x="116" y="31"/>
                        </a:cxn>
                        <a:cxn ang="0">
                          <a:pos x="98" y="0"/>
                        </a:cxn>
                        <a:cxn ang="0">
                          <a:pos x="89" y="48"/>
                        </a:cxn>
                        <a:cxn ang="0">
                          <a:pos x="82" y="126"/>
                        </a:cxn>
                        <a:cxn ang="0">
                          <a:pos x="64" y="195"/>
                        </a:cxn>
                        <a:cxn ang="0">
                          <a:pos x="64" y="264"/>
                        </a:cxn>
                        <a:cxn ang="0">
                          <a:pos x="42" y="330"/>
                        </a:cxn>
                        <a:cxn ang="0">
                          <a:pos x="35" y="375"/>
                        </a:cxn>
                        <a:cxn ang="0">
                          <a:pos x="29" y="428"/>
                        </a:cxn>
                        <a:cxn ang="0">
                          <a:pos x="31" y="459"/>
                        </a:cxn>
                        <a:cxn ang="0">
                          <a:pos x="44" y="431"/>
                        </a:cxn>
                        <a:cxn ang="0">
                          <a:pos x="41" y="459"/>
                        </a:cxn>
                        <a:cxn ang="0">
                          <a:pos x="38" y="486"/>
                        </a:cxn>
                        <a:cxn ang="0">
                          <a:pos x="29" y="508"/>
                        </a:cxn>
                        <a:cxn ang="0">
                          <a:pos x="29" y="496"/>
                        </a:cxn>
                        <a:cxn ang="0">
                          <a:pos x="22" y="503"/>
                        </a:cxn>
                        <a:cxn ang="0">
                          <a:pos x="10" y="520"/>
                        </a:cxn>
                        <a:cxn ang="0">
                          <a:pos x="11" y="530"/>
                        </a:cxn>
                        <a:cxn ang="0">
                          <a:pos x="17" y="550"/>
                        </a:cxn>
                        <a:cxn ang="0">
                          <a:pos x="24" y="553"/>
                        </a:cxn>
                        <a:cxn ang="0">
                          <a:pos x="4" y="570"/>
                        </a:cxn>
                        <a:cxn ang="0">
                          <a:pos x="15" y="573"/>
                        </a:cxn>
                        <a:cxn ang="0">
                          <a:pos x="12" y="596"/>
                        </a:cxn>
                        <a:cxn ang="0">
                          <a:pos x="24" y="587"/>
                        </a:cxn>
                        <a:cxn ang="0">
                          <a:pos x="11" y="614"/>
                        </a:cxn>
                        <a:cxn ang="0">
                          <a:pos x="21" y="624"/>
                        </a:cxn>
                        <a:cxn ang="0">
                          <a:pos x="29" y="636"/>
                        </a:cxn>
                        <a:cxn ang="0">
                          <a:pos x="47" y="640"/>
                        </a:cxn>
                        <a:cxn ang="0">
                          <a:pos x="39" y="650"/>
                        </a:cxn>
                        <a:cxn ang="0">
                          <a:pos x="49" y="657"/>
                        </a:cxn>
                        <a:cxn ang="0">
                          <a:pos x="38" y="668"/>
                        </a:cxn>
                        <a:cxn ang="0">
                          <a:pos x="68" y="663"/>
                        </a:cxn>
                        <a:cxn ang="0">
                          <a:pos x="31" y="671"/>
                        </a:cxn>
                        <a:cxn ang="0">
                          <a:pos x="56" y="690"/>
                        </a:cxn>
                        <a:cxn ang="0">
                          <a:pos x="74" y="668"/>
                        </a:cxn>
                        <a:cxn ang="0">
                          <a:pos x="79" y="664"/>
                        </a:cxn>
                        <a:cxn ang="0">
                          <a:pos x="91" y="675"/>
                        </a:cxn>
                        <a:cxn ang="0">
                          <a:pos x="82" y="675"/>
                        </a:cxn>
                        <a:cxn ang="0">
                          <a:pos x="66" y="690"/>
                        </a:cxn>
                        <a:cxn ang="0">
                          <a:pos x="72" y="700"/>
                        </a:cxn>
                        <a:cxn ang="0">
                          <a:pos x="86" y="701"/>
                        </a:cxn>
                        <a:cxn ang="0">
                          <a:pos x="105" y="710"/>
                        </a:cxn>
                        <a:cxn ang="0">
                          <a:pos x="125" y="711"/>
                        </a:cxn>
                        <a:cxn ang="0">
                          <a:pos x="111" y="684"/>
                        </a:cxn>
                        <a:cxn ang="0">
                          <a:pos x="91" y="640"/>
                        </a:cxn>
                      </a:cxnLst>
                      <a:rect l="0" t="0" r="r" b="b"/>
                      <a:pathLst>
                        <a:path w="139" h="721">
                          <a:moveTo>
                            <a:pt x="62" y="641"/>
                          </a:moveTo>
                          <a:lnTo>
                            <a:pt x="62" y="641"/>
                          </a:lnTo>
                          <a:lnTo>
                            <a:pt x="59" y="640"/>
                          </a:lnTo>
                          <a:lnTo>
                            <a:pt x="58" y="637"/>
                          </a:lnTo>
                          <a:lnTo>
                            <a:pt x="56" y="636"/>
                          </a:lnTo>
                          <a:lnTo>
                            <a:pt x="54" y="634"/>
                          </a:lnTo>
                          <a:lnTo>
                            <a:pt x="54" y="634"/>
                          </a:lnTo>
                          <a:lnTo>
                            <a:pt x="52" y="631"/>
                          </a:lnTo>
                          <a:lnTo>
                            <a:pt x="52" y="627"/>
                          </a:lnTo>
                          <a:lnTo>
                            <a:pt x="52" y="621"/>
                          </a:lnTo>
                          <a:lnTo>
                            <a:pt x="54" y="616"/>
                          </a:lnTo>
                          <a:lnTo>
                            <a:pt x="54" y="616"/>
                          </a:lnTo>
                          <a:lnTo>
                            <a:pt x="54" y="614"/>
                          </a:lnTo>
                          <a:lnTo>
                            <a:pt x="52" y="613"/>
                          </a:lnTo>
                          <a:lnTo>
                            <a:pt x="48" y="611"/>
                          </a:lnTo>
                          <a:lnTo>
                            <a:pt x="42" y="611"/>
                          </a:lnTo>
                          <a:lnTo>
                            <a:pt x="38" y="611"/>
                          </a:lnTo>
                          <a:lnTo>
                            <a:pt x="38" y="611"/>
                          </a:lnTo>
                          <a:lnTo>
                            <a:pt x="37" y="609"/>
                          </a:lnTo>
                          <a:lnTo>
                            <a:pt x="37" y="607"/>
                          </a:lnTo>
                          <a:lnTo>
                            <a:pt x="37" y="604"/>
                          </a:lnTo>
                          <a:lnTo>
                            <a:pt x="35" y="600"/>
                          </a:lnTo>
                          <a:lnTo>
                            <a:pt x="35" y="600"/>
                          </a:lnTo>
                          <a:lnTo>
                            <a:pt x="34" y="596"/>
                          </a:lnTo>
                          <a:lnTo>
                            <a:pt x="34" y="593"/>
                          </a:lnTo>
                          <a:lnTo>
                            <a:pt x="35" y="586"/>
                          </a:lnTo>
                          <a:lnTo>
                            <a:pt x="35" y="586"/>
                          </a:lnTo>
                          <a:lnTo>
                            <a:pt x="38" y="579"/>
                          </a:lnTo>
                          <a:lnTo>
                            <a:pt x="41" y="576"/>
                          </a:lnTo>
                          <a:lnTo>
                            <a:pt x="44" y="574"/>
                          </a:lnTo>
                          <a:lnTo>
                            <a:pt x="44" y="574"/>
                          </a:lnTo>
                          <a:lnTo>
                            <a:pt x="45" y="574"/>
                          </a:lnTo>
                          <a:lnTo>
                            <a:pt x="47" y="573"/>
                          </a:lnTo>
                          <a:lnTo>
                            <a:pt x="47" y="570"/>
                          </a:lnTo>
                          <a:lnTo>
                            <a:pt x="48" y="567"/>
                          </a:lnTo>
                          <a:lnTo>
                            <a:pt x="51" y="563"/>
                          </a:lnTo>
                          <a:lnTo>
                            <a:pt x="51" y="563"/>
                          </a:lnTo>
                          <a:lnTo>
                            <a:pt x="52" y="562"/>
                          </a:lnTo>
                          <a:lnTo>
                            <a:pt x="52" y="560"/>
                          </a:lnTo>
                          <a:lnTo>
                            <a:pt x="51" y="557"/>
                          </a:lnTo>
                          <a:lnTo>
                            <a:pt x="49" y="555"/>
                          </a:lnTo>
                          <a:lnTo>
                            <a:pt x="49" y="553"/>
                          </a:lnTo>
                          <a:lnTo>
                            <a:pt x="49" y="552"/>
                          </a:lnTo>
                          <a:lnTo>
                            <a:pt x="49" y="552"/>
                          </a:lnTo>
                          <a:lnTo>
                            <a:pt x="52" y="549"/>
                          </a:lnTo>
                          <a:lnTo>
                            <a:pt x="52" y="545"/>
                          </a:lnTo>
                          <a:lnTo>
                            <a:pt x="54" y="542"/>
                          </a:lnTo>
                          <a:lnTo>
                            <a:pt x="56" y="540"/>
                          </a:lnTo>
                          <a:lnTo>
                            <a:pt x="56" y="540"/>
                          </a:lnTo>
                          <a:lnTo>
                            <a:pt x="59" y="540"/>
                          </a:lnTo>
                          <a:lnTo>
                            <a:pt x="59" y="539"/>
                          </a:lnTo>
                          <a:lnTo>
                            <a:pt x="59" y="535"/>
                          </a:lnTo>
                          <a:lnTo>
                            <a:pt x="59" y="532"/>
                          </a:lnTo>
                          <a:lnTo>
                            <a:pt x="61" y="530"/>
                          </a:lnTo>
                          <a:lnTo>
                            <a:pt x="62" y="529"/>
                          </a:lnTo>
                          <a:lnTo>
                            <a:pt x="62" y="529"/>
                          </a:lnTo>
                          <a:lnTo>
                            <a:pt x="64" y="528"/>
                          </a:lnTo>
                          <a:lnTo>
                            <a:pt x="64" y="525"/>
                          </a:lnTo>
                          <a:lnTo>
                            <a:pt x="62" y="522"/>
                          </a:lnTo>
                          <a:lnTo>
                            <a:pt x="62" y="518"/>
                          </a:lnTo>
                          <a:lnTo>
                            <a:pt x="62" y="518"/>
                          </a:lnTo>
                          <a:lnTo>
                            <a:pt x="62" y="513"/>
                          </a:lnTo>
                          <a:lnTo>
                            <a:pt x="61" y="509"/>
                          </a:lnTo>
                          <a:lnTo>
                            <a:pt x="62" y="506"/>
                          </a:lnTo>
                          <a:lnTo>
                            <a:pt x="65" y="505"/>
                          </a:lnTo>
                          <a:lnTo>
                            <a:pt x="65" y="505"/>
                          </a:lnTo>
                          <a:lnTo>
                            <a:pt x="68" y="502"/>
                          </a:lnTo>
                          <a:lnTo>
                            <a:pt x="68" y="499"/>
                          </a:lnTo>
                          <a:lnTo>
                            <a:pt x="65" y="496"/>
                          </a:lnTo>
                          <a:lnTo>
                            <a:pt x="62" y="493"/>
                          </a:lnTo>
                          <a:lnTo>
                            <a:pt x="62" y="493"/>
                          </a:lnTo>
                          <a:lnTo>
                            <a:pt x="61" y="492"/>
                          </a:lnTo>
                          <a:lnTo>
                            <a:pt x="62" y="491"/>
                          </a:lnTo>
                          <a:lnTo>
                            <a:pt x="68" y="491"/>
                          </a:lnTo>
                          <a:lnTo>
                            <a:pt x="68" y="491"/>
                          </a:lnTo>
                          <a:lnTo>
                            <a:pt x="69" y="491"/>
                          </a:lnTo>
                          <a:lnTo>
                            <a:pt x="71" y="489"/>
                          </a:lnTo>
                          <a:lnTo>
                            <a:pt x="71" y="486"/>
                          </a:lnTo>
                          <a:lnTo>
                            <a:pt x="69" y="483"/>
                          </a:lnTo>
                          <a:lnTo>
                            <a:pt x="66" y="483"/>
                          </a:lnTo>
                          <a:lnTo>
                            <a:pt x="66" y="483"/>
                          </a:lnTo>
                          <a:lnTo>
                            <a:pt x="62" y="483"/>
                          </a:lnTo>
                          <a:lnTo>
                            <a:pt x="59" y="482"/>
                          </a:lnTo>
                          <a:lnTo>
                            <a:pt x="59" y="479"/>
                          </a:lnTo>
                          <a:lnTo>
                            <a:pt x="61" y="475"/>
                          </a:lnTo>
                          <a:lnTo>
                            <a:pt x="61" y="475"/>
                          </a:lnTo>
                          <a:lnTo>
                            <a:pt x="62" y="473"/>
                          </a:lnTo>
                          <a:lnTo>
                            <a:pt x="62" y="472"/>
                          </a:lnTo>
                          <a:lnTo>
                            <a:pt x="61" y="469"/>
                          </a:lnTo>
                          <a:lnTo>
                            <a:pt x="59" y="468"/>
                          </a:lnTo>
                          <a:lnTo>
                            <a:pt x="58" y="465"/>
                          </a:lnTo>
                          <a:lnTo>
                            <a:pt x="58" y="465"/>
                          </a:lnTo>
                          <a:lnTo>
                            <a:pt x="59" y="461"/>
                          </a:lnTo>
                          <a:lnTo>
                            <a:pt x="59" y="458"/>
                          </a:lnTo>
                          <a:lnTo>
                            <a:pt x="56" y="456"/>
                          </a:lnTo>
                          <a:lnTo>
                            <a:pt x="56" y="456"/>
                          </a:lnTo>
                          <a:lnTo>
                            <a:pt x="56" y="454"/>
                          </a:lnTo>
                          <a:lnTo>
                            <a:pt x="56" y="448"/>
                          </a:lnTo>
                          <a:lnTo>
                            <a:pt x="58" y="442"/>
                          </a:lnTo>
                          <a:lnTo>
                            <a:pt x="59" y="439"/>
                          </a:lnTo>
                          <a:lnTo>
                            <a:pt x="59" y="439"/>
                          </a:lnTo>
                          <a:lnTo>
                            <a:pt x="61" y="439"/>
                          </a:lnTo>
                          <a:lnTo>
                            <a:pt x="61" y="436"/>
                          </a:lnTo>
                          <a:lnTo>
                            <a:pt x="61" y="432"/>
                          </a:lnTo>
                          <a:lnTo>
                            <a:pt x="61" y="422"/>
                          </a:lnTo>
                          <a:lnTo>
                            <a:pt x="61" y="422"/>
                          </a:lnTo>
                          <a:lnTo>
                            <a:pt x="59" y="419"/>
                          </a:lnTo>
                          <a:lnTo>
                            <a:pt x="59" y="417"/>
                          </a:lnTo>
                          <a:lnTo>
                            <a:pt x="58" y="414"/>
                          </a:lnTo>
                          <a:lnTo>
                            <a:pt x="56" y="411"/>
                          </a:lnTo>
                          <a:lnTo>
                            <a:pt x="56" y="411"/>
                          </a:lnTo>
                          <a:lnTo>
                            <a:pt x="58" y="409"/>
                          </a:lnTo>
                          <a:lnTo>
                            <a:pt x="59" y="407"/>
                          </a:lnTo>
                          <a:lnTo>
                            <a:pt x="61" y="404"/>
                          </a:lnTo>
                          <a:lnTo>
                            <a:pt x="62" y="399"/>
                          </a:lnTo>
                          <a:lnTo>
                            <a:pt x="62" y="399"/>
                          </a:lnTo>
                          <a:lnTo>
                            <a:pt x="62" y="392"/>
                          </a:lnTo>
                          <a:lnTo>
                            <a:pt x="64" y="391"/>
                          </a:lnTo>
                          <a:lnTo>
                            <a:pt x="66" y="390"/>
                          </a:lnTo>
                          <a:lnTo>
                            <a:pt x="66" y="390"/>
                          </a:lnTo>
                          <a:lnTo>
                            <a:pt x="66" y="388"/>
                          </a:lnTo>
                          <a:lnTo>
                            <a:pt x="68" y="385"/>
                          </a:lnTo>
                          <a:lnTo>
                            <a:pt x="66" y="378"/>
                          </a:lnTo>
                          <a:lnTo>
                            <a:pt x="66" y="378"/>
                          </a:lnTo>
                          <a:lnTo>
                            <a:pt x="68" y="377"/>
                          </a:lnTo>
                          <a:lnTo>
                            <a:pt x="71" y="375"/>
                          </a:lnTo>
                          <a:lnTo>
                            <a:pt x="74" y="375"/>
                          </a:lnTo>
                          <a:lnTo>
                            <a:pt x="75" y="374"/>
                          </a:lnTo>
                          <a:lnTo>
                            <a:pt x="76" y="371"/>
                          </a:lnTo>
                          <a:lnTo>
                            <a:pt x="76" y="371"/>
                          </a:lnTo>
                          <a:lnTo>
                            <a:pt x="75" y="368"/>
                          </a:lnTo>
                          <a:lnTo>
                            <a:pt x="74" y="367"/>
                          </a:lnTo>
                          <a:lnTo>
                            <a:pt x="72" y="365"/>
                          </a:lnTo>
                          <a:lnTo>
                            <a:pt x="72" y="363"/>
                          </a:lnTo>
                          <a:lnTo>
                            <a:pt x="72" y="363"/>
                          </a:lnTo>
                          <a:lnTo>
                            <a:pt x="72" y="354"/>
                          </a:lnTo>
                          <a:lnTo>
                            <a:pt x="72" y="341"/>
                          </a:lnTo>
                          <a:lnTo>
                            <a:pt x="72" y="341"/>
                          </a:lnTo>
                          <a:lnTo>
                            <a:pt x="74" y="334"/>
                          </a:lnTo>
                          <a:lnTo>
                            <a:pt x="76" y="330"/>
                          </a:lnTo>
                          <a:lnTo>
                            <a:pt x="84" y="326"/>
                          </a:lnTo>
                          <a:lnTo>
                            <a:pt x="84" y="326"/>
                          </a:lnTo>
                          <a:lnTo>
                            <a:pt x="85" y="324"/>
                          </a:lnTo>
                          <a:lnTo>
                            <a:pt x="85" y="321"/>
                          </a:lnTo>
                          <a:lnTo>
                            <a:pt x="84" y="316"/>
                          </a:lnTo>
                          <a:lnTo>
                            <a:pt x="82" y="308"/>
                          </a:lnTo>
                          <a:lnTo>
                            <a:pt x="82" y="307"/>
                          </a:lnTo>
                          <a:lnTo>
                            <a:pt x="84" y="306"/>
                          </a:lnTo>
                          <a:lnTo>
                            <a:pt x="84" y="306"/>
                          </a:lnTo>
                          <a:lnTo>
                            <a:pt x="86" y="303"/>
                          </a:lnTo>
                          <a:lnTo>
                            <a:pt x="86" y="300"/>
                          </a:lnTo>
                          <a:lnTo>
                            <a:pt x="86" y="296"/>
                          </a:lnTo>
                          <a:lnTo>
                            <a:pt x="88" y="294"/>
                          </a:lnTo>
                          <a:lnTo>
                            <a:pt x="88" y="294"/>
                          </a:lnTo>
                          <a:lnTo>
                            <a:pt x="91" y="291"/>
                          </a:lnTo>
                          <a:lnTo>
                            <a:pt x="91" y="289"/>
                          </a:lnTo>
                          <a:lnTo>
                            <a:pt x="93" y="280"/>
                          </a:lnTo>
                          <a:lnTo>
                            <a:pt x="93" y="280"/>
                          </a:lnTo>
                          <a:lnTo>
                            <a:pt x="93" y="276"/>
                          </a:lnTo>
                          <a:lnTo>
                            <a:pt x="92" y="273"/>
                          </a:lnTo>
                          <a:lnTo>
                            <a:pt x="89" y="270"/>
                          </a:lnTo>
                          <a:lnTo>
                            <a:pt x="89" y="266"/>
                          </a:lnTo>
                          <a:lnTo>
                            <a:pt x="89" y="266"/>
                          </a:lnTo>
                          <a:lnTo>
                            <a:pt x="88" y="259"/>
                          </a:lnTo>
                          <a:lnTo>
                            <a:pt x="86" y="254"/>
                          </a:lnTo>
                          <a:lnTo>
                            <a:pt x="84" y="250"/>
                          </a:lnTo>
                          <a:lnTo>
                            <a:pt x="84" y="250"/>
                          </a:lnTo>
                          <a:lnTo>
                            <a:pt x="82" y="246"/>
                          </a:lnTo>
                          <a:lnTo>
                            <a:pt x="81" y="240"/>
                          </a:lnTo>
                          <a:lnTo>
                            <a:pt x="82" y="234"/>
                          </a:lnTo>
                          <a:lnTo>
                            <a:pt x="84" y="233"/>
                          </a:lnTo>
                          <a:lnTo>
                            <a:pt x="84" y="233"/>
                          </a:lnTo>
                          <a:lnTo>
                            <a:pt x="85" y="232"/>
                          </a:lnTo>
                          <a:lnTo>
                            <a:pt x="86" y="227"/>
                          </a:lnTo>
                          <a:lnTo>
                            <a:pt x="88" y="223"/>
                          </a:lnTo>
                          <a:lnTo>
                            <a:pt x="89" y="222"/>
                          </a:lnTo>
                          <a:lnTo>
                            <a:pt x="91" y="220"/>
                          </a:lnTo>
                          <a:lnTo>
                            <a:pt x="91" y="220"/>
                          </a:lnTo>
                          <a:lnTo>
                            <a:pt x="92" y="220"/>
                          </a:lnTo>
                          <a:lnTo>
                            <a:pt x="93" y="219"/>
                          </a:lnTo>
                          <a:lnTo>
                            <a:pt x="93" y="215"/>
                          </a:lnTo>
                          <a:lnTo>
                            <a:pt x="91" y="205"/>
                          </a:lnTo>
                          <a:lnTo>
                            <a:pt x="91" y="205"/>
                          </a:lnTo>
                          <a:lnTo>
                            <a:pt x="91" y="200"/>
                          </a:lnTo>
                          <a:lnTo>
                            <a:pt x="92" y="199"/>
                          </a:lnTo>
                          <a:lnTo>
                            <a:pt x="93" y="197"/>
                          </a:lnTo>
                          <a:lnTo>
                            <a:pt x="95" y="196"/>
                          </a:lnTo>
                          <a:lnTo>
                            <a:pt x="95" y="196"/>
                          </a:lnTo>
                          <a:lnTo>
                            <a:pt x="95" y="192"/>
                          </a:lnTo>
                          <a:lnTo>
                            <a:pt x="96" y="188"/>
                          </a:lnTo>
                          <a:lnTo>
                            <a:pt x="99" y="183"/>
                          </a:lnTo>
                          <a:lnTo>
                            <a:pt x="102" y="180"/>
                          </a:lnTo>
                          <a:lnTo>
                            <a:pt x="102" y="180"/>
                          </a:lnTo>
                          <a:lnTo>
                            <a:pt x="105" y="179"/>
                          </a:lnTo>
                          <a:lnTo>
                            <a:pt x="106" y="175"/>
                          </a:lnTo>
                          <a:lnTo>
                            <a:pt x="106" y="168"/>
                          </a:lnTo>
                          <a:lnTo>
                            <a:pt x="106" y="168"/>
                          </a:lnTo>
                          <a:lnTo>
                            <a:pt x="108" y="165"/>
                          </a:lnTo>
                          <a:lnTo>
                            <a:pt x="111" y="163"/>
                          </a:lnTo>
                          <a:lnTo>
                            <a:pt x="116" y="159"/>
                          </a:lnTo>
                          <a:lnTo>
                            <a:pt x="116" y="159"/>
                          </a:lnTo>
                          <a:lnTo>
                            <a:pt x="118" y="159"/>
                          </a:lnTo>
                          <a:lnTo>
                            <a:pt x="118" y="158"/>
                          </a:lnTo>
                          <a:lnTo>
                            <a:pt x="115" y="155"/>
                          </a:lnTo>
                          <a:lnTo>
                            <a:pt x="115" y="152"/>
                          </a:lnTo>
                          <a:lnTo>
                            <a:pt x="115" y="151"/>
                          </a:lnTo>
                          <a:lnTo>
                            <a:pt x="116" y="149"/>
                          </a:lnTo>
                          <a:lnTo>
                            <a:pt x="116" y="149"/>
                          </a:lnTo>
                          <a:lnTo>
                            <a:pt x="118" y="148"/>
                          </a:lnTo>
                          <a:lnTo>
                            <a:pt x="118" y="146"/>
                          </a:lnTo>
                          <a:lnTo>
                            <a:pt x="116" y="141"/>
                          </a:lnTo>
                          <a:lnTo>
                            <a:pt x="115" y="135"/>
                          </a:lnTo>
                          <a:lnTo>
                            <a:pt x="113" y="133"/>
                          </a:lnTo>
                          <a:lnTo>
                            <a:pt x="115" y="132"/>
                          </a:lnTo>
                          <a:lnTo>
                            <a:pt x="115" y="132"/>
                          </a:lnTo>
                          <a:lnTo>
                            <a:pt x="116" y="129"/>
                          </a:lnTo>
                          <a:lnTo>
                            <a:pt x="116" y="126"/>
                          </a:lnTo>
                          <a:lnTo>
                            <a:pt x="115" y="121"/>
                          </a:lnTo>
                          <a:lnTo>
                            <a:pt x="115" y="121"/>
                          </a:lnTo>
                          <a:lnTo>
                            <a:pt x="118" y="116"/>
                          </a:lnTo>
                          <a:lnTo>
                            <a:pt x="123" y="114"/>
                          </a:lnTo>
                          <a:lnTo>
                            <a:pt x="130" y="109"/>
                          </a:lnTo>
                          <a:lnTo>
                            <a:pt x="133" y="106"/>
                          </a:lnTo>
                          <a:lnTo>
                            <a:pt x="133" y="106"/>
                          </a:lnTo>
                          <a:lnTo>
                            <a:pt x="136" y="98"/>
                          </a:lnTo>
                          <a:lnTo>
                            <a:pt x="138" y="87"/>
                          </a:lnTo>
                          <a:lnTo>
                            <a:pt x="138" y="87"/>
                          </a:lnTo>
                          <a:lnTo>
                            <a:pt x="130" y="91"/>
                          </a:lnTo>
                          <a:lnTo>
                            <a:pt x="128" y="91"/>
                          </a:lnTo>
                          <a:lnTo>
                            <a:pt x="128" y="91"/>
                          </a:lnTo>
                          <a:lnTo>
                            <a:pt x="128" y="91"/>
                          </a:lnTo>
                          <a:lnTo>
                            <a:pt x="126" y="82"/>
                          </a:lnTo>
                          <a:lnTo>
                            <a:pt x="125" y="77"/>
                          </a:lnTo>
                          <a:lnTo>
                            <a:pt x="123" y="72"/>
                          </a:lnTo>
                          <a:lnTo>
                            <a:pt x="123" y="72"/>
                          </a:lnTo>
                          <a:lnTo>
                            <a:pt x="121" y="69"/>
                          </a:lnTo>
                          <a:lnTo>
                            <a:pt x="121" y="64"/>
                          </a:lnTo>
                          <a:lnTo>
                            <a:pt x="119" y="61"/>
                          </a:lnTo>
                          <a:lnTo>
                            <a:pt x="118" y="58"/>
                          </a:lnTo>
                          <a:lnTo>
                            <a:pt x="118" y="58"/>
                          </a:lnTo>
                          <a:lnTo>
                            <a:pt x="115" y="55"/>
                          </a:lnTo>
                          <a:lnTo>
                            <a:pt x="112" y="52"/>
                          </a:lnTo>
                          <a:lnTo>
                            <a:pt x="111" y="48"/>
                          </a:lnTo>
                          <a:lnTo>
                            <a:pt x="111" y="47"/>
                          </a:lnTo>
                          <a:lnTo>
                            <a:pt x="112" y="45"/>
                          </a:lnTo>
                          <a:lnTo>
                            <a:pt x="112" y="45"/>
                          </a:lnTo>
                          <a:lnTo>
                            <a:pt x="113" y="42"/>
                          </a:lnTo>
                          <a:lnTo>
                            <a:pt x="113" y="40"/>
                          </a:lnTo>
                          <a:lnTo>
                            <a:pt x="113" y="35"/>
                          </a:lnTo>
                          <a:lnTo>
                            <a:pt x="115" y="34"/>
                          </a:lnTo>
                          <a:lnTo>
                            <a:pt x="115" y="34"/>
                          </a:lnTo>
                          <a:lnTo>
                            <a:pt x="116" y="31"/>
                          </a:lnTo>
                          <a:lnTo>
                            <a:pt x="115" y="30"/>
                          </a:lnTo>
                          <a:lnTo>
                            <a:pt x="112" y="28"/>
                          </a:lnTo>
                          <a:lnTo>
                            <a:pt x="109" y="24"/>
                          </a:lnTo>
                          <a:lnTo>
                            <a:pt x="109" y="24"/>
                          </a:lnTo>
                          <a:lnTo>
                            <a:pt x="108" y="23"/>
                          </a:lnTo>
                          <a:lnTo>
                            <a:pt x="106" y="20"/>
                          </a:lnTo>
                          <a:lnTo>
                            <a:pt x="106" y="15"/>
                          </a:lnTo>
                          <a:lnTo>
                            <a:pt x="106" y="11"/>
                          </a:lnTo>
                          <a:lnTo>
                            <a:pt x="106" y="8"/>
                          </a:lnTo>
                          <a:lnTo>
                            <a:pt x="105" y="7"/>
                          </a:lnTo>
                          <a:lnTo>
                            <a:pt x="105" y="7"/>
                          </a:lnTo>
                          <a:lnTo>
                            <a:pt x="102" y="4"/>
                          </a:lnTo>
                          <a:lnTo>
                            <a:pt x="99" y="1"/>
                          </a:lnTo>
                          <a:lnTo>
                            <a:pt x="98" y="0"/>
                          </a:lnTo>
                          <a:lnTo>
                            <a:pt x="98" y="0"/>
                          </a:lnTo>
                          <a:lnTo>
                            <a:pt x="98" y="0"/>
                          </a:lnTo>
                          <a:lnTo>
                            <a:pt x="95" y="7"/>
                          </a:lnTo>
                          <a:lnTo>
                            <a:pt x="93" y="10"/>
                          </a:lnTo>
                          <a:lnTo>
                            <a:pt x="91" y="13"/>
                          </a:lnTo>
                          <a:lnTo>
                            <a:pt x="91" y="13"/>
                          </a:lnTo>
                          <a:lnTo>
                            <a:pt x="88" y="15"/>
                          </a:lnTo>
                          <a:lnTo>
                            <a:pt x="88" y="15"/>
                          </a:lnTo>
                          <a:lnTo>
                            <a:pt x="86" y="23"/>
                          </a:lnTo>
                          <a:lnTo>
                            <a:pt x="86" y="27"/>
                          </a:lnTo>
                          <a:lnTo>
                            <a:pt x="88" y="30"/>
                          </a:lnTo>
                          <a:lnTo>
                            <a:pt x="88" y="30"/>
                          </a:lnTo>
                          <a:lnTo>
                            <a:pt x="89" y="37"/>
                          </a:lnTo>
                          <a:lnTo>
                            <a:pt x="89" y="48"/>
                          </a:lnTo>
                          <a:lnTo>
                            <a:pt x="89" y="61"/>
                          </a:lnTo>
                          <a:lnTo>
                            <a:pt x="89" y="71"/>
                          </a:lnTo>
                          <a:lnTo>
                            <a:pt x="89" y="71"/>
                          </a:lnTo>
                          <a:lnTo>
                            <a:pt x="82" y="95"/>
                          </a:lnTo>
                          <a:lnTo>
                            <a:pt x="82" y="95"/>
                          </a:lnTo>
                          <a:lnTo>
                            <a:pt x="82" y="99"/>
                          </a:lnTo>
                          <a:lnTo>
                            <a:pt x="84" y="101"/>
                          </a:lnTo>
                          <a:lnTo>
                            <a:pt x="85" y="102"/>
                          </a:lnTo>
                          <a:lnTo>
                            <a:pt x="85" y="105"/>
                          </a:lnTo>
                          <a:lnTo>
                            <a:pt x="85" y="105"/>
                          </a:lnTo>
                          <a:lnTo>
                            <a:pt x="84" y="108"/>
                          </a:lnTo>
                          <a:lnTo>
                            <a:pt x="82" y="112"/>
                          </a:lnTo>
                          <a:lnTo>
                            <a:pt x="82" y="126"/>
                          </a:lnTo>
                          <a:lnTo>
                            <a:pt x="82" y="126"/>
                          </a:lnTo>
                          <a:lnTo>
                            <a:pt x="82" y="135"/>
                          </a:lnTo>
                          <a:lnTo>
                            <a:pt x="79" y="146"/>
                          </a:lnTo>
                          <a:lnTo>
                            <a:pt x="75" y="162"/>
                          </a:lnTo>
                          <a:lnTo>
                            <a:pt x="75" y="162"/>
                          </a:lnTo>
                          <a:lnTo>
                            <a:pt x="75" y="166"/>
                          </a:lnTo>
                          <a:lnTo>
                            <a:pt x="74" y="170"/>
                          </a:lnTo>
                          <a:lnTo>
                            <a:pt x="72" y="175"/>
                          </a:lnTo>
                          <a:lnTo>
                            <a:pt x="71" y="179"/>
                          </a:lnTo>
                          <a:lnTo>
                            <a:pt x="71" y="179"/>
                          </a:lnTo>
                          <a:lnTo>
                            <a:pt x="71" y="183"/>
                          </a:lnTo>
                          <a:lnTo>
                            <a:pt x="69" y="188"/>
                          </a:lnTo>
                          <a:lnTo>
                            <a:pt x="64" y="193"/>
                          </a:lnTo>
                          <a:lnTo>
                            <a:pt x="64" y="193"/>
                          </a:lnTo>
                          <a:lnTo>
                            <a:pt x="64" y="195"/>
                          </a:lnTo>
                          <a:lnTo>
                            <a:pt x="64" y="196"/>
                          </a:lnTo>
                          <a:lnTo>
                            <a:pt x="66" y="202"/>
                          </a:lnTo>
                          <a:lnTo>
                            <a:pt x="69" y="207"/>
                          </a:lnTo>
                          <a:lnTo>
                            <a:pt x="71" y="212"/>
                          </a:lnTo>
                          <a:lnTo>
                            <a:pt x="71" y="212"/>
                          </a:lnTo>
                          <a:lnTo>
                            <a:pt x="69" y="216"/>
                          </a:lnTo>
                          <a:lnTo>
                            <a:pt x="66" y="220"/>
                          </a:lnTo>
                          <a:lnTo>
                            <a:pt x="64" y="225"/>
                          </a:lnTo>
                          <a:lnTo>
                            <a:pt x="64" y="230"/>
                          </a:lnTo>
                          <a:lnTo>
                            <a:pt x="64" y="230"/>
                          </a:lnTo>
                          <a:lnTo>
                            <a:pt x="65" y="240"/>
                          </a:lnTo>
                          <a:lnTo>
                            <a:pt x="65" y="250"/>
                          </a:lnTo>
                          <a:lnTo>
                            <a:pt x="64" y="264"/>
                          </a:lnTo>
                          <a:lnTo>
                            <a:pt x="64" y="264"/>
                          </a:lnTo>
                          <a:lnTo>
                            <a:pt x="64" y="267"/>
                          </a:lnTo>
                          <a:lnTo>
                            <a:pt x="62" y="269"/>
                          </a:lnTo>
                          <a:lnTo>
                            <a:pt x="61" y="271"/>
                          </a:lnTo>
                          <a:lnTo>
                            <a:pt x="61" y="276"/>
                          </a:lnTo>
                          <a:lnTo>
                            <a:pt x="61" y="276"/>
                          </a:lnTo>
                          <a:lnTo>
                            <a:pt x="61" y="281"/>
                          </a:lnTo>
                          <a:lnTo>
                            <a:pt x="58" y="284"/>
                          </a:lnTo>
                          <a:lnTo>
                            <a:pt x="56" y="290"/>
                          </a:lnTo>
                          <a:lnTo>
                            <a:pt x="55" y="296"/>
                          </a:lnTo>
                          <a:lnTo>
                            <a:pt x="55" y="296"/>
                          </a:lnTo>
                          <a:lnTo>
                            <a:pt x="52" y="304"/>
                          </a:lnTo>
                          <a:lnTo>
                            <a:pt x="49" y="314"/>
                          </a:lnTo>
                          <a:lnTo>
                            <a:pt x="42" y="330"/>
                          </a:lnTo>
                          <a:lnTo>
                            <a:pt x="42" y="330"/>
                          </a:lnTo>
                          <a:lnTo>
                            <a:pt x="39" y="340"/>
                          </a:lnTo>
                          <a:lnTo>
                            <a:pt x="38" y="343"/>
                          </a:lnTo>
                          <a:lnTo>
                            <a:pt x="35" y="343"/>
                          </a:lnTo>
                          <a:lnTo>
                            <a:pt x="35" y="343"/>
                          </a:lnTo>
                          <a:lnTo>
                            <a:pt x="32" y="344"/>
                          </a:lnTo>
                          <a:lnTo>
                            <a:pt x="31" y="345"/>
                          </a:lnTo>
                          <a:lnTo>
                            <a:pt x="31" y="350"/>
                          </a:lnTo>
                          <a:lnTo>
                            <a:pt x="32" y="354"/>
                          </a:lnTo>
                          <a:lnTo>
                            <a:pt x="32" y="354"/>
                          </a:lnTo>
                          <a:lnTo>
                            <a:pt x="34" y="360"/>
                          </a:lnTo>
                          <a:lnTo>
                            <a:pt x="34" y="365"/>
                          </a:lnTo>
                          <a:lnTo>
                            <a:pt x="34" y="370"/>
                          </a:lnTo>
                          <a:lnTo>
                            <a:pt x="35" y="375"/>
                          </a:lnTo>
                          <a:lnTo>
                            <a:pt x="35" y="375"/>
                          </a:lnTo>
                          <a:lnTo>
                            <a:pt x="37" y="380"/>
                          </a:lnTo>
                          <a:lnTo>
                            <a:pt x="38" y="384"/>
                          </a:lnTo>
                          <a:lnTo>
                            <a:pt x="35" y="391"/>
                          </a:lnTo>
                          <a:lnTo>
                            <a:pt x="35" y="391"/>
                          </a:lnTo>
                          <a:lnTo>
                            <a:pt x="32" y="398"/>
                          </a:lnTo>
                          <a:lnTo>
                            <a:pt x="31" y="401"/>
                          </a:lnTo>
                          <a:lnTo>
                            <a:pt x="31" y="405"/>
                          </a:lnTo>
                          <a:lnTo>
                            <a:pt x="31" y="405"/>
                          </a:lnTo>
                          <a:lnTo>
                            <a:pt x="29" y="409"/>
                          </a:lnTo>
                          <a:lnTo>
                            <a:pt x="28" y="414"/>
                          </a:lnTo>
                          <a:lnTo>
                            <a:pt x="28" y="418"/>
                          </a:lnTo>
                          <a:lnTo>
                            <a:pt x="28" y="424"/>
                          </a:lnTo>
                          <a:lnTo>
                            <a:pt x="28" y="424"/>
                          </a:lnTo>
                          <a:lnTo>
                            <a:pt x="29" y="428"/>
                          </a:lnTo>
                          <a:lnTo>
                            <a:pt x="31" y="431"/>
                          </a:lnTo>
                          <a:lnTo>
                            <a:pt x="29" y="432"/>
                          </a:lnTo>
                          <a:lnTo>
                            <a:pt x="27" y="434"/>
                          </a:lnTo>
                          <a:lnTo>
                            <a:pt x="27" y="434"/>
                          </a:lnTo>
                          <a:lnTo>
                            <a:pt x="25" y="434"/>
                          </a:lnTo>
                          <a:lnTo>
                            <a:pt x="22" y="438"/>
                          </a:lnTo>
                          <a:lnTo>
                            <a:pt x="21" y="451"/>
                          </a:lnTo>
                          <a:lnTo>
                            <a:pt x="21" y="451"/>
                          </a:lnTo>
                          <a:lnTo>
                            <a:pt x="20" y="458"/>
                          </a:lnTo>
                          <a:lnTo>
                            <a:pt x="21" y="461"/>
                          </a:lnTo>
                          <a:lnTo>
                            <a:pt x="22" y="462"/>
                          </a:lnTo>
                          <a:lnTo>
                            <a:pt x="28" y="461"/>
                          </a:lnTo>
                          <a:lnTo>
                            <a:pt x="28" y="461"/>
                          </a:lnTo>
                          <a:lnTo>
                            <a:pt x="31" y="459"/>
                          </a:lnTo>
                          <a:lnTo>
                            <a:pt x="32" y="456"/>
                          </a:lnTo>
                          <a:lnTo>
                            <a:pt x="32" y="446"/>
                          </a:lnTo>
                          <a:lnTo>
                            <a:pt x="32" y="436"/>
                          </a:lnTo>
                          <a:lnTo>
                            <a:pt x="34" y="434"/>
                          </a:lnTo>
                          <a:lnTo>
                            <a:pt x="35" y="432"/>
                          </a:lnTo>
                          <a:lnTo>
                            <a:pt x="35" y="432"/>
                          </a:lnTo>
                          <a:lnTo>
                            <a:pt x="38" y="432"/>
                          </a:lnTo>
                          <a:lnTo>
                            <a:pt x="38" y="429"/>
                          </a:lnTo>
                          <a:lnTo>
                            <a:pt x="38" y="428"/>
                          </a:lnTo>
                          <a:lnTo>
                            <a:pt x="41" y="427"/>
                          </a:lnTo>
                          <a:lnTo>
                            <a:pt x="41" y="427"/>
                          </a:lnTo>
                          <a:lnTo>
                            <a:pt x="44" y="427"/>
                          </a:lnTo>
                          <a:lnTo>
                            <a:pt x="44" y="428"/>
                          </a:lnTo>
                          <a:lnTo>
                            <a:pt x="44" y="431"/>
                          </a:lnTo>
                          <a:lnTo>
                            <a:pt x="45" y="432"/>
                          </a:lnTo>
                          <a:lnTo>
                            <a:pt x="45" y="432"/>
                          </a:lnTo>
                          <a:lnTo>
                            <a:pt x="48" y="434"/>
                          </a:lnTo>
                          <a:lnTo>
                            <a:pt x="49" y="435"/>
                          </a:lnTo>
                          <a:lnTo>
                            <a:pt x="49" y="438"/>
                          </a:lnTo>
                          <a:lnTo>
                            <a:pt x="47" y="439"/>
                          </a:lnTo>
                          <a:lnTo>
                            <a:pt x="47" y="439"/>
                          </a:lnTo>
                          <a:lnTo>
                            <a:pt x="45" y="441"/>
                          </a:lnTo>
                          <a:lnTo>
                            <a:pt x="44" y="442"/>
                          </a:lnTo>
                          <a:lnTo>
                            <a:pt x="45" y="446"/>
                          </a:lnTo>
                          <a:lnTo>
                            <a:pt x="45" y="449"/>
                          </a:lnTo>
                          <a:lnTo>
                            <a:pt x="45" y="454"/>
                          </a:lnTo>
                          <a:lnTo>
                            <a:pt x="45" y="454"/>
                          </a:lnTo>
                          <a:lnTo>
                            <a:pt x="41" y="459"/>
                          </a:lnTo>
                          <a:lnTo>
                            <a:pt x="41" y="462"/>
                          </a:lnTo>
                          <a:lnTo>
                            <a:pt x="41" y="466"/>
                          </a:lnTo>
                          <a:lnTo>
                            <a:pt x="41" y="466"/>
                          </a:lnTo>
                          <a:lnTo>
                            <a:pt x="41" y="469"/>
                          </a:lnTo>
                          <a:lnTo>
                            <a:pt x="41" y="471"/>
                          </a:lnTo>
                          <a:lnTo>
                            <a:pt x="39" y="472"/>
                          </a:lnTo>
                          <a:lnTo>
                            <a:pt x="38" y="476"/>
                          </a:lnTo>
                          <a:lnTo>
                            <a:pt x="38" y="476"/>
                          </a:lnTo>
                          <a:lnTo>
                            <a:pt x="38" y="479"/>
                          </a:lnTo>
                          <a:lnTo>
                            <a:pt x="39" y="482"/>
                          </a:lnTo>
                          <a:lnTo>
                            <a:pt x="39" y="483"/>
                          </a:lnTo>
                          <a:lnTo>
                            <a:pt x="39" y="483"/>
                          </a:lnTo>
                          <a:lnTo>
                            <a:pt x="39" y="483"/>
                          </a:lnTo>
                          <a:lnTo>
                            <a:pt x="38" y="486"/>
                          </a:lnTo>
                          <a:lnTo>
                            <a:pt x="39" y="488"/>
                          </a:lnTo>
                          <a:lnTo>
                            <a:pt x="39" y="489"/>
                          </a:lnTo>
                          <a:lnTo>
                            <a:pt x="38" y="491"/>
                          </a:lnTo>
                          <a:lnTo>
                            <a:pt x="38" y="491"/>
                          </a:lnTo>
                          <a:lnTo>
                            <a:pt x="37" y="492"/>
                          </a:lnTo>
                          <a:lnTo>
                            <a:pt x="37" y="495"/>
                          </a:lnTo>
                          <a:lnTo>
                            <a:pt x="39" y="501"/>
                          </a:lnTo>
                          <a:lnTo>
                            <a:pt x="39" y="501"/>
                          </a:lnTo>
                          <a:lnTo>
                            <a:pt x="39" y="502"/>
                          </a:lnTo>
                          <a:lnTo>
                            <a:pt x="37" y="503"/>
                          </a:lnTo>
                          <a:lnTo>
                            <a:pt x="34" y="503"/>
                          </a:lnTo>
                          <a:lnTo>
                            <a:pt x="31" y="505"/>
                          </a:lnTo>
                          <a:lnTo>
                            <a:pt x="31" y="505"/>
                          </a:lnTo>
                          <a:lnTo>
                            <a:pt x="29" y="508"/>
                          </a:lnTo>
                          <a:lnTo>
                            <a:pt x="31" y="510"/>
                          </a:lnTo>
                          <a:lnTo>
                            <a:pt x="32" y="513"/>
                          </a:lnTo>
                          <a:lnTo>
                            <a:pt x="32" y="516"/>
                          </a:lnTo>
                          <a:lnTo>
                            <a:pt x="32" y="516"/>
                          </a:lnTo>
                          <a:lnTo>
                            <a:pt x="31" y="518"/>
                          </a:lnTo>
                          <a:lnTo>
                            <a:pt x="28" y="516"/>
                          </a:lnTo>
                          <a:lnTo>
                            <a:pt x="22" y="512"/>
                          </a:lnTo>
                          <a:lnTo>
                            <a:pt x="22" y="512"/>
                          </a:lnTo>
                          <a:lnTo>
                            <a:pt x="22" y="509"/>
                          </a:lnTo>
                          <a:lnTo>
                            <a:pt x="24" y="506"/>
                          </a:lnTo>
                          <a:lnTo>
                            <a:pt x="29" y="501"/>
                          </a:lnTo>
                          <a:lnTo>
                            <a:pt x="29" y="501"/>
                          </a:lnTo>
                          <a:lnTo>
                            <a:pt x="29" y="499"/>
                          </a:lnTo>
                          <a:lnTo>
                            <a:pt x="29" y="496"/>
                          </a:lnTo>
                          <a:lnTo>
                            <a:pt x="28" y="492"/>
                          </a:lnTo>
                          <a:lnTo>
                            <a:pt x="25" y="489"/>
                          </a:lnTo>
                          <a:lnTo>
                            <a:pt x="22" y="489"/>
                          </a:lnTo>
                          <a:lnTo>
                            <a:pt x="21" y="489"/>
                          </a:lnTo>
                          <a:lnTo>
                            <a:pt x="21" y="489"/>
                          </a:lnTo>
                          <a:lnTo>
                            <a:pt x="20" y="491"/>
                          </a:lnTo>
                          <a:lnTo>
                            <a:pt x="20" y="492"/>
                          </a:lnTo>
                          <a:lnTo>
                            <a:pt x="21" y="495"/>
                          </a:lnTo>
                          <a:lnTo>
                            <a:pt x="24" y="498"/>
                          </a:lnTo>
                          <a:lnTo>
                            <a:pt x="27" y="502"/>
                          </a:lnTo>
                          <a:lnTo>
                            <a:pt x="27" y="502"/>
                          </a:lnTo>
                          <a:lnTo>
                            <a:pt x="25" y="503"/>
                          </a:lnTo>
                          <a:lnTo>
                            <a:pt x="25" y="503"/>
                          </a:lnTo>
                          <a:lnTo>
                            <a:pt x="22" y="503"/>
                          </a:lnTo>
                          <a:lnTo>
                            <a:pt x="18" y="503"/>
                          </a:lnTo>
                          <a:lnTo>
                            <a:pt x="18" y="505"/>
                          </a:lnTo>
                          <a:lnTo>
                            <a:pt x="18" y="506"/>
                          </a:lnTo>
                          <a:lnTo>
                            <a:pt x="18" y="506"/>
                          </a:lnTo>
                          <a:lnTo>
                            <a:pt x="17" y="509"/>
                          </a:lnTo>
                          <a:lnTo>
                            <a:pt x="14" y="509"/>
                          </a:lnTo>
                          <a:lnTo>
                            <a:pt x="11" y="510"/>
                          </a:lnTo>
                          <a:lnTo>
                            <a:pt x="8" y="512"/>
                          </a:lnTo>
                          <a:lnTo>
                            <a:pt x="8" y="512"/>
                          </a:lnTo>
                          <a:lnTo>
                            <a:pt x="8" y="515"/>
                          </a:lnTo>
                          <a:lnTo>
                            <a:pt x="8" y="518"/>
                          </a:lnTo>
                          <a:lnTo>
                            <a:pt x="10" y="519"/>
                          </a:lnTo>
                          <a:lnTo>
                            <a:pt x="10" y="520"/>
                          </a:lnTo>
                          <a:lnTo>
                            <a:pt x="10" y="520"/>
                          </a:lnTo>
                          <a:lnTo>
                            <a:pt x="2" y="525"/>
                          </a:lnTo>
                          <a:lnTo>
                            <a:pt x="0" y="528"/>
                          </a:lnTo>
                          <a:lnTo>
                            <a:pt x="0" y="530"/>
                          </a:lnTo>
                          <a:lnTo>
                            <a:pt x="0" y="530"/>
                          </a:lnTo>
                          <a:lnTo>
                            <a:pt x="0" y="532"/>
                          </a:lnTo>
                          <a:lnTo>
                            <a:pt x="1" y="533"/>
                          </a:lnTo>
                          <a:lnTo>
                            <a:pt x="2" y="532"/>
                          </a:lnTo>
                          <a:lnTo>
                            <a:pt x="2" y="530"/>
                          </a:lnTo>
                          <a:lnTo>
                            <a:pt x="2" y="530"/>
                          </a:lnTo>
                          <a:lnTo>
                            <a:pt x="4" y="529"/>
                          </a:lnTo>
                          <a:lnTo>
                            <a:pt x="7" y="528"/>
                          </a:lnTo>
                          <a:lnTo>
                            <a:pt x="8" y="528"/>
                          </a:lnTo>
                          <a:lnTo>
                            <a:pt x="11" y="530"/>
                          </a:lnTo>
                          <a:lnTo>
                            <a:pt x="11" y="530"/>
                          </a:lnTo>
                          <a:lnTo>
                            <a:pt x="12" y="533"/>
                          </a:lnTo>
                          <a:lnTo>
                            <a:pt x="14" y="532"/>
                          </a:lnTo>
                          <a:lnTo>
                            <a:pt x="17" y="532"/>
                          </a:lnTo>
                          <a:lnTo>
                            <a:pt x="20" y="532"/>
                          </a:lnTo>
                          <a:lnTo>
                            <a:pt x="20" y="532"/>
                          </a:lnTo>
                          <a:lnTo>
                            <a:pt x="22" y="533"/>
                          </a:lnTo>
                          <a:lnTo>
                            <a:pt x="24" y="536"/>
                          </a:lnTo>
                          <a:lnTo>
                            <a:pt x="22" y="539"/>
                          </a:lnTo>
                          <a:lnTo>
                            <a:pt x="21" y="540"/>
                          </a:lnTo>
                          <a:lnTo>
                            <a:pt x="21" y="540"/>
                          </a:lnTo>
                          <a:lnTo>
                            <a:pt x="20" y="540"/>
                          </a:lnTo>
                          <a:lnTo>
                            <a:pt x="17" y="543"/>
                          </a:lnTo>
                          <a:lnTo>
                            <a:pt x="17" y="546"/>
                          </a:lnTo>
                          <a:lnTo>
                            <a:pt x="17" y="550"/>
                          </a:lnTo>
                          <a:lnTo>
                            <a:pt x="17" y="550"/>
                          </a:lnTo>
                          <a:lnTo>
                            <a:pt x="17" y="552"/>
                          </a:lnTo>
                          <a:lnTo>
                            <a:pt x="18" y="552"/>
                          </a:lnTo>
                          <a:lnTo>
                            <a:pt x="22" y="552"/>
                          </a:lnTo>
                          <a:lnTo>
                            <a:pt x="27" y="552"/>
                          </a:lnTo>
                          <a:lnTo>
                            <a:pt x="31" y="552"/>
                          </a:lnTo>
                          <a:lnTo>
                            <a:pt x="31" y="552"/>
                          </a:lnTo>
                          <a:lnTo>
                            <a:pt x="34" y="553"/>
                          </a:lnTo>
                          <a:lnTo>
                            <a:pt x="34" y="556"/>
                          </a:lnTo>
                          <a:lnTo>
                            <a:pt x="32" y="557"/>
                          </a:lnTo>
                          <a:lnTo>
                            <a:pt x="31" y="557"/>
                          </a:lnTo>
                          <a:lnTo>
                            <a:pt x="31" y="557"/>
                          </a:lnTo>
                          <a:lnTo>
                            <a:pt x="27" y="555"/>
                          </a:lnTo>
                          <a:lnTo>
                            <a:pt x="24" y="553"/>
                          </a:lnTo>
                          <a:lnTo>
                            <a:pt x="21" y="555"/>
                          </a:lnTo>
                          <a:lnTo>
                            <a:pt x="21" y="555"/>
                          </a:lnTo>
                          <a:lnTo>
                            <a:pt x="18" y="557"/>
                          </a:lnTo>
                          <a:lnTo>
                            <a:pt x="17" y="557"/>
                          </a:lnTo>
                          <a:lnTo>
                            <a:pt x="11" y="556"/>
                          </a:lnTo>
                          <a:lnTo>
                            <a:pt x="11" y="556"/>
                          </a:lnTo>
                          <a:lnTo>
                            <a:pt x="8" y="556"/>
                          </a:lnTo>
                          <a:lnTo>
                            <a:pt x="2" y="559"/>
                          </a:lnTo>
                          <a:lnTo>
                            <a:pt x="0" y="562"/>
                          </a:lnTo>
                          <a:lnTo>
                            <a:pt x="0" y="563"/>
                          </a:lnTo>
                          <a:lnTo>
                            <a:pt x="1" y="565"/>
                          </a:lnTo>
                          <a:lnTo>
                            <a:pt x="1" y="565"/>
                          </a:lnTo>
                          <a:lnTo>
                            <a:pt x="2" y="567"/>
                          </a:lnTo>
                          <a:lnTo>
                            <a:pt x="4" y="570"/>
                          </a:lnTo>
                          <a:lnTo>
                            <a:pt x="5" y="572"/>
                          </a:lnTo>
                          <a:lnTo>
                            <a:pt x="7" y="572"/>
                          </a:lnTo>
                          <a:lnTo>
                            <a:pt x="7" y="572"/>
                          </a:lnTo>
                          <a:lnTo>
                            <a:pt x="11" y="570"/>
                          </a:lnTo>
                          <a:lnTo>
                            <a:pt x="14" y="567"/>
                          </a:lnTo>
                          <a:lnTo>
                            <a:pt x="14" y="567"/>
                          </a:lnTo>
                          <a:lnTo>
                            <a:pt x="15" y="565"/>
                          </a:lnTo>
                          <a:lnTo>
                            <a:pt x="18" y="563"/>
                          </a:lnTo>
                          <a:lnTo>
                            <a:pt x="20" y="565"/>
                          </a:lnTo>
                          <a:lnTo>
                            <a:pt x="21" y="567"/>
                          </a:lnTo>
                          <a:lnTo>
                            <a:pt x="21" y="567"/>
                          </a:lnTo>
                          <a:lnTo>
                            <a:pt x="20" y="570"/>
                          </a:lnTo>
                          <a:lnTo>
                            <a:pt x="18" y="572"/>
                          </a:lnTo>
                          <a:lnTo>
                            <a:pt x="15" y="573"/>
                          </a:lnTo>
                          <a:lnTo>
                            <a:pt x="12" y="574"/>
                          </a:lnTo>
                          <a:lnTo>
                            <a:pt x="12" y="574"/>
                          </a:lnTo>
                          <a:lnTo>
                            <a:pt x="10" y="579"/>
                          </a:lnTo>
                          <a:lnTo>
                            <a:pt x="4" y="584"/>
                          </a:lnTo>
                          <a:lnTo>
                            <a:pt x="4" y="584"/>
                          </a:lnTo>
                          <a:lnTo>
                            <a:pt x="2" y="587"/>
                          </a:lnTo>
                          <a:lnTo>
                            <a:pt x="4" y="589"/>
                          </a:lnTo>
                          <a:lnTo>
                            <a:pt x="5" y="592"/>
                          </a:lnTo>
                          <a:lnTo>
                            <a:pt x="8" y="590"/>
                          </a:lnTo>
                          <a:lnTo>
                            <a:pt x="8" y="590"/>
                          </a:lnTo>
                          <a:lnTo>
                            <a:pt x="10" y="590"/>
                          </a:lnTo>
                          <a:lnTo>
                            <a:pt x="10" y="593"/>
                          </a:lnTo>
                          <a:lnTo>
                            <a:pt x="10" y="594"/>
                          </a:lnTo>
                          <a:lnTo>
                            <a:pt x="12" y="596"/>
                          </a:lnTo>
                          <a:lnTo>
                            <a:pt x="12" y="596"/>
                          </a:lnTo>
                          <a:lnTo>
                            <a:pt x="15" y="596"/>
                          </a:lnTo>
                          <a:lnTo>
                            <a:pt x="17" y="594"/>
                          </a:lnTo>
                          <a:lnTo>
                            <a:pt x="17" y="592"/>
                          </a:lnTo>
                          <a:lnTo>
                            <a:pt x="17" y="589"/>
                          </a:lnTo>
                          <a:lnTo>
                            <a:pt x="17" y="589"/>
                          </a:lnTo>
                          <a:lnTo>
                            <a:pt x="17" y="586"/>
                          </a:lnTo>
                          <a:lnTo>
                            <a:pt x="18" y="583"/>
                          </a:lnTo>
                          <a:lnTo>
                            <a:pt x="21" y="580"/>
                          </a:lnTo>
                          <a:lnTo>
                            <a:pt x="22" y="582"/>
                          </a:lnTo>
                          <a:lnTo>
                            <a:pt x="24" y="582"/>
                          </a:lnTo>
                          <a:lnTo>
                            <a:pt x="24" y="582"/>
                          </a:lnTo>
                          <a:lnTo>
                            <a:pt x="25" y="584"/>
                          </a:lnTo>
                          <a:lnTo>
                            <a:pt x="24" y="587"/>
                          </a:lnTo>
                          <a:lnTo>
                            <a:pt x="22" y="590"/>
                          </a:lnTo>
                          <a:lnTo>
                            <a:pt x="21" y="593"/>
                          </a:lnTo>
                          <a:lnTo>
                            <a:pt x="21" y="593"/>
                          </a:lnTo>
                          <a:lnTo>
                            <a:pt x="20" y="599"/>
                          </a:lnTo>
                          <a:lnTo>
                            <a:pt x="20" y="606"/>
                          </a:lnTo>
                          <a:lnTo>
                            <a:pt x="20" y="606"/>
                          </a:lnTo>
                          <a:lnTo>
                            <a:pt x="18" y="607"/>
                          </a:lnTo>
                          <a:lnTo>
                            <a:pt x="17" y="609"/>
                          </a:lnTo>
                          <a:lnTo>
                            <a:pt x="15" y="609"/>
                          </a:lnTo>
                          <a:lnTo>
                            <a:pt x="15" y="611"/>
                          </a:lnTo>
                          <a:lnTo>
                            <a:pt x="15" y="611"/>
                          </a:lnTo>
                          <a:lnTo>
                            <a:pt x="14" y="613"/>
                          </a:lnTo>
                          <a:lnTo>
                            <a:pt x="14" y="613"/>
                          </a:lnTo>
                          <a:lnTo>
                            <a:pt x="11" y="614"/>
                          </a:lnTo>
                          <a:lnTo>
                            <a:pt x="8" y="614"/>
                          </a:lnTo>
                          <a:lnTo>
                            <a:pt x="10" y="616"/>
                          </a:lnTo>
                          <a:lnTo>
                            <a:pt x="10" y="616"/>
                          </a:lnTo>
                          <a:lnTo>
                            <a:pt x="11" y="619"/>
                          </a:lnTo>
                          <a:lnTo>
                            <a:pt x="10" y="620"/>
                          </a:lnTo>
                          <a:lnTo>
                            <a:pt x="8" y="623"/>
                          </a:lnTo>
                          <a:lnTo>
                            <a:pt x="10" y="626"/>
                          </a:lnTo>
                          <a:lnTo>
                            <a:pt x="10" y="626"/>
                          </a:lnTo>
                          <a:lnTo>
                            <a:pt x="11" y="626"/>
                          </a:lnTo>
                          <a:lnTo>
                            <a:pt x="12" y="624"/>
                          </a:lnTo>
                          <a:lnTo>
                            <a:pt x="15" y="623"/>
                          </a:lnTo>
                          <a:lnTo>
                            <a:pt x="18" y="623"/>
                          </a:lnTo>
                          <a:lnTo>
                            <a:pt x="18" y="623"/>
                          </a:lnTo>
                          <a:lnTo>
                            <a:pt x="21" y="624"/>
                          </a:lnTo>
                          <a:lnTo>
                            <a:pt x="25" y="623"/>
                          </a:lnTo>
                          <a:lnTo>
                            <a:pt x="25" y="623"/>
                          </a:lnTo>
                          <a:lnTo>
                            <a:pt x="29" y="623"/>
                          </a:lnTo>
                          <a:lnTo>
                            <a:pt x="31" y="624"/>
                          </a:lnTo>
                          <a:lnTo>
                            <a:pt x="31" y="627"/>
                          </a:lnTo>
                          <a:lnTo>
                            <a:pt x="29" y="629"/>
                          </a:lnTo>
                          <a:lnTo>
                            <a:pt x="29" y="629"/>
                          </a:lnTo>
                          <a:lnTo>
                            <a:pt x="25" y="630"/>
                          </a:lnTo>
                          <a:lnTo>
                            <a:pt x="22" y="633"/>
                          </a:lnTo>
                          <a:lnTo>
                            <a:pt x="21" y="634"/>
                          </a:lnTo>
                          <a:lnTo>
                            <a:pt x="21" y="636"/>
                          </a:lnTo>
                          <a:lnTo>
                            <a:pt x="21" y="636"/>
                          </a:lnTo>
                          <a:lnTo>
                            <a:pt x="27" y="636"/>
                          </a:lnTo>
                          <a:lnTo>
                            <a:pt x="29" y="636"/>
                          </a:lnTo>
                          <a:lnTo>
                            <a:pt x="31" y="637"/>
                          </a:lnTo>
                          <a:lnTo>
                            <a:pt x="31" y="637"/>
                          </a:lnTo>
                          <a:lnTo>
                            <a:pt x="32" y="640"/>
                          </a:lnTo>
                          <a:lnTo>
                            <a:pt x="34" y="640"/>
                          </a:lnTo>
                          <a:lnTo>
                            <a:pt x="35" y="638"/>
                          </a:lnTo>
                          <a:lnTo>
                            <a:pt x="37" y="636"/>
                          </a:lnTo>
                          <a:lnTo>
                            <a:pt x="37" y="636"/>
                          </a:lnTo>
                          <a:lnTo>
                            <a:pt x="37" y="634"/>
                          </a:lnTo>
                          <a:lnTo>
                            <a:pt x="38" y="633"/>
                          </a:lnTo>
                          <a:lnTo>
                            <a:pt x="41" y="633"/>
                          </a:lnTo>
                          <a:lnTo>
                            <a:pt x="45" y="636"/>
                          </a:lnTo>
                          <a:lnTo>
                            <a:pt x="47" y="638"/>
                          </a:lnTo>
                          <a:lnTo>
                            <a:pt x="47" y="638"/>
                          </a:lnTo>
                          <a:lnTo>
                            <a:pt x="47" y="640"/>
                          </a:lnTo>
                          <a:lnTo>
                            <a:pt x="45" y="641"/>
                          </a:lnTo>
                          <a:lnTo>
                            <a:pt x="42" y="644"/>
                          </a:lnTo>
                          <a:lnTo>
                            <a:pt x="37" y="644"/>
                          </a:lnTo>
                          <a:lnTo>
                            <a:pt x="32" y="644"/>
                          </a:lnTo>
                          <a:lnTo>
                            <a:pt x="32" y="644"/>
                          </a:lnTo>
                          <a:lnTo>
                            <a:pt x="29" y="644"/>
                          </a:lnTo>
                          <a:lnTo>
                            <a:pt x="27" y="647"/>
                          </a:lnTo>
                          <a:lnTo>
                            <a:pt x="27" y="650"/>
                          </a:lnTo>
                          <a:lnTo>
                            <a:pt x="28" y="654"/>
                          </a:lnTo>
                          <a:lnTo>
                            <a:pt x="28" y="654"/>
                          </a:lnTo>
                          <a:lnTo>
                            <a:pt x="31" y="656"/>
                          </a:lnTo>
                          <a:lnTo>
                            <a:pt x="34" y="656"/>
                          </a:lnTo>
                          <a:lnTo>
                            <a:pt x="39" y="650"/>
                          </a:lnTo>
                          <a:lnTo>
                            <a:pt x="39" y="650"/>
                          </a:lnTo>
                          <a:lnTo>
                            <a:pt x="45" y="648"/>
                          </a:lnTo>
                          <a:lnTo>
                            <a:pt x="52" y="648"/>
                          </a:lnTo>
                          <a:lnTo>
                            <a:pt x="61" y="648"/>
                          </a:lnTo>
                          <a:lnTo>
                            <a:pt x="62" y="650"/>
                          </a:lnTo>
                          <a:lnTo>
                            <a:pt x="64" y="651"/>
                          </a:lnTo>
                          <a:lnTo>
                            <a:pt x="64" y="651"/>
                          </a:lnTo>
                          <a:lnTo>
                            <a:pt x="64" y="653"/>
                          </a:lnTo>
                          <a:lnTo>
                            <a:pt x="64" y="654"/>
                          </a:lnTo>
                          <a:lnTo>
                            <a:pt x="61" y="654"/>
                          </a:lnTo>
                          <a:lnTo>
                            <a:pt x="56" y="654"/>
                          </a:lnTo>
                          <a:lnTo>
                            <a:pt x="54" y="654"/>
                          </a:lnTo>
                          <a:lnTo>
                            <a:pt x="54" y="654"/>
                          </a:lnTo>
                          <a:lnTo>
                            <a:pt x="52" y="657"/>
                          </a:lnTo>
                          <a:lnTo>
                            <a:pt x="49" y="657"/>
                          </a:lnTo>
                          <a:lnTo>
                            <a:pt x="47" y="658"/>
                          </a:lnTo>
                          <a:lnTo>
                            <a:pt x="44" y="657"/>
                          </a:lnTo>
                          <a:lnTo>
                            <a:pt x="44" y="657"/>
                          </a:lnTo>
                          <a:lnTo>
                            <a:pt x="42" y="656"/>
                          </a:lnTo>
                          <a:lnTo>
                            <a:pt x="39" y="657"/>
                          </a:lnTo>
                          <a:lnTo>
                            <a:pt x="37" y="658"/>
                          </a:lnTo>
                          <a:lnTo>
                            <a:pt x="35" y="663"/>
                          </a:lnTo>
                          <a:lnTo>
                            <a:pt x="35" y="663"/>
                          </a:lnTo>
                          <a:lnTo>
                            <a:pt x="34" y="666"/>
                          </a:lnTo>
                          <a:lnTo>
                            <a:pt x="32" y="667"/>
                          </a:lnTo>
                          <a:lnTo>
                            <a:pt x="32" y="667"/>
                          </a:lnTo>
                          <a:lnTo>
                            <a:pt x="35" y="668"/>
                          </a:lnTo>
                          <a:lnTo>
                            <a:pt x="35" y="668"/>
                          </a:lnTo>
                          <a:lnTo>
                            <a:pt x="38" y="668"/>
                          </a:lnTo>
                          <a:lnTo>
                            <a:pt x="39" y="668"/>
                          </a:lnTo>
                          <a:lnTo>
                            <a:pt x="42" y="666"/>
                          </a:lnTo>
                          <a:lnTo>
                            <a:pt x="45" y="664"/>
                          </a:lnTo>
                          <a:lnTo>
                            <a:pt x="47" y="663"/>
                          </a:lnTo>
                          <a:lnTo>
                            <a:pt x="51" y="663"/>
                          </a:lnTo>
                          <a:lnTo>
                            <a:pt x="51" y="663"/>
                          </a:lnTo>
                          <a:lnTo>
                            <a:pt x="56" y="661"/>
                          </a:lnTo>
                          <a:lnTo>
                            <a:pt x="62" y="658"/>
                          </a:lnTo>
                          <a:lnTo>
                            <a:pt x="65" y="657"/>
                          </a:lnTo>
                          <a:lnTo>
                            <a:pt x="68" y="657"/>
                          </a:lnTo>
                          <a:lnTo>
                            <a:pt x="68" y="658"/>
                          </a:lnTo>
                          <a:lnTo>
                            <a:pt x="68" y="658"/>
                          </a:lnTo>
                          <a:lnTo>
                            <a:pt x="69" y="661"/>
                          </a:lnTo>
                          <a:lnTo>
                            <a:pt x="68" y="663"/>
                          </a:lnTo>
                          <a:lnTo>
                            <a:pt x="65" y="666"/>
                          </a:lnTo>
                          <a:lnTo>
                            <a:pt x="61" y="667"/>
                          </a:lnTo>
                          <a:lnTo>
                            <a:pt x="56" y="666"/>
                          </a:lnTo>
                          <a:lnTo>
                            <a:pt x="56" y="666"/>
                          </a:lnTo>
                          <a:lnTo>
                            <a:pt x="54" y="664"/>
                          </a:lnTo>
                          <a:lnTo>
                            <a:pt x="51" y="667"/>
                          </a:lnTo>
                          <a:lnTo>
                            <a:pt x="49" y="670"/>
                          </a:lnTo>
                          <a:lnTo>
                            <a:pt x="48" y="674"/>
                          </a:lnTo>
                          <a:lnTo>
                            <a:pt x="48" y="674"/>
                          </a:lnTo>
                          <a:lnTo>
                            <a:pt x="48" y="675"/>
                          </a:lnTo>
                          <a:lnTo>
                            <a:pt x="47" y="675"/>
                          </a:lnTo>
                          <a:lnTo>
                            <a:pt x="42" y="675"/>
                          </a:lnTo>
                          <a:lnTo>
                            <a:pt x="31" y="671"/>
                          </a:lnTo>
                          <a:lnTo>
                            <a:pt x="31" y="671"/>
                          </a:lnTo>
                          <a:lnTo>
                            <a:pt x="28" y="673"/>
                          </a:lnTo>
                          <a:lnTo>
                            <a:pt x="28" y="674"/>
                          </a:lnTo>
                          <a:lnTo>
                            <a:pt x="29" y="678"/>
                          </a:lnTo>
                          <a:lnTo>
                            <a:pt x="32" y="683"/>
                          </a:lnTo>
                          <a:lnTo>
                            <a:pt x="32" y="683"/>
                          </a:lnTo>
                          <a:lnTo>
                            <a:pt x="37" y="684"/>
                          </a:lnTo>
                          <a:lnTo>
                            <a:pt x="39" y="684"/>
                          </a:lnTo>
                          <a:lnTo>
                            <a:pt x="42" y="684"/>
                          </a:lnTo>
                          <a:lnTo>
                            <a:pt x="47" y="685"/>
                          </a:lnTo>
                          <a:lnTo>
                            <a:pt x="47" y="685"/>
                          </a:lnTo>
                          <a:lnTo>
                            <a:pt x="52" y="690"/>
                          </a:lnTo>
                          <a:lnTo>
                            <a:pt x="55" y="691"/>
                          </a:lnTo>
                          <a:lnTo>
                            <a:pt x="56" y="690"/>
                          </a:lnTo>
                          <a:lnTo>
                            <a:pt x="56" y="690"/>
                          </a:lnTo>
                          <a:lnTo>
                            <a:pt x="59" y="687"/>
                          </a:lnTo>
                          <a:lnTo>
                            <a:pt x="58" y="685"/>
                          </a:lnTo>
                          <a:lnTo>
                            <a:pt x="54" y="684"/>
                          </a:lnTo>
                          <a:lnTo>
                            <a:pt x="54" y="684"/>
                          </a:lnTo>
                          <a:lnTo>
                            <a:pt x="54" y="683"/>
                          </a:lnTo>
                          <a:lnTo>
                            <a:pt x="54" y="680"/>
                          </a:lnTo>
                          <a:lnTo>
                            <a:pt x="56" y="678"/>
                          </a:lnTo>
                          <a:lnTo>
                            <a:pt x="61" y="680"/>
                          </a:lnTo>
                          <a:lnTo>
                            <a:pt x="61" y="680"/>
                          </a:lnTo>
                          <a:lnTo>
                            <a:pt x="65" y="680"/>
                          </a:lnTo>
                          <a:lnTo>
                            <a:pt x="71" y="678"/>
                          </a:lnTo>
                          <a:lnTo>
                            <a:pt x="74" y="674"/>
                          </a:lnTo>
                          <a:lnTo>
                            <a:pt x="74" y="668"/>
                          </a:lnTo>
                          <a:lnTo>
                            <a:pt x="74" y="668"/>
                          </a:lnTo>
                          <a:lnTo>
                            <a:pt x="72" y="666"/>
                          </a:lnTo>
                          <a:lnTo>
                            <a:pt x="74" y="663"/>
                          </a:lnTo>
                          <a:lnTo>
                            <a:pt x="76" y="658"/>
                          </a:lnTo>
                          <a:lnTo>
                            <a:pt x="81" y="656"/>
                          </a:lnTo>
                          <a:lnTo>
                            <a:pt x="88" y="653"/>
                          </a:lnTo>
                          <a:lnTo>
                            <a:pt x="88" y="653"/>
                          </a:lnTo>
                          <a:lnTo>
                            <a:pt x="91" y="653"/>
                          </a:lnTo>
                          <a:lnTo>
                            <a:pt x="92" y="654"/>
                          </a:lnTo>
                          <a:lnTo>
                            <a:pt x="92" y="656"/>
                          </a:lnTo>
                          <a:lnTo>
                            <a:pt x="89" y="658"/>
                          </a:lnTo>
                          <a:lnTo>
                            <a:pt x="85" y="661"/>
                          </a:lnTo>
                          <a:lnTo>
                            <a:pt x="85" y="661"/>
                          </a:lnTo>
                          <a:lnTo>
                            <a:pt x="82" y="663"/>
                          </a:lnTo>
                          <a:lnTo>
                            <a:pt x="79" y="664"/>
                          </a:lnTo>
                          <a:lnTo>
                            <a:pt x="81" y="667"/>
                          </a:lnTo>
                          <a:lnTo>
                            <a:pt x="82" y="670"/>
                          </a:lnTo>
                          <a:lnTo>
                            <a:pt x="82" y="670"/>
                          </a:lnTo>
                          <a:lnTo>
                            <a:pt x="85" y="671"/>
                          </a:lnTo>
                          <a:lnTo>
                            <a:pt x="86" y="671"/>
                          </a:lnTo>
                          <a:lnTo>
                            <a:pt x="91" y="671"/>
                          </a:lnTo>
                          <a:lnTo>
                            <a:pt x="93" y="670"/>
                          </a:lnTo>
                          <a:lnTo>
                            <a:pt x="96" y="670"/>
                          </a:lnTo>
                          <a:lnTo>
                            <a:pt x="98" y="671"/>
                          </a:lnTo>
                          <a:lnTo>
                            <a:pt x="98" y="671"/>
                          </a:lnTo>
                          <a:lnTo>
                            <a:pt x="98" y="673"/>
                          </a:lnTo>
                          <a:lnTo>
                            <a:pt x="98" y="673"/>
                          </a:lnTo>
                          <a:lnTo>
                            <a:pt x="95" y="674"/>
                          </a:lnTo>
                          <a:lnTo>
                            <a:pt x="91" y="675"/>
                          </a:lnTo>
                          <a:lnTo>
                            <a:pt x="88" y="678"/>
                          </a:lnTo>
                          <a:lnTo>
                            <a:pt x="88" y="678"/>
                          </a:lnTo>
                          <a:lnTo>
                            <a:pt x="88" y="681"/>
                          </a:lnTo>
                          <a:lnTo>
                            <a:pt x="91" y="684"/>
                          </a:lnTo>
                          <a:lnTo>
                            <a:pt x="91" y="687"/>
                          </a:lnTo>
                          <a:lnTo>
                            <a:pt x="91" y="688"/>
                          </a:lnTo>
                          <a:lnTo>
                            <a:pt x="89" y="690"/>
                          </a:lnTo>
                          <a:lnTo>
                            <a:pt x="89" y="690"/>
                          </a:lnTo>
                          <a:lnTo>
                            <a:pt x="88" y="690"/>
                          </a:lnTo>
                          <a:lnTo>
                            <a:pt x="86" y="688"/>
                          </a:lnTo>
                          <a:lnTo>
                            <a:pt x="85" y="684"/>
                          </a:lnTo>
                          <a:lnTo>
                            <a:pt x="84" y="680"/>
                          </a:lnTo>
                          <a:lnTo>
                            <a:pt x="84" y="677"/>
                          </a:lnTo>
                          <a:lnTo>
                            <a:pt x="82" y="675"/>
                          </a:lnTo>
                          <a:lnTo>
                            <a:pt x="82" y="675"/>
                          </a:lnTo>
                          <a:lnTo>
                            <a:pt x="79" y="675"/>
                          </a:lnTo>
                          <a:lnTo>
                            <a:pt x="78" y="677"/>
                          </a:lnTo>
                          <a:lnTo>
                            <a:pt x="78" y="681"/>
                          </a:lnTo>
                          <a:lnTo>
                            <a:pt x="79" y="685"/>
                          </a:lnTo>
                          <a:lnTo>
                            <a:pt x="79" y="685"/>
                          </a:lnTo>
                          <a:lnTo>
                            <a:pt x="79" y="690"/>
                          </a:lnTo>
                          <a:lnTo>
                            <a:pt x="78" y="690"/>
                          </a:lnTo>
                          <a:lnTo>
                            <a:pt x="71" y="683"/>
                          </a:lnTo>
                          <a:lnTo>
                            <a:pt x="71" y="683"/>
                          </a:lnTo>
                          <a:lnTo>
                            <a:pt x="68" y="683"/>
                          </a:lnTo>
                          <a:lnTo>
                            <a:pt x="66" y="683"/>
                          </a:lnTo>
                          <a:lnTo>
                            <a:pt x="65" y="685"/>
                          </a:lnTo>
                          <a:lnTo>
                            <a:pt x="66" y="690"/>
                          </a:lnTo>
                          <a:lnTo>
                            <a:pt x="66" y="690"/>
                          </a:lnTo>
                          <a:lnTo>
                            <a:pt x="68" y="691"/>
                          </a:lnTo>
                          <a:lnTo>
                            <a:pt x="68" y="691"/>
                          </a:lnTo>
                          <a:lnTo>
                            <a:pt x="65" y="691"/>
                          </a:lnTo>
                          <a:lnTo>
                            <a:pt x="61" y="693"/>
                          </a:lnTo>
                          <a:lnTo>
                            <a:pt x="59" y="694"/>
                          </a:lnTo>
                          <a:lnTo>
                            <a:pt x="59" y="695"/>
                          </a:lnTo>
                          <a:lnTo>
                            <a:pt x="59" y="695"/>
                          </a:lnTo>
                          <a:lnTo>
                            <a:pt x="59" y="698"/>
                          </a:lnTo>
                          <a:lnTo>
                            <a:pt x="62" y="698"/>
                          </a:lnTo>
                          <a:lnTo>
                            <a:pt x="66" y="698"/>
                          </a:lnTo>
                          <a:lnTo>
                            <a:pt x="71" y="698"/>
                          </a:lnTo>
                          <a:lnTo>
                            <a:pt x="71" y="698"/>
                          </a:lnTo>
                          <a:lnTo>
                            <a:pt x="72" y="700"/>
                          </a:lnTo>
                          <a:lnTo>
                            <a:pt x="74" y="701"/>
                          </a:lnTo>
                          <a:lnTo>
                            <a:pt x="75" y="704"/>
                          </a:lnTo>
                          <a:lnTo>
                            <a:pt x="76" y="708"/>
                          </a:lnTo>
                          <a:lnTo>
                            <a:pt x="79" y="712"/>
                          </a:lnTo>
                          <a:lnTo>
                            <a:pt x="79" y="712"/>
                          </a:lnTo>
                          <a:lnTo>
                            <a:pt x="81" y="712"/>
                          </a:lnTo>
                          <a:lnTo>
                            <a:pt x="81" y="712"/>
                          </a:lnTo>
                          <a:lnTo>
                            <a:pt x="82" y="708"/>
                          </a:lnTo>
                          <a:lnTo>
                            <a:pt x="82" y="703"/>
                          </a:lnTo>
                          <a:lnTo>
                            <a:pt x="84" y="701"/>
                          </a:lnTo>
                          <a:lnTo>
                            <a:pt x="85" y="700"/>
                          </a:lnTo>
                          <a:lnTo>
                            <a:pt x="85" y="700"/>
                          </a:lnTo>
                          <a:lnTo>
                            <a:pt x="86" y="700"/>
                          </a:lnTo>
                          <a:lnTo>
                            <a:pt x="86" y="701"/>
                          </a:lnTo>
                          <a:lnTo>
                            <a:pt x="88" y="705"/>
                          </a:lnTo>
                          <a:lnTo>
                            <a:pt x="91" y="711"/>
                          </a:lnTo>
                          <a:lnTo>
                            <a:pt x="92" y="712"/>
                          </a:lnTo>
                          <a:lnTo>
                            <a:pt x="96" y="715"/>
                          </a:lnTo>
                          <a:lnTo>
                            <a:pt x="96" y="715"/>
                          </a:lnTo>
                          <a:lnTo>
                            <a:pt x="101" y="715"/>
                          </a:lnTo>
                          <a:lnTo>
                            <a:pt x="101" y="715"/>
                          </a:lnTo>
                          <a:lnTo>
                            <a:pt x="101" y="715"/>
                          </a:lnTo>
                          <a:lnTo>
                            <a:pt x="101" y="712"/>
                          </a:lnTo>
                          <a:lnTo>
                            <a:pt x="101" y="711"/>
                          </a:lnTo>
                          <a:lnTo>
                            <a:pt x="102" y="710"/>
                          </a:lnTo>
                          <a:lnTo>
                            <a:pt x="102" y="710"/>
                          </a:lnTo>
                          <a:lnTo>
                            <a:pt x="103" y="708"/>
                          </a:lnTo>
                          <a:lnTo>
                            <a:pt x="105" y="710"/>
                          </a:lnTo>
                          <a:lnTo>
                            <a:pt x="109" y="714"/>
                          </a:lnTo>
                          <a:lnTo>
                            <a:pt x="113" y="718"/>
                          </a:lnTo>
                          <a:lnTo>
                            <a:pt x="118" y="721"/>
                          </a:lnTo>
                          <a:lnTo>
                            <a:pt x="118" y="721"/>
                          </a:lnTo>
                          <a:lnTo>
                            <a:pt x="119" y="721"/>
                          </a:lnTo>
                          <a:lnTo>
                            <a:pt x="121" y="721"/>
                          </a:lnTo>
                          <a:lnTo>
                            <a:pt x="121" y="718"/>
                          </a:lnTo>
                          <a:lnTo>
                            <a:pt x="119" y="714"/>
                          </a:lnTo>
                          <a:lnTo>
                            <a:pt x="116" y="711"/>
                          </a:lnTo>
                          <a:lnTo>
                            <a:pt x="116" y="711"/>
                          </a:lnTo>
                          <a:lnTo>
                            <a:pt x="115" y="708"/>
                          </a:lnTo>
                          <a:lnTo>
                            <a:pt x="118" y="708"/>
                          </a:lnTo>
                          <a:lnTo>
                            <a:pt x="125" y="711"/>
                          </a:lnTo>
                          <a:lnTo>
                            <a:pt x="125" y="711"/>
                          </a:lnTo>
                          <a:lnTo>
                            <a:pt x="132" y="712"/>
                          </a:lnTo>
                          <a:lnTo>
                            <a:pt x="135" y="711"/>
                          </a:lnTo>
                          <a:lnTo>
                            <a:pt x="136" y="710"/>
                          </a:lnTo>
                          <a:lnTo>
                            <a:pt x="136" y="710"/>
                          </a:lnTo>
                          <a:lnTo>
                            <a:pt x="138" y="708"/>
                          </a:lnTo>
                          <a:lnTo>
                            <a:pt x="139" y="708"/>
                          </a:lnTo>
                          <a:lnTo>
                            <a:pt x="139" y="708"/>
                          </a:lnTo>
                          <a:lnTo>
                            <a:pt x="132" y="707"/>
                          </a:lnTo>
                          <a:lnTo>
                            <a:pt x="123" y="707"/>
                          </a:lnTo>
                          <a:lnTo>
                            <a:pt x="112" y="707"/>
                          </a:lnTo>
                          <a:lnTo>
                            <a:pt x="112" y="707"/>
                          </a:lnTo>
                          <a:lnTo>
                            <a:pt x="111" y="705"/>
                          </a:lnTo>
                          <a:lnTo>
                            <a:pt x="111" y="700"/>
                          </a:lnTo>
                          <a:lnTo>
                            <a:pt x="111" y="684"/>
                          </a:lnTo>
                          <a:lnTo>
                            <a:pt x="112" y="654"/>
                          </a:lnTo>
                          <a:lnTo>
                            <a:pt x="112" y="654"/>
                          </a:lnTo>
                          <a:lnTo>
                            <a:pt x="111" y="654"/>
                          </a:lnTo>
                          <a:lnTo>
                            <a:pt x="111" y="654"/>
                          </a:lnTo>
                          <a:lnTo>
                            <a:pt x="102" y="653"/>
                          </a:lnTo>
                          <a:lnTo>
                            <a:pt x="98" y="651"/>
                          </a:lnTo>
                          <a:lnTo>
                            <a:pt x="98" y="650"/>
                          </a:lnTo>
                          <a:lnTo>
                            <a:pt x="98" y="647"/>
                          </a:lnTo>
                          <a:lnTo>
                            <a:pt x="98" y="647"/>
                          </a:lnTo>
                          <a:lnTo>
                            <a:pt x="99" y="646"/>
                          </a:lnTo>
                          <a:lnTo>
                            <a:pt x="99" y="646"/>
                          </a:lnTo>
                          <a:lnTo>
                            <a:pt x="95" y="643"/>
                          </a:lnTo>
                          <a:lnTo>
                            <a:pt x="91" y="640"/>
                          </a:lnTo>
                          <a:lnTo>
                            <a:pt x="91" y="640"/>
                          </a:lnTo>
                          <a:lnTo>
                            <a:pt x="84" y="640"/>
                          </a:lnTo>
                          <a:lnTo>
                            <a:pt x="75" y="640"/>
                          </a:lnTo>
                          <a:lnTo>
                            <a:pt x="62" y="641"/>
                          </a:lnTo>
                          <a:lnTo>
                            <a:pt x="62" y="6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sp>
                <p:nvSpPr>
                  <p:cNvPr id="637" name="Mexico">
                    <a:extLst>
                      <a:ext uri="{FF2B5EF4-FFF2-40B4-BE49-F238E27FC236}">
                        <a16:creationId xmlns:a16="http://schemas.microsoft.com/office/drawing/2014/main" id="{97AE27E8-8494-A86E-F075-2C03D97254D2}"/>
                      </a:ext>
                    </a:extLst>
                  </p:cNvPr>
                  <p:cNvSpPr>
                    <a:spLocks/>
                  </p:cNvSpPr>
                  <p:nvPr/>
                </p:nvSpPr>
                <p:spPr bwMode="auto">
                  <a:xfrm>
                    <a:off x="5169012" y="2625536"/>
                    <a:ext cx="748833" cy="467443"/>
                  </a:xfrm>
                  <a:custGeom>
                    <a:avLst/>
                    <a:gdLst/>
                    <a:ahLst/>
                    <a:cxnLst>
                      <a:cxn ang="0">
                        <a:pos x="427" y="284"/>
                      </a:cxn>
                      <a:cxn ang="0">
                        <a:pos x="417" y="266"/>
                      </a:cxn>
                      <a:cxn ang="0">
                        <a:pos x="450" y="256"/>
                      </a:cxn>
                      <a:cxn ang="0">
                        <a:pos x="468" y="251"/>
                      </a:cxn>
                      <a:cxn ang="0">
                        <a:pos x="478" y="212"/>
                      </a:cxn>
                      <a:cxn ang="0">
                        <a:pos x="485" y="195"/>
                      </a:cxn>
                      <a:cxn ang="0">
                        <a:pos x="448" y="196"/>
                      </a:cxn>
                      <a:cxn ang="0">
                        <a:pos x="427" y="219"/>
                      </a:cxn>
                      <a:cxn ang="0">
                        <a:pos x="417" y="237"/>
                      </a:cxn>
                      <a:cxn ang="0">
                        <a:pos x="407" y="244"/>
                      </a:cxn>
                      <a:cxn ang="0">
                        <a:pos x="359" y="249"/>
                      </a:cxn>
                      <a:cxn ang="0">
                        <a:pos x="337" y="236"/>
                      </a:cxn>
                      <a:cxn ang="0">
                        <a:pos x="317" y="203"/>
                      </a:cxn>
                      <a:cxn ang="0">
                        <a:pos x="313" y="141"/>
                      </a:cxn>
                      <a:cxn ang="0">
                        <a:pos x="312" y="118"/>
                      </a:cxn>
                      <a:cxn ang="0">
                        <a:pos x="285" y="101"/>
                      </a:cxn>
                      <a:cxn ang="0">
                        <a:pos x="273" y="81"/>
                      </a:cxn>
                      <a:cxn ang="0">
                        <a:pos x="244" y="52"/>
                      </a:cxn>
                      <a:cxn ang="0">
                        <a:pos x="225" y="65"/>
                      </a:cxn>
                      <a:cxn ang="0">
                        <a:pos x="202" y="51"/>
                      </a:cxn>
                      <a:cxn ang="0">
                        <a:pos x="179" y="24"/>
                      </a:cxn>
                      <a:cxn ang="0">
                        <a:pos x="54" y="10"/>
                      </a:cxn>
                      <a:cxn ang="0">
                        <a:pos x="3" y="11"/>
                      </a:cxn>
                      <a:cxn ang="0">
                        <a:pos x="22" y="49"/>
                      </a:cxn>
                      <a:cxn ang="0">
                        <a:pos x="49" y="77"/>
                      </a:cxn>
                      <a:cxn ang="0">
                        <a:pos x="39" y="86"/>
                      </a:cxn>
                      <a:cxn ang="0">
                        <a:pos x="57" y="102"/>
                      </a:cxn>
                      <a:cxn ang="0">
                        <a:pos x="81" y="125"/>
                      </a:cxn>
                      <a:cxn ang="0">
                        <a:pos x="97" y="149"/>
                      </a:cxn>
                      <a:cxn ang="0">
                        <a:pos x="115" y="172"/>
                      </a:cxn>
                      <a:cxn ang="0">
                        <a:pos x="120" y="156"/>
                      </a:cxn>
                      <a:cxn ang="0">
                        <a:pos x="106" y="146"/>
                      </a:cxn>
                      <a:cxn ang="0">
                        <a:pos x="98" y="128"/>
                      </a:cxn>
                      <a:cxn ang="0">
                        <a:pos x="73" y="85"/>
                      </a:cxn>
                      <a:cxn ang="0">
                        <a:pos x="63" y="62"/>
                      </a:cxn>
                      <a:cxn ang="0">
                        <a:pos x="46" y="52"/>
                      </a:cxn>
                      <a:cxn ang="0">
                        <a:pos x="36" y="18"/>
                      </a:cxn>
                      <a:cxn ang="0">
                        <a:pos x="44" y="20"/>
                      </a:cxn>
                      <a:cxn ang="0">
                        <a:pos x="56" y="22"/>
                      </a:cxn>
                      <a:cxn ang="0">
                        <a:pos x="66" y="27"/>
                      </a:cxn>
                      <a:cxn ang="0">
                        <a:pos x="74" y="57"/>
                      </a:cxn>
                      <a:cxn ang="0">
                        <a:pos x="77" y="69"/>
                      </a:cxn>
                      <a:cxn ang="0">
                        <a:pos x="94" y="81"/>
                      </a:cxn>
                      <a:cxn ang="0">
                        <a:pos x="108" y="95"/>
                      </a:cxn>
                      <a:cxn ang="0">
                        <a:pos x="123" y="105"/>
                      </a:cxn>
                      <a:cxn ang="0">
                        <a:pos x="125" y="121"/>
                      </a:cxn>
                      <a:cxn ang="0">
                        <a:pos x="148" y="139"/>
                      </a:cxn>
                      <a:cxn ang="0">
                        <a:pos x="191" y="195"/>
                      </a:cxn>
                      <a:cxn ang="0">
                        <a:pos x="188" y="210"/>
                      </a:cxn>
                      <a:cxn ang="0">
                        <a:pos x="195" y="232"/>
                      </a:cxn>
                      <a:cxn ang="0">
                        <a:pos x="226" y="251"/>
                      </a:cxn>
                      <a:cxn ang="0">
                        <a:pos x="269" y="269"/>
                      </a:cxn>
                      <a:cxn ang="0">
                        <a:pos x="329" y="291"/>
                      </a:cxn>
                      <a:cxn ang="0">
                        <a:pos x="370" y="287"/>
                      </a:cxn>
                      <a:cxn ang="0">
                        <a:pos x="406" y="286"/>
                      </a:cxn>
                    </a:cxnLst>
                    <a:rect l="0" t="0" r="r" b="b"/>
                    <a:pathLst>
                      <a:path w="487" h="304">
                        <a:moveTo>
                          <a:pt x="406" y="286"/>
                        </a:moveTo>
                        <a:lnTo>
                          <a:pt x="406" y="286"/>
                        </a:lnTo>
                        <a:lnTo>
                          <a:pt x="417" y="287"/>
                        </a:lnTo>
                        <a:lnTo>
                          <a:pt x="424" y="286"/>
                        </a:lnTo>
                        <a:lnTo>
                          <a:pt x="426" y="286"/>
                        </a:lnTo>
                        <a:lnTo>
                          <a:pt x="427" y="284"/>
                        </a:lnTo>
                        <a:lnTo>
                          <a:pt x="427" y="284"/>
                        </a:lnTo>
                        <a:lnTo>
                          <a:pt x="427" y="281"/>
                        </a:lnTo>
                        <a:lnTo>
                          <a:pt x="426" y="280"/>
                        </a:lnTo>
                        <a:lnTo>
                          <a:pt x="421" y="274"/>
                        </a:lnTo>
                        <a:lnTo>
                          <a:pt x="417" y="270"/>
                        </a:lnTo>
                        <a:lnTo>
                          <a:pt x="416" y="269"/>
                        </a:lnTo>
                        <a:lnTo>
                          <a:pt x="416" y="269"/>
                        </a:lnTo>
                        <a:lnTo>
                          <a:pt x="417" y="266"/>
                        </a:lnTo>
                        <a:lnTo>
                          <a:pt x="418" y="261"/>
                        </a:lnTo>
                        <a:lnTo>
                          <a:pt x="420" y="259"/>
                        </a:lnTo>
                        <a:lnTo>
                          <a:pt x="421" y="256"/>
                        </a:lnTo>
                        <a:lnTo>
                          <a:pt x="421" y="256"/>
                        </a:lnTo>
                        <a:lnTo>
                          <a:pt x="436" y="257"/>
                        </a:lnTo>
                        <a:lnTo>
                          <a:pt x="450" y="256"/>
                        </a:lnTo>
                        <a:lnTo>
                          <a:pt x="450" y="256"/>
                        </a:lnTo>
                        <a:lnTo>
                          <a:pt x="454" y="251"/>
                        </a:lnTo>
                        <a:lnTo>
                          <a:pt x="457" y="249"/>
                        </a:lnTo>
                        <a:lnTo>
                          <a:pt x="461" y="246"/>
                        </a:lnTo>
                        <a:lnTo>
                          <a:pt x="461" y="246"/>
                        </a:lnTo>
                        <a:lnTo>
                          <a:pt x="464" y="247"/>
                        </a:lnTo>
                        <a:lnTo>
                          <a:pt x="468" y="251"/>
                        </a:lnTo>
                        <a:lnTo>
                          <a:pt x="468" y="251"/>
                        </a:lnTo>
                        <a:lnTo>
                          <a:pt x="471" y="247"/>
                        </a:lnTo>
                        <a:lnTo>
                          <a:pt x="473" y="242"/>
                        </a:lnTo>
                        <a:lnTo>
                          <a:pt x="475" y="229"/>
                        </a:lnTo>
                        <a:lnTo>
                          <a:pt x="475" y="229"/>
                        </a:lnTo>
                        <a:lnTo>
                          <a:pt x="475" y="219"/>
                        </a:lnTo>
                        <a:lnTo>
                          <a:pt x="475" y="215"/>
                        </a:lnTo>
                        <a:lnTo>
                          <a:pt x="478" y="212"/>
                        </a:lnTo>
                        <a:lnTo>
                          <a:pt x="478" y="212"/>
                        </a:lnTo>
                        <a:lnTo>
                          <a:pt x="485" y="206"/>
                        </a:lnTo>
                        <a:lnTo>
                          <a:pt x="487" y="203"/>
                        </a:lnTo>
                        <a:lnTo>
                          <a:pt x="487" y="197"/>
                        </a:lnTo>
                        <a:lnTo>
                          <a:pt x="487" y="197"/>
                        </a:lnTo>
                        <a:lnTo>
                          <a:pt x="487" y="196"/>
                        </a:lnTo>
                        <a:lnTo>
                          <a:pt x="485" y="195"/>
                        </a:lnTo>
                        <a:lnTo>
                          <a:pt x="481" y="195"/>
                        </a:lnTo>
                        <a:lnTo>
                          <a:pt x="477" y="196"/>
                        </a:lnTo>
                        <a:lnTo>
                          <a:pt x="473" y="195"/>
                        </a:lnTo>
                        <a:lnTo>
                          <a:pt x="473" y="195"/>
                        </a:lnTo>
                        <a:lnTo>
                          <a:pt x="468" y="193"/>
                        </a:lnTo>
                        <a:lnTo>
                          <a:pt x="464" y="193"/>
                        </a:lnTo>
                        <a:lnTo>
                          <a:pt x="448" y="196"/>
                        </a:lnTo>
                        <a:lnTo>
                          <a:pt x="448" y="196"/>
                        </a:lnTo>
                        <a:lnTo>
                          <a:pt x="438" y="197"/>
                        </a:lnTo>
                        <a:lnTo>
                          <a:pt x="431" y="202"/>
                        </a:lnTo>
                        <a:lnTo>
                          <a:pt x="428" y="207"/>
                        </a:lnTo>
                        <a:lnTo>
                          <a:pt x="427" y="215"/>
                        </a:lnTo>
                        <a:lnTo>
                          <a:pt x="427" y="215"/>
                        </a:lnTo>
                        <a:lnTo>
                          <a:pt x="427" y="219"/>
                        </a:lnTo>
                        <a:lnTo>
                          <a:pt x="426" y="222"/>
                        </a:lnTo>
                        <a:lnTo>
                          <a:pt x="423" y="224"/>
                        </a:lnTo>
                        <a:lnTo>
                          <a:pt x="423" y="229"/>
                        </a:lnTo>
                        <a:lnTo>
                          <a:pt x="423" y="229"/>
                        </a:lnTo>
                        <a:lnTo>
                          <a:pt x="423" y="232"/>
                        </a:lnTo>
                        <a:lnTo>
                          <a:pt x="421" y="234"/>
                        </a:lnTo>
                        <a:lnTo>
                          <a:pt x="417" y="237"/>
                        </a:lnTo>
                        <a:lnTo>
                          <a:pt x="413" y="240"/>
                        </a:lnTo>
                        <a:lnTo>
                          <a:pt x="413" y="242"/>
                        </a:lnTo>
                        <a:lnTo>
                          <a:pt x="411" y="243"/>
                        </a:lnTo>
                        <a:lnTo>
                          <a:pt x="411" y="243"/>
                        </a:lnTo>
                        <a:lnTo>
                          <a:pt x="411" y="244"/>
                        </a:lnTo>
                        <a:lnTo>
                          <a:pt x="411" y="246"/>
                        </a:lnTo>
                        <a:lnTo>
                          <a:pt x="407" y="244"/>
                        </a:lnTo>
                        <a:lnTo>
                          <a:pt x="400" y="242"/>
                        </a:lnTo>
                        <a:lnTo>
                          <a:pt x="400" y="242"/>
                        </a:lnTo>
                        <a:lnTo>
                          <a:pt x="393" y="242"/>
                        </a:lnTo>
                        <a:lnTo>
                          <a:pt x="381" y="244"/>
                        </a:lnTo>
                        <a:lnTo>
                          <a:pt x="362" y="250"/>
                        </a:lnTo>
                        <a:lnTo>
                          <a:pt x="362" y="250"/>
                        </a:lnTo>
                        <a:lnTo>
                          <a:pt x="359" y="249"/>
                        </a:lnTo>
                        <a:lnTo>
                          <a:pt x="353" y="246"/>
                        </a:lnTo>
                        <a:lnTo>
                          <a:pt x="349" y="243"/>
                        </a:lnTo>
                        <a:lnTo>
                          <a:pt x="345" y="242"/>
                        </a:lnTo>
                        <a:lnTo>
                          <a:pt x="345" y="242"/>
                        </a:lnTo>
                        <a:lnTo>
                          <a:pt x="342" y="240"/>
                        </a:lnTo>
                        <a:lnTo>
                          <a:pt x="340" y="240"/>
                        </a:lnTo>
                        <a:lnTo>
                          <a:pt x="337" y="236"/>
                        </a:lnTo>
                        <a:lnTo>
                          <a:pt x="336" y="230"/>
                        </a:lnTo>
                        <a:lnTo>
                          <a:pt x="335" y="224"/>
                        </a:lnTo>
                        <a:lnTo>
                          <a:pt x="335" y="224"/>
                        </a:lnTo>
                        <a:lnTo>
                          <a:pt x="333" y="219"/>
                        </a:lnTo>
                        <a:lnTo>
                          <a:pt x="327" y="215"/>
                        </a:lnTo>
                        <a:lnTo>
                          <a:pt x="322" y="209"/>
                        </a:lnTo>
                        <a:lnTo>
                          <a:pt x="317" y="203"/>
                        </a:lnTo>
                        <a:lnTo>
                          <a:pt x="317" y="203"/>
                        </a:lnTo>
                        <a:lnTo>
                          <a:pt x="315" y="197"/>
                        </a:lnTo>
                        <a:lnTo>
                          <a:pt x="313" y="189"/>
                        </a:lnTo>
                        <a:lnTo>
                          <a:pt x="312" y="172"/>
                        </a:lnTo>
                        <a:lnTo>
                          <a:pt x="312" y="172"/>
                        </a:lnTo>
                        <a:lnTo>
                          <a:pt x="312" y="153"/>
                        </a:lnTo>
                        <a:lnTo>
                          <a:pt x="313" y="141"/>
                        </a:lnTo>
                        <a:lnTo>
                          <a:pt x="317" y="128"/>
                        </a:lnTo>
                        <a:lnTo>
                          <a:pt x="317" y="128"/>
                        </a:lnTo>
                        <a:lnTo>
                          <a:pt x="319" y="121"/>
                        </a:lnTo>
                        <a:lnTo>
                          <a:pt x="319" y="121"/>
                        </a:lnTo>
                        <a:lnTo>
                          <a:pt x="315" y="119"/>
                        </a:lnTo>
                        <a:lnTo>
                          <a:pt x="312" y="118"/>
                        </a:lnTo>
                        <a:lnTo>
                          <a:pt x="312" y="118"/>
                        </a:lnTo>
                        <a:lnTo>
                          <a:pt x="306" y="118"/>
                        </a:lnTo>
                        <a:lnTo>
                          <a:pt x="299" y="115"/>
                        </a:lnTo>
                        <a:lnTo>
                          <a:pt x="289" y="111"/>
                        </a:lnTo>
                        <a:lnTo>
                          <a:pt x="289" y="111"/>
                        </a:lnTo>
                        <a:lnTo>
                          <a:pt x="288" y="109"/>
                        </a:lnTo>
                        <a:lnTo>
                          <a:pt x="286" y="106"/>
                        </a:lnTo>
                        <a:lnTo>
                          <a:pt x="285" y="101"/>
                        </a:lnTo>
                        <a:lnTo>
                          <a:pt x="285" y="101"/>
                        </a:lnTo>
                        <a:lnTo>
                          <a:pt x="283" y="98"/>
                        </a:lnTo>
                        <a:lnTo>
                          <a:pt x="283" y="94"/>
                        </a:lnTo>
                        <a:lnTo>
                          <a:pt x="282" y="91"/>
                        </a:lnTo>
                        <a:lnTo>
                          <a:pt x="280" y="88"/>
                        </a:lnTo>
                        <a:lnTo>
                          <a:pt x="280" y="88"/>
                        </a:lnTo>
                        <a:lnTo>
                          <a:pt x="273" y="81"/>
                        </a:lnTo>
                        <a:lnTo>
                          <a:pt x="269" y="74"/>
                        </a:lnTo>
                        <a:lnTo>
                          <a:pt x="266" y="67"/>
                        </a:lnTo>
                        <a:lnTo>
                          <a:pt x="266" y="67"/>
                        </a:lnTo>
                        <a:lnTo>
                          <a:pt x="263" y="64"/>
                        </a:lnTo>
                        <a:lnTo>
                          <a:pt x="261" y="59"/>
                        </a:lnTo>
                        <a:lnTo>
                          <a:pt x="253" y="55"/>
                        </a:lnTo>
                        <a:lnTo>
                          <a:pt x="244" y="52"/>
                        </a:lnTo>
                        <a:lnTo>
                          <a:pt x="238" y="51"/>
                        </a:lnTo>
                        <a:lnTo>
                          <a:pt x="238" y="51"/>
                        </a:lnTo>
                        <a:lnTo>
                          <a:pt x="235" y="51"/>
                        </a:lnTo>
                        <a:lnTo>
                          <a:pt x="232" y="52"/>
                        </a:lnTo>
                        <a:lnTo>
                          <a:pt x="229" y="58"/>
                        </a:lnTo>
                        <a:lnTo>
                          <a:pt x="226" y="62"/>
                        </a:lnTo>
                        <a:lnTo>
                          <a:pt x="225" y="65"/>
                        </a:lnTo>
                        <a:lnTo>
                          <a:pt x="225" y="65"/>
                        </a:lnTo>
                        <a:lnTo>
                          <a:pt x="222" y="64"/>
                        </a:lnTo>
                        <a:lnTo>
                          <a:pt x="216" y="61"/>
                        </a:lnTo>
                        <a:lnTo>
                          <a:pt x="207" y="55"/>
                        </a:lnTo>
                        <a:lnTo>
                          <a:pt x="207" y="55"/>
                        </a:lnTo>
                        <a:lnTo>
                          <a:pt x="204" y="54"/>
                        </a:lnTo>
                        <a:lnTo>
                          <a:pt x="202" y="51"/>
                        </a:lnTo>
                        <a:lnTo>
                          <a:pt x="201" y="45"/>
                        </a:lnTo>
                        <a:lnTo>
                          <a:pt x="201" y="45"/>
                        </a:lnTo>
                        <a:lnTo>
                          <a:pt x="199" y="42"/>
                        </a:lnTo>
                        <a:lnTo>
                          <a:pt x="197" y="38"/>
                        </a:lnTo>
                        <a:lnTo>
                          <a:pt x="189" y="32"/>
                        </a:lnTo>
                        <a:lnTo>
                          <a:pt x="189" y="32"/>
                        </a:lnTo>
                        <a:lnTo>
                          <a:pt x="179" y="24"/>
                        </a:lnTo>
                        <a:lnTo>
                          <a:pt x="172" y="17"/>
                        </a:lnTo>
                        <a:lnTo>
                          <a:pt x="147" y="17"/>
                        </a:lnTo>
                        <a:lnTo>
                          <a:pt x="141" y="24"/>
                        </a:lnTo>
                        <a:lnTo>
                          <a:pt x="96" y="24"/>
                        </a:lnTo>
                        <a:lnTo>
                          <a:pt x="96" y="24"/>
                        </a:lnTo>
                        <a:lnTo>
                          <a:pt x="77" y="17"/>
                        </a:lnTo>
                        <a:lnTo>
                          <a:pt x="54" y="10"/>
                        </a:lnTo>
                        <a:lnTo>
                          <a:pt x="54" y="10"/>
                        </a:lnTo>
                        <a:lnTo>
                          <a:pt x="49" y="7"/>
                        </a:lnTo>
                        <a:lnTo>
                          <a:pt x="43" y="4"/>
                        </a:lnTo>
                        <a:lnTo>
                          <a:pt x="37" y="0"/>
                        </a:lnTo>
                        <a:lnTo>
                          <a:pt x="0" y="5"/>
                        </a:lnTo>
                        <a:lnTo>
                          <a:pt x="0" y="5"/>
                        </a:lnTo>
                        <a:lnTo>
                          <a:pt x="3" y="11"/>
                        </a:lnTo>
                        <a:lnTo>
                          <a:pt x="9" y="18"/>
                        </a:lnTo>
                        <a:lnTo>
                          <a:pt x="9" y="18"/>
                        </a:lnTo>
                        <a:lnTo>
                          <a:pt x="13" y="27"/>
                        </a:lnTo>
                        <a:lnTo>
                          <a:pt x="17" y="35"/>
                        </a:lnTo>
                        <a:lnTo>
                          <a:pt x="20" y="44"/>
                        </a:lnTo>
                        <a:lnTo>
                          <a:pt x="22" y="49"/>
                        </a:lnTo>
                        <a:lnTo>
                          <a:pt x="22" y="49"/>
                        </a:lnTo>
                        <a:lnTo>
                          <a:pt x="24" y="54"/>
                        </a:lnTo>
                        <a:lnTo>
                          <a:pt x="29" y="58"/>
                        </a:lnTo>
                        <a:lnTo>
                          <a:pt x="42" y="65"/>
                        </a:lnTo>
                        <a:lnTo>
                          <a:pt x="42" y="65"/>
                        </a:lnTo>
                        <a:lnTo>
                          <a:pt x="44" y="68"/>
                        </a:lnTo>
                        <a:lnTo>
                          <a:pt x="47" y="71"/>
                        </a:lnTo>
                        <a:lnTo>
                          <a:pt x="49" y="77"/>
                        </a:lnTo>
                        <a:lnTo>
                          <a:pt x="50" y="82"/>
                        </a:lnTo>
                        <a:lnTo>
                          <a:pt x="50" y="86"/>
                        </a:lnTo>
                        <a:lnTo>
                          <a:pt x="50" y="86"/>
                        </a:lnTo>
                        <a:lnTo>
                          <a:pt x="49" y="88"/>
                        </a:lnTo>
                        <a:lnTo>
                          <a:pt x="47" y="88"/>
                        </a:lnTo>
                        <a:lnTo>
                          <a:pt x="43" y="88"/>
                        </a:lnTo>
                        <a:lnTo>
                          <a:pt x="39" y="86"/>
                        </a:lnTo>
                        <a:lnTo>
                          <a:pt x="37" y="86"/>
                        </a:lnTo>
                        <a:lnTo>
                          <a:pt x="37" y="88"/>
                        </a:lnTo>
                        <a:lnTo>
                          <a:pt x="37" y="88"/>
                        </a:lnTo>
                        <a:lnTo>
                          <a:pt x="39" y="92"/>
                        </a:lnTo>
                        <a:lnTo>
                          <a:pt x="44" y="96"/>
                        </a:lnTo>
                        <a:lnTo>
                          <a:pt x="51" y="101"/>
                        </a:lnTo>
                        <a:lnTo>
                          <a:pt x="57" y="102"/>
                        </a:lnTo>
                        <a:lnTo>
                          <a:pt x="57" y="102"/>
                        </a:lnTo>
                        <a:lnTo>
                          <a:pt x="60" y="104"/>
                        </a:lnTo>
                        <a:lnTo>
                          <a:pt x="64" y="105"/>
                        </a:lnTo>
                        <a:lnTo>
                          <a:pt x="74" y="114"/>
                        </a:lnTo>
                        <a:lnTo>
                          <a:pt x="74" y="114"/>
                        </a:lnTo>
                        <a:lnTo>
                          <a:pt x="78" y="119"/>
                        </a:lnTo>
                        <a:lnTo>
                          <a:pt x="81" y="125"/>
                        </a:lnTo>
                        <a:lnTo>
                          <a:pt x="81" y="131"/>
                        </a:lnTo>
                        <a:lnTo>
                          <a:pt x="78" y="133"/>
                        </a:lnTo>
                        <a:lnTo>
                          <a:pt x="78" y="133"/>
                        </a:lnTo>
                        <a:lnTo>
                          <a:pt x="78" y="135"/>
                        </a:lnTo>
                        <a:lnTo>
                          <a:pt x="78" y="136"/>
                        </a:lnTo>
                        <a:lnTo>
                          <a:pt x="83" y="139"/>
                        </a:lnTo>
                        <a:lnTo>
                          <a:pt x="97" y="149"/>
                        </a:lnTo>
                        <a:lnTo>
                          <a:pt x="97" y="149"/>
                        </a:lnTo>
                        <a:lnTo>
                          <a:pt x="104" y="156"/>
                        </a:lnTo>
                        <a:lnTo>
                          <a:pt x="110" y="162"/>
                        </a:lnTo>
                        <a:lnTo>
                          <a:pt x="113" y="166"/>
                        </a:lnTo>
                        <a:lnTo>
                          <a:pt x="114" y="170"/>
                        </a:lnTo>
                        <a:lnTo>
                          <a:pt x="114" y="170"/>
                        </a:lnTo>
                        <a:lnTo>
                          <a:pt x="115" y="172"/>
                        </a:lnTo>
                        <a:lnTo>
                          <a:pt x="118" y="172"/>
                        </a:lnTo>
                        <a:lnTo>
                          <a:pt x="120" y="169"/>
                        </a:lnTo>
                        <a:lnTo>
                          <a:pt x="123" y="165"/>
                        </a:lnTo>
                        <a:lnTo>
                          <a:pt x="123" y="165"/>
                        </a:lnTo>
                        <a:lnTo>
                          <a:pt x="123" y="162"/>
                        </a:lnTo>
                        <a:lnTo>
                          <a:pt x="121" y="159"/>
                        </a:lnTo>
                        <a:lnTo>
                          <a:pt x="120" y="156"/>
                        </a:lnTo>
                        <a:lnTo>
                          <a:pt x="118" y="152"/>
                        </a:lnTo>
                        <a:lnTo>
                          <a:pt x="118" y="152"/>
                        </a:lnTo>
                        <a:lnTo>
                          <a:pt x="118" y="150"/>
                        </a:lnTo>
                        <a:lnTo>
                          <a:pt x="117" y="149"/>
                        </a:lnTo>
                        <a:lnTo>
                          <a:pt x="113" y="148"/>
                        </a:lnTo>
                        <a:lnTo>
                          <a:pt x="106" y="146"/>
                        </a:lnTo>
                        <a:lnTo>
                          <a:pt x="106" y="146"/>
                        </a:lnTo>
                        <a:lnTo>
                          <a:pt x="104" y="146"/>
                        </a:lnTo>
                        <a:lnTo>
                          <a:pt x="103" y="145"/>
                        </a:lnTo>
                        <a:lnTo>
                          <a:pt x="103" y="141"/>
                        </a:lnTo>
                        <a:lnTo>
                          <a:pt x="103" y="136"/>
                        </a:lnTo>
                        <a:lnTo>
                          <a:pt x="101" y="132"/>
                        </a:lnTo>
                        <a:lnTo>
                          <a:pt x="101" y="132"/>
                        </a:lnTo>
                        <a:lnTo>
                          <a:pt x="98" y="128"/>
                        </a:lnTo>
                        <a:lnTo>
                          <a:pt x="96" y="122"/>
                        </a:lnTo>
                        <a:lnTo>
                          <a:pt x="91" y="109"/>
                        </a:lnTo>
                        <a:lnTo>
                          <a:pt x="91" y="109"/>
                        </a:lnTo>
                        <a:lnTo>
                          <a:pt x="87" y="104"/>
                        </a:lnTo>
                        <a:lnTo>
                          <a:pt x="83" y="98"/>
                        </a:lnTo>
                        <a:lnTo>
                          <a:pt x="77" y="92"/>
                        </a:lnTo>
                        <a:lnTo>
                          <a:pt x="73" y="85"/>
                        </a:lnTo>
                        <a:lnTo>
                          <a:pt x="73" y="85"/>
                        </a:lnTo>
                        <a:lnTo>
                          <a:pt x="66" y="75"/>
                        </a:lnTo>
                        <a:lnTo>
                          <a:pt x="60" y="68"/>
                        </a:lnTo>
                        <a:lnTo>
                          <a:pt x="60" y="68"/>
                        </a:lnTo>
                        <a:lnTo>
                          <a:pt x="60" y="67"/>
                        </a:lnTo>
                        <a:lnTo>
                          <a:pt x="61" y="64"/>
                        </a:lnTo>
                        <a:lnTo>
                          <a:pt x="63" y="62"/>
                        </a:lnTo>
                        <a:lnTo>
                          <a:pt x="61" y="59"/>
                        </a:lnTo>
                        <a:lnTo>
                          <a:pt x="61" y="59"/>
                        </a:lnTo>
                        <a:lnTo>
                          <a:pt x="60" y="58"/>
                        </a:lnTo>
                        <a:lnTo>
                          <a:pt x="57" y="57"/>
                        </a:lnTo>
                        <a:lnTo>
                          <a:pt x="50" y="54"/>
                        </a:lnTo>
                        <a:lnTo>
                          <a:pt x="50" y="54"/>
                        </a:lnTo>
                        <a:lnTo>
                          <a:pt x="46" y="52"/>
                        </a:lnTo>
                        <a:lnTo>
                          <a:pt x="43" y="49"/>
                        </a:lnTo>
                        <a:lnTo>
                          <a:pt x="42" y="45"/>
                        </a:lnTo>
                        <a:lnTo>
                          <a:pt x="40" y="42"/>
                        </a:lnTo>
                        <a:lnTo>
                          <a:pt x="40" y="42"/>
                        </a:lnTo>
                        <a:lnTo>
                          <a:pt x="39" y="30"/>
                        </a:lnTo>
                        <a:lnTo>
                          <a:pt x="36" y="18"/>
                        </a:lnTo>
                        <a:lnTo>
                          <a:pt x="36" y="18"/>
                        </a:lnTo>
                        <a:lnTo>
                          <a:pt x="36" y="15"/>
                        </a:lnTo>
                        <a:lnTo>
                          <a:pt x="37" y="15"/>
                        </a:lnTo>
                        <a:lnTo>
                          <a:pt x="39" y="15"/>
                        </a:lnTo>
                        <a:lnTo>
                          <a:pt x="42" y="17"/>
                        </a:lnTo>
                        <a:lnTo>
                          <a:pt x="42" y="17"/>
                        </a:lnTo>
                        <a:lnTo>
                          <a:pt x="43" y="20"/>
                        </a:lnTo>
                        <a:lnTo>
                          <a:pt x="44" y="20"/>
                        </a:lnTo>
                        <a:lnTo>
                          <a:pt x="47" y="20"/>
                        </a:lnTo>
                        <a:lnTo>
                          <a:pt x="47" y="20"/>
                        </a:lnTo>
                        <a:lnTo>
                          <a:pt x="49" y="18"/>
                        </a:lnTo>
                        <a:lnTo>
                          <a:pt x="51" y="20"/>
                        </a:lnTo>
                        <a:lnTo>
                          <a:pt x="53" y="20"/>
                        </a:lnTo>
                        <a:lnTo>
                          <a:pt x="56" y="22"/>
                        </a:lnTo>
                        <a:lnTo>
                          <a:pt x="56" y="22"/>
                        </a:lnTo>
                        <a:lnTo>
                          <a:pt x="57" y="24"/>
                        </a:lnTo>
                        <a:lnTo>
                          <a:pt x="60" y="24"/>
                        </a:lnTo>
                        <a:lnTo>
                          <a:pt x="63" y="24"/>
                        </a:lnTo>
                        <a:lnTo>
                          <a:pt x="66" y="25"/>
                        </a:lnTo>
                        <a:lnTo>
                          <a:pt x="66" y="25"/>
                        </a:lnTo>
                        <a:lnTo>
                          <a:pt x="66" y="25"/>
                        </a:lnTo>
                        <a:lnTo>
                          <a:pt x="66" y="27"/>
                        </a:lnTo>
                        <a:lnTo>
                          <a:pt x="64" y="30"/>
                        </a:lnTo>
                        <a:lnTo>
                          <a:pt x="64" y="35"/>
                        </a:lnTo>
                        <a:lnTo>
                          <a:pt x="66" y="40"/>
                        </a:lnTo>
                        <a:lnTo>
                          <a:pt x="69" y="45"/>
                        </a:lnTo>
                        <a:lnTo>
                          <a:pt x="69" y="45"/>
                        </a:lnTo>
                        <a:lnTo>
                          <a:pt x="73" y="54"/>
                        </a:lnTo>
                        <a:lnTo>
                          <a:pt x="74" y="57"/>
                        </a:lnTo>
                        <a:lnTo>
                          <a:pt x="73" y="58"/>
                        </a:lnTo>
                        <a:lnTo>
                          <a:pt x="71" y="64"/>
                        </a:lnTo>
                        <a:lnTo>
                          <a:pt x="71" y="64"/>
                        </a:lnTo>
                        <a:lnTo>
                          <a:pt x="73" y="69"/>
                        </a:lnTo>
                        <a:lnTo>
                          <a:pt x="73" y="69"/>
                        </a:lnTo>
                        <a:lnTo>
                          <a:pt x="74" y="71"/>
                        </a:lnTo>
                        <a:lnTo>
                          <a:pt x="77" y="69"/>
                        </a:lnTo>
                        <a:lnTo>
                          <a:pt x="78" y="68"/>
                        </a:lnTo>
                        <a:lnTo>
                          <a:pt x="78" y="68"/>
                        </a:lnTo>
                        <a:lnTo>
                          <a:pt x="81" y="68"/>
                        </a:lnTo>
                        <a:lnTo>
                          <a:pt x="84" y="69"/>
                        </a:lnTo>
                        <a:lnTo>
                          <a:pt x="90" y="77"/>
                        </a:lnTo>
                        <a:lnTo>
                          <a:pt x="90" y="77"/>
                        </a:lnTo>
                        <a:lnTo>
                          <a:pt x="94" y="81"/>
                        </a:lnTo>
                        <a:lnTo>
                          <a:pt x="98" y="82"/>
                        </a:lnTo>
                        <a:lnTo>
                          <a:pt x="103" y="84"/>
                        </a:lnTo>
                        <a:lnTo>
                          <a:pt x="104" y="86"/>
                        </a:lnTo>
                        <a:lnTo>
                          <a:pt x="104" y="86"/>
                        </a:lnTo>
                        <a:lnTo>
                          <a:pt x="104" y="89"/>
                        </a:lnTo>
                        <a:lnTo>
                          <a:pt x="106" y="92"/>
                        </a:lnTo>
                        <a:lnTo>
                          <a:pt x="108" y="95"/>
                        </a:lnTo>
                        <a:lnTo>
                          <a:pt x="111" y="96"/>
                        </a:lnTo>
                        <a:lnTo>
                          <a:pt x="111" y="96"/>
                        </a:lnTo>
                        <a:lnTo>
                          <a:pt x="115" y="98"/>
                        </a:lnTo>
                        <a:lnTo>
                          <a:pt x="118" y="101"/>
                        </a:lnTo>
                        <a:lnTo>
                          <a:pt x="120" y="104"/>
                        </a:lnTo>
                        <a:lnTo>
                          <a:pt x="123" y="105"/>
                        </a:lnTo>
                        <a:lnTo>
                          <a:pt x="123" y="105"/>
                        </a:lnTo>
                        <a:lnTo>
                          <a:pt x="125" y="106"/>
                        </a:lnTo>
                        <a:lnTo>
                          <a:pt x="127" y="109"/>
                        </a:lnTo>
                        <a:lnTo>
                          <a:pt x="127" y="112"/>
                        </a:lnTo>
                        <a:lnTo>
                          <a:pt x="125" y="115"/>
                        </a:lnTo>
                        <a:lnTo>
                          <a:pt x="125" y="115"/>
                        </a:lnTo>
                        <a:lnTo>
                          <a:pt x="124" y="118"/>
                        </a:lnTo>
                        <a:lnTo>
                          <a:pt x="125" y="121"/>
                        </a:lnTo>
                        <a:lnTo>
                          <a:pt x="130" y="125"/>
                        </a:lnTo>
                        <a:lnTo>
                          <a:pt x="135" y="128"/>
                        </a:lnTo>
                        <a:lnTo>
                          <a:pt x="135" y="128"/>
                        </a:lnTo>
                        <a:lnTo>
                          <a:pt x="140" y="129"/>
                        </a:lnTo>
                        <a:lnTo>
                          <a:pt x="143" y="132"/>
                        </a:lnTo>
                        <a:lnTo>
                          <a:pt x="144" y="135"/>
                        </a:lnTo>
                        <a:lnTo>
                          <a:pt x="148" y="139"/>
                        </a:lnTo>
                        <a:lnTo>
                          <a:pt x="148" y="139"/>
                        </a:lnTo>
                        <a:lnTo>
                          <a:pt x="167" y="159"/>
                        </a:lnTo>
                        <a:lnTo>
                          <a:pt x="182" y="178"/>
                        </a:lnTo>
                        <a:lnTo>
                          <a:pt x="182" y="178"/>
                        </a:lnTo>
                        <a:lnTo>
                          <a:pt x="188" y="187"/>
                        </a:lnTo>
                        <a:lnTo>
                          <a:pt x="191" y="195"/>
                        </a:lnTo>
                        <a:lnTo>
                          <a:pt x="191" y="195"/>
                        </a:lnTo>
                        <a:lnTo>
                          <a:pt x="191" y="199"/>
                        </a:lnTo>
                        <a:lnTo>
                          <a:pt x="189" y="202"/>
                        </a:lnTo>
                        <a:lnTo>
                          <a:pt x="189" y="205"/>
                        </a:lnTo>
                        <a:lnTo>
                          <a:pt x="189" y="207"/>
                        </a:lnTo>
                        <a:lnTo>
                          <a:pt x="189" y="207"/>
                        </a:lnTo>
                        <a:lnTo>
                          <a:pt x="191" y="209"/>
                        </a:lnTo>
                        <a:lnTo>
                          <a:pt x="188" y="210"/>
                        </a:lnTo>
                        <a:lnTo>
                          <a:pt x="187" y="212"/>
                        </a:lnTo>
                        <a:lnTo>
                          <a:pt x="185" y="213"/>
                        </a:lnTo>
                        <a:lnTo>
                          <a:pt x="185" y="213"/>
                        </a:lnTo>
                        <a:lnTo>
                          <a:pt x="187" y="217"/>
                        </a:lnTo>
                        <a:lnTo>
                          <a:pt x="188" y="223"/>
                        </a:lnTo>
                        <a:lnTo>
                          <a:pt x="192" y="230"/>
                        </a:lnTo>
                        <a:lnTo>
                          <a:pt x="195" y="232"/>
                        </a:lnTo>
                        <a:lnTo>
                          <a:pt x="198" y="233"/>
                        </a:lnTo>
                        <a:lnTo>
                          <a:pt x="198" y="233"/>
                        </a:lnTo>
                        <a:lnTo>
                          <a:pt x="204" y="234"/>
                        </a:lnTo>
                        <a:lnTo>
                          <a:pt x="209" y="239"/>
                        </a:lnTo>
                        <a:lnTo>
                          <a:pt x="221" y="249"/>
                        </a:lnTo>
                        <a:lnTo>
                          <a:pt x="221" y="249"/>
                        </a:lnTo>
                        <a:lnTo>
                          <a:pt x="226" y="251"/>
                        </a:lnTo>
                        <a:lnTo>
                          <a:pt x="232" y="253"/>
                        </a:lnTo>
                        <a:lnTo>
                          <a:pt x="239" y="254"/>
                        </a:lnTo>
                        <a:lnTo>
                          <a:pt x="246" y="256"/>
                        </a:lnTo>
                        <a:lnTo>
                          <a:pt x="246" y="256"/>
                        </a:lnTo>
                        <a:lnTo>
                          <a:pt x="253" y="260"/>
                        </a:lnTo>
                        <a:lnTo>
                          <a:pt x="261" y="264"/>
                        </a:lnTo>
                        <a:lnTo>
                          <a:pt x="269" y="269"/>
                        </a:lnTo>
                        <a:lnTo>
                          <a:pt x="278" y="271"/>
                        </a:lnTo>
                        <a:lnTo>
                          <a:pt x="278" y="271"/>
                        </a:lnTo>
                        <a:lnTo>
                          <a:pt x="298" y="279"/>
                        </a:lnTo>
                        <a:lnTo>
                          <a:pt x="315" y="287"/>
                        </a:lnTo>
                        <a:lnTo>
                          <a:pt x="315" y="287"/>
                        </a:lnTo>
                        <a:lnTo>
                          <a:pt x="322" y="290"/>
                        </a:lnTo>
                        <a:lnTo>
                          <a:pt x="329" y="291"/>
                        </a:lnTo>
                        <a:lnTo>
                          <a:pt x="337" y="288"/>
                        </a:lnTo>
                        <a:lnTo>
                          <a:pt x="347" y="286"/>
                        </a:lnTo>
                        <a:lnTo>
                          <a:pt x="347" y="286"/>
                        </a:lnTo>
                        <a:lnTo>
                          <a:pt x="352" y="284"/>
                        </a:lnTo>
                        <a:lnTo>
                          <a:pt x="356" y="284"/>
                        </a:lnTo>
                        <a:lnTo>
                          <a:pt x="363" y="286"/>
                        </a:lnTo>
                        <a:lnTo>
                          <a:pt x="370" y="287"/>
                        </a:lnTo>
                        <a:lnTo>
                          <a:pt x="376" y="290"/>
                        </a:lnTo>
                        <a:lnTo>
                          <a:pt x="376" y="290"/>
                        </a:lnTo>
                        <a:lnTo>
                          <a:pt x="383" y="296"/>
                        </a:lnTo>
                        <a:lnTo>
                          <a:pt x="393" y="304"/>
                        </a:lnTo>
                        <a:lnTo>
                          <a:pt x="393" y="304"/>
                        </a:lnTo>
                        <a:lnTo>
                          <a:pt x="406" y="286"/>
                        </a:lnTo>
                        <a:lnTo>
                          <a:pt x="406" y="28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38" name="Canada">
                    <a:extLst>
                      <a:ext uri="{FF2B5EF4-FFF2-40B4-BE49-F238E27FC236}">
                        <a16:creationId xmlns:a16="http://schemas.microsoft.com/office/drawing/2014/main" id="{6E7F8245-0A86-1D14-5684-309CFFC4EB6D}"/>
                      </a:ext>
                    </a:extLst>
                  </p:cNvPr>
                  <p:cNvSpPr>
                    <a:spLocks noEditPoints="1"/>
                  </p:cNvSpPr>
                  <p:nvPr/>
                </p:nvSpPr>
                <p:spPr bwMode="auto">
                  <a:xfrm>
                    <a:off x="4572407" y="665045"/>
                    <a:ext cx="2191145" cy="1683723"/>
                  </a:xfrm>
                  <a:custGeom>
                    <a:avLst/>
                    <a:gdLst/>
                    <a:ahLst/>
                    <a:cxnLst>
                      <a:cxn ang="0">
                        <a:pos x="294" y="420"/>
                      </a:cxn>
                      <a:cxn ang="0">
                        <a:pos x="249" y="381"/>
                      </a:cxn>
                      <a:cxn ang="0">
                        <a:pos x="532" y="360"/>
                      </a:cxn>
                      <a:cxn ang="0">
                        <a:pos x="364" y="377"/>
                      </a:cxn>
                      <a:cxn ang="0">
                        <a:pos x="485" y="491"/>
                      </a:cxn>
                      <a:cxn ang="0">
                        <a:pos x="313" y="265"/>
                      </a:cxn>
                      <a:cxn ang="0">
                        <a:pos x="356" y="221"/>
                      </a:cxn>
                      <a:cxn ang="0">
                        <a:pos x="461" y="299"/>
                      </a:cxn>
                      <a:cxn ang="0">
                        <a:pos x="509" y="279"/>
                      </a:cxn>
                      <a:cxn ang="0">
                        <a:pos x="502" y="199"/>
                      </a:cxn>
                      <a:cxn ang="0">
                        <a:pos x="670" y="175"/>
                      </a:cxn>
                      <a:cxn ang="0">
                        <a:pos x="593" y="280"/>
                      </a:cxn>
                      <a:cxn ang="0">
                        <a:pos x="660" y="296"/>
                      </a:cxn>
                      <a:cxn ang="0">
                        <a:pos x="764" y="307"/>
                      </a:cxn>
                      <a:cxn ang="0">
                        <a:pos x="697" y="322"/>
                      </a:cxn>
                      <a:cxn ang="0">
                        <a:pos x="898" y="312"/>
                      </a:cxn>
                      <a:cxn ang="0">
                        <a:pos x="777" y="255"/>
                      </a:cxn>
                      <a:cxn ang="0">
                        <a:pos x="858" y="172"/>
                      </a:cxn>
                      <a:cxn ang="0">
                        <a:pos x="752" y="91"/>
                      </a:cxn>
                      <a:cxn ang="0">
                        <a:pos x="927" y="98"/>
                      </a:cxn>
                      <a:cxn ang="0">
                        <a:pos x="865" y="176"/>
                      </a:cxn>
                      <a:cxn ang="0">
                        <a:pos x="952" y="246"/>
                      </a:cxn>
                      <a:cxn ang="0">
                        <a:pos x="1065" y="145"/>
                      </a:cxn>
                      <a:cxn ang="0">
                        <a:pos x="1198" y="17"/>
                      </a:cxn>
                      <a:cxn ang="0">
                        <a:pos x="929" y="36"/>
                      </a:cxn>
                      <a:cxn ang="0">
                        <a:pos x="952" y="643"/>
                      </a:cxn>
                      <a:cxn ang="0">
                        <a:pos x="972" y="623"/>
                      </a:cxn>
                      <a:cxn ang="0">
                        <a:pos x="1189" y="457"/>
                      </a:cxn>
                      <a:cxn ang="0">
                        <a:pos x="1020" y="370"/>
                      </a:cxn>
                      <a:cxn ang="0">
                        <a:pos x="882" y="357"/>
                      </a:cxn>
                      <a:cxn ang="0">
                        <a:pos x="997" y="441"/>
                      </a:cxn>
                      <a:cxn ang="0">
                        <a:pos x="1111" y="542"/>
                      </a:cxn>
                      <a:cxn ang="0">
                        <a:pos x="1208" y="666"/>
                      </a:cxn>
                      <a:cxn ang="0">
                        <a:pos x="1024" y="516"/>
                      </a:cxn>
                      <a:cxn ang="0">
                        <a:pos x="1414" y="972"/>
                      </a:cxn>
                      <a:cxn ang="0">
                        <a:pos x="1327" y="989"/>
                      </a:cxn>
                      <a:cxn ang="0">
                        <a:pos x="1302" y="1004"/>
                      </a:cxn>
                      <a:cxn ang="0">
                        <a:pos x="1149" y="977"/>
                      </a:cxn>
                      <a:cxn ang="0">
                        <a:pos x="1311" y="862"/>
                      </a:cxn>
                      <a:cxn ang="0">
                        <a:pos x="1260" y="747"/>
                      </a:cxn>
                      <a:cxn ang="0">
                        <a:pos x="1152" y="716"/>
                      </a:cxn>
                      <a:cxn ang="0">
                        <a:pos x="1017" y="687"/>
                      </a:cxn>
                      <a:cxn ang="0">
                        <a:pos x="989" y="911"/>
                      </a:cxn>
                      <a:cxn ang="0">
                        <a:pos x="775" y="751"/>
                      </a:cxn>
                      <a:cxn ang="0">
                        <a:pos x="832" y="609"/>
                      </a:cxn>
                      <a:cxn ang="0">
                        <a:pos x="944" y="541"/>
                      </a:cxn>
                      <a:cxn ang="0">
                        <a:pos x="886" y="505"/>
                      </a:cxn>
                      <a:cxn ang="0">
                        <a:pos x="819" y="467"/>
                      </a:cxn>
                      <a:cxn ang="0">
                        <a:pos x="798" y="329"/>
                      </a:cxn>
                      <a:cxn ang="0">
                        <a:pos x="755" y="475"/>
                      </a:cxn>
                      <a:cxn ang="0">
                        <a:pos x="727" y="467"/>
                      </a:cxn>
                      <a:cxn ang="0">
                        <a:pos x="582" y="495"/>
                      </a:cxn>
                      <a:cxn ang="0">
                        <a:pos x="498" y="508"/>
                      </a:cxn>
                      <a:cxn ang="0">
                        <a:pos x="232" y="454"/>
                      </a:cxn>
                      <a:cxn ang="0">
                        <a:pos x="129" y="465"/>
                      </a:cxn>
                      <a:cxn ang="0">
                        <a:pos x="75" y="730"/>
                      </a:cxn>
                      <a:cxn ang="0">
                        <a:pos x="210" y="896"/>
                      </a:cxn>
                      <a:cxn ang="0">
                        <a:pos x="851" y="960"/>
                      </a:cxn>
                      <a:cxn ang="0">
                        <a:pos x="996" y="1085"/>
                      </a:cxn>
                      <a:cxn ang="0">
                        <a:pos x="1235" y="1037"/>
                      </a:cxn>
                      <a:cxn ang="0">
                        <a:pos x="299" y="588"/>
                      </a:cxn>
                      <a:cxn ang="0">
                        <a:pos x="444" y="681"/>
                      </a:cxn>
                      <a:cxn ang="0">
                        <a:pos x="686" y="855"/>
                      </a:cxn>
                    </a:cxnLst>
                    <a:rect l="0" t="0" r="r" b="b"/>
                    <a:pathLst>
                      <a:path w="1425" h="1095">
                        <a:moveTo>
                          <a:pt x="282" y="960"/>
                        </a:moveTo>
                        <a:lnTo>
                          <a:pt x="282" y="960"/>
                        </a:lnTo>
                        <a:lnTo>
                          <a:pt x="277" y="957"/>
                        </a:lnTo>
                        <a:lnTo>
                          <a:pt x="272" y="956"/>
                        </a:lnTo>
                        <a:lnTo>
                          <a:pt x="266" y="953"/>
                        </a:lnTo>
                        <a:lnTo>
                          <a:pt x="264" y="953"/>
                        </a:lnTo>
                        <a:lnTo>
                          <a:pt x="263" y="952"/>
                        </a:lnTo>
                        <a:lnTo>
                          <a:pt x="263" y="952"/>
                        </a:lnTo>
                        <a:lnTo>
                          <a:pt x="260" y="946"/>
                        </a:lnTo>
                        <a:lnTo>
                          <a:pt x="255" y="939"/>
                        </a:lnTo>
                        <a:lnTo>
                          <a:pt x="249" y="933"/>
                        </a:lnTo>
                        <a:lnTo>
                          <a:pt x="246" y="930"/>
                        </a:lnTo>
                        <a:lnTo>
                          <a:pt x="245" y="930"/>
                        </a:lnTo>
                        <a:lnTo>
                          <a:pt x="245" y="930"/>
                        </a:lnTo>
                        <a:lnTo>
                          <a:pt x="235" y="930"/>
                        </a:lnTo>
                        <a:lnTo>
                          <a:pt x="229" y="929"/>
                        </a:lnTo>
                        <a:lnTo>
                          <a:pt x="223" y="926"/>
                        </a:lnTo>
                        <a:lnTo>
                          <a:pt x="223" y="926"/>
                        </a:lnTo>
                        <a:lnTo>
                          <a:pt x="218" y="922"/>
                        </a:lnTo>
                        <a:lnTo>
                          <a:pt x="213" y="922"/>
                        </a:lnTo>
                        <a:lnTo>
                          <a:pt x="210" y="922"/>
                        </a:lnTo>
                        <a:lnTo>
                          <a:pt x="206" y="923"/>
                        </a:lnTo>
                        <a:lnTo>
                          <a:pt x="206" y="923"/>
                        </a:lnTo>
                        <a:lnTo>
                          <a:pt x="205" y="925"/>
                        </a:lnTo>
                        <a:lnTo>
                          <a:pt x="205" y="925"/>
                        </a:lnTo>
                        <a:lnTo>
                          <a:pt x="208" y="926"/>
                        </a:lnTo>
                        <a:lnTo>
                          <a:pt x="210" y="929"/>
                        </a:lnTo>
                        <a:lnTo>
                          <a:pt x="212" y="930"/>
                        </a:lnTo>
                        <a:lnTo>
                          <a:pt x="212" y="930"/>
                        </a:lnTo>
                        <a:lnTo>
                          <a:pt x="212" y="933"/>
                        </a:lnTo>
                        <a:lnTo>
                          <a:pt x="213" y="935"/>
                        </a:lnTo>
                        <a:lnTo>
                          <a:pt x="216" y="936"/>
                        </a:lnTo>
                        <a:lnTo>
                          <a:pt x="219" y="936"/>
                        </a:lnTo>
                        <a:lnTo>
                          <a:pt x="219" y="936"/>
                        </a:lnTo>
                        <a:lnTo>
                          <a:pt x="222" y="936"/>
                        </a:lnTo>
                        <a:lnTo>
                          <a:pt x="225" y="939"/>
                        </a:lnTo>
                        <a:lnTo>
                          <a:pt x="227" y="943"/>
                        </a:lnTo>
                        <a:lnTo>
                          <a:pt x="230" y="945"/>
                        </a:lnTo>
                        <a:lnTo>
                          <a:pt x="230" y="945"/>
                        </a:lnTo>
                        <a:lnTo>
                          <a:pt x="233" y="946"/>
                        </a:lnTo>
                        <a:lnTo>
                          <a:pt x="235" y="948"/>
                        </a:lnTo>
                        <a:lnTo>
                          <a:pt x="237" y="950"/>
                        </a:lnTo>
                        <a:lnTo>
                          <a:pt x="240" y="952"/>
                        </a:lnTo>
                        <a:lnTo>
                          <a:pt x="240" y="952"/>
                        </a:lnTo>
                        <a:lnTo>
                          <a:pt x="243" y="952"/>
                        </a:lnTo>
                        <a:lnTo>
                          <a:pt x="246" y="955"/>
                        </a:lnTo>
                        <a:lnTo>
                          <a:pt x="249" y="960"/>
                        </a:lnTo>
                        <a:lnTo>
                          <a:pt x="249" y="960"/>
                        </a:lnTo>
                        <a:lnTo>
                          <a:pt x="252" y="962"/>
                        </a:lnTo>
                        <a:lnTo>
                          <a:pt x="255" y="962"/>
                        </a:lnTo>
                        <a:lnTo>
                          <a:pt x="256" y="962"/>
                        </a:lnTo>
                        <a:lnTo>
                          <a:pt x="257" y="963"/>
                        </a:lnTo>
                        <a:lnTo>
                          <a:pt x="257" y="963"/>
                        </a:lnTo>
                        <a:lnTo>
                          <a:pt x="257" y="966"/>
                        </a:lnTo>
                        <a:lnTo>
                          <a:pt x="260" y="967"/>
                        </a:lnTo>
                        <a:lnTo>
                          <a:pt x="263" y="970"/>
                        </a:lnTo>
                        <a:lnTo>
                          <a:pt x="264" y="973"/>
                        </a:lnTo>
                        <a:lnTo>
                          <a:pt x="264" y="973"/>
                        </a:lnTo>
                        <a:lnTo>
                          <a:pt x="277" y="975"/>
                        </a:lnTo>
                        <a:lnTo>
                          <a:pt x="284" y="975"/>
                        </a:lnTo>
                        <a:lnTo>
                          <a:pt x="290" y="973"/>
                        </a:lnTo>
                        <a:lnTo>
                          <a:pt x="290" y="973"/>
                        </a:lnTo>
                        <a:lnTo>
                          <a:pt x="292" y="966"/>
                        </a:lnTo>
                        <a:lnTo>
                          <a:pt x="292" y="966"/>
                        </a:lnTo>
                        <a:lnTo>
                          <a:pt x="292" y="965"/>
                        </a:lnTo>
                        <a:lnTo>
                          <a:pt x="289" y="963"/>
                        </a:lnTo>
                        <a:lnTo>
                          <a:pt x="286" y="962"/>
                        </a:lnTo>
                        <a:lnTo>
                          <a:pt x="282" y="960"/>
                        </a:lnTo>
                        <a:lnTo>
                          <a:pt x="282" y="960"/>
                        </a:lnTo>
                        <a:close/>
                        <a:moveTo>
                          <a:pt x="269" y="394"/>
                        </a:moveTo>
                        <a:lnTo>
                          <a:pt x="269" y="394"/>
                        </a:lnTo>
                        <a:lnTo>
                          <a:pt x="273" y="397"/>
                        </a:lnTo>
                        <a:lnTo>
                          <a:pt x="277" y="400"/>
                        </a:lnTo>
                        <a:lnTo>
                          <a:pt x="282" y="408"/>
                        </a:lnTo>
                        <a:lnTo>
                          <a:pt x="287" y="417"/>
                        </a:lnTo>
                        <a:lnTo>
                          <a:pt x="289" y="420"/>
                        </a:lnTo>
                        <a:lnTo>
                          <a:pt x="292" y="420"/>
                        </a:lnTo>
                        <a:lnTo>
                          <a:pt x="292" y="420"/>
                        </a:lnTo>
                        <a:lnTo>
                          <a:pt x="294" y="420"/>
                        </a:lnTo>
                        <a:lnTo>
                          <a:pt x="296" y="417"/>
                        </a:lnTo>
                        <a:lnTo>
                          <a:pt x="297" y="414"/>
                        </a:lnTo>
                        <a:lnTo>
                          <a:pt x="303" y="413"/>
                        </a:lnTo>
                        <a:lnTo>
                          <a:pt x="303" y="413"/>
                        </a:lnTo>
                        <a:lnTo>
                          <a:pt x="307" y="413"/>
                        </a:lnTo>
                        <a:lnTo>
                          <a:pt x="311" y="411"/>
                        </a:lnTo>
                        <a:lnTo>
                          <a:pt x="314" y="410"/>
                        </a:lnTo>
                        <a:lnTo>
                          <a:pt x="319" y="408"/>
                        </a:lnTo>
                        <a:lnTo>
                          <a:pt x="319" y="408"/>
                        </a:lnTo>
                        <a:lnTo>
                          <a:pt x="324" y="408"/>
                        </a:lnTo>
                        <a:lnTo>
                          <a:pt x="330" y="407"/>
                        </a:lnTo>
                        <a:lnTo>
                          <a:pt x="333" y="403"/>
                        </a:lnTo>
                        <a:lnTo>
                          <a:pt x="334" y="397"/>
                        </a:lnTo>
                        <a:lnTo>
                          <a:pt x="334" y="397"/>
                        </a:lnTo>
                        <a:lnTo>
                          <a:pt x="336" y="390"/>
                        </a:lnTo>
                        <a:lnTo>
                          <a:pt x="338" y="386"/>
                        </a:lnTo>
                        <a:lnTo>
                          <a:pt x="343" y="383"/>
                        </a:lnTo>
                        <a:lnTo>
                          <a:pt x="348" y="381"/>
                        </a:lnTo>
                        <a:lnTo>
                          <a:pt x="348" y="381"/>
                        </a:lnTo>
                        <a:lnTo>
                          <a:pt x="351" y="380"/>
                        </a:lnTo>
                        <a:lnTo>
                          <a:pt x="353" y="378"/>
                        </a:lnTo>
                        <a:lnTo>
                          <a:pt x="354" y="374"/>
                        </a:lnTo>
                        <a:lnTo>
                          <a:pt x="356" y="369"/>
                        </a:lnTo>
                        <a:lnTo>
                          <a:pt x="358" y="367"/>
                        </a:lnTo>
                        <a:lnTo>
                          <a:pt x="361" y="366"/>
                        </a:lnTo>
                        <a:lnTo>
                          <a:pt x="361" y="366"/>
                        </a:lnTo>
                        <a:lnTo>
                          <a:pt x="374" y="361"/>
                        </a:lnTo>
                        <a:lnTo>
                          <a:pt x="390" y="356"/>
                        </a:lnTo>
                        <a:lnTo>
                          <a:pt x="404" y="349"/>
                        </a:lnTo>
                        <a:lnTo>
                          <a:pt x="412" y="344"/>
                        </a:lnTo>
                        <a:lnTo>
                          <a:pt x="412" y="344"/>
                        </a:lnTo>
                        <a:lnTo>
                          <a:pt x="414" y="343"/>
                        </a:lnTo>
                        <a:lnTo>
                          <a:pt x="414" y="340"/>
                        </a:lnTo>
                        <a:lnTo>
                          <a:pt x="410" y="337"/>
                        </a:lnTo>
                        <a:lnTo>
                          <a:pt x="393" y="326"/>
                        </a:lnTo>
                        <a:lnTo>
                          <a:pt x="393" y="326"/>
                        </a:lnTo>
                        <a:lnTo>
                          <a:pt x="384" y="322"/>
                        </a:lnTo>
                        <a:lnTo>
                          <a:pt x="375" y="319"/>
                        </a:lnTo>
                        <a:lnTo>
                          <a:pt x="368" y="320"/>
                        </a:lnTo>
                        <a:lnTo>
                          <a:pt x="360" y="323"/>
                        </a:lnTo>
                        <a:lnTo>
                          <a:pt x="360" y="323"/>
                        </a:lnTo>
                        <a:lnTo>
                          <a:pt x="357" y="324"/>
                        </a:lnTo>
                        <a:lnTo>
                          <a:pt x="356" y="324"/>
                        </a:lnTo>
                        <a:lnTo>
                          <a:pt x="356" y="323"/>
                        </a:lnTo>
                        <a:lnTo>
                          <a:pt x="354" y="322"/>
                        </a:lnTo>
                        <a:lnTo>
                          <a:pt x="354" y="319"/>
                        </a:lnTo>
                        <a:lnTo>
                          <a:pt x="353" y="319"/>
                        </a:lnTo>
                        <a:lnTo>
                          <a:pt x="350" y="319"/>
                        </a:lnTo>
                        <a:lnTo>
                          <a:pt x="350" y="319"/>
                        </a:lnTo>
                        <a:lnTo>
                          <a:pt x="347" y="320"/>
                        </a:lnTo>
                        <a:lnTo>
                          <a:pt x="343" y="320"/>
                        </a:lnTo>
                        <a:lnTo>
                          <a:pt x="333" y="317"/>
                        </a:lnTo>
                        <a:lnTo>
                          <a:pt x="323" y="313"/>
                        </a:lnTo>
                        <a:lnTo>
                          <a:pt x="319" y="310"/>
                        </a:lnTo>
                        <a:lnTo>
                          <a:pt x="319" y="310"/>
                        </a:lnTo>
                        <a:lnTo>
                          <a:pt x="316" y="309"/>
                        </a:lnTo>
                        <a:lnTo>
                          <a:pt x="310" y="310"/>
                        </a:lnTo>
                        <a:lnTo>
                          <a:pt x="296" y="313"/>
                        </a:lnTo>
                        <a:lnTo>
                          <a:pt x="279" y="316"/>
                        </a:lnTo>
                        <a:lnTo>
                          <a:pt x="267" y="317"/>
                        </a:lnTo>
                        <a:lnTo>
                          <a:pt x="267" y="317"/>
                        </a:lnTo>
                        <a:lnTo>
                          <a:pt x="266" y="319"/>
                        </a:lnTo>
                        <a:lnTo>
                          <a:pt x="264" y="320"/>
                        </a:lnTo>
                        <a:lnTo>
                          <a:pt x="264" y="322"/>
                        </a:lnTo>
                        <a:lnTo>
                          <a:pt x="266" y="323"/>
                        </a:lnTo>
                        <a:lnTo>
                          <a:pt x="270" y="329"/>
                        </a:lnTo>
                        <a:lnTo>
                          <a:pt x="274" y="333"/>
                        </a:lnTo>
                        <a:lnTo>
                          <a:pt x="274" y="333"/>
                        </a:lnTo>
                        <a:lnTo>
                          <a:pt x="276" y="336"/>
                        </a:lnTo>
                        <a:lnTo>
                          <a:pt x="276" y="339"/>
                        </a:lnTo>
                        <a:lnTo>
                          <a:pt x="270" y="346"/>
                        </a:lnTo>
                        <a:lnTo>
                          <a:pt x="264" y="353"/>
                        </a:lnTo>
                        <a:lnTo>
                          <a:pt x="263" y="356"/>
                        </a:lnTo>
                        <a:lnTo>
                          <a:pt x="263" y="357"/>
                        </a:lnTo>
                        <a:lnTo>
                          <a:pt x="263" y="357"/>
                        </a:lnTo>
                        <a:lnTo>
                          <a:pt x="264" y="359"/>
                        </a:lnTo>
                        <a:lnTo>
                          <a:pt x="264" y="360"/>
                        </a:lnTo>
                        <a:lnTo>
                          <a:pt x="262" y="366"/>
                        </a:lnTo>
                        <a:lnTo>
                          <a:pt x="249" y="381"/>
                        </a:lnTo>
                        <a:lnTo>
                          <a:pt x="249" y="381"/>
                        </a:lnTo>
                        <a:lnTo>
                          <a:pt x="247" y="386"/>
                        </a:lnTo>
                        <a:lnTo>
                          <a:pt x="246" y="387"/>
                        </a:lnTo>
                        <a:lnTo>
                          <a:pt x="247" y="390"/>
                        </a:lnTo>
                        <a:lnTo>
                          <a:pt x="250" y="391"/>
                        </a:lnTo>
                        <a:lnTo>
                          <a:pt x="259" y="393"/>
                        </a:lnTo>
                        <a:lnTo>
                          <a:pt x="269" y="394"/>
                        </a:lnTo>
                        <a:lnTo>
                          <a:pt x="269" y="394"/>
                        </a:lnTo>
                        <a:close/>
                        <a:moveTo>
                          <a:pt x="624" y="452"/>
                        </a:moveTo>
                        <a:lnTo>
                          <a:pt x="624" y="452"/>
                        </a:lnTo>
                        <a:lnTo>
                          <a:pt x="627" y="452"/>
                        </a:lnTo>
                        <a:lnTo>
                          <a:pt x="630" y="452"/>
                        </a:lnTo>
                        <a:lnTo>
                          <a:pt x="637" y="455"/>
                        </a:lnTo>
                        <a:lnTo>
                          <a:pt x="644" y="457"/>
                        </a:lnTo>
                        <a:lnTo>
                          <a:pt x="647" y="455"/>
                        </a:lnTo>
                        <a:lnTo>
                          <a:pt x="647" y="452"/>
                        </a:lnTo>
                        <a:lnTo>
                          <a:pt x="647" y="452"/>
                        </a:lnTo>
                        <a:lnTo>
                          <a:pt x="647" y="448"/>
                        </a:lnTo>
                        <a:lnTo>
                          <a:pt x="644" y="445"/>
                        </a:lnTo>
                        <a:lnTo>
                          <a:pt x="637" y="440"/>
                        </a:lnTo>
                        <a:lnTo>
                          <a:pt x="627" y="435"/>
                        </a:lnTo>
                        <a:lnTo>
                          <a:pt x="619" y="431"/>
                        </a:lnTo>
                        <a:lnTo>
                          <a:pt x="619" y="431"/>
                        </a:lnTo>
                        <a:lnTo>
                          <a:pt x="613" y="428"/>
                        </a:lnTo>
                        <a:lnTo>
                          <a:pt x="609" y="427"/>
                        </a:lnTo>
                        <a:lnTo>
                          <a:pt x="602" y="424"/>
                        </a:lnTo>
                        <a:lnTo>
                          <a:pt x="593" y="418"/>
                        </a:lnTo>
                        <a:lnTo>
                          <a:pt x="593" y="418"/>
                        </a:lnTo>
                        <a:lnTo>
                          <a:pt x="590" y="414"/>
                        </a:lnTo>
                        <a:lnTo>
                          <a:pt x="589" y="411"/>
                        </a:lnTo>
                        <a:lnTo>
                          <a:pt x="589" y="408"/>
                        </a:lnTo>
                        <a:lnTo>
                          <a:pt x="589" y="406"/>
                        </a:lnTo>
                        <a:lnTo>
                          <a:pt x="590" y="401"/>
                        </a:lnTo>
                        <a:lnTo>
                          <a:pt x="590" y="398"/>
                        </a:lnTo>
                        <a:lnTo>
                          <a:pt x="587" y="396"/>
                        </a:lnTo>
                        <a:lnTo>
                          <a:pt x="587" y="396"/>
                        </a:lnTo>
                        <a:lnTo>
                          <a:pt x="583" y="391"/>
                        </a:lnTo>
                        <a:lnTo>
                          <a:pt x="580" y="387"/>
                        </a:lnTo>
                        <a:lnTo>
                          <a:pt x="577" y="377"/>
                        </a:lnTo>
                        <a:lnTo>
                          <a:pt x="577" y="371"/>
                        </a:lnTo>
                        <a:lnTo>
                          <a:pt x="577" y="367"/>
                        </a:lnTo>
                        <a:lnTo>
                          <a:pt x="579" y="363"/>
                        </a:lnTo>
                        <a:lnTo>
                          <a:pt x="580" y="359"/>
                        </a:lnTo>
                        <a:lnTo>
                          <a:pt x="580" y="359"/>
                        </a:lnTo>
                        <a:lnTo>
                          <a:pt x="586" y="353"/>
                        </a:lnTo>
                        <a:lnTo>
                          <a:pt x="589" y="347"/>
                        </a:lnTo>
                        <a:lnTo>
                          <a:pt x="590" y="344"/>
                        </a:lnTo>
                        <a:lnTo>
                          <a:pt x="589" y="341"/>
                        </a:lnTo>
                        <a:lnTo>
                          <a:pt x="587" y="339"/>
                        </a:lnTo>
                        <a:lnTo>
                          <a:pt x="583" y="336"/>
                        </a:lnTo>
                        <a:lnTo>
                          <a:pt x="583" y="336"/>
                        </a:lnTo>
                        <a:lnTo>
                          <a:pt x="577" y="336"/>
                        </a:lnTo>
                        <a:lnTo>
                          <a:pt x="572" y="334"/>
                        </a:lnTo>
                        <a:lnTo>
                          <a:pt x="562" y="337"/>
                        </a:lnTo>
                        <a:lnTo>
                          <a:pt x="553" y="340"/>
                        </a:lnTo>
                        <a:lnTo>
                          <a:pt x="552" y="341"/>
                        </a:lnTo>
                        <a:lnTo>
                          <a:pt x="552" y="343"/>
                        </a:lnTo>
                        <a:lnTo>
                          <a:pt x="552" y="343"/>
                        </a:lnTo>
                        <a:lnTo>
                          <a:pt x="562" y="351"/>
                        </a:lnTo>
                        <a:lnTo>
                          <a:pt x="569" y="357"/>
                        </a:lnTo>
                        <a:lnTo>
                          <a:pt x="570" y="359"/>
                        </a:lnTo>
                        <a:lnTo>
                          <a:pt x="572" y="360"/>
                        </a:lnTo>
                        <a:lnTo>
                          <a:pt x="572" y="360"/>
                        </a:lnTo>
                        <a:lnTo>
                          <a:pt x="570" y="361"/>
                        </a:lnTo>
                        <a:lnTo>
                          <a:pt x="569" y="360"/>
                        </a:lnTo>
                        <a:lnTo>
                          <a:pt x="563" y="357"/>
                        </a:lnTo>
                        <a:lnTo>
                          <a:pt x="555" y="353"/>
                        </a:lnTo>
                        <a:lnTo>
                          <a:pt x="552" y="351"/>
                        </a:lnTo>
                        <a:lnTo>
                          <a:pt x="549" y="351"/>
                        </a:lnTo>
                        <a:lnTo>
                          <a:pt x="549" y="351"/>
                        </a:lnTo>
                        <a:lnTo>
                          <a:pt x="548" y="353"/>
                        </a:lnTo>
                        <a:lnTo>
                          <a:pt x="545" y="353"/>
                        </a:lnTo>
                        <a:lnTo>
                          <a:pt x="540" y="350"/>
                        </a:lnTo>
                        <a:lnTo>
                          <a:pt x="536" y="350"/>
                        </a:lnTo>
                        <a:lnTo>
                          <a:pt x="535" y="350"/>
                        </a:lnTo>
                        <a:lnTo>
                          <a:pt x="532" y="351"/>
                        </a:lnTo>
                        <a:lnTo>
                          <a:pt x="532" y="351"/>
                        </a:lnTo>
                        <a:lnTo>
                          <a:pt x="532" y="356"/>
                        </a:lnTo>
                        <a:lnTo>
                          <a:pt x="532" y="360"/>
                        </a:lnTo>
                        <a:lnTo>
                          <a:pt x="535" y="371"/>
                        </a:lnTo>
                        <a:lnTo>
                          <a:pt x="539" y="383"/>
                        </a:lnTo>
                        <a:lnTo>
                          <a:pt x="543" y="391"/>
                        </a:lnTo>
                        <a:lnTo>
                          <a:pt x="543" y="391"/>
                        </a:lnTo>
                        <a:lnTo>
                          <a:pt x="545" y="394"/>
                        </a:lnTo>
                        <a:lnTo>
                          <a:pt x="545" y="396"/>
                        </a:lnTo>
                        <a:lnTo>
                          <a:pt x="542" y="397"/>
                        </a:lnTo>
                        <a:lnTo>
                          <a:pt x="533" y="400"/>
                        </a:lnTo>
                        <a:lnTo>
                          <a:pt x="533" y="400"/>
                        </a:lnTo>
                        <a:lnTo>
                          <a:pt x="531" y="400"/>
                        </a:lnTo>
                        <a:lnTo>
                          <a:pt x="529" y="397"/>
                        </a:lnTo>
                        <a:lnTo>
                          <a:pt x="528" y="390"/>
                        </a:lnTo>
                        <a:lnTo>
                          <a:pt x="525" y="380"/>
                        </a:lnTo>
                        <a:lnTo>
                          <a:pt x="521" y="371"/>
                        </a:lnTo>
                        <a:lnTo>
                          <a:pt x="521" y="371"/>
                        </a:lnTo>
                        <a:lnTo>
                          <a:pt x="515" y="366"/>
                        </a:lnTo>
                        <a:lnTo>
                          <a:pt x="505" y="361"/>
                        </a:lnTo>
                        <a:lnTo>
                          <a:pt x="495" y="359"/>
                        </a:lnTo>
                        <a:lnTo>
                          <a:pt x="492" y="359"/>
                        </a:lnTo>
                        <a:lnTo>
                          <a:pt x="491" y="360"/>
                        </a:lnTo>
                        <a:lnTo>
                          <a:pt x="491" y="360"/>
                        </a:lnTo>
                        <a:lnTo>
                          <a:pt x="491" y="363"/>
                        </a:lnTo>
                        <a:lnTo>
                          <a:pt x="492" y="364"/>
                        </a:lnTo>
                        <a:lnTo>
                          <a:pt x="498" y="367"/>
                        </a:lnTo>
                        <a:lnTo>
                          <a:pt x="502" y="370"/>
                        </a:lnTo>
                        <a:lnTo>
                          <a:pt x="503" y="371"/>
                        </a:lnTo>
                        <a:lnTo>
                          <a:pt x="503" y="374"/>
                        </a:lnTo>
                        <a:lnTo>
                          <a:pt x="503" y="374"/>
                        </a:lnTo>
                        <a:lnTo>
                          <a:pt x="502" y="376"/>
                        </a:lnTo>
                        <a:lnTo>
                          <a:pt x="501" y="377"/>
                        </a:lnTo>
                        <a:lnTo>
                          <a:pt x="496" y="376"/>
                        </a:lnTo>
                        <a:lnTo>
                          <a:pt x="491" y="374"/>
                        </a:lnTo>
                        <a:lnTo>
                          <a:pt x="488" y="374"/>
                        </a:lnTo>
                        <a:lnTo>
                          <a:pt x="485" y="376"/>
                        </a:lnTo>
                        <a:lnTo>
                          <a:pt x="485" y="376"/>
                        </a:lnTo>
                        <a:lnTo>
                          <a:pt x="481" y="378"/>
                        </a:lnTo>
                        <a:lnTo>
                          <a:pt x="479" y="378"/>
                        </a:lnTo>
                        <a:lnTo>
                          <a:pt x="479" y="376"/>
                        </a:lnTo>
                        <a:lnTo>
                          <a:pt x="479" y="371"/>
                        </a:lnTo>
                        <a:lnTo>
                          <a:pt x="479" y="371"/>
                        </a:lnTo>
                        <a:lnTo>
                          <a:pt x="479" y="369"/>
                        </a:lnTo>
                        <a:lnTo>
                          <a:pt x="478" y="367"/>
                        </a:lnTo>
                        <a:lnTo>
                          <a:pt x="472" y="363"/>
                        </a:lnTo>
                        <a:lnTo>
                          <a:pt x="465" y="360"/>
                        </a:lnTo>
                        <a:lnTo>
                          <a:pt x="454" y="359"/>
                        </a:lnTo>
                        <a:lnTo>
                          <a:pt x="454" y="359"/>
                        </a:lnTo>
                        <a:lnTo>
                          <a:pt x="449" y="360"/>
                        </a:lnTo>
                        <a:lnTo>
                          <a:pt x="447" y="361"/>
                        </a:lnTo>
                        <a:lnTo>
                          <a:pt x="445" y="364"/>
                        </a:lnTo>
                        <a:lnTo>
                          <a:pt x="445" y="366"/>
                        </a:lnTo>
                        <a:lnTo>
                          <a:pt x="445" y="370"/>
                        </a:lnTo>
                        <a:lnTo>
                          <a:pt x="445" y="373"/>
                        </a:lnTo>
                        <a:lnTo>
                          <a:pt x="444" y="374"/>
                        </a:lnTo>
                        <a:lnTo>
                          <a:pt x="444" y="374"/>
                        </a:lnTo>
                        <a:lnTo>
                          <a:pt x="441" y="376"/>
                        </a:lnTo>
                        <a:lnTo>
                          <a:pt x="438" y="376"/>
                        </a:lnTo>
                        <a:lnTo>
                          <a:pt x="431" y="374"/>
                        </a:lnTo>
                        <a:lnTo>
                          <a:pt x="428" y="373"/>
                        </a:lnTo>
                        <a:lnTo>
                          <a:pt x="427" y="371"/>
                        </a:lnTo>
                        <a:lnTo>
                          <a:pt x="428" y="370"/>
                        </a:lnTo>
                        <a:lnTo>
                          <a:pt x="431" y="369"/>
                        </a:lnTo>
                        <a:lnTo>
                          <a:pt x="431" y="369"/>
                        </a:lnTo>
                        <a:lnTo>
                          <a:pt x="435" y="369"/>
                        </a:lnTo>
                        <a:lnTo>
                          <a:pt x="438" y="366"/>
                        </a:lnTo>
                        <a:lnTo>
                          <a:pt x="439" y="364"/>
                        </a:lnTo>
                        <a:lnTo>
                          <a:pt x="439" y="361"/>
                        </a:lnTo>
                        <a:lnTo>
                          <a:pt x="438" y="356"/>
                        </a:lnTo>
                        <a:lnTo>
                          <a:pt x="434" y="350"/>
                        </a:lnTo>
                        <a:lnTo>
                          <a:pt x="434" y="350"/>
                        </a:lnTo>
                        <a:lnTo>
                          <a:pt x="432" y="349"/>
                        </a:lnTo>
                        <a:lnTo>
                          <a:pt x="430" y="347"/>
                        </a:lnTo>
                        <a:lnTo>
                          <a:pt x="421" y="350"/>
                        </a:lnTo>
                        <a:lnTo>
                          <a:pt x="394" y="360"/>
                        </a:lnTo>
                        <a:lnTo>
                          <a:pt x="394" y="360"/>
                        </a:lnTo>
                        <a:lnTo>
                          <a:pt x="380" y="366"/>
                        </a:lnTo>
                        <a:lnTo>
                          <a:pt x="370" y="371"/>
                        </a:lnTo>
                        <a:lnTo>
                          <a:pt x="365" y="376"/>
                        </a:lnTo>
                        <a:lnTo>
                          <a:pt x="364" y="376"/>
                        </a:lnTo>
                        <a:lnTo>
                          <a:pt x="364" y="377"/>
                        </a:lnTo>
                        <a:lnTo>
                          <a:pt x="364" y="377"/>
                        </a:lnTo>
                        <a:lnTo>
                          <a:pt x="365" y="378"/>
                        </a:lnTo>
                        <a:lnTo>
                          <a:pt x="367" y="380"/>
                        </a:lnTo>
                        <a:lnTo>
                          <a:pt x="364" y="384"/>
                        </a:lnTo>
                        <a:lnTo>
                          <a:pt x="360" y="388"/>
                        </a:lnTo>
                        <a:lnTo>
                          <a:pt x="360" y="388"/>
                        </a:lnTo>
                        <a:lnTo>
                          <a:pt x="357" y="391"/>
                        </a:lnTo>
                        <a:lnTo>
                          <a:pt x="356" y="394"/>
                        </a:lnTo>
                        <a:lnTo>
                          <a:pt x="357" y="396"/>
                        </a:lnTo>
                        <a:lnTo>
                          <a:pt x="357" y="398"/>
                        </a:lnTo>
                        <a:lnTo>
                          <a:pt x="361" y="401"/>
                        </a:lnTo>
                        <a:lnTo>
                          <a:pt x="367" y="401"/>
                        </a:lnTo>
                        <a:lnTo>
                          <a:pt x="367" y="401"/>
                        </a:lnTo>
                        <a:lnTo>
                          <a:pt x="371" y="403"/>
                        </a:lnTo>
                        <a:lnTo>
                          <a:pt x="371" y="406"/>
                        </a:lnTo>
                        <a:lnTo>
                          <a:pt x="371" y="408"/>
                        </a:lnTo>
                        <a:lnTo>
                          <a:pt x="373" y="408"/>
                        </a:lnTo>
                        <a:lnTo>
                          <a:pt x="374" y="410"/>
                        </a:lnTo>
                        <a:lnTo>
                          <a:pt x="374" y="410"/>
                        </a:lnTo>
                        <a:lnTo>
                          <a:pt x="381" y="408"/>
                        </a:lnTo>
                        <a:lnTo>
                          <a:pt x="393" y="406"/>
                        </a:lnTo>
                        <a:lnTo>
                          <a:pt x="404" y="404"/>
                        </a:lnTo>
                        <a:lnTo>
                          <a:pt x="408" y="404"/>
                        </a:lnTo>
                        <a:lnTo>
                          <a:pt x="411" y="404"/>
                        </a:lnTo>
                        <a:lnTo>
                          <a:pt x="411" y="404"/>
                        </a:lnTo>
                        <a:lnTo>
                          <a:pt x="412" y="406"/>
                        </a:lnTo>
                        <a:lnTo>
                          <a:pt x="412" y="407"/>
                        </a:lnTo>
                        <a:lnTo>
                          <a:pt x="408" y="408"/>
                        </a:lnTo>
                        <a:lnTo>
                          <a:pt x="393" y="411"/>
                        </a:lnTo>
                        <a:lnTo>
                          <a:pt x="377" y="415"/>
                        </a:lnTo>
                        <a:lnTo>
                          <a:pt x="371" y="418"/>
                        </a:lnTo>
                        <a:lnTo>
                          <a:pt x="370" y="420"/>
                        </a:lnTo>
                        <a:lnTo>
                          <a:pt x="370" y="421"/>
                        </a:lnTo>
                        <a:lnTo>
                          <a:pt x="370" y="421"/>
                        </a:lnTo>
                        <a:lnTo>
                          <a:pt x="371" y="424"/>
                        </a:lnTo>
                        <a:lnTo>
                          <a:pt x="374" y="427"/>
                        </a:lnTo>
                        <a:lnTo>
                          <a:pt x="380" y="428"/>
                        </a:lnTo>
                        <a:lnTo>
                          <a:pt x="385" y="431"/>
                        </a:lnTo>
                        <a:lnTo>
                          <a:pt x="401" y="433"/>
                        </a:lnTo>
                        <a:lnTo>
                          <a:pt x="417" y="431"/>
                        </a:lnTo>
                        <a:lnTo>
                          <a:pt x="417" y="431"/>
                        </a:lnTo>
                        <a:lnTo>
                          <a:pt x="425" y="430"/>
                        </a:lnTo>
                        <a:lnTo>
                          <a:pt x="434" y="430"/>
                        </a:lnTo>
                        <a:lnTo>
                          <a:pt x="451" y="431"/>
                        </a:lnTo>
                        <a:lnTo>
                          <a:pt x="465" y="435"/>
                        </a:lnTo>
                        <a:lnTo>
                          <a:pt x="469" y="437"/>
                        </a:lnTo>
                        <a:lnTo>
                          <a:pt x="471" y="438"/>
                        </a:lnTo>
                        <a:lnTo>
                          <a:pt x="471" y="438"/>
                        </a:lnTo>
                        <a:lnTo>
                          <a:pt x="471" y="441"/>
                        </a:lnTo>
                        <a:lnTo>
                          <a:pt x="468" y="441"/>
                        </a:lnTo>
                        <a:lnTo>
                          <a:pt x="458" y="442"/>
                        </a:lnTo>
                        <a:lnTo>
                          <a:pt x="430" y="441"/>
                        </a:lnTo>
                        <a:lnTo>
                          <a:pt x="430" y="441"/>
                        </a:lnTo>
                        <a:lnTo>
                          <a:pt x="415" y="442"/>
                        </a:lnTo>
                        <a:lnTo>
                          <a:pt x="400" y="444"/>
                        </a:lnTo>
                        <a:lnTo>
                          <a:pt x="387" y="448"/>
                        </a:lnTo>
                        <a:lnTo>
                          <a:pt x="384" y="450"/>
                        </a:lnTo>
                        <a:lnTo>
                          <a:pt x="383" y="452"/>
                        </a:lnTo>
                        <a:lnTo>
                          <a:pt x="383" y="452"/>
                        </a:lnTo>
                        <a:lnTo>
                          <a:pt x="384" y="457"/>
                        </a:lnTo>
                        <a:lnTo>
                          <a:pt x="388" y="460"/>
                        </a:lnTo>
                        <a:lnTo>
                          <a:pt x="405" y="467"/>
                        </a:lnTo>
                        <a:lnTo>
                          <a:pt x="405" y="467"/>
                        </a:lnTo>
                        <a:lnTo>
                          <a:pt x="412" y="470"/>
                        </a:lnTo>
                        <a:lnTo>
                          <a:pt x="418" y="471"/>
                        </a:lnTo>
                        <a:lnTo>
                          <a:pt x="431" y="470"/>
                        </a:lnTo>
                        <a:lnTo>
                          <a:pt x="435" y="470"/>
                        </a:lnTo>
                        <a:lnTo>
                          <a:pt x="439" y="470"/>
                        </a:lnTo>
                        <a:lnTo>
                          <a:pt x="441" y="471"/>
                        </a:lnTo>
                        <a:lnTo>
                          <a:pt x="442" y="475"/>
                        </a:lnTo>
                        <a:lnTo>
                          <a:pt x="442" y="475"/>
                        </a:lnTo>
                        <a:lnTo>
                          <a:pt x="442" y="479"/>
                        </a:lnTo>
                        <a:lnTo>
                          <a:pt x="444" y="482"/>
                        </a:lnTo>
                        <a:lnTo>
                          <a:pt x="447" y="485"/>
                        </a:lnTo>
                        <a:lnTo>
                          <a:pt x="449" y="487"/>
                        </a:lnTo>
                        <a:lnTo>
                          <a:pt x="461" y="489"/>
                        </a:lnTo>
                        <a:lnTo>
                          <a:pt x="476" y="491"/>
                        </a:lnTo>
                        <a:lnTo>
                          <a:pt x="476" y="491"/>
                        </a:lnTo>
                        <a:lnTo>
                          <a:pt x="485" y="491"/>
                        </a:lnTo>
                        <a:lnTo>
                          <a:pt x="494" y="489"/>
                        </a:lnTo>
                        <a:lnTo>
                          <a:pt x="506" y="485"/>
                        </a:lnTo>
                        <a:lnTo>
                          <a:pt x="516" y="481"/>
                        </a:lnTo>
                        <a:lnTo>
                          <a:pt x="521" y="481"/>
                        </a:lnTo>
                        <a:lnTo>
                          <a:pt x="525" y="479"/>
                        </a:lnTo>
                        <a:lnTo>
                          <a:pt x="525" y="479"/>
                        </a:lnTo>
                        <a:lnTo>
                          <a:pt x="533" y="479"/>
                        </a:lnTo>
                        <a:lnTo>
                          <a:pt x="539" y="478"/>
                        </a:lnTo>
                        <a:lnTo>
                          <a:pt x="545" y="475"/>
                        </a:lnTo>
                        <a:lnTo>
                          <a:pt x="549" y="470"/>
                        </a:lnTo>
                        <a:lnTo>
                          <a:pt x="549" y="470"/>
                        </a:lnTo>
                        <a:lnTo>
                          <a:pt x="553" y="467"/>
                        </a:lnTo>
                        <a:lnTo>
                          <a:pt x="556" y="465"/>
                        </a:lnTo>
                        <a:lnTo>
                          <a:pt x="559" y="468"/>
                        </a:lnTo>
                        <a:lnTo>
                          <a:pt x="560" y="471"/>
                        </a:lnTo>
                        <a:lnTo>
                          <a:pt x="560" y="471"/>
                        </a:lnTo>
                        <a:lnTo>
                          <a:pt x="562" y="472"/>
                        </a:lnTo>
                        <a:lnTo>
                          <a:pt x="565" y="474"/>
                        </a:lnTo>
                        <a:lnTo>
                          <a:pt x="570" y="475"/>
                        </a:lnTo>
                        <a:lnTo>
                          <a:pt x="577" y="475"/>
                        </a:lnTo>
                        <a:lnTo>
                          <a:pt x="582" y="478"/>
                        </a:lnTo>
                        <a:lnTo>
                          <a:pt x="582" y="478"/>
                        </a:lnTo>
                        <a:lnTo>
                          <a:pt x="586" y="481"/>
                        </a:lnTo>
                        <a:lnTo>
                          <a:pt x="592" y="482"/>
                        </a:lnTo>
                        <a:lnTo>
                          <a:pt x="599" y="484"/>
                        </a:lnTo>
                        <a:lnTo>
                          <a:pt x="606" y="484"/>
                        </a:lnTo>
                        <a:lnTo>
                          <a:pt x="620" y="482"/>
                        </a:lnTo>
                        <a:lnTo>
                          <a:pt x="632" y="478"/>
                        </a:lnTo>
                        <a:lnTo>
                          <a:pt x="632" y="478"/>
                        </a:lnTo>
                        <a:lnTo>
                          <a:pt x="634" y="477"/>
                        </a:lnTo>
                        <a:lnTo>
                          <a:pt x="636" y="472"/>
                        </a:lnTo>
                        <a:lnTo>
                          <a:pt x="636" y="470"/>
                        </a:lnTo>
                        <a:lnTo>
                          <a:pt x="633" y="467"/>
                        </a:lnTo>
                        <a:lnTo>
                          <a:pt x="630" y="464"/>
                        </a:lnTo>
                        <a:lnTo>
                          <a:pt x="627" y="462"/>
                        </a:lnTo>
                        <a:lnTo>
                          <a:pt x="624" y="462"/>
                        </a:lnTo>
                        <a:lnTo>
                          <a:pt x="622" y="464"/>
                        </a:lnTo>
                        <a:lnTo>
                          <a:pt x="622" y="464"/>
                        </a:lnTo>
                        <a:lnTo>
                          <a:pt x="617" y="468"/>
                        </a:lnTo>
                        <a:lnTo>
                          <a:pt x="613" y="468"/>
                        </a:lnTo>
                        <a:lnTo>
                          <a:pt x="612" y="467"/>
                        </a:lnTo>
                        <a:lnTo>
                          <a:pt x="609" y="464"/>
                        </a:lnTo>
                        <a:lnTo>
                          <a:pt x="609" y="464"/>
                        </a:lnTo>
                        <a:lnTo>
                          <a:pt x="609" y="462"/>
                        </a:lnTo>
                        <a:lnTo>
                          <a:pt x="610" y="461"/>
                        </a:lnTo>
                        <a:lnTo>
                          <a:pt x="614" y="460"/>
                        </a:lnTo>
                        <a:lnTo>
                          <a:pt x="620" y="457"/>
                        </a:lnTo>
                        <a:lnTo>
                          <a:pt x="624" y="452"/>
                        </a:lnTo>
                        <a:lnTo>
                          <a:pt x="624" y="452"/>
                        </a:lnTo>
                        <a:close/>
                        <a:moveTo>
                          <a:pt x="354" y="277"/>
                        </a:moveTo>
                        <a:lnTo>
                          <a:pt x="354" y="277"/>
                        </a:lnTo>
                        <a:lnTo>
                          <a:pt x="360" y="277"/>
                        </a:lnTo>
                        <a:lnTo>
                          <a:pt x="364" y="277"/>
                        </a:lnTo>
                        <a:lnTo>
                          <a:pt x="373" y="273"/>
                        </a:lnTo>
                        <a:lnTo>
                          <a:pt x="378" y="268"/>
                        </a:lnTo>
                        <a:lnTo>
                          <a:pt x="380" y="265"/>
                        </a:lnTo>
                        <a:lnTo>
                          <a:pt x="380" y="262"/>
                        </a:lnTo>
                        <a:lnTo>
                          <a:pt x="380" y="262"/>
                        </a:lnTo>
                        <a:lnTo>
                          <a:pt x="380" y="260"/>
                        </a:lnTo>
                        <a:lnTo>
                          <a:pt x="378" y="260"/>
                        </a:lnTo>
                        <a:lnTo>
                          <a:pt x="374" y="262"/>
                        </a:lnTo>
                        <a:lnTo>
                          <a:pt x="364" y="268"/>
                        </a:lnTo>
                        <a:lnTo>
                          <a:pt x="356" y="275"/>
                        </a:lnTo>
                        <a:lnTo>
                          <a:pt x="354" y="277"/>
                        </a:lnTo>
                        <a:lnTo>
                          <a:pt x="354" y="277"/>
                        </a:lnTo>
                        <a:lnTo>
                          <a:pt x="354" y="277"/>
                        </a:lnTo>
                        <a:lnTo>
                          <a:pt x="354" y="277"/>
                        </a:lnTo>
                        <a:close/>
                        <a:moveTo>
                          <a:pt x="296" y="258"/>
                        </a:moveTo>
                        <a:lnTo>
                          <a:pt x="296" y="258"/>
                        </a:lnTo>
                        <a:lnTo>
                          <a:pt x="297" y="259"/>
                        </a:lnTo>
                        <a:lnTo>
                          <a:pt x="297" y="260"/>
                        </a:lnTo>
                        <a:lnTo>
                          <a:pt x="299" y="265"/>
                        </a:lnTo>
                        <a:lnTo>
                          <a:pt x="299" y="268"/>
                        </a:lnTo>
                        <a:lnTo>
                          <a:pt x="300" y="268"/>
                        </a:lnTo>
                        <a:lnTo>
                          <a:pt x="301" y="268"/>
                        </a:lnTo>
                        <a:lnTo>
                          <a:pt x="301" y="268"/>
                        </a:lnTo>
                        <a:lnTo>
                          <a:pt x="307" y="265"/>
                        </a:lnTo>
                        <a:lnTo>
                          <a:pt x="313" y="265"/>
                        </a:lnTo>
                        <a:lnTo>
                          <a:pt x="313" y="265"/>
                        </a:lnTo>
                        <a:lnTo>
                          <a:pt x="317" y="266"/>
                        </a:lnTo>
                        <a:lnTo>
                          <a:pt x="320" y="263"/>
                        </a:lnTo>
                        <a:lnTo>
                          <a:pt x="326" y="258"/>
                        </a:lnTo>
                        <a:lnTo>
                          <a:pt x="326" y="258"/>
                        </a:lnTo>
                        <a:lnTo>
                          <a:pt x="327" y="258"/>
                        </a:lnTo>
                        <a:lnTo>
                          <a:pt x="327" y="258"/>
                        </a:lnTo>
                        <a:lnTo>
                          <a:pt x="328" y="262"/>
                        </a:lnTo>
                        <a:lnTo>
                          <a:pt x="331" y="268"/>
                        </a:lnTo>
                        <a:lnTo>
                          <a:pt x="334" y="269"/>
                        </a:lnTo>
                        <a:lnTo>
                          <a:pt x="337" y="270"/>
                        </a:lnTo>
                        <a:lnTo>
                          <a:pt x="337" y="270"/>
                        </a:lnTo>
                        <a:lnTo>
                          <a:pt x="340" y="269"/>
                        </a:lnTo>
                        <a:lnTo>
                          <a:pt x="341" y="268"/>
                        </a:lnTo>
                        <a:lnTo>
                          <a:pt x="344" y="262"/>
                        </a:lnTo>
                        <a:lnTo>
                          <a:pt x="347" y="258"/>
                        </a:lnTo>
                        <a:lnTo>
                          <a:pt x="348" y="258"/>
                        </a:lnTo>
                        <a:lnTo>
                          <a:pt x="350" y="258"/>
                        </a:lnTo>
                        <a:lnTo>
                          <a:pt x="350" y="258"/>
                        </a:lnTo>
                        <a:lnTo>
                          <a:pt x="354" y="260"/>
                        </a:lnTo>
                        <a:lnTo>
                          <a:pt x="358" y="259"/>
                        </a:lnTo>
                        <a:lnTo>
                          <a:pt x="360" y="255"/>
                        </a:lnTo>
                        <a:lnTo>
                          <a:pt x="361" y="250"/>
                        </a:lnTo>
                        <a:lnTo>
                          <a:pt x="361" y="250"/>
                        </a:lnTo>
                        <a:lnTo>
                          <a:pt x="363" y="242"/>
                        </a:lnTo>
                        <a:lnTo>
                          <a:pt x="365" y="238"/>
                        </a:lnTo>
                        <a:lnTo>
                          <a:pt x="370" y="236"/>
                        </a:lnTo>
                        <a:lnTo>
                          <a:pt x="370" y="236"/>
                        </a:lnTo>
                        <a:lnTo>
                          <a:pt x="373" y="236"/>
                        </a:lnTo>
                        <a:lnTo>
                          <a:pt x="374" y="236"/>
                        </a:lnTo>
                        <a:lnTo>
                          <a:pt x="374" y="240"/>
                        </a:lnTo>
                        <a:lnTo>
                          <a:pt x="374" y="245"/>
                        </a:lnTo>
                        <a:lnTo>
                          <a:pt x="375" y="250"/>
                        </a:lnTo>
                        <a:lnTo>
                          <a:pt x="375" y="250"/>
                        </a:lnTo>
                        <a:lnTo>
                          <a:pt x="377" y="253"/>
                        </a:lnTo>
                        <a:lnTo>
                          <a:pt x="380" y="255"/>
                        </a:lnTo>
                        <a:lnTo>
                          <a:pt x="383" y="255"/>
                        </a:lnTo>
                        <a:lnTo>
                          <a:pt x="384" y="253"/>
                        </a:lnTo>
                        <a:lnTo>
                          <a:pt x="388" y="250"/>
                        </a:lnTo>
                        <a:lnTo>
                          <a:pt x="390" y="246"/>
                        </a:lnTo>
                        <a:lnTo>
                          <a:pt x="390" y="246"/>
                        </a:lnTo>
                        <a:lnTo>
                          <a:pt x="391" y="246"/>
                        </a:lnTo>
                        <a:lnTo>
                          <a:pt x="393" y="245"/>
                        </a:lnTo>
                        <a:lnTo>
                          <a:pt x="397" y="243"/>
                        </a:lnTo>
                        <a:lnTo>
                          <a:pt x="401" y="243"/>
                        </a:lnTo>
                        <a:lnTo>
                          <a:pt x="402" y="242"/>
                        </a:lnTo>
                        <a:lnTo>
                          <a:pt x="402" y="240"/>
                        </a:lnTo>
                        <a:lnTo>
                          <a:pt x="402" y="240"/>
                        </a:lnTo>
                        <a:lnTo>
                          <a:pt x="402" y="238"/>
                        </a:lnTo>
                        <a:lnTo>
                          <a:pt x="404" y="235"/>
                        </a:lnTo>
                        <a:lnTo>
                          <a:pt x="404" y="232"/>
                        </a:lnTo>
                        <a:lnTo>
                          <a:pt x="402" y="228"/>
                        </a:lnTo>
                        <a:lnTo>
                          <a:pt x="402" y="228"/>
                        </a:lnTo>
                        <a:lnTo>
                          <a:pt x="402" y="226"/>
                        </a:lnTo>
                        <a:lnTo>
                          <a:pt x="402" y="225"/>
                        </a:lnTo>
                        <a:lnTo>
                          <a:pt x="405" y="223"/>
                        </a:lnTo>
                        <a:lnTo>
                          <a:pt x="410" y="222"/>
                        </a:lnTo>
                        <a:lnTo>
                          <a:pt x="412" y="219"/>
                        </a:lnTo>
                        <a:lnTo>
                          <a:pt x="412" y="219"/>
                        </a:lnTo>
                        <a:lnTo>
                          <a:pt x="414" y="219"/>
                        </a:lnTo>
                        <a:lnTo>
                          <a:pt x="414" y="218"/>
                        </a:lnTo>
                        <a:lnTo>
                          <a:pt x="411" y="216"/>
                        </a:lnTo>
                        <a:lnTo>
                          <a:pt x="405" y="216"/>
                        </a:lnTo>
                        <a:lnTo>
                          <a:pt x="400" y="212"/>
                        </a:lnTo>
                        <a:lnTo>
                          <a:pt x="400" y="212"/>
                        </a:lnTo>
                        <a:lnTo>
                          <a:pt x="398" y="211"/>
                        </a:lnTo>
                        <a:lnTo>
                          <a:pt x="395" y="211"/>
                        </a:lnTo>
                        <a:lnTo>
                          <a:pt x="394" y="211"/>
                        </a:lnTo>
                        <a:lnTo>
                          <a:pt x="393" y="212"/>
                        </a:lnTo>
                        <a:lnTo>
                          <a:pt x="391" y="215"/>
                        </a:lnTo>
                        <a:lnTo>
                          <a:pt x="390" y="219"/>
                        </a:lnTo>
                        <a:lnTo>
                          <a:pt x="390" y="219"/>
                        </a:lnTo>
                        <a:lnTo>
                          <a:pt x="390" y="221"/>
                        </a:lnTo>
                        <a:lnTo>
                          <a:pt x="388" y="221"/>
                        </a:lnTo>
                        <a:lnTo>
                          <a:pt x="383" y="221"/>
                        </a:lnTo>
                        <a:lnTo>
                          <a:pt x="368" y="216"/>
                        </a:lnTo>
                        <a:lnTo>
                          <a:pt x="368" y="216"/>
                        </a:lnTo>
                        <a:lnTo>
                          <a:pt x="365" y="216"/>
                        </a:lnTo>
                        <a:lnTo>
                          <a:pt x="363" y="218"/>
                        </a:lnTo>
                        <a:lnTo>
                          <a:pt x="356" y="221"/>
                        </a:lnTo>
                        <a:lnTo>
                          <a:pt x="348" y="226"/>
                        </a:lnTo>
                        <a:lnTo>
                          <a:pt x="340" y="232"/>
                        </a:lnTo>
                        <a:lnTo>
                          <a:pt x="340" y="232"/>
                        </a:lnTo>
                        <a:lnTo>
                          <a:pt x="333" y="236"/>
                        </a:lnTo>
                        <a:lnTo>
                          <a:pt x="328" y="242"/>
                        </a:lnTo>
                        <a:lnTo>
                          <a:pt x="323" y="246"/>
                        </a:lnTo>
                        <a:lnTo>
                          <a:pt x="320" y="246"/>
                        </a:lnTo>
                        <a:lnTo>
                          <a:pt x="317" y="246"/>
                        </a:lnTo>
                        <a:lnTo>
                          <a:pt x="317" y="246"/>
                        </a:lnTo>
                        <a:lnTo>
                          <a:pt x="309" y="248"/>
                        </a:lnTo>
                        <a:lnTo>
                          <a:pt x="300" y="252"/>
                        </a:lnTo>
                        <a:lnTo>
                          <a:pt x="296" y="255"/>
                        </a:lnTo>
                        <a:lnTo>
                          <a:pt x="294" y="258"/>
                        </a:lnTo>
                        <a:lnTo>
                          <a:pt x="296" y="258"/>
                        </a:lnTo>
                        <a:lnTo>
                          <a:pt x="296" y="258"/>
                        </a:lnTo>
                        <a:close/>
                        <a:moveTo>
                          <a:pt x="407" y="255"/>
                        </a:moveTo>
                        <a:lnTo>
                          <a:pt x="407" y="255"/>
                        </a:lnTo>
                        <a:lnTo>
                          <a:pt x="404" y="255"/>
                        </a:lnTo>
                        <a:lnTo>
                          <a:pt x="401" y="256"/>
                        </a:lnTo>
                        <a:lnTo>
                          <a:pt x="400" y="259"/>
                        </a:lnTo>
                        <a:lnTo>
                          <a:pt x="400" y="260"/>
                        </a:lnTo>
                        <a:lnTo>
                          <a:pt x="401" y="262"/>
                        </a:lnTo>
                        <a:lnTo>
                          <a:pt x="402" y="263"/>
                        </a:lnTo>
                        <a:lnTo>
                          <a:pt x="405" y="265"/>
                        </a:lnTo>
                        <a:lnTo>
                          <a:pt x="408" y="265"/>
                        </a:lnTo>
                        <a:lnTo>
                          <a:pt x="408" y="265"/>
                        </a:lnTo>
                        <a:lnTo>
                          <a:pt x="415" y="266"/>
                        </a:lnTo>
                        <a:lnTo>
                          <a:pt x="418" y="268"/>
                        </a:lnTo>
                        <a:lnTo>
                          <a:pt x="415" y="268"/>
                        </a:lnTo>
                        <a:lnTo>
                          <a:pt x="407" y="268"/>
                        </a:lnTo>
                        <a:lnTo>
                          <a:pt x="407" y="268"/>
                        </a:lnTo>
                        <a:lnTo>
                          <a:pt x="401" y="269"/>
                        </a:lnTo>
                        <a:lnTo>
                          <a:pt x="397" y="270"/>
                        </a:lnTo>
                        <a:lnTo>
                          <a:pt x="393" y="272"/>
                        </a:lnTo>
                        <a:lnTo>
                          <a:pt x="391" y="275"/>
                        </a:lnTo>
                        <a:lnTo>
                          <a:pt x="390" y="276"/>
                        </a:lnTo>
                        <a:lnTo>
                          <a:pt x="390" y="279"/>
                        </a:lnTo>
                        <a:lnTo>
                          <a:pt x="391" y="279"/>
                        </a:lnTo>
                        <a:lnTo>
                          <a:pt x="395" y="279"/>
                        </a:lnTo>
                        <a:lnTo>
                          <a:pt x="395" y="279"/>
                        </a:lnTo>
                        <a:lnTo>
                          <a:pt x="404" y="277"/>
                        </a:lnTo>
                        <a:lnTo>
                          <a:pt x="411" y="276"/>
                        </a:lnTo>
                        <a:lnTo>
                          <a:pt x="414" y="277"/>
                        </a:lnTo>
                        <a:lnTo>
                          <a:pt x="411" y="279"/>
                        </a:lnTo>
                        <a:lnTo>
                          <a:pt x="411" y="279"/>
                        </a:lnTo>
                        <a:lnTo>
                          <a:pt x="393" y="283"/>
                        </a:lnTo>
                        <a:lnTo>
                          <a:pt x="385" y="285"/>
                        </a:lnTo>
                        <a:lnTo>
                          <a:pt x="383" y="286"/>
                        </a:lnTo>
                        <a:lnTo>
                          <a:pt x="383" y="287"/>
                        </a:lnTo>
                        <a:lnTo>
                          <a:pt x="383" y="287"/>
                        </a:lnTo>
                        <a:lnTo>
                          <a:pt x="385" y="290"/>
                        </a:lnTo>
                        <a:lnTo>
                          <a:pt x="391" y="290"/>
                        </a:lnTo>
                        <a:lnTo>
                          <a:pt x="397" y="292"/>
                        </a:lnTo>
                        <a:lnTo>
                          <a:pt x="404" y="293"/>
                        </a:lnTo>
                        <a:lnTo>
                          <a:pt x="404" y="293"/>
                        </a:lnTo>
                        <a:lnTo>
                          <a:pt x="410" y="296"/>
                        </a:lnTo>
                        <a:lnTo>
                          <a:pt x="415" y="297"/>
                        </a:lnTo>
                        <a:lnTo>
                          <a:pt x="421" y="296"/>
                        </a:lnTo>
                        <a:lnTo>
                          <a:pt x="425" y="292"/>
                        </a:lnTo>
                        <a:lnTo>
                          <a:pt x="425" y="292"/>
                        </a:lnTo>
                        <a:lnTo>
                          <a:pt x="431" y="286"/>
                        </a:lnTo>
                        <a:lnTo>
                          <a:pt x="437" y="282"/>
                        </a:lnTo>
                        <a:lnTo>
                          <a:pt x="438" y="282"/>
                        </a:lnTo>
                        <a:lnTo>
                          <a:pt x="439" y="282"/>
                        </a:lnTo>
                        <a:lnTo>
                          <a:pt x="439" y="283"/>
                        </a:lnTo>
                        <a:lnTo>
                          <a:pt x="438" y="286"/>
                        </a:lnTo>
                        <a:lnTo>
                          <a:pt x="438" y="286"/>
                        </a:lnTo>
                        <a:lnTo>
                          <a:pt x="438" y="290"/>
                        </a:lnTo>
                        <a:lnTo>
                          <a:pt x="439" y="292"/>
                        </a:lnTo>
                        <a:lnTo>
                          <a:pt x="441" y="292"/>
                        </a:lnTo>
                        <a:lnTo>
                          <a:pt x="445" y="292"/>
                        </a:lnTo>
                        <a:lnTo>
                          <a:pt x="455" y="290"/>
                        </a:lnTo>
                        <a:lnTo>
                          <a:pt x="469" y="289"/>
                        </a:lnTo>
                        <a:lnTo>
                          <a:pt x="469" y="289"/>
                        </a:lnTo>
                        <a:lnTo>
                          <a:pt x="475" y="289"/>
                        </a:lnTo>
                        <a:lnTo>
                          <a:pt x="476" y="290"/>
                        </a:lnTo>
                        <a:lnTo>
                          <a:pt x="475" y="292"/>
                        </a:lnTo>
                        <a:lnTo>
                          <a:pt x="472" y="295"/>
                        </a:lnTo>
                        <a:lnTo>
                          <a:pt x="461" y="299"/>
                        </a:lnTo>
                        <a:lnTo>
                          <a:pt x="445" y="302"/>
                        </a:lnTo>
                        <a:lnTo>
                          <a:pt x="445" y="302"/>
                        </a:lnTo>
                        <a:lnTo>
                          <a:pt x="439" y="303"/>
                        </a:lnTo>
                        <a:lnTo>
                          <a:pt x="435" y="305"/>
                        </a:lnTo>
                        <a:lnTo>
                          <a:pt x="432" y="306"/>
                        </a:lnTo>
                        <a:lnTo>
                          <a:pt x="432" y="309"/>
                        </a:lnTo>
                        <a:lnTo>
                          <a:pt x="432" y="310"/>
                        </a:lnTo>
                        <a:lnTo>
                          <a:pt x="435" y="313"/>
                        </a:lnTo>
                        <a:lnTo>
                          <a:pt x="439" y="314"/>
                        </a:lnTo>
                        <a:lnTo>
                          <a:pt x="445" y="316"/>
                        </a:lnTo>
                        <a:lnTo>
                          <a:pt x="445" y="316"/>
                        </a:lnTo>
                        <a:lnTo>
                          <a:pt x="451" y="317"/>
                        </a:lnTo>
                        <a:lnTo>
                          <a:pt x="459" y="316"/>
                        </a:lnTo>
                        <a:lnTo>
                          <a:pt x="476" y="312"/>
                        </a:lnTo>
                        <a:lnTo>
                          <a:pt x="492" y="306"/>
                        </a:lnTo>
                        <a:lnTo>
                          <a:pt x="502" y="299"/>
                        </a:lnTo>
                        <a:lnTo>
                          <a:pt x="502" y="299"/>
                        </a:lnTo>
                        <a:lnTo>
                          <a:pt x="505" y="296"/>
                        </a:lnTo>
                        <a:lnTo>
                          <a:pt x="508" y="296"/>
                        </a:lnTo>
                        <a:lnTo>
                          <a:pt x="513" y="297"/>
                        </a:lnTo>
                        <a:lnTo>
                          <a:pt x="519" y="299"/>
                        </a:lnTo>
                        <a:lnTo>
                          <a:pt x="522" y="299"/>
                        </a:lnTo>
                        <a:lnTo>
                          <a:pt x="525" y="297"/>
                        </a:lnTo>
                        <a:lnTo>
                          <a:pt x="525" y="297"/>
                        </a:lnTo>
                        <a:lnTo>
                          <a:pt x="528" y="296"/>
                        </a:lnTo>
                        <a:lnTo>
                          <a:pt x="532" y="295"/>
                        </a:lnTo>
                        <a:lnTo>
                          <a:pt x="540" y="295"/>
                        </a:lnTo>
                        <a:lnTo>
                          <a:pt x="550" y="296"/>
                        </a:lnTo>
                        <a:lnTo>
                          <a:pt x="560" y="295"/>
                        </a:lnTo>
                        <a:lnTo>
                          <a:pt x="560" y="295"/>
                        </a:lnTo>
                        <a:lnTo>
                          <a:pt x="566" y="293"/>
                        </a:lnTo>
                        <a:lnTo>
                          <a:pt x="569" y="289"/>
                        </a:lnTo>
                        <a:lnTo>
                          <a:pt x="572" y="285"/>
                        </a:lnTo>
                        <a:lnTo>
                          <a:pt x="573" y="279"/>
                        </a:lnTo>
                        <a:lnTo>
                          <a:pt x="573" y="273"/>
                        </a:lnTo>
                        <a:lnTo>
                          <a:pt x="572" y="269"/>
                        </a:lnTo>
                        <a:lnTo>
                          <a:pt x="570" y="265"/>
                        </a:lnTo>
                        <a:lnTo>
                          <a:pt x="566" y="262"/>
                        </a:lnTo>
                        <a:lnTo>
                          <a:pt x="566" y="262"/>
                        </a:lnTo>
                        <a:lnTo>
                          <a:pt x="563" y="262"/>
                        </a:lnTo>
                        <a:lnTo>
                          <a:pt x="560" y="262"/>
                        </a:lnTo>
                        <a:lnTo>
                          <a:pt x="558" y="263"/>
                        </a:lnTo>
                        <a:lnTo>
                          <a:pt x="553" y="266"/>
                        </a:lnTo>
                        <a:lnTo>
                          <a:pt x="549" y="269"/>
                        </a:lnTo>
                        <a:lnTo>
                          <a:pt x="549" y="269"/>
                        </a:lnTo>
                        <a:lnTo>
                          <a:pt x="546" y="269"/>
                        </a:lnTo>
                        <a:lnTo>
                          <a:pt x="543" y="268"/>
                        </a:lnTo>
                        <a:lnTo>
                          <a:pt x="539" y="265"/>
                        </a:lnTo>
                        <a:lnTo>
                          <a:pt x="531" y="253"/>
                        </a:lnTo>
                        <a:lnTo>
                          <a:pt x="531" y="253"/>
                        </a:lnTo>
                        <a:lnTo>
                          <a:pt x="528" y="252"/>
                        </a:lnTo>
                        <a:lnTo>
                          <a:pt x="528" y="248"/>
                        </a:lnTo>
                        <a:lnTo>
                          <a:pt x="526" y="242"/>
                        </a:lnTo>
                        <a:lnTo>
                          <a:pt x="523" y="238"/>
                        </a:lnTo>
                        <a:lnTo>
                          <a:pt x="522" y="236"/>
                        </a:lnTo>
                        <a:lnTo>
                          <a:pt x="519" y="236"/>
                        </a:lnTo>
                        <a:lnTo>
                          <a:pt x="519" y="236"/>
                        </a:lnTo>
                        <a:lnTo>
                          <a:pt x="511" y="240"/>
                        </a:lnTo>
                        <a:lnTo>
                          <a:pt x="502" y="246"/>
                        </a:lnTo>
                        <a:lnTo>
                          <a:pt x="499" y="249"/>
                        </a:lnTo>
                        <a:lnTo>
                          <a:pt x="498" y="252"/>
                        </a:lnTo>
                        <a:lnTo>
                          <a:pt x="499" y="253"/>
                        </a:lnTo>
                        <a:lnTo>
                          <a:pt x="502" y="255"/>
                        </a:lnTo>
                        <a:lnTo>
                          <a:pt x="502" y="255"/>
                        </a:lnTo>
                        <a:lnTo>
                          <a:pt x="508" y="256"/>
                        </a:lnTo>
                        <a:lnTo>
                          <a:pt x="509" y="258"/>
                        </a:lnTo>
                        <a:lnTo>
                          <a:pt x="509" y="259"/>
                        </a:lnTo>
                        <a:lnTo>
                          <a:pt x="508" y="263"/>
                        </a:lnTo>
                        <a:lnTo>
                          <a:pt x="503" y="265"/>
                        </a:lnTo>
                        <a:lnTo>
                          <a:pt x="503" y="265"/>
                        </a:lnTo>
                        <a:lnTo>
                          <a:pt x="502" y="266"/>
                        </a:lnTo>
                        <a:lnTo>
                          <a:pt x="503" y="268"/>
                        </a:lnTo>
                        <a:lnTo>
                          <a:pt x="508" y="270"/>
                        </a:lnTo>
                        <a:lnTo>
                          <a:pt x="513" y="275"/>
                        </a:lnTo>
                        <a:lnTo>
                          <a:pt x="515" y="276"/>
                        </a:lnTo>
                        <a:lnTo>
                          <a:pt x="515" y="277"/>
                        </a:lnTo>
                        <a:lnTo>
                          <a:pt x="515" y="277"/>
                        </a:lnTo>
                        <a:lnTo>
                          <a:pt x="513" y="279"/>
                        </a:lnTo>
                        <a:lnTo>
                          <a:pt x="509" y="279"/>
                        </a:lnTo>
                        <a:lnTo>
                          <a:pt x="496" y="279"/>
                        </a:lnTo>
                        <a:lnTo>
                          <a:pt x="485" y="276"/>
                        </a:lnTo>
                        <a:lnTo>
                          <a:pt x="481" y="273"/>
                        </a:lnTo>
                        <a:lnTo>
                          <a:pt x="478" y="270"/>
                        </a:lnTo>
                        <a:lnTo>
                          <a:pt x="478" y="270"/>
                        </a:lnTo>
                        <a:lnTo>
                          <a:pt x="476" y="268"/>
                        </a:lnTo>
                        <a:lnTo>
                          <a:pt x="474" y="265"/>
                        </a:lnTo>
                        <a:lnTo>
                          <a:pt x="464" y="259"/>
                        </a:lnTo>
                        <a:lnTo>
                          <a:pt x="451" y="255"/>
                        </a:lnTo>
                        <a:lnTo>
                          <a:pt x="445" y="253"/>
                        </a:lnTo>
                        <a:lnTo>
                          <a:pt x="441" y="253"/>
                        </a:lnTo>
                        <a:lnTo>
                          <a:pt x="441" y="253"/>
                        </a:lnTo>
                        <a:lnTo>
                          <a:pt x="437" y="255"/>
                        </a:lnTo>
                        <a:lnTo>
                          <a:pt x="435" y="253"/>
                        </a:lnTo>
                        <a:lnTo>
                          <a:pt x="432" y="250"/>
                        </a:lnTo>
                        <a:lnTo>
                          <a:pt x="430" y="246"/>
                        </a:lnTo>
                        <a:lnTo>
                          <a:pt x="427" y="245"/>
                        </a:lnTo>
                        <a:lnTo>
                          <a:pt x="424" y="245"/>
                        </a:lnTo>
                        <a:lnTo>
                          <a:pt x="424" y="245"/>
                        </a:lnTo>
                        <a:lnTo>
                          <a:pt x="420" y="245"/>
                        </a:lnTo>
                        <a:lnTo>
                          <a:pt x="418" y="246"/>
                        </a:lnTo>
                        <a:lnTo>
                          <a:pt x="415" y="249"/>
                        </a:lnTo>
                        <a:lnTo>
                          <a:pt x="412" y="253"/>
                        </a:lnTo>
                        <a:lnTo>
                          <a:pt x="410" y="253"/>
                        </a:lnTo>
                        <a:lnTo>
                          <a:pt x="407" y="255"/>
                        </a:lnTo>
                        <a:lnTo>
                          <a:pt x="407" y="255"/>
                        </a:lnTo>
                        <a:close/>
                        <a:moveTo>
                          <a:pt x="444" y="203"/>
                        </a:moveTo>
                        <a:lnTo>
                          <a:pt x="444" y="203"/>
                        </a:lnTo>
                        <a:lnTo>
                          <a:pt x="444" y="201"/>
                        </a:lnTo>
                        <a:lnTo>
                          <a:pt x="441" y="199"/>
                        </a:lnTo>
                        <a:lnTo>
                          <a:pt x="438" y="198"/>
                        </a:lnTo>
                        <a:lnTo>
                          <a:pt x="434" y="196"/>
                        </a:lnTo>
                        <a:lnTo>
                          <a:pt x="425" y="198"/>
                        </a:lnTo>
                        <a:lnTo>
                          <a:pt x="422" y="198"/>
                        </a:lnTo>
                        <a:lnTo>
                          <a:pt x="422" y="199"/>
                        </a:lnTo>
                        <a:lnTo>
                          <a:pt x="422" y="199"/>
                        </a:lnTo>
                        <a:lnTo>
                          <a:pt x="427" y="203"/>
                        </a:lnTo>
                        <a:lnTo>
                          <a:pt x="434" y="206"/>
                        </a:lnTo>
                        <a:lnTo>
                          <a:pt x="437" y="208"/>
                        </a:lnTo>
                        <a:lnTo>
                          <a:pt x="439" y="208"/>
                        </a:lnTo>
                        <a:lnTo>
                          <a:pt x="442" y="206"/>
                        </a:lnTo>
                        <a:lnTo>
                          <a:pt x="444" y="203"/>
                        </a:lnTo>
                        <a:lnTo>
                          <a:pt x="444" y="203"/>
                        </a:lnTo>
                        <a:close/>
                        <a:moveTo>
                          <a:pt x="502" y="199"/>
                        </a:moveTo>
                        <a:lnTo>
                          <a:pt x="502" y="199"/>
                        </a:lnTo>
                        <a:lnTo>
                          <a:pt x="505" y="199"/>
                        </a:lnTo>
                        <a:lnTo>
                          <a:pt x="506" y="198"/>
                        </a:lnTo>
                        <a:lnTo>
                          <a:pt x="508" y="196"/>
                        </a:lnTo>
                        <a:lnTo>
                          <a:pt x="506" y="195"/>
                        </a:lnTo>
                        <a:lnTo>
                          <a:pt x="502" y="194"/>
                        </a:lnTo>
                        <a:lnTo>
                          <a:pt x="492" y="194"/>
                        </a:lnTo>
                        <a:lnTo>
                          <a:pt x="492" y="194"/>
                        </a:lnTo>
                        <a:lnTo>
                          <a:pt x="479" y="195"/>
                        </a:lnTo>
                        <a:lnTo>
                          <a:pt x="466" y="196"/>
                        </a:lnTo>
                        <a:lnTo>
                          <a:pt x="461" y="198"/>
                        </a:lnTo>
                        <a:lnTo>
                          <a:pt x="457" y="201"/>
                        </a:lnTo>
                        <a:lnTo>
                          <a:pt x="454" y="202"/>
                        </a:lnTo>
                        <a:lnTo>
                          <a:pt x="452" y="206"/>
                        </a:lnTo>
                        <a:lnTo>
                          <a:pt x="452" y="206"/>
                        </a:lnTo>
                        <a:lnTo>
                          <a:pt x="454" y="212"/>
                        </a:lnTo>
                        <a:lnTo>
                          <a:pt x="457" y="216"/>
                        </a:lnTo>
                        <a:lnTo>
                          <a:pt x="464" y="219"/>
                        </a:lnTo>
                        <a:lnTo>
                          <a:pt x="474" y="221"/>
                        </a:lnTo>
                        <a:lnTo>
                          <a:pt x="474" y="221"/>
                        </a:lnTo>
                        <a:lnTo>
                          <a:pt x="479" y="221"/>
                        </a:lnTo>
                        <a:lnTo>
                          <a:pt x="485" y="219"/>
                        </a:lnTo>
                        <a:lnTo>
                          <a:pt x="489" y="216"/>
                        </a:lnTo>
                        <a:lnTo>
                          <a:pt x="494" y="213"/>
                        </a:lnTo>
                        <a:lnTo>
                          <a:pt x="496" y="211"/>
                        </a:lnTo>
                        <a:lnTo>
                          <a:pt x="498" y="209"/>
                        </a:lnTo>
                        <a:lnTo>
                          <a:pt x="498" y="206"/>
                        </a:lnTo>
                        <a:lnTo>
                          <a:pt x="496" y="206"/>
                        </a:lnTo>
                        <a:lnTo>
                          <a:pt x="496" y="206"/>
                        </a:lnTo>
                        <a:lnTo>
                          <a:pt x="492" y="205"/>
                        </a:lnTo>
                        <a:lnTo>
                          <a:pt x="492" y="205"/>
                        </a:lnTo>
                        <a:lnTo>
                          <a:pt x="494" y="203"/>
                        </a:lnTo>
                        <a:lnTo>
                          <a:pt x="496" y="202"/>
                        </a:lnTo>
                        <a:lnTo>
                          <a:pt x="502" y="199"/>
                        </a:lnTo>
                        <a:lnTo>
                          <a:pt x="502" y="199"/>
                        </a:lnTo>
                        <a:close/>
                        <a:moveTo>
                          <a:pt x="468" y="186"/>
                        </a:moveTo>
                        <a:lnTo>
                          <a:pt x="468" y="186"/>
                        </a:lnTo>
                        <a:lnTo>
                          <a:pt x="471" y="186"/>
                        </a:lnTo>
                        <a:lnTo>
                          <a:pt x="474" y="186"/>
                        </a:lnTo>
                        <a:lnTo>
                          <a:pt x="478" y="185"/>
                        </a:lnTo>
                        <a:lnTo>
                          <a:pt x="482" y="184"/>
                        </a:lnTo>
                        <a:lnTo>
                          <a:pt x="485" y="184"/>
                        </a:lnTo>
                        <a:lnTo>
                          <a:pt x="486" y="184"/>
                        </a:lnTo>
                        <a:lnTo>
                          <a:pt x="486" y="184"/>
                        </a:lnTo>
                        <a:lnTo>
                          <a:pt x="494" y="186"/>
                        </a:lnTo>
                        <a:lnTo>
                          <a:pt x="502" y="188"/>
                        </a:lnTo>
                        <a:lnTo>
                          <a:pt x="506" y="188"/>
                        </a:lnTo>
                        <a:lnTo>
                          <a:pt x="511" y="186"/>
                        </a:lnTo>
                        <a:lnTo>
                          <a:pt x="513" y="184"/>
                        </a:lnTo>
                        <a:lnTo>
                          <a:pt x="513" y="181"/>
                        </a:lnTo>
                        <a:lnTo>
                          <a:pt x="513" y="181"/>
                        </a:lnTo>
                        <a:lnTo>
                          <a:pt x="513" y="176"/>
                        </a:lnTo>
                        <a:lnTo>
                          <a:pt x="509" y="174"/>
                        </a:lnTo>
                        <a:lnTo>
                          <a:pt x="505" y="172"/>
                        </a:lnTo>
                        <a:lnTo>
                          <a:pt x="499" y="171"/>
                        </a:lnTo>
                        <a:lnTo>
                          <a:pt x="488" y="169"/>
                        </a:lnTo>
                        <a:lnTo>
                          <a:pt x="482" y="171"/>
                        </a:lnTo>
                        <a:lnTo>
                          <a:pt x="479" y="172"/>
                        </a:lnTo>
                        <a:lnTo>
                          <a:pt x="479" y="172"/>
                        </a:lnTo>
                        <a:lnTo>
                          <a:pt x="469" y="175"/>
                        </a:lnTo>
                        <a:lnTo>
                          <a:pt x="458" y="178"/>
                        </a:lnTo>
                        <a:lnTo>
                          <a:pt x="448" y="181"/>
                        </a:lnTo>
                        <a:lnTo>
                          <a:pt x="447" y="182"/>
                        </a:lnTo>
                        <a:lnTo>
                          <a:pt x="448" y="185"/>
                        </a:lnTo>
                        <a:lnTo>
                          <a:pt x="448" y="185"/>
                        </a:lnTo>
                        <a:lnTo>
                          <a:pt x="452" y="186"/>
                        </a:lnTo>
                        <a:lnTo>
                          <a:pt x="458" y="186"/>
                        </a:lnTo>
                        <a:lnTo>
                          <a:pt x="462" y="185"/>
                        </a:lnTo>
                        <a:lnTo>
                          <a:pt x="468" y="186"/>
                        </a:lnTo>
                        <a:lnTo>
                          <a:pt x="468" y="186"/>
                        </a:lnTo>
                        <a:close/>
                        <a:moveTo>
                          <a:pt x="586" y="164"/>
                        </a:moveTo>
                        <a:lnTo>
                          <a:pt x="586" y="164"/>
                        </a:lnTo>
                        <a:lnTo>
                          <a:pt x="590" y="162"/>
                        </a:lnTo>
                        <a:lnTo>
                          <a:pt x="595" y="162"/>
                        </a:lnTo>
                        <a:lnTo>
                          <a:pt x="602" y="165"/>
                        </a:lnTo>
                        <a:lnTo>
                          <a:pt x="607" y="169"/>
                        </a:lnTo>
                        <a:lnTo>
                          <a:pt x="609" y="172"/>
                        </a:lnTo>
                        <a:lnTo>
                          <a:pt x="607" y="174"/>
                        </a:lnTo>
                        <a:lnTo>
                          <a:pt x="607" y="174"/>
                        </a:lnTo>
                        <a:lnTo>
                          <a:pt x="606" y="176"/>
                        </a:lnTo>
                        <a:lnTo>
                          <a:pt x="603" y="176"/>
                        </a:lnTo>
                        <a:lnTo>
                          <a:pt x="593" y="176"/>
                        </a:lnTo>
                        <a:lnTo>
                          <a:pt x="585" y="176"/>
                        </a:lnTo>
                        <a:lnTo>
                          <a:pt x="583" y="176"/>
                        </a:lnTo>
                        <a:lnTo>
                          <a:pt x="582" y="178"/>
                        </a:lnTo>
                        <a:lnTo>
                          <a:pt x="582" y="178"/>
                        </a:lnTo>
                        <a:lnTo>
                          <a:pt x="583" y="181"/>
                        </a:lnTo>
                        <a:lnTo>
                          <a:pt x="586" y="184"/>
                        </a:lnTo>
                        <a:lnTo>
                          <a:pt x="589" y="185"/>
                        </a:lnTo>
                        <a:lnTo>
                          <a:pt x="593" y="185"/>
                        </a:lnTo>
                        <a:lnTo>
                          <a:pt x="597" y="185"/>
                        </a:lnTo>
                        <a:lnTo>
                          <a:pt x="603" y="184"/>
                        </a:lnTo>
                        <a:lnTo>
                          <a:pt x="603" y="184"/>
                        </a:lnTo>
                        <a:lnTo>
                          <a:pt x="614" y="182"/>
                        </a:lnTo>
                        <a:lnTo>
                          <a:pt x="626" y="182"/>
                        </a:lnTo>
                        <a:lnTo>
                          <a:pt x="636" y="186"/>
                        </a:lnTo>
                        <a:lnTo>
                          <a:pt x="646" y="192"/>
                        </a:lnTo>
                        <a:lnTo>
                          <a:pt x="646" y="192"/>
                        </a:lnTo>
                        <a:lnTo>
                          <a:pt x="654" y="198"/>
                        </a:lnTo>
                        <a:lnTo>
                          <a:pt x="661" y="201"/>
                        </a:lnTo>
                        <a:lnTo>
                          <a:pt x="666" y="201"/>
                        </a:lnTo>
                        <a:lnTo>
                          <a:pt x="668" y="201"/>
                        </a:lnTo>
                        <a:lnTo>
                          <a:pt x="673" y="198"/>
                        </a:lnTo>
                        <a:lnTo>
                          <a:pt x="676" y="195"/>
                        </a:lnTo>
                        <a:lnTo>
                          <a:pt x="676" y="195"/>
                        </a:lnTo>
                        <a:lnTo>
                          <a:pt x="677" y="192"/>
                        </a:lnTo>
                        <a:lnTo>
                          <a:pt x="677" y="189"/>
                        </a:lnTo>
                        <a:lnTo>
                          <a:pt x="676" y="188"/>
                        </a:lnTo>
                        <a:lnTo>
                          <a:pt x="674" y="186"/>
                        </a:lnTo>
                        <a:lnTo>
                          <a:pt x="670" y="182"/>
                        </a:lnTo>
                        <a:lnTo>
                          <a:pt x="668" y="181"/>
                        </a:lnTo>
                        <a:lnTo>
                          <a:pt x="668" y="178"/>
                        </a:lnTo>
                        <a:lnTo>
                          <a:pt x="668" y="178"/>
                        </a:lnTo>
                        <a:lnTo>
                          <a:pt x="670" y="175"/>
                        </a:lnTo>
                        <a:lnTo>
                          <a:pt x="668" y="174"/>
                        </a:lnTo>
                        <a:lnTo>
                          <a:pt x="664" y="169"/>
                        </a:lnTo>
                        <a:lnTo>
                          <a:pt x="657" y="167"/>
                        </a:lnTo>
                        <a:lnTo>
                          <a:pt x="650" y="167"/>
                        </a:lnTo>
                        <a:lnTo>
                          <a:pt x="650" y="167"/>
                        </a:lnTo>
                        <a:lnTo>
                          <a:pt x="647" y="165"/>
                        </a:lnTo>
                        <a:lnTo>
                          <a:pt x="644" y="164"/>
                        </a:lnTo>
                        <a:lnTo>
                          <a:pt x="640" y="159"/>
                        </a:lnTo>
                        <a:lnTo>
                          <a:pt x="637" y="155"/>
                        </a:lnTo>
                        <a:lnTo>
                          <a:pt x="634" y="155"/>
                        </a:lnTo>
                        <a:lnTo>
                          <a:pt x="633" y="155"/>
                        </a:lnTo>
                        <a:lnTo>
                          <a:pt x="633" y="155"/>
                        </a:lnTo>
                        <a:lnTo>
                          <a:pt x="624" y="159"/>
                        </a:lnTo>
                        <a:lnTo>
                          <a:pt x="624" y="159"/>
                        </a:lnTo>
                        <a:lnTo>
                          <a:pt x="623" y="158"/>
                        </a:lnTo>
                        <a:lnTo>
                          <a:pt x="622" y="154"/>
                        </a:lnTo>
                        <a:lnTo>
                          <a:pt x="622" y="154"/>
                        </a:lnTo>
                        <a:lnTo>
                          <a:pt x="620" y="151"/>
                        </a:lnTo>
                        <a:lnTo>
                          <a:pt x="616" y="148"/>
                        </a:lnTo>
                        <a:lnTo>
                          <a:pt x="610" y="147"/>
                        </a:lnTo>
                        <a:lnTo>
                          <a:pt x="603" y="145"/>
                        </a:lnTo>
                        <a:lnTo>
                          <a:pt x="587" y="145"/>
                        </a:lnTo>
                        <a:lnTo>
                          <a:pt x="576" y="147"/>
                        </a:lnTo>
                        <a:lnTo>
                          <a:pt x="576" y="147"/>
                        </a:lnTo>
                        <a:lnTo>
                          <a:pt x="573" y="149"/>
                        </a:lnTo>
                        <a:lnTo>
                          <a:pt x="572" y="152"/>
                        </a:lnTo>
                        <a:lnTo>
                          <a:pt x="573" y="155"/>
                        </a:lnTo>
                        <a:lnTo>
                          <a:pt x="575" y="159"/>
                        </a:lnTo>
                        <a:lnTo>
                          <a:pt x="577" y="162"/>
                        </a:lnTo>
                        <a:lnTo>
                          <a:pt x="580" y="165"/>
                        </a:lnTo>
                        <a:lnTo>
                          <a:pt x="583" y="165"/>
                        </a:lnTo>
                        <a:lnTo>
                          <a:pt x="586" y="164"/>
                        </a:lnTo>
                        <a:lnTo>
                          <a:pt x="586" y="164"/>
                        </a:lnTo>
                        <a:close/>
                        <a:moveTo>
                          <a:pt x="592" y="223"/>
                        </a:moveTo>
                        <a:lnTo>
                          <a:pt x="592" y="223"/>
                        </a:lnTo>
                        <a:lnTo>
                          <a:pt x="592" y="221"/>
                        </a:lnTo>
                        <a:lnTo>
                          <a:pt x="590" y="216"/>
                        </a:lnTo>
                        <a:lnTo>
                          <a:pt x="586" y="212"/>
                        </a:lnTo>
                        <a:lnTo>
                          <a:pt x="582" y="208"/>
                        </a:lnTo>
                        <a:lnTo>
                          <a:pt x="577" y="205"/>
                        </a:lnTo>
                        <a:lnTo>
                          <a:pt x="572" y="202"/>
                        </a:lnTo>
                        <a:lnTo>
                          <a:pt x="569" y="202"/>
                        </a:lnTo>
                        <a:lnTo>
                          <a:pt x="567" y="203"/>
                        </a:lnTo>
                        <a:lnTo>
                          <a:pt x="567" y="205"/>
                        </a:lnTo>
                        <a:lnTo>
                          <a:pt x="567" y="205"/>
                        </a:lnTo>
                        <a:lnTo>
                          <a:pt x="567" y="209"/>
                        </a:lnTo>
                        <a:lnTo>
                          <a:pt x="569" y="213"/>
                        </a:lnTo>
                        <a:lnTo>
                          <a:pt x="573" y="218"/>
                        </a:lnTo>
                        <a:lnTo>
                          <a:pt x="576" y="221"/>
                        </a:lnTo>
                        <a:lnTo>
                          <a:pt x="580" y="223"/>
                        </a:lnTo>
                        <a:lnTo>
                          <a:pt x="585" y="226"/>
                        </a:lnTo>
                        <a:lnTo>
                          <a:pt x="589" y="226"/>
                        </a:lnTo>
                        <a:lnTo>
                          <a:pt x="592" y="223"/>
                        </a:lnTo>
                        <a:lnTo>
                          <a:pt x="592" y="223"/>
                        </a:lnTo>
                        <a:close/>
                        <a:moveTo>
                          <a:pt x="684" y="131"/>
                        </a:moveTo>
                        <a:lnTo>
                          <a:pt x="684" y="131"/>
                        </a:lnTo>
                        <a:lnTo>
                          <a:pt x="684" y="128"/>
                        </a:lnTo>
                        <a:lnTo>
                          <a:pt x="681" y="125"/>
                        </a:lnTo>
                        <a:lnTo>
                          <a:pt x="677" y="122"/>
                        </a:lnTo>
                        <a:lnTo>
                          <a:pt x="671" y="121"/>
                        </a:lnTo>
                        <a:lnTo>
                          <a:pt x="663" y="120"/>
                        </a:lnTo>
                        <a:lnTo>
                          <a:pt x="661" y="121"/>
                        </a:lnTo>
                        <a:lnTo>
                          <a:pt x="663" y="122"/>
                        </a:lnTo>
                        <a:lnTo>
                          <a:pt x="663" y="122"/>
                        </a:lnTo>
                        <a:lnTo>
                          <a:pt x="667" y="127"/>
                        </a:lnTo>
                        <a:lnTo>
                          <a:pt x="673" y="132"/>
                        </a:lnTo>
                        <a:lnTo>
                          <a:pt x="676" y="134"/>
                        </a:lnTo>
                        <a:lnTo>
                          <a:pt x="680" y="134"/>
                        </a:lnTo>
                        <a:lnTo>
                          <a:pt x="681" y="134"/>
                        </a:lnTo>
                        <a:lnTo>
                          <a:pt x="684" y="131"/>
                        </a:lnTo>
                        <a:lnTo>
                          <a:pt x="684" y="131"/>
                        </a:lnTo>
                        <a:close/>
                        <a:moveTo>
                          <a:pt x="603" y="292"/>
                        </a:moveTo>
                        <a:lnTo>
                          <a:pt x="603" y="292"/>
                        </a:lnTo>
                        <a:lnTo>
                          <a:pt x="604" y="290"/>
                        </a:lnTo>
                        <a:lnTo>
                          <a:pt x="604" y="287"/>
                        </a:lnTo>
                        <a:lnTo>
                          <a:pt x="602" y="285"/>
                        </a:lnTo>
                        <a:lnTo>
                          <a:pt x="600" y="283"/>
                        </a:lnTo>
                        <a:lnTo>
                          <a:pt x="596" y="282"/>
                        </a:lnTo>
                        <a:lnTo>
                          <a:pt x="593" y="280"/>
                        </a:lnTo>
                        <a:lnTo>
                          <a:pt x="590" y="282"/>
                        </a:lnTo>
                        <a:lnTo>
                          <a:pt x="589" y="285"/>
                        </a:lnTo>
                        <a:lnTo>
                          <a:pt x="589" y="285"/>
                        </a:lnTo>
                        <a:lnTo>
                          <a:pt x="587" y="287"/>
                        </a:lnTo>
                        <a:lnTo>
                          <a:pt x="589" y="290"/>
                        </a:lnTo>
                        <a:lnTo>
                          <a:pt x="590" y="293"/>
                        </a:lnTo>
                        <a:lnTo>
                          <a:pt x="593" y="295"/>
                        </a:lnTo>
                        <a:lnTo>
                          <a:pt x="599" y="295"/>
                        </a:lnTo>
                        <a:lnTo>
                          <a:pt x="602" y="295"/>
                        </a:lnTo>
                        <a:lnTo>
                          <a:pt x="603" y="292"/>
                        </a:lnTo>
                        <a:lnTo>
                          <a:pt x="603" y="292"/>
                        </a:lnTo>
                        <a:close/>
                        <a:moveTo>
                          <a:pt x="684" y="242"/>
                        </a:moveTo>
                        <a:lnTo>
                          <a:pt x="684" y="242"/>
                        </a:lnTo>
                        <a:lnTo>
                          <a:pt x="683" y="245"/>
                        </a:lnTo>
                        <a:lnTo>
                          <a:pt x="681" y="245"/>
                        </a:lnTo>
                        <a:lnTo>
                          <a:pt x="674" y="243"/>
                        </a:lnTo>
                        <a:lnTo>
                          <a:pt x="654" y="236"/>
                        </a:lnTo>
                        <a:lnTo>
                          <a:pt x="654" y="236"/>
                        </a:lnTo>
                        <a:lnTo>
                          <a:pt x="650" y="235"/>
                        </a:lnTo>
                        <a:lnTo>
                          <a:pt x="649" y="236"/>
                        </a:lnTo>
                        <a:lnTo>
                          <a:pt x="647" y="238"/>
                        </a:lnTo>
                        <a:lnTo>
                          <a:pt x="649" y="240"/>
                        </a:lnTo>
                        <a:lnTo>
                          <a:pt x="653" y="248"/>
                        </a:lnTo>
                        <a:lnTo>
                          <a:pt x="659" y="255"/>
                        </a:lnTo>
                        <a:lnTo>
                          <a:pt x="659" y="255"/>
                        </a:lnTo>
                        <a:lnTo>
                          <a:pt x="661" y="258"/>
                        </a:lnTo>
                        <a:lnTo>
                          <a:pt x="663" y="259"/>
                        </a:lnTo>
                        <a:lnTo>
                          <a:pt x="661" y="259"/>
                        </a:lnTo>
                        <a:lnTo>
                          <a:pt x="659" y="259"/>
                        </a:lnTo>
                        <a:lnTo>
                          <a:pt x="650" y="256"/>
                        </a:lnTo>
                        <a:lnTo>
                          <a:pt x="640" y="249"/>
                        </a:lnTo>
                        <a:lnTo>
                          <a:pt x="640" y="249"/>
                        </a:lnTo>
                        <a:lnTo>
                          <a:pt x="636" y="248"/>
                        </a:lnTo>
                        <a:lnTo>
                          <a:pt x="633" y="246"/>
                        </a:lnTo>
                        <a:lnTo>
                          <a:pt x="632" y="248"/>
                        </a:lnTo>
                        <a:lnTo>
                          <a:pt x="630" y="250"/>
                        </a:lnTo>
                        <a:lnTo>
                          <a:pt x="632" y="256"/>
                        </a:lnTo>
                        <a:lnTo>
                          <a:pt x="633" y="259"/>
                        </a:lnTo>
                        <a:lnTo>
                          <a:pt x="634" y="260"/>
                        </a:lnTo>
                        <a:lnTo>
                          <a:pt x="634" y="260"/>
                        </a:lnTo>
                        <a:lnTo>
                          <a:pt x="637" y="263"/>
                        </a:lnTo>
                        <a:lnTo>
                          <a:pt x="637" y="265"/>
                        </a:lnTo>
                        <a:lnTo>
                          <a:pt x="637" y="266"/>
                        </a:lnTo>
                        <a:lnTo>
                          <a:pt x="636" y="268"/>
                        </a:lnTo>
                        <a:lnTo>
                          <a:pt x="633" y="268"/>
                        </a:lnTo>
                        <a:lnTo>
                          <a:pt x="632" y="268"/>
                        </a:lnTo>
                        <a:lnTo>
                          <a:pt x="629" y="265"/>
                        </a:lnTo>
                        <a:lnTo>
                          <a:pt x="624" y="262"/>
                        </a:lnTo>
                        <a:lnTo>
                          <a:pt x="624" y="262"/>
                        </a:lnTo>
                        <a:lnTo>
                          <a:pt x="613" y="246"/>
                        </a:lnTo>
                        <a:lnTo>
                          <a:pt x="607" y="240"/>
                        </a:lnTo>
                        <a:lnTo>
                          <a:pt x="603" y="238"/>
                        </a:lnTo>
                        <a:lnTo>
                          <a:pt x="599" y="238"/>
                        </a:lnTo>
                        <a:lnTo>
                          <a:pt x="599" y="238"/>
                        </a:lnTo>
                        <a:lnTo>
                          <a:pt x="595" y="238"/>
                        </a:lnTo>
                        <a:lnTo>
                          <a:pt x="592" y="239"/>
                        </a:lnTo>
                        <a:lnTo>
                          <a:pt x="590" y="242"/>
                        </a:lnTo>
                        <a:lnTo>
                          <a:pt x="590" y="245"/>
                        </a:lnTo>
                        <a:lnTo>
                          <a:pt x="593" y="252"/>
                        </a:lnTo>
                        <a:lnTo>
                          <a:pt x="596" y="258"/>
                        </a:lnTo>
                        <a:lnTo>
                          <a:pt x="596" y="258"/>
                        </a:lnTo>
                        <a:lnTo>
                          <a:pt x="602" y="263"/>
                        </a:lnTo>
                        <a:lnTo>
                          <a:pt x="607" y="268"/>
                        </a:lnTo>
                        <a:lnTo>
                          <a:pt x="622" y="275"/>
                        </a:lnTo>
                        <a:lnTo>
                          <a:pt x="622" y="275"/>
                        </a:lnTo>
                        <a:lnTo>
                          <a:pt x="627" y="277"/>
                        </a:lnTo>
                        <a:lnTo>
                          <a:pt x="632" y="277"/>
                        </a:lnTo>
                        <a:lnTo>
                          <a:pt x="643" y="276"/>
                        </a:lnTo>
                        <a:lnTo>
                          <a:pt x="653" y="275"/>
                        </a:lnTo>
                        <a:lnTo>
                          <a:pt x="660" y="275"/>
                        </a:lnTo>
                        <a:lnTo>
                          <a:pt x="660" y="275"/>
                        </a:lnTo>
                        <a:lnTo>
                          <a:pt x="663" y="276"/>
                        </a:lnTo>
                        <a:lnTo>
                          <a:pt x="663" y="277"/>
                        </a:lnTo>
                        <a:lnTo>
                          <a:pt x="660" y="283"/>
                        </a:lnTo>
                        <a:lnTo>
                          <a:pt x="656" y="289"/>
                        </a:lnTo>
                        <a:lnTo>
                          <a:pt x="656" y="292"/>
                        </a:lnTo>
                        <a:lnTo>
                          <a:pt x="657" y="295"/>
                        </a:lnTo>
                        <a:lnTo>
                          <a:pt x="657" y="295"/>
                        </a:lnTo>
                        <a:lnTo>
                          <a:pt x="660" y="296"/>
                        </a:lnTo>
                        <a:lnTo>
                          <a:pt x="663" y="297"/>
                        </a:lnTo>
                        <a:lnTo>
                          <a:pt x="671" y="297"/>
                        </a:lnTo>
                        <a:lnTo>
                          <a:pt x="690" y="296"/>
                        </a:lnTo>
                        <a:lnTo>
                          <a:pt x="690" y="296"/>
                        </a:lnTo>
                        <a:lnTo>
                          <a:pt x="694" y="296"/>
                        </a:lnTo>
                        <a:lnTo>
                          <a:pt x="697" y="295"/>
                        </a:lnTo>
                        <a:lnTo>
                          <a:pt x="698" y="292"/>
                        </a:lnTo>
                        <a:lnTo>
                          <a:pt x="700" y="287"/>
                        </a:lnTo>
                        <a:lnTo>
                          <a:pt x="704" y="283"/>
                        </a:lnTo>
                        <a:lnTo>
                          <a:pt x="704" y="283"/>
                        </a:lnTo>
                        <a:lnTo>
                          <a:pt x="705" y="282"/>
                        </a:lnTo>
                        <a:lnTo>
                          <a:pt x="705" y="280"/>
                        </a:lnTo>
                        <a:lnTo>
                          <a:pt x="704" y="277"/>
                        </a:lnTo>
                        <a:lnTo>
                          <a:pt x="701" y="273"/>
                        </a:lnTo>
                        <a:lnTo>
                          <a:pt x="701" y="270"/>
                        </a:lnTo>
                        <a:lnTo>
                          <a:pt x="703" y="266"/>
                        </a:lnTo>
                        <a:lnTo>
                          <a:pt x="703" y="266"/>
                        </a:lnTo>
                        <a:lnTo>
                          <a:pt x="703" y="262"/>
                        </a:lnTo>
                        <a:lnTo>
                          <a:pt x="703" y="256"/>
                        </a:lnTo>
                        <a:lnTo>
                          <a:pt x="700" y="252"/>
                        </a:lnTo>
                        <a:lnTo>
                          <a:pt x="696" y="248"/>
                        </a:lnTo>
                        <a:lnTo>
                          <a:pt x="691" y="243"/>
                        </a:lnTo>
                        <a:lnTo>
                          <a:pt x="688" y="242"/>
                        </a:lnTo>
                        <a:lnTo>
                          <a:pt x="686" y="240"/>
                        </a:lnTo>
                        <a:lnTo>
                          <a:pt x="684" y="242"/>
                        </a:lnTo>
                        <a:lnTo>
                          <a:pt x="684" y="242"/>
                        </a:lnTo>
                        <a:close/>
                        <a:moveTo>
                          <a:pt x="714" y="201"/>
                        </a:moveTo>
                        <a:lnTo>
                          <a:pt x="714" y="201"/>
                        </a:lnTo>
                        <a:lnTo>
                          <a:pt x="728" y="199"/>
                        </a:lnTo>
                        <a:lnTo>
                          <a:pt x="742" y="195"/>
                        </a:lnTo>
                        <a:lnTo>
                          <a:pt x="742" y="195"/>
                        </a:lnTo>
                        <a:lnTo>
                          <a:pt x="745" y="194"/>
                        </a:lnTo>
                        <a:lnTo>
                          <a:pt x="744" y="191"/>
                        </a:lnTo>
                        <a:lnTo>
                          <a:pt x="742" y="188"/>
                        </a:lnTo>
                        <a:lnTo>
                          <a:pt x="742" y="186"/>
                        </a:lnTo>
                        <a:lnTo>
                          <a:pt x="744" y="184"/>
                        </a:lnTo>
                        <a:lnTo>
                          <a:pt x="744" y="184"/>
                        </a:lnTo>
                        <a:lnTo>
                          <a:pt x="745" y="181"/>
                        </a:lnTo>
                        <a:lnTo>
                          <a:pt x="744" y="178"/>
                        </a:lnTo>
                        <a:lnTo>
                          <a:pt x="741" y="176"/>
                        </a:lnTo>
                        <a:lnTo>
                          <a:pt x="738" y="176"/>
                        </a:lnTo>
                        <a:lnTo>
                          <a:pt x="731" y="175"/>
                        </a:lnTo>
                        <a:lnTo>
                          <a:pt x="727" y="176"/>
                        </a:lnTo>
                        <a:lnTo>
                          <a:pt x="727" y="176"/>
                        </a:lnTo>
                        <a:lnTo>
                          <a:pt x="725" y="176"/>
                        </a:lnTo>
                        <a:lnTo>
                          <a:pt x="721" y="175"/>
                        </a:lnTo>
                        <a:lnTo>
                          <a:pt x="711" y="171"/>
                        </a:lnTo>
                        <a:lnTo>
                          <a:pt x="700" y="165"/>
                        </a:lnTo>
                        <a:lnTo>
                          <a:pt x="696" y="165"/>
                        </a:lnTo>
                        <a:lnTo>
                          <a:pt x="693" y="167"/>
                        </a:lnTo>
                        <a:lnTo>
                          <a:pt x="693" y="167"/>
                        </a:lnTo>
                        <a:lnTo>
                          <a:pt x="693" y="169"/>
                        </a:lnTo>
                        <a:lnTo>
                          <a:pt x="693" y="175"/>
                        </a:lnTo>
                        <a:lnTo>
                          <a:pt x="698" y="186"/>
                        </a:lnTo>
                        <a:lnTo>
                          <a:pt x="701" y="192"/>
                        </a:lnTo>
                        <a:lnTo>
                          <a:pt x="705" y="196"/>
                        </a:lnTo>
                        <a:lnTo>
                          <a:pt x="710" y="199"/>
                        </a:lnTo>
                        <a:lnTo>
                          <a:pt x="714" y="201"/>
                        </a:lnTo>
                        <a:lnTo>
                          <a:pt x="714" y="201"/>
                        </a:lnTo>
                        <a:close/>
                        <a:moveTo>
                          <a:pt x="771" y="203"/>
                        </a:moveTo>
                        <a:lnTo>
                          <a:pt x="771" y="203"/>
                        </a:lnTo>
                        <a:lnTo>
                          <a:pt x="768" y="203"/>
                        </a:lnTo>
                        <a:lnTo>
                          <a:pt x="762" y="202"/>
                        </a:lnTo>
                        <a:lnTo>
                          <a:pt x="744" y="205"/>
                        </a:lnTo>
                        <a:lnTo>
                          <a:pt x="728" y="208"/>
                        </a:lnTo>
                        <a:lnTo>
                          <a:pt x="724" y="211"/>
                        </a:lnTo>
                        <a:lnTo>
                          <a:pt x="724" y="212"/>
                        </a:lnTo>
                        <a:lnTo>
                          <a:pt x="724" y="212"/>
                        </a:lnTo>
                        <a:lnTo>
                          <a:pt x="724" y="212"/>
                        </a:lnTo>
                        <a:lnTo>
                          <a:pt x="731" y="215"/>
                        </a:lnTo>
                        <a:lnTo>
                          <a:pt x="738" y="216"/>
                        </a:lnTo>
                        <a:lnTo>
                          <a:pt x="745" y="216"/>
                        </a:lnTo>
                        <a:lnTo>
                          <a:pt x="754" y="213"/>
                        </a:lnTo>
                        <a:lnTo>
                          <a:pt x="767" y="209"/>
                        </a:lnTo>
                        <a:lnTo>
                          <a:pt x="771" y="206"/>
                        </a:lnTo>
                        <a:lnTo>
                          <a:pt x="771" y="203"/>
                        </a:lnTo>
                        <a:lnTo>
                          <a:pt x="771" y="203"/>
                        </a:lnTo>
                        <a:close/>
                        <a:moveTo>
                          <a:pt x="764" y="307"/>
                        </a:moveTo>
                        <a:lnTo>
                          <a:pt x="764" y="307"/>
                        </a:lnTo>
                        <a:lnTo>
                          <a:pt x="768" y="307"/>
                        </a:lnTo>
                        <a:lnTo>
                          <a:pt x="769" y="305"/>
                        </a:lnTo>
                        <a:lnTo>
                          <a:pt x="771" y="302"/>
                        </a:lnTo>
                        <a:lnTo>
                          <a:pt x="769" y="299"/>
                        </a:lnTo>
                        <a:lnTo>
                          <a:pt x="768" y="295"/>
                        </a:lnTo>
                        <a:lnTo>
                          <a:pt x="765" y="289"/>
                        </a:lnTo>
                        <a:lnTo>
                          <a:pt x="755" y="280"/>
                        </a:lnTo>
                        <a:lnTo>
                          <a:pt x="755" y="280"/>
                        </a:lnTo>
                        <a:lnTo>
                          <a:pt x="750" y="279"/>
                        </a:lnTo>
                        <a:lnTo>
                          <a:pt x="742" y="279"/>
                        </a:lnTo>
                        <a:lnTo>
                          <a:pt x="735" y="280"/>
                        </a:lnTo>
                        <a:lnTo>
                          <a:pt x="728" y="283"/>
                        </a:lnTo>
                        <a:lnTo>
                          <a:pt x="721" y="287"/>
                        </a:lnTo>
                        <a:lnTo>
                          <a:pt x="717" y="290"/>
                        </a:lnTo>
                        <a:lnTo>
                          <a:pt x="715" y="295"/>
                        </a:lnTo>
                        <a:lnTo>
                          <a:pt x="714" y="296"/>
                        </a:lnTo>
                        <a:lnTo>
                          <a:pt x="715" y="296"/>
                        </a:lnTo>
                        <a:lnTo>
                          <a:pt x="715" y="296"/>
                        </a:lnTo>
                        <a:lnTo>
                          <a:pt x="724" y="300"/>
                        </a:lnTo>
                        <a:lnTo>
                          <a:pt x="737" y="305"/>
                        </a:lnTo>
                        <a:lnTo>
                          <a:pt x="751" y="307"/>
                        </a:lnTo>
                        <a:lnTo>
                          <a:pt x="764" y="307"/>
                        </a:lnTo>
                        <a:lnTo>
                          <a:pt x="764" y="307"/>
                        </a:lnTo>
                        <a:close/>
                        <a:moveTo>
                          <a:pt x="673" y="407"/>
                        </a:moveTo>
                        <a:lnTo>
                          <a:pt x="673" y="407"/>
                        </a:lnTo>
                        <a:lnTo>
                          <a:pt x="677" y="410"/>
                        </a:lnTo>
                        <a:lnTo>
                          <a:pt x="681" y="411"/>
                        </a:lnTo>
                        <a:lnTo>
                          <a:pt x="684" y="410"/>
                        </a:lnTo>
                        <a:lnTo>
                          <a:pt x="686" y="407"/>
                        </a:lnTo>
                        <a:lnTo>
                          <a:pt x="691" y="403"/>
                        </a:lnTo>
                        <a:lnTo>
                          <a:pt x="696" y="400"/>
                        </a:lnTo>
                        <a:lnTo>
                          <a:pt x="701" y="400"/>
                        </a:lnTo>
                        <a:lnTo>
                          <a:pt x="701" y="400"/>
                        </a:lnTo>
                        <a:lnTo>
                          <a:pt x="707" y="398"/>
                        </a:lnTo>
                        <a:lnTo>
                          <a:pt x="711" y="396"/>
                        </a:lnTo>
                        <a:lnTo>
                          <a:pt x="715" y="390"/>
                        </a:lnTo>
                        <a:lnTo>
                          <a:pt x="717" y="384"/>
                        </a:lnTo>
                        <a:lnTo>
                          <a:pt x="720" y="371"/>
                        </a:lnTo>
                        <a:lnTo>
                          <a:pt x="723" y="360"/>
                        </a:lnTo>
                        <a:lnTo>
                          <a:pt x="723" y="360"/>
                        </a:lnTo>
                        <a:lnTo>
                          <a:pt x="723" y="357"/>
                        </a:lnTo>
                        <a:lnTo>
                          <a:pt x="721" y="354"/>
                        </a:lnTo>
                        <a:lnTo>
                          <a:pt x="720" y="353"/>
                        </a:lnTo>
                        <a:lnTo>
                          <a:pt x="717" y="353"/>
                        </a:lnTo>
                        <a:lnTo>
                          <a:pt x="714" y="353"/>
                        </a:lnTo>
                        <a:lnTo>
                          <a:pt x="713" y="354"/>
                        </a:lnTo>
                        <a:lnTo>
                          <a:pt x="711" y="356"/>
                        </a:lnTo>
                        <a:lnTo>
                          <a:pt x="713" y="359"/>
                        </a:lnTo>
                        <a:lnTo>
                          <a:pt x="713" y="359"/>
                        </a:lnTo>
                        <a:lnTo>
                          <a:pt x="714" y="364"/>
                        </a:lnTo>
                        <a:lnTo>
                          <a:pt x="714" y="369"/>
                        </a:lnTo>
                        <a:lnTo>
                          <a:pt x="713" y="369"/>
                        </a:lnTo>
                        <a:lnTo>
                          <a:pt x="711" y="369"/>
                        </a:lnTo>
                        <a:lnTo>
                          <a:pt x="710" y="364"/>
                        </a:lnTo>
                        <a:lnTo>
                          <a:pt x="710" y="364"/>
                        </a:lnTo>
                        <a:lnTo>
                          <a:pt x="710" y="363"/>
                        </a:lnTo>
                        <a:lnTo>
                          <a:pt x="707" y="361"/>
                        </a:lnTo>
                        <a:lnTo>
                          <a:pt x="701" y="360"/>
                        </a:lnTo>
                        <a:lnTo>
                          <a:pt x="696" y="360"/>
                        </a:lnTo>
                        <a:lnTo>
                          <a:pt x="693" y="359"/>
                        </a:lnTo>
                        <a:lnTo>
                          <a:pt x="690" y="357"/>
                        </a:lnTo>
                        <a:lnTo>
                          <a:pt x="690" y="357"/>
                        </a:lnTo>
                        <a:lnTo>
                          <a:pt x="690" y="354"/>
                        </a:lnTo>
                        <a:lnTo>
                          <a:pt x="691" y="353"/>
                        </a:lnTo>
                        <a:lnTo>
                          <a:pt x="697" y="349"/>
                        </a:lnTo>
                        <a:lnTo>
                          <a:pt x="705" y="346"/>
                        </a:lnTo>
                        <a:lnTo>
                          <a:pt x="708" y="343"/>
                        </a:lnTo>
                        <a:lnTo>
                          <a:pt x="711" y="340"/>
                        </a:lnTo>
                        <a:lnTo>
                          <a:pt x="711" y="340"/>
                        </a:lnTo>
                        <a:lnTo>
                          <a:pt x="711" y="337"/>
                        </a:lnTo>
                        <a:lnTo>
                          <a:pt x="711" y="334"/>
                        </a:lnTo>
                        <a:lnTo>
                          <a:pt x="705" y="332"/>
                        </a:lnTo>
                        <a:lnTo>
                          <a:pt x="700" y="329"/>
                        </a:lnTo>
                        <a:lnTo>
                          <a:pt x="698" y="327"/>
                        </a:lnTo>
                        <a:lnTo>
                          <a:pt x="700" y="324"/>
                        </a:lnTo>
                        <a:lnTo>
                          <a:pt x="700" y="324"/>
                        </a:lnTo>
                        <a:lnTo>
                          <a:pt x="700" y="324"/>
                        </a:lnTo>
                        <a:lnTo>
                          <a:pt x="700" y="323"/>
                        </a:lnTo>
                        <a:lnTo>
                          <a:pt x="697" y="322"/>
                        </a:lnTo>
                        <a:lnTo>
                          <a:pt x="687" y="323"/>
                        </a:lnTo>
                        <a:lnTo>
                          <a:pt x="678" y="326"/>
                        </a:lnTo>
                        <a:lnTo>
                          <a:pt x="677" y="329"/>
                        </a:lnTo>
                        <a:lnTo>
                          <a:pt x="678" y="330"/>
                        </a:lnTo>
                        <a:lnTo>
                          <a:pt x="678" y="330"/>
                        </a:lnTo>
                        <a:lnTo>
                          <a:pt x="683" y="332"/>
                        </a:lnTo>
                        <a:lnTo>
                          <a:pt x="683" y="333"/>
                        </a:lnTo>
                        <a:lnTo>
                          <a:pt x="683" y="334"/>
                        </a:lnTo>
                        <a:lnTo>
                          <a:pt x="683" y="336"/>
                        </a:lnTo>
                        <a:lnTo>
                          <a:pt x="677" y="336"/>
                        </a:lnTo>
                        <a:lnTo>
                          <a:pt x="673" y="334"/>
                        </a:lnTo>
                        <a:lnTo>
                          <a:pt x="670" y="333"/>
                        </a:lnTo>
                        <a:lnTo>
                          <a:pt x="670" y="333"/>
                        </a:lnTo>
                        <a:lnTo>
                          <a:pt x="666" y="332"/>
                        </a:lnTo>
                        <a:lnTo>
                          <a:pt x="660" y="330"/>
                        </a:lnTo>
                        <a:lnTo>
                          <a:pt x="654" y="332"/>
                        </a:lnTo>
                        <a:lnTo>
                          <a:pt x="649" y="333"/>
                        </a:lnTo>
                        <a:lnTo>
                          <a:pt x="644" y="336"/>
                        </a:lnTo>
                        <a:lnTo>
                          <a:pt x="641" y="339"/>
                        </a:lnTo>
                        <a:lnTo>
                          <a:pt x="640" y="343"/>
                        </a:lnTo>
                        <a:lnTo>
                          <a:pt x="641" y="346"/>
                        </a:lnTo>
                        <a:lnTo>
                          <a:pt x="641" y="346"/>
                        </a:lnTo>
                        <a:lnTo>
                          <a:pt x="646" y="347"/>
                        </a:lnTo>
                        <a:lnTo>
                          <a:pt x="650" y="349"/>
                        </a:lnTo>
                        <a:lnTo>
                          <a:pt x="659" y="349"/>
                        </a:lnTo>
                        <a:lnTo>
                          <a:pt x="663" y="349"/>
                        </a:lnTo>
                        <a:lnTo>
                          <a:pt x="664" y="350"/>
                        </a:lnTo>
                        <a:lnTo>
                          <a:pt x="663" y="354"/>
                        </a:lnTo>
                        <a:lnTo>
                          <a:pt x="660" y="360"/>
                        </a:lnTo>
                        <a:lnTo>
                          <a:pt x="660" y="360"/>
                        </a:lnTo>
                        <a:lnTo>
                          <a:pt x="656" y="364"/>
                        </a:lnTo>
                        <a:lnTo>
                          <a:pt x="651" y="367"/>
                        </a:lnTo>
                        <a:lnTo>
                          <a:pt x="647" y="367"/>
                        </a:lnTo>
                        <a:lnTo>
                          <a:pt x="643" y="364"/>
                        </a:lnTo>
                        <a:lnTo>
                          <a:pt x="636" y="359"/>
                        </a:lnTo>
                        <a:lnTo>
                          <a:pt x="633" y="357"/>
                        </a:lnTo>
                        <a:lnTo>
                          <a:pt x="627" y="357"/>
                        </a:lnTo>
                        <a:lnTo>
                          <a:pt x="627" y="357"/>
                        </a:lnTo>
                        <a:lnTo>
                          <a:pt x="624" y="359"/>
                        </a:lnTo>
                        <a:lnTo>
                          <a:pt x="622" y="361"/>
                        </a:lnTo>
                        <a:lnTo>
                          <a:pt x="622" y="364"/>
                        </a:lnTo>
                        <a:lnTo>
                          <a:pt x="622" y="367"/>
                        </a:lnTo>
                        <a:lnTo>
                          <a:pt x="624" y="371"/>
                        </a:lnTo>
                        <a:lnTo>
                          <a:pt x="629" y="374"/>
                        </a:lnTo>
                        <a:lnTo>
                          <a:pt x="633" y="378"/>
                        </a:lnTo>
                        <a:lnTo>
                          <a:pt x="640" y="380"/>
                        </a:lnTo>
                        <a:lnTo>
                          <a:pt x="640" y="380"/>
                        </a:lnTo>
                        <a:lnTo>
                          <a:pt x="646" y="383"/>
                        </a:lnTo>
                        <a:lnTo>
                          <a:pt x="651" y="386"/>
                        </a:lnTo>
                        <a:lnTo>
                          <a:pt x="657" y="393"/>
                        </a:lnTo>
                        <a:lnTo>
                          <a:pt x="664" y="400"/>
                        </a:lnTo>
                        <a:lnTo>
                          <a:pt x="667" y="404"/>
                        </a:lnTo>
                        <a:lnTo>
                          <a:pt x="673" y="407"/>
                        </a:lnTo>
                        <a:lnTo>
                          <a:pt x="673" y="407"/>
                        </a:lnTo>
                        <a:close/>
                        <a:moveTo>
                          <a:pt x="788" y="293"/>
                        </a:moveTo>
                        <a:lnTo>
                          <a:pt x="788" y="293"/>
                        </a:lnTo>
                        <a:lnTo>
                          <a:pt x="791" y="297"/>
                        </a:lnTo>
                        <a:lnTo>
                          <a:pt x="792" y="300"/>
                        </a:lnTo>
                        <a:lnTo>
                          <a:pt x="795" y="302"/>
                        </a:lnTo>
                        <a:lnTo>
                          <a:pt x="797" y="302"/>
                        </a:lnTo>
                        <a:lnTo>
                          <a:pt x="801" y="302"/>
                        </a:lnTo>
                        <a:lnTo>
                          <a:pt x="804" y="302"/>
                        </a:lnTo>
                        <a:lnTo>
                          <a:pt x="806" y="303"/>
                        </a:lnTo>
                        <a:lnTo>
                          <a:pt x="806" y="303"/>
                        </a:lnTo>
                        <a:lnTo>
                          <a:pt x="814" y="307"/>
                        </a:lnTo>
                        <a:lnTo>
                          <a:pt x="821" y="310"/>
                        </a:lnTo>
                        <a:lnTo>
                          <a:pt x="828" y="310"/>
                        </a:lnTo>
                        <a:lnTo>
                          <a:pt x="831" y="309"/>
                        </a:lnTo>
                        <a:lnTo>
                          <a:pt x="834" y="307"/>
                        </a:lnTo>
                        <a:lnTo>
                          <a:pt x="834" y="307"/>
                        </a:lnTo>
                        <a:lnTo>
                          <a:pt x="841" y="300"/>
                        </a:lnTo>
                        <a:lnTo>
                          <a:pt x="843" y="300"/>
                        </a:lnTo>
                        <a:lnTo>
                          <a:pt x="845" y="302"/>
                        </a:lnTo>
                        <a:lnTo>
                          <a:pt x="845" y="302"/>
                        </a:lnTo>
                        <a:lnTo>
                          <a:pt x="846" y="305"/>
                        </a:lnTo>
                        <a:lnTo>
                          <a:pt x="849" y="307"/>
                        </a:lnTo>
                        <a:lnTo>
                          <a:pt x="861" y="310"/>
                        </a:lnTo>
                        <a:lnTo>
                          <a:pt x="876" y="312"/>
                        </a:lnTo>
                        <a:lnTo>
                          <a:pt x="898" y="312"/>
                        </a:lnTo>
                        <a:lnTo>
                          <a:pt x="898" y="312"/>
                        </a:lnTo>
                        <a:lnTo>
                          <a:pt x="909" y="312"/>
                        </a:lnTo>
                        <a:lnTo>
                          <a:pt x="916" y="310"/>
                        </a:lnTo>
                        <a:lnTo>
                          <a:pt x="922" y="309"/>
                        </a:lnTo>
                        <a:lnTo>
                          <a:pt x="925" y="306"/>
                        </a:lnTo>
                        <a:lnTo>
                          <a:pt x="929" y="303"/>
                        </a:lnTo>
                        <a:lnTo>
                          <a:pt x="930" y="303"/>
                        </a:lnTo>
                        <a:lnTo>
                          <a:pt x="933" y="303"/>
                        </a:lnTo>
                        <a:lnTo>
                          <a:pt x="933" y="303"/>
                        </a:lnTo>
                        <a:lnTo>
                          <a:pt x="943" y="307"/>
                        </a:lnTo>
                        <a:lnTo>
                          <a:pt x="954" y="309"/>
                        </a:lnTo>
                        <a:lnTo>
                          <a:pt x="967" y="309"/>
                        </a:lnTo>
                        <a:lnTo>
                          <a:pt x="976" y="307"/>
                        </a:lnTo>
                        <a:lnTo>
                          <a:pt x="976" y="307"/>
                        </a:lnTo>
                        <a:lnTo>
                          <a:pt x="980" y="306"/>
                        </a:lnTo>
                        <a:lnTo>
                          <a:pt x="983" y="303"/>
                        </a:lnTo>
                        <a:lnTo>
                          <a:pt x="987" y="296"/>
                        </a:lnTo>
                        <a:lnTo>
                          <a:pt x="990" y="289"/>
                        </a:lnTo>
                        <a:lnTo>
                          <a:pt x="990" y="282"/>
                        </a:lnTo>
                        <a:lnTo>
                          <a:pt x="990" y="282"/>
                        </a:lnTo>
                        <a:lnTo>
                          <a:pt x="990" y="280"/>
                        </a:lnTo>
                        <a:lnTo>
                          <a:pt x="987" y="279"/>
                        </a:lnTo>
                        <a:lnTo>
                          <a:pt x="979" y="276"/>
                        </a:lnTo>
                        <a:lnTo>
                          <a:pt x="966" y="275"/>
                        </a:lnTo>
                        <a:lnTo>
                          <a:pt x="950" y="273"/>
                        </a:lnTo>
                        <a:lnTo>
                          <a:pt x="935" y="272"/>
                        </a:lnTo>
                        <a:lnTo>
                          <a:pt x="920" y="272"/>
                        </a:lnTo>
                        <a:lnTo>
                          <a:pt x="907" y="273"/>
                        </a:lnTo>
                        <a:lnTo>
                          <a:pt x="900" y="275"/>
                        </a:lnTo>
                        <a:lnTo>
                          <a:pt x="900" y="275"/>
                        </a:lnTo>
                        <a:lnTo>
                          <a:pt x="895" y="277"/>
                        </a:lnTo>
                        <a:lnTo>
                          <a:pt x="889" y="277"/>
                        </a:lnTo>
                        <a:lnTo>
                          <a:pt x="876" y="277"/>
                        </a:lnTo>
                        <a:lnTo>
                          <a:pt x="865" y="276"/>
                        </a:lnTo>
                        <a:lnTo>
                          <a:pt x="859" y="276"/>
                        </a:lnTo>
                        <a:lnTo>
                          <a:pt x="855" y="277"/>
                        </a:lnTo>
                        <a:lnTo>
                          <a:pt x="855" y="277"/>
                        </a:lnTo>
                        <a:lnTo>
                          <a:pt x="851" y="279"/>
                        </a:lnTo>
                        <a:lnTo>
                          <a:pt x="849" y="279"/>
                        </a:lnTo>
                        <a:lnTo>
                          <a:pt x="845" y="276"/>
                        </a:lnTo>
                        <a:lnTo>
                          <a:pt x="839" y="272"/>
                        </a:lnTo>
                        <a:lnTo>
                          <a:pt x="835" y="270"/>
                        </a:lnTo>
                        <a:lnTo>
                          <a:pt x="828" y="269"/>
                        </a:lnTo>
                        <a:lnTo>
                          <a:pt x="828" y="269"/>
                        </a:lnTo>
                        <a:lnTo>
                          <a:pt x="824" y="269"/>
                        </a:lnTo>
                        <a:lnTo>
                          <a:pt x="821" y="268"/>
                        </a:lnTo>
                        <a:lnTo>
                          <a:pt x="821" y="266"/>
                        </a:lnTo>
                        <a:lnTo>
                          <a:pt x="822" y="263"/>
                        </a:lnTo>
                        <a:lnTo>
                          <a:pt x="834" y="255"/>
                        </a:lnTo>
                        <a:lnTo>
                          <a:pt x="834" y="255"/>
                        </a:lnTo>
                        <a:lnTo>
                          <a:pt x="834" y="253"/>
                        </a:lnTo>
                        <a:lnTo>
                          <a:pt x="831" y="250"/>
                        </a:lnTo>
                        <a:lnTo>
                          <a:pt x="818" y="246"/>
                        </a:lnTo>
                        <a:lnTo>
                          <a:pt x="804" y="242"/>
                        </a:lnTo>
                        <a:lnTo>
                          <a:pt x="797" y="242"/>
                        </a:lnTo>
                        <a:lnTo>
                          <a:pt x="791" y="242"/>
                        </a:lnTo>
                        <a:lnTo>
                          <a:pt x="791" y="242"/>
                        </a:lnTo>
                        <a:lnTo>
                          <a:pt x="781" y="242"/>
                        </a:lnTo>
                        <a:lnTo>
                          <a:pt x="774" y="240"/>
                        </a:lnTo>
                        <a:lnTo>
                          <a:pt x="757" y="232"/>
                        </a:lnTo>
                        <a:lnTo>
                          <a:pt x="757" y="232"/>
                        </a:lnTo>
                        <a:lnTo>
                          <a:pt x="751" y="231"/>
                        </a:lnTo>
                        <a:lnTo>
                          <a:pt x="744" y="229"/>
                        </a:lnTo>
                        <a:lnTo>
                          <a:pt x="728" y="229"/>
                        </a:lnTo>
                        <a:lnTo>
                          <a:pt x="723" y="229"/>
                        </a:lnTo>
                        <a:lnTo>
                          <a:pt x="717" y="232"/>
                        </a:lnTo>
                        <a:lnTo>
                          <a:pt x="715" y="235"/>
                        </a:lnTo>
                        <a:lnTo>
                          <a:pt x="715" y="238"/>
                        </a:lnTo>
                        <a:lnTo>
                          <a:pt x="715" y="238"/>
                        </a:lnTo>
                        <a:lnTo>
                          <a:pt x="720" y="240"/>
                        </a:lnTo>
                        <a:lnTo>
                          <a:pt x="725" y="243"/>
                        </a:lnTo>
                        <a:lnTo>
                          <a:pt x="741" y="250"/>
                        </a:lnTo>
                        <a:lnTo>
                          <a:pt x="758" y="255"/>
                        </a:lnTo>
                        <a:lnTo>
                          <a:pt x="764" y="255"/>
                        </a:lnTo>
                        <a:lnTo>
                          <a:pt x="767" y="252"/>
                        </a:lnTo>
                        <a:lnTo>
                          <a:pt x="767" y="252"/>
                        </a:lnTo>
                        <a:lnTo>
                          <a:pt x="768" y="250"/>
                        </a:lnTo>
                        <a:lnTo>
                          <a:pt x="771" y="250"/>
                        </a:lnTo>
                        <a:lnTo>
                          <a:pt x="777" y="255"/>
                        </a:lnTo>
                        <a:lnTo>
                          <a:pt x="788" y="269"/>
                        </a:lnTo>
                        <a:lnTo>
                          <a:pt x="788" y="269"/>
                        </a:lnTo>
                        <a:lnTo>
                          <a:pt x="789" y="272"/>
                        </a:lnTo>
                        <a:lnTo>
                          <a:pt x="789" y="275"/>
                        </a:lnTo>
                        <a:lnTo>
                          <a:pt x="788" y="279"/>
                        </a:lnTo>
                        <a:lnTo>
                          <a:pt x="787" y="285"/>
                        </a:lnTo>
                        <a:lnTo>
                          <a:pt x="788" y="289"/>
                        </a:lnTo>
                        <a:lnTo>
                          <a:pt x="788" y="293"/>
                        </a:lnTo>
                        <a:lnTo>
                          <a:pt x="788" y="293"/>
                        </a:lnTo>
                        <a:close/>
                        <a:moveTo>
                          <a:pt x="825" y="209"/>
                        </a:moveTo>
                        <a:lnTo>
                          <a:pt x="825" y="209"/>
                        </a:lnTo>
                        <a:lnTo>
                          <a:pt x="819" y="208"/>
                        </a:lnTo>
                        <a:lnTo>
                          <a:pt x="815" y="208"/>
                        </a:lnTo>
                        <a:lnTo>
                          <a:pt x="811" y="209"/>
                        </a:lnTo>
                        <a:lnTo>
                          <a:pt x="806" y="212"/>
                        </a:lnTo>
                        <a:lnTo>
                          <a:pt x="805" y="215"/>
                        </a:lnTo>
                        <a:lnTo>
                          <a:pt x="804" y="216"/>
                        </a:lnTo>
                        <a:lnTo>
                          <a:pt x="805" y="219"/>
                        </a:lnTo>
                        <a:lnTo>
                          <a:pt x="809" y="222"/>
                        </a:lnTo>
                        <a:lnTo>
                          <a:pt x="809" y="222"/>
                        </a:lnTo>
                        <a:lnTo>
                          <a:pt x="814" y="223"/>
                        </a:lnTo>
                        <a:lnTo>
                          <a:pt x="818" y="222"/>
                        </a:lnTo>
                        <a:lnTo>
                          <a:pt x="822" y="222"/>
                        </a:lnTo>
                        <a:lnTo>
                          <a:pt x="826" y="219"/>
                        </a:lnTo>
                        <a:lnTo>
                          <a:pt x="828" y="218"/>
                        </a:lnTo>
                        <a:lnTo>
                          <a:pt x="829" y="215"/>
                        </a:lnTo>
                        <a:lnTo>
                          <a:pt x="828" y="212"/>
                        </a:lnTo>
                        <a:lnTo>
                          <a:pt x="825" y="209"/>
                        </a:lnTo>
                        <a:lnTo>
                          <a:pt x="825" y="209"/>
                        </a:lnTo>
                        <a:close/>
                        <a:moveTo>
                          <a:pt x="723" y="130"/>
                        </a:moveTo>
                        <a:lnTo>
                          <a:pt x="723" y="130"/>
                        </a:lnTo>
                        <a:lnTo>
                          <a:pt x="725" y="132"/>
                        </a:lnTo>
                        <a:lnTo>
                          <a:pt x="728" y="134"/>
                        </a:lnTo>
                        <a:lnTo>
                          <a:pt x="730" y="138"/>
                        </a:lnTo>
                        <a:lnTo>
                          <a:pt x="733" y="144"/>
                        </a:lnTo>
                        <a:lnTo>
                          <a:pt x="734" y="145"/>
                        </a:lnTo>
                        <a:lnTo>
                          <a:pt x="738" y="147"/>
                        </a:lnTo>
                        <a:lnTo>
                          <a:pt x="738" y="147"/>
                        </a:lnTo>
                        <a:lnTo>
                          <a:pt x="742" y="148"/>
                        </a:lnTo>
                        <a:lnTo>
                          <a:pt x="750" y="148"/>
                        </a:lnTo>
                        <a:lnTo>
                          <a:pt x="765" y="147"/>
                        </a:lnTo>
                        <a:lnTo>
                          <a:pt x="778" y="145"/>
                        </a:lnTo>
                        <a:lnTo>
                          <a:pt x="782" y="147"/>
                        </a:lnTo>
                        <a:lnTo>
                          <a:pt x="785" y="148"/>
                        </a:lnTo>
                        <a:lnTo>
                          <a:pt x="785" y="148"/>
                        </a:lnTo>
                        <a:lnTo>
                          <a:pt x="784" y="151"/>
                        </a:lnTo>
                        <a:lnTo>
                          <a:pt x="781" y="154"/>
                        </a:lnTo>
                        <a:lnTo>
                          <a:pt x="769" y="157"/>
                        </a:lnTo>
                        <a:lnTo>
                          <a:pt x="760" y="159"/>
                        </a:lnTo>
                        <a:lnTo>
                          <a:pt x="757" y="161"/>
                        </a:lnTo>
                        <a:lnTo>
                          <a:pt x="757" y="161"/>
                        </a:lnTo>
                        <a:lnTo>
                          <a:pt x="757" y="162"/>
                        </a:lnTo>
                        <a:lnTo>
                          <a:pt x="757" y="162"/>
                        </a:lnTo>
                        <a:lnTo>
                          <a:pt x="762" y="167"/>
                        </a:lnTo>
                        <a:lnTo>
                          <a:pt x="771" y="171"/>
                        </a:lnTo>
                        <a:lnTo>
                          <a:pt x="778" y="175"/>
                        </a:lnTo>
                        <a:lnTo>
                          <a:pt x="779" y="178"/>
                        </a:lnTo>
                        <a:lnTo>
                          <a:pt x="779" y="179"/>
                        </a:lnTo>
                        <a:lnTo>
                          <a:pt x="779" y="179"/>
                        </a:lnTo>
                        <a:lnTo>
                          <a:pt x="779" y="181"/>
                        </a:lnTo>
                        <a:lnTo>
                          <a:pt x="784" y="184"/>
                        </a:lnTo>
                        <a:lnTo>
                          <a:pt x="795" y="188"/>
                        </a:lnTo>
                        <a:lnTo>
                          <a:pt x="809" y="191"/>
                        </a:lnTo>
                        <a:lnTo>
                          <a:pt x="814" y="191"/>
                        </a:lnTo>
                        <a:lnTo>
                          <a:pt x="816" y="189"/>
                        </a:lnTo>
                        <a:lnTo>
                          <a:pt x="816" y="189"/>
                        </a:lnTo>
                        <a:lnTo>
                          <a:pt x="821" y="186"/>
                        </a:lnTo>
                        <a:lnTo>
                          <a:pt x="826" y="186"/>
                        </a:lnTo>
                        <a:lnTo>
                          <a:pt x="832" y="186"/>
                        </a:lnTo>
                        <a:lnTo>
                          <a:pt x="839" y="189"/>
                        </a:lnTo>
                        <a:lnTo>
                          <a:pt x="839" y="189"/>
                        </a:lnTo>
                        <a:lnTo>
                          <a:pt x="843" y="189"/>
                        </a:lnTo>
                        <a:lnTo>
                          <a:pt x="845" y="188"/>
                        </a:lnTo>
                        <a:lnTo>
                          <a:pt x="849" y="179"/>
                        </a:lnTo>
                        <a:lnTo>
                          <a:pt x="852" y="172"/>
                        </a:lnTo>
                        <a:lnTo>
                          <a:pt x="853" y="171"/>
                        </a:lnTo>
                        <a:lnTo>
                          <a:pt x="856" y="171"/>
                        </a:lnTo>
                        <a:lnTo>
                          <a:pt x="856" y="171"/>
                        </a:lnTo>
                        <a:lnTo>
                          <a:pt x="858" y="172"/>
                        </a:lnTo>
                        <a:lnTo>
                          <a:pt x="859" y="172"/>
                        </a:lnTo>
                        <a:lnTo>
                          <a:pt x="862" y="168"/>
                        </a:lnTo>
                        <a:lnTo>
                          <a:pt x="866" y="162"/>
                        </a:lnTo>
                        <a:lnTo>
                          <a:pt x="869" y="159"/>
                        </a:lnTo>
                        <a:lnTo>
                          <a:pt x="872" y="158"/>
                        </a:lnTo>
                        <a:lnTo>
                          <a:pt x="872" y="158"/>
                        </a:lnTo>
                        <a:lnTo>
                          <a:pt x="880" y="155"/>
                        </a:lnTo>
                        <a:lnTo>
                          <a:pt x="889" y="154"/>
                        </a:lnTo>
                        <a:lnTo>
                          <a:pt x="896" y="151"/>
                        </a:lnTo>
                        <a:lnTo>
                          <a:pt x="899" y="151"/>
                        </a:lnTo>
                        <a:lnTo>
                          <a:pt x="899" y="148"/>
                        </a:lnTo>
                        <a:lnTo>
                          <a:pt x="899" y="148"/>
                        </a:lnTo>
                        <a:lnTo>
                          <a:pt x="899" y="145"/>
                        </a:lnTo>
                        <a:lnTo>
                          <a:pt x="896" y="144"/>
                        </a:lnTo>
                        <a:lnTo>
                          <a:pt x="892" y="141"/>
                        </a:lnTo>
                        <a:lnTo>
                          <a:pt x="883" y="141"/>
                        </a:lnTo>
                        <a:lnTo>
                          <a:pt x="883" y="141"/>
                        </a:lnTo>
                        <a:lnTo>
                          <a:pt x="875" y="141"/>
                        </a:lnTo>
                        <a:lnTo>
                          <a:pt x="869" y="139"/>
                        </a:lnTo>
                        <a:lnTo>
                          <a:pt x="868" y="138"/>
                        </a:lnTo>
                        <a:lnTo>
                          <a:pt x="866" y="135"/>
                        </a:lnTo>
                        <a:lnTo>
                          <a:pt x="866" y="134"/>
                        </a:lnTo>
                        <a:lnTo>
                          <a:pt x="868" y="131"/>
                        </a:lnTo>
                        <a:lnTo>
                          <a:pt x="868" y="131"/>
                        </a:lnTo>
                        <a:lnTo>
                          <a:pt x="869" y="128"/>
                        </a:lnTo>
                        <a:lnTo>
                          <a:pt x="869" y="127"/>
                        </a:lnTo>
                        <a:lnTo>
                          <a:pt x="863" y="122"/>
                        </a:lnTo>
                        <a:lnTo>
                          <a:pt x="861" y="120"/>
                        </a:lnTo>
                        <a:lnTo>
                          <a:pt x="859" y="118"/>
                        </a:lnTo>
                        <a:lnTo>
                          <a:pt x="861" y="115"/>
                        </a:lnTo>
                        <a:lnTo>
                          <a:pt x="861" y="115"/>
                        </a:lnTo>
                        <a:lnTo>
                          <a:pt x="862" y="114"/>
                        </a:lnTo>
                        <a:lnTo>
                          <a:pt x="862" y="112"/>
                        </a:lnTo>
                        <a:lnTo>
                          <a:pt x="861" y="110"/>
                        </a:lnTo>
                        <a:lnTo>
                          <a:pt x="858" y="110"/>
                        </a:lnTo>
                        <a:lnTo>
                          <a:pt x="855" y="108"/>
                        </a:lnTo>
                        <a:lnTo>
                          <a:pt x="852" y="110"/>
                        </a:lnTo>
                        <a:lnTo>
                          <a:pt x="849" y="111"/>
                        </a:lnTo>
                        <a:lnTo>
                          <a:pt x="849" y="112"/>
                        </a:lnTo>
                        <a:lnTo>
                          <a:pt x="849" y="112"/>
                        </a:lnTo>
                        <a:lnTo>
                          <a:pt x="849" y="115"/>
                        </a:lnTo>
                        <a:lnTo>
                          <a:pt x="849" y="117"/>
                        </a:lnTo>
                        <a:lnTo>
                          <a:pt x="846" y="117"/>
                        </a:lnTo>
                        <a:lnTo>
                          <a:pt x="843" y="115"/>
                        </a:lnTo>
                        <a:lnTo>
                          <a:pt x="838" y="111"/>
                        </a:lnTo>
                        <a:lnTo>
                          <a:pt x="836" y="108"/>
                        </a:lnTo>
                        <a:lnTo>
                          <a:pt x="835" y="105"/>
                        </a:lnTo>
                        <a:lnTo>
                          <a:pt x="835" y="105"/>
                        </a:lnTo>
                        <a:lnTo>
                          <a:pt x="832" y="102"/>
                        </a:lnTo>
                        <a:lnTo>
                          <a:pt x="829" y="101"/>
                        </a:lnTo>
                        <a:lnTo>
                          <a:pt x="816" y="95"/>
                        </a:lnTo>
                        <a:lnTo>
                          <a:pt x="799" y="88"/>
                        </a:lnTo>
                        <a:lnTo>
                          <a:pt x="792" y="84"/>
                        </a:lnTo>
                        <a:lnTo>
                          <a:pt x="784" y="78"/>
                        </a:lnTo>
                        <a:lnTo>
                          <a:pt x="784" y="78"/>
                        </a:lnTo>
                        <a:lnTo>
                          <a:pt x="777" y="73"/>
                        </a:lnTo>
                        <a:lnTo>
                          <a:pt x="769" y="70"/>
                        </a:lnTo>
                        <a:lnTo>
                          <a:pt x="764" y="68"/>
                        </a:lnTo>
                        <a:lnTo>
                          <a:pt x="760" y="70"/>
                        </a:lnTo>
                        <a:lnTo>
                          <a:pt x="755" y="70"/>
                        </a:lnTo>
                        <a:lnTo>
                          <a:pt x="754" y="71"/>
                        </a:lnTo>
                        <a:lnTo>
                          <a:pt x="754" y="74"/>
                        </a:lnTo>
                        <a:lnTo>
                          <a:pt x="757" y="74"/>
                        </a:lnTo>
                        <a:lnTo>
                          <a:pt x="757" y="74"/>
                        </a:lnTo>
                        <a:lnTo>
                          <a:pt x="762" y="77"/>
                        </a:lnTo>
                        <a:lnTo>
                          <a:pt x="765" y="80"/>
                        </a:lnTo>
                        <a:lnTo>
                          <a:pt x="764" y="80"/>
                        </a:lnTo>
                        <a:lnTo>
                          <a:pt x="764" y="81"/>
                        </a:lnTo>
                        <a:lnTo>
                          <a:pt x="758" y="81"/>
                        </a:lnTo>
                        <a:lnTo>
                          <a:pt x="758" y="81"/>
                        </a:lnTo>
                        <a:lnTo>
                          <a:pt x="750" y="81"/>
                        </a:lnTo>
                        <a:lnTo>
                          <a:pt x="744" y="83"/>
                        </a:lnTo>
                        <a:lnTo>
                          <a:pt x="741" y="84"/>
                        </a:lnTo>
                        <a:lnTo>
                          <a:pt x="741" y="84"/>
                        </a:lnTo>
                        <a:lnTo>
                          <a:pt x="742" y="87"/>
                        </a:lnTo>
                        <a:lnTo>
                          <a:pt x="747" y="88"/>
                        </a:lnTo>
                        <a:lnTo>
                          <a:pt x="747" y="88"/>
                        </a:lnTo>
                        <a:lnTo>
                          <a:pt x="751" y="90"/>
                        </a:lnTo>
                        <a:lnTo>
                          <a:pt x="752" y="91"/>
                        </a:lnTo>
                        <a:lnTo>
                          <a:pt x="752" y="93"/>
                        </a:lnTo>
                        <a:lnTo>
                          <a:pt x="751" y="94"/>
                        </a:lnTo>
                        <a:lnTo>
                          <a:pt x="742" y="95"/>
                        </a:lnTo>
                        <a:lnTo>
                          <a:pt x="734" y="95"/>
                        </a:lnTo>
                        <a:lnTo>
                          <a:pt x="734" y="95"/>
                        </a:lnTo>
                        <a:lnTo>
                          <a:pt x="730" y="97"/>
                        </a:lnTo>
                        <a:lnTo>
                          <a:pt x="727" y="98"/>
                        </a:lnTo>
                        <a:lnTo>
                          <a:pt x="725" y="101"/>
                        </a:lnTo>
                        <a:lnTo>
                          <a:pt x="725" y="104"/>
                        </a:lnTo>
                        <a:lnTo>
                          <a:pt x="725" y="107"/>
                        </a:lnTo>
                        <a:lnTo>
                          <a:pt x="728" y="110"/>
                        </a:lnTo>
                        <a:lnTo>
                          <a:pt x="731" y="112"/>
                        </a:lnTo>
                        <a:lnTo>
                          <a:pt x="737" y="114"/>
                        </a:lnTo>
                        <a:lnTo>
                          <a:pt x="737" y="114"/>
                        </a:lnTo>
                        <a:lnTo>
                          <a:pt x="741" y="115"/>
                        </a:lnTo>
                        <a:lnTo>
                          <a:pt x="744" y="117"/>
                        </a:lnTo>
                        <a:lnTo>
                          <a:pt x="744" y="118"/>
                        </a:lnTo>
                        <a:lnTo>
                          <a:pt x="742" y="120"/>
                        </a:lnTo>
                        <a:lnTo>
                          <a:pt x="741" y="121"/>
                        </a:lnTo>
                        <a:lnTo>
                          <a:pt x="737" y="122"/>
                        </a:lnTo>
                        <a:lnTo>
                          <a:pt x="733" y="122"/>
                        </a:lnTo>
                        <a:lnTo>
                          <a:pt x="728" y="121"/>
                        </a:lnTo>
                        <a:lnTo>
                          <a:pt x="728" y="121"/>
                        </a:lnTo>
                        <a:lnTo>
                          <a:pt x="720" y="121"/>
                        </a:lnTo>
                        <a:lnTo>
                          <a:pt x="718" y="121"/>
                        </a:lnTo>
                        <a:lnTo>
                          <a:pt x="715" y="122"/>
                        </a:lnTo>
                        <a:lnTo>
                          <a:pt x="715" y="124"/>
                        </a:lnTo>
                        <a:lnTo>
                          <a:pt x="717" y="125"/>
                        </a:lnTo>
                        <a:lnTo>
                          <a:pt x="723" y="130"/>
                        </a:lnTo>
                        <a:lnTo>
                          <a:pt x="723" y="130"/>
                        </a:lnTo>
                        <a:close/>
                        <a:moveTo>
                          <a:pt x="808" y="60"/>
                        </a:moveTo>
                        <a:lnTo>
                          <a:pt x="808" y="60"/>
                        </a:lnTo>
                        <a:lnTo>
                          <a:pt x="815" y="57"/>
                        </a:lnTo>
                        <a:lnTo>
                          <a:pt x="819" y="57"/>
                        </a:lnTo>
                        <a:lnTo>
                          <a:pt x="821" y="57"/>
                        </a:lnTo>
                        <a:lnTo>
                          <a:pt x="821" y="58"/>
                        </a:lnTo>
                        <a:lnTo>
                          <a:pt x="821" y="60"/>
                        </a:lnTo>
                        <a:lnTo>
                          <a:pt x="818" y="61"/>
                        </a:lnTo>
                        <a:lnTo>
                          <a:pt x="818" y="61"/>
                        </a:lnTo>
                        <a:lnTo>
                          <a:pt x="814" y="64"/>
                        </a:lnTo>
                        <a:lnTo>
                          <a:pt x="812" y="66"/>
                        </a:lnTo>
                        <a:lnTo>
                          <a:pt x="814" y="67"/>
                        </a:lnTo>
                        <a:lnTo>
                          <a:pt x="816" y="68"/>
                        </a:lnTo>
                        <a:lnTo>
                          <a:pt x="824" y="68"/>
                        </a:lnTo>
                        <a:lnTo>
                          <a:pt x="824" y="68"/>
                        </a:lnTo>
                        <a:lnTo>
                          <a:pt x="828" y="68"/>
                        </a:lnTo>
                        <a:lnTo>
                          <a:pt x="826" y="71"/>
                        </a:lnTo>
                        <a:lnTo>
                          <a:pt x="822" y="74"/>
                        </a:lnTo>
                        <a:lnTo>
                          <a:pt x="819" y="77"/>
                        </a:lnTo>
                        <a:lnTo>
                          <a:pt x="819" y="78"/>
                        </a:lnTo>
                        <a:lnTo>
                          <a:pt x="819" y="78"/>
                        </a:lnTo>
                        <a:lnTo>
                          <a:pt x="819" y="81"/>
                        </a:lnTo>
                        <a:lnTo>
                          <a:pt x="821" y="83"/>
                        </a:lnTo>
                        <a:lnTo>
                          <a:pt x="826" y="84"/>
                        </a:lnTo>
                        <a:lnTo>
                          <a:pt x="831" y="85"/>
                        </a:lnTo>
                        <a:lnTo>
                          <a:pt x="834" y="87"/>
                        </a:lnTo>
                        <a:lnTo>
                          <a:pt x="834" y="88"/>
                        </a:lnTo>
                        <a:lnTo>
                          <a:pt x="834" y="88"/>
                        </a:lnTo>
                        <a:lnTo>
                          <a:pt x="835" y="91"/>
                        </a:lnTo>
                        <a:lnTo>
                          <a:pt x="839" y="94"/>
                        </a:lnTo>
                        <a:lnTo>
                          <a:pt x="851" y="95"/>
                        </a:lnTo>
                        <a:lnTo>
                          <a:pt x="858" y="95"/>
                        </a:lnTo>
                        <a:lnTo>
                          <a:pt x="865" y="94"/>
                        </a:lnTo>
                        <a:lnTo>
                          <a:pt x="870" y="93"/>
                        </a:lnTo>
                        <a:lnTo>
                          <a:pt x="875" y="90"/>
                        </a:lnTo>
                        <a:lnTo>
                          <a:pt x="875" y="90"/>
                        </a:lnTo>
                        <a:lnTo>
                          <a:pt x="879" y="87"/>
                        </a:lnTo>
                        <a:lnTo>
                          <a:pt x="880" y="87"/>
                        </a:lnTo>
                        <a:lnTo>
                          <a:pt x="880" y="88"/>
                        </a:lnTo>
                        <a:lnTo>
                          <a:pt x="879" y="98"/>
                        </a:lnTo>
                        <a:lnTo>
                          <a:pt x="879" y="98"/>
                        </a:lnTo>
                        <a:lnTo>
                          <a:pt x="882" y="100"/>
                        </a:lnTo>
                        <a:lnTo>
                          <a:pt x="886" y="102"/>
                        </a:lnTo>
                        <a:lnTo>
                          <a:pt x="902" y="105"/>
                        </a:lnTo>
                        <a:lnTo>
                          <a:pt x="917" y="105"/>
                        </a:lnTo>
                        <a:lnTo>
                          <a:pt x="923" y="104"/>
                        </a:lnTo>
                        <a:lnTo>
                          <a:pt x="925" y="101"/>
                        </a:lnTo>
                        <a:lnTo>
                          <a:pt x="925" y="101"/>
                        </a:lnTo>
                        <a:lnTo>
                          <a:pt x="927" y="98"/>
                        </a:lnTo>
                        <a:lnTo>
                          <a:pt x="932" y="97"/>
                        </a:lnTo>
                        <a:lnTo>
                          <a:pt x="942" y="100"/>
                        </a:lnTo>
                        <a:lnTo>
                          <a:pt x="942" y="100"/>
                        </a:lnTo>
                        <a:lnTo>
                          <a:pt x="947" y="100"/>
                        </a:lnTo>
                        <a:lnTo>
                          <a:pt x="953" y="100"/>
                        </a:lnTo>
                        <a:lnTo>
                          <a:pt x="970" y="95"/>
                        </a:lnTo>
                        <a:lnTo>
                          <a:pt x="986" y="90"/>
                        </a:lnTo>
                        <a:lnTo>
                          <a:pt x="991" y="87"/>
                        </a:lnTo>
                        <a:lnTo>
                          <a:pt x="993" y="83"/>
                        </a:lnTo>
                        <a:lnTo>
                          <a:pt x="993" y="83"/>
                        </a:lnTo>
                        <a:lnTo>
                          <a:pt x="994" y="81"/>
                        </a:lnTo>
                        <a:lnTo>
                          <a:pt x="996" y="80"/>
                        </a:lnTo>
                        <a:lnTo>
                          <a:pt x="997" y="81"/>
                        </a:lnTo>
                        <a:lnTo>
                          <a:pt x="999" y="83"/>
                        </a:lnTo>
                        <a:lnTo>
                          <a:pt x="1000" y="85"/>
                        </a:lnTo>
                        <a:lnTo>
                          <a:pt x="999" y="90"/>
                        </a:lnTo>
                        <a:lnTo>
                          <a:pt x="997" y="93"/>
                        </a:lnTo>
                        <a:lnTo>
                          <a:pt x="993" y="97"/>
                        </a:lnTo>
                        <a:lnTo>
                          <a:pt x="993" y="97"/>
                        </a:lnTo>
                        <a:lnTo>
                          <a:pt x="987" y="100"/>
                        </a:lnTo>
                        <a:lnTo>
                          <a:pt x="981" y="102"/>
                        </a:lnTo>
                        <a:lnTo>
                          <a:pt x="966" y="104"/>
                        </a:lnTo>
                        <a:lnTo>
                          <a:pt x="952" y="107"/>
                        </a:lnTo>
                        <a:lnTo>
                          <a:pt x="940" y="108"/>
                        </a:lnTo>
                        <a:lnTo>
                          <a:pt x="940" y="108"/>
                        </a:lnTo>
                        <a:lnTo>
                          <a:pt x="937" y="110"/>
                        </a:lnTo>
                        <a:lnTo>
                          <a:pt x="937" y="111"/>
                        </a:lnTo>
                        <a:lnTo>
                          <a:pt x="939" y="114"/>
                        </a:lnTo>
                        <a:lnTo>
                          <a:pt x="942" y="117"/>
                        </a:lnTo>
                        <a:lnTo>
                          <a:pt x="960" y="130"/>
                        </a:lnTo>
                        <a:lnTo>
                          <a:pt x="960" y="130"/>
                        </a:lnTo>
                        <a:lnTo>
                          <a:pt x="963" y="132"/>
                        </a:lnTo>
                        <a:lnTo>
                          <a:pt x="963" y="134"/>
                        </a:lnTo>
                        <a:lnTo>
                          <a:pt x="960" y="134"/>
                        </a:lnTo>
                        <a:lnTo>
                          <a:pt x="956" y="134"/>
                        </a:lnTo>
                        <a:lnTo>
                          <a:pt x="944" y="130"/>
                        </a:lnTo>
                        <a:lnTo>
                          <a:pt x="939" y="125"/>
                        </a:lnTo>
                        <a:lnTo>
                          <a:pt x="933" y="121"/>
                        </a:lnTo>
                        <a:lnTo>
                          <a:pt x="933" y="121"/>
                        </a:lnTo>
                        <a:lnTo>
                          <a:pt x="929" y="118"/>
                        </a:lnTo>
                        <a:lnTo>
                          <a:pt x="923" y="115"/>
                        </a:lnTo>
                        <a:lnTo>
                          <a:pt x="916" y="112"/>
                        </a:lnTo>
                        <a:lnTo>
                          <a:pt x="909" y="111"/>
                        </a:lnTo>
                        <a:lnTo>
                          <a:pt x="895" y="110"/>
                        </a:lnTo>
                        <a:lnTo>
                          <a:pt x="883" y="110"/>
                        </a:lnTo>
                        <a:lnTo>
                          <a:pt x="883" y="110"/>
                        </a:lnTo>
                        <a:lnTo>
                          <a:pt x="879" y="111"/>
                        </a:lnTo>
                        <a:lnTo>
                          <a:pt x="876" y="114"/>
                        </a:lnTo>
                        <a:lnTo>
                          <a:pt x="875" y="118"/>
                        </a:lnTo>
                        <a:lnTo>
                          <a:pt x="875" y="124"/>
                        </a:lnTo>
                        <a:lnTo>
                          <a:pt x="876" y="128"/>
                        </a:lnTo>
                        <a:lnTo>
                          <a:pt x="878" y="132"/>
                        </a:lnTo>
                        <a:lnTo>
                          <a:pt x="880" y="135"/>
                        </a:lnTo>
                        <a:lnTo>
                          <a:pt x="883" y="135"/>
                        </a:lnTo>
                        <a:lnTo>
                          <a:pt x="883" y="135"/>
                        </a:lnTo>
                        <a:lnTo>
                          <a:pt x="892" y="137"/>
                        </a:lnTo>
                        <a:lnTo>
                          <a:pt x="899" y="139"/>
                        </a:lnTo>
                        <a:lnTo>
                          <a:pt x="906" y="145"/>
                        </a:lnTo>
                        <a:lnTo>
                          <a:pt x="913" y="155"/>
                        </a:lnTo>
                        <a:lnTo>
                          <a:pt x="913" y="155"/>
                        </a:lnTo>
                        <a:lnTo>
                          <a:pt x="917" y="159"/>
                        </a:lnTo>
                        <a:lnTo>
                          <a:pt x="923" y="164"/>
                        </a:lnTo>
                        <a:lnTo>
                          <a:pt x="933" y="168"/>
                        </a:lnTo>
                        <a:lnTo>
                          <a:pt x="942" y="171"/>
                        </a:lnTo>
                        <a:lnTo>
                          <a:pt x="944" y="172"/>
                        </a:lnTo>
                        <a:lnTo>
                          <a:pt x="944" y="174"/>
                        </a:lnTo>
                        <a:lnTo>
                          <a:pt x="944" y="174"/>
                        </a:lnTo>
                        <a:lnTo>
                          <a:pt x="943" y="176"/>
                        </a:lnTo>
                        <a:lnTo>
                          <a:pt x="940" y="176"/>
                        </a:lnTo>
                        <a:lnTo>
                          <a:pt x="929" y="174"/>
                        </a:lnTo>
                        <a:lnTo>
                          <a:pt x="915" y="169"/>
                        </a:lnTo>
                        <a:lnTo>
                          <a:pt x="902" y="165"/>
                        </a:lnTo>
                        <a:lnTo>
                          <a:pt x="902" y="165"/>
                        </a:lnTo>
                        <a:lnTo>
                          <a:pt x="895" y="165"/>
                        </a:lnTo>
                        <a:lnTo>
                          <a:pt x="889" y="165"/>
                        </a:lnTo>
                        <a:lnTo>
                          <a:pt x="882" y="168"/>
                        </a:lnTo>
                        <a:lnTo>
                          <a:pt x="875" y="169"/>
                        </a:lnTo>
                        <a:lnTo>
                          <a:pt x="869" y="172"/>
                        </a:lnTo>
                        <a:lnTo>
                          <a:pt x="865" y="176"/>
                        </a:lnTo>
                        <a:lnTo>
                          <a:pt x="862" y="179"/>
                        </a:lnTo>
                        <a:lnTo>
                          <a:pt x="861" y="184"/>
                        </a:lnTo>
                        <a:lnTo>
                          <a:pt x="861" y="184"/>
                        </a:lnTo>
                        <a:lnTo>
                          <a:pt x="861" y="188"/>
                        </a:lnTo>
                        <a:lnTo>
                          <a:pt x="863" y="191"/>
                        </a:lnTo>
                        <a:lnTo>
                          <a:pt x="868" y="192"/>
                        </a:lnTo>
                        <a:lnTo>
                          <a:pt x="873" y="192"/>
                        </a:lnTo>
                        <a:lnTo>
                          <a:pt x="886" y="191"/>
                        </a:lnTo>
                        <a:lnTo>
                          <a:pt x="893" y="188"/>
                        </a:lnTo>
                        <a:lnTo>
                          <a:pt x="899" y="185"/>
                        </a:lnTo>
                        <a:lnTo>
                          <a:pt x="899" y="185"/>
                        </a:lnTo>
                        <a:lnTo>
                          <a:pt x="906" y="182"/>
                        </a:lnTo>
                        <a:lnTo>
                          <a:pt x="906" y="182"/>
                        </a:lnTo>
                        <a:lnTo>
                          <a:pt x="906" y="184"/>
                        </a:lnTo>
                        <a:lnTo>
                          <a:pt x="895" y="195"/>
                        </a:lnTo>
                        <a:lnTo>
                          <a:pt x="895" y="195"/>
                        </a:lnTo>
                        <a:lnTo>
                          <a:pt x="893" y="198"/>
                        </a:lnTo>
                        <a:lnTo>
                          <a:pt x="895" y="201"/>
                        </a:lnTo>
                        <a:lnTo>
                          <a:pt x="902" y="205"/>
                        </a:lnTo>
                        <a:lnTo>
                          <a:pt x="910" y="211"/>
                        </a:lnTo>
                        <a:lnTo>
                          <a:pt x="913" y="213"/>
                        </a:lnTo>
                        <a:lnTo>
                          <a:pt x="913" y="216"/>
                        </a:lnTo>
                        <a:lnTo>
                          <a:pt x="913" y="216"/>
                        </a:lnTo>
                        <a:lnTo>
                          <a:pt x="913" y="219"/>
                        </a:lnTo>
                        <a:lnTo>
                          <a:pt x="910" y="221"/>
                        </a:lnTo>
                        <a:lnTo>
                          <a:pt x="907" y="222"/>
                        </a:lnTo>
                        <a:lnTo>
                          <a:pt x="903" y="221"/>
                        </a:lnTo>
                        <a:lnTo>
                          <a:pt x="896" y="219"/>
                        </a:lnTo>
                        <a:lnTo>
                          <a:pt x="893" y="216"/>
                        </a:lnTo>
                        <a:lnTo>
                          <a:pt x="892" y="213"/>
                        </a:lnTo>
                        <a:lnTo>
                          <a:pt x="892" y="213"/>
                        </a:lnTo>
                        <a:lnTo>
                          <a:pt x="889" y="208"/>
                        </a:lnTo>
                        <a:lnTo>
                          <a:pt x="885" y="203"/>
                        </a:lnTo>
                        <a:lnTo>
                          <a:pt x="876" y="201"/>
                        </a:lnTo>
                        <a:lnTo>
                          <a:pt x="865" y="199"/>
                        </a:lnTo>
                        <a:lnTo>
                          <a:pt x="865" y="199"/>
                        </a:lnTo>
                        <a:lnTo>
                          <a:pt x="859" y="201"/>
                        </a:lnTo>
                        <a:lnTo>
                          <a:pt x="855" y="202"/>
                        </a:lnTo>
                        <a:lnTo>
                          <a:pt x="853" y="205"/>
                        </a:lnTo>
                        <a:lnTo>
                          <a:pt x="852" y="208"/>
                        </a:lnTo>
                        <a:lnTo>
                          <a:pt x="853" y="211"/>
                        </a:lnTo>
                        <a:lnTo>
                          <a:pt x="855" y="212"/>
                        </a:lnTo>
                        <a:lnTo>
                          <a:pt x="859" y="215"/>
                        </a:lnTo>
                        <a:lnTo>
                          <a:pt x="862" y="215"/>
                        </a:lnTo>
                        <a:lnTo>
                          <a:pt x="862" y="215"/>
                        </a:lnTo>
                        <a:lnTo>
                          <a:pt x="869" y="218"/>
                        </a:lnTo>
                        <a:lnTo>
                          <a:pt x="870" y="219"/>
                        </a:lnTo>
                        <a:lnTo>
                          <a:pt x="870" y="221"/>
                        </a:lnTo>
                        <a:lnTo>
                          <a:pt x="870" y="222"/>
                        </a:lnTo>
                        <a:lnTo>
                          <a:pt x="869" y="223"/>
                        </a:lnTo>
                        <a:lnTo>
                          <a:pt x="866" y="225"/>
                        </a:lnTo>
                        <a:lnTo>
                          <a:pt x="862" y="225"/>
                        </a:lnTo>
                        <a:lnTo>
                          <a:pt x="862" y="225"/>
                        </a:lnTo>
                        <a:lnTo>
                          <a:pt x="851" y="226"/>
                        </a:lnTo>
                        <a:lnTo>
                          <a:pt x="838" y="231"/>
                        </a:lnTo>
                        <a:lnTo>
                          <a:pt x="832" y="233"/>
                        </a:lnTo>
                        <a:lnTo>
                          <a:pt x="829" y="236"/>
                        </a:lnTo>
                        <a:lnTo>
                          <a:pt x="828" y="239"/>
                        </a:lnTo>
                        <a:lnTo>
                          <a:pt x="829" y="242"/>
                        </a:lnTo>
                        <a:lnTo>
                          <a:pt x="829" y="242"/>
                        </a:lnTo>
                        <a:lnTo>
                          <a:pt x="834" y="245"/>
                        </a:lnTo>
                        <a:lnTo>
                          <a:pt x="841" y="246"/>
                        </a:lnTo>
                        <a:lnTo>
                          <a:pt x="856" y="246"/>
                        </a:lnTo>
                        <a:lnTo>
                          <a:pt x="872" y="246"/>
                        </a:lnTo>
                        <a:lnTo>
                          <a:pt x="878" y="246"/>
                        </a:lnTo>
                        <a:lnTo>
                          <a:pt x="882" y="248"/>
                        </a:lnTo>
                        <a:lnTo>
                          <a:pt x="882" y="248"/>
                        </a:lnTo>
                        <a:lnTo>
                          <a:pt x="888" y="250"/>
                        </a:lnTo>
                        <a:lnTo>
                          <a:pt x="896" y="253"/>
                        </a:lnTo>
                        <a:lnTo>
                          <a:pt x="905" y="252"/>
                        </a:lnTo>
                        <a:lnTo>
                          <a:pt x="907" y="250"/>
                        </a:lnTo>
                        <a:lnTo>
                          <a:pt x="910" y="249"/>
                        </a:lnTo>
                        <a:lnTo>
                          <a:pt x="910" y="249"/>
                        </a:lnTo>
                        <a:lnTo>
                          <a:pt x="912" y="248"/>
                        </a:lnTo>
                        <a:lnTo>
                          <a:pt x="915" y="246"/>
                        </a:lnTo>
                        <a:lnTo>
                          <a:pt x="923" y="245"/>
                        </a:lnTo>
                        <a:lnTo>
                          <a:pt x="943" y="245"/>
                        </a:lnTo>
                        <a:lnTo>
                          <a:pt x="943" y="245"/>
                        </a:lnTo>
                        <a:lnTo>
                          <a:pt x="952" y="246"/>
                        </a:lnTo>
                        <a:lnTo>
                          <a:pt x="957" y="248"/>
                        </a:lnTo>
                        <a:lnTo>
                          <a:pt x="963" y="249"/>
                        </a:lnTo>
                        <a:lnTo>
                          <a:pt x="967" y="253"/>
                        </a:lnTo>
                        <a:lnTo>
                          <a:pt x="967" y="253"/>
                        </a:lnTo>
                        <a:lnTo>
                          <a:pt x="973" y="256"/>
                        </a:lnTo>
                        <a:lnTo>
                          <a:pt x="979" y="256"/>
                        </a:lnTo>
                        <a:lnTo>
                          <a:pt x="986" y="255"/>
                        </a:lnTo>
                        <a:lnTo>
                          <a:pt x="993" y="250"/>
                        </a:lnTo>
                        <a:lnTo>
                          <a:pt x="993" y="250"/>
                        </a:lnTo>
                        <a:lnTo>
                          <a:pt x="1001" y="246"/>
                        </a:lnTo>
                        <a:lnTo>
                          <a:pt x="1010" y="245"/>
                        </a:lnTo>
                        <a:lnTo>
                          <a:pt x="1010" y="245"/>
                        </a:lnTo>
                        <a:lnTo>
                          <a:pt x="1017" y="245"/>
                        </a:lnTo>
                        <a:lnTo>
                          <a:pt x="1020" y="240"/>
                        </a:lnTo>
                        <a:lnTo>
                          <a:pt x="1020" y="236"/>
                        </a:lnTo>
                        <a:lnTo>
                          <a:pt x="1017" y="231"/>
                        </a:lnTo>
                        <a:lnTo>
                          <a:pt x="1017" y="231"/>
                        </a:lnTo>
                        <a:lnTo>
                          <a:pt x="1016" y="229"/>
                        </a:lnTo>
                        <a:lnTo>
                          <a:pt x="1013" y="229"/>
                        </a:lnTo>
                        <a:lnTo>
                          <a:pt x="1007" y="231"/>
                        </a:lnTo>
                        <a:lnTo>
                          <a:pt x="1001" y="232"/>
                        </a:lnTo>
                        <a:lnTo>
                          <a:pt x="1000" y="232"/>
                        </a:lnTo>
                        <a:lnTo>
                          <a:pt x="999" y="231"/>
                        </a:lnTo>
                        <a:lnTo>
                          <a:pt x="999" y="231"/>
                        </a:lnTo>
                        <a:lnTo>
                          <a:pt x="997" y="229"/>
                        </a:lnTo>
                        <a:lnTo>
                          <a:pt x="996" y="226"/>
                        </a:lnTo>
                        <a:lnTo>
                          <a:pt x="989" y="225"/>
                        </a:lnTo>
                        <a:lnTo>
                          <a:pt x="979" y="223"/>
                        </a:lnTo>
                        <a:lnTo>
                          <a:pt x="964" y="225"/>
                        </a:lnTo>
                        <a:lnTo>
                          <a:pt x="964" y="225"/>
                        </a:lnTo>
                        <a:lnTo>
                          <a:pt x="959" y="225"/>
                        </a:lnTo>
                        <a:lnTo>
                          <a:pt x="954" y="223"/>
                        </a:lnTo>
                        <a:lnTo>
                          <a:pt x="953" y="222"/>
                        </a:lnTo>
                        <a:lnTo>
                          <a:pt x="953" y="219"/>
                        </a:lnTo>
                        <a:lnTo>
                          <a:pt x="954" y="218"/>
                        </a:lnTo>
                        <a:lnTo>
                          <a:pt x="957" y="216"/>
                        </a:lnTo>
                        <a:lnTo>
                          <a:pt x="962" y="215"/>
                        </a:lnTo>
                        <a:lnTo>
                          <a:pt x="966" y="215"/>
                        </a:lnTo>
                        <a:lnTo>
                          <a:pt x="966" y="215"/>
                        </a:lnTo>
                        <a:lnTo>
                          <a:pt x="976" y="218"/>
                        </a:lnTo>
                        <a:lnTo>
                          <a:pt x="986" y="218"/>
                        </a:lnTo>
                        <a:lnTo>
                          <a:pt x="997" y="216"/>
                        </a:lnTo>
                        <a:lnTo>
                          <a:pt x="1007" y="213"/>
                        </a:lnTo>
                        <a:lnTo>
                          <a:pt x="1007" y="213"/>
                        </a:lnTo>
                        <a:lnTo>
                          <a:pt x="1011" y="212"/>
                        </a:lnTo>
                        <a:lnTo>
                          <a:pt x="1014" y="211"/>
                        </a:lnTo>
                        <a:lnTo>
                          <a:pt x="1014" y="209"/>
                        </a:lnTo>
                        <a:lnTo>
                          <a:pt x="1014" y="206"/>
                        </a:lnTo>
                        <a:lnTo>
                          <a:pt x="1011" y="202"/>
                        </a:lnTo>
                        <a:lnTo>
                          <a:pt x="1010" y="198"/>
                        </a:lnTo>
                        <a:lnTo>
                          <a:pt x="1010" y="198"/>
                        </a:lnTo>
                        <a:lnTo>
                          <a:pt x="1011" y="196"/>
                        </a:lnTo>
                        <a:lnTo>
                          <a:pt x="1013" y="195"/>
                        </a:lnTo>
                        <a:lnTo>
                          <a:pt x="1020" y="195"/>
                        </a:lnTo>
                        <a:lnTo>
                          <a:pt x="1040" y="196"/>
                        </a:lnTo>
                        <a:lnTo>
                          <a:pt x="1040" y="196"/>
                        </a:lnTo>
                        <a:lnTo>
                          <a:pt x="1045" y="195"/>
                        </a:lnTo>
                        <a:lnTo>
                          <a:pt x="1051" y="194"/>
                        </a:lnTo>
                        <a:lnTo>
                          <a:pt x="1055" y="189"/>
                        </a:lnTo>
                        <a:lnTo>
                          <a:pt x="1061" y="185"/>
                        </a:lnTo>
                        <a:lnTo>
                          <a:pt x="1068" y="174"/>
                        </a:lnTo>
                        <a:lnTo>
                          <a:pt x="1071" y="168"/>
                        </a:lnTo>
                        <a:lnTo>
                          <a:pt x="1073" y="164"/>
                        </a:lnTo>
                        <a:lnTo>
                          <a:pt x="1073" y="164"/>
                        </a:lnTo>
                        <a:lnTo>
                          <a:pt x="1071" y="159"/>
                        </a:lnTo>
                        <a:lnTo>
                          <a:pt x="1068" y="157"/>
                        </a:lnTo>
                        <a:lnTo>
                          <a:pt x="1063" y="155"/>
                        </a:lnTo>
                        <a:lnTo>
                          <a:pt x="1057" y="154"/>
                        </a:lnTo>
                        <a:lnTo>
                          <a:pt x="1043" y="154"/>
                        </a:lnTo>
                        <a:lnTo>
                          <a:pt x="1030" y="154"/>
                        </a:lnTo>
                        <a:lnTo>
                          <a:pt x="1030" y="154"/>
                        </a:lnTo>
                        <a:lnTo>
                          <a:pt x="1026" y="154"/>
                        </a:lnTo>
                        <a:lnTo>
                          <a:pt x="1026" y="152"/>
                        </a:lnTo>
                        <a:lnTo>
                          <a:pt x="1028" y="151"/>
                        </a:lnTo>
                        <a:lnTo>
                          <a:pt x="1033" y="149"/>
                        </a:lnTo>
                        <a:lnTo>
                          <a:pt x="1047" y="147"/>
                        </a:lnTo>
                        <a:lnTo>
                          <a:pt x="1055" y="145"/>
                        </a:lnTo>
                        <a:lnTo>
                          <a:pt x="1065" y="145"/>
                        </a:lnTo>
                        <a:lnTo>
                          <a:pt x="1065" y="145"/>
                        </a:lnTo>
                        <a:lnTo>
                          <a:pt x="1074" y="145"/>
                        </a:lnTo>
                        <a:lnTo>
                          <a:pt x="1080" y="144"/>
                        </a:lnTo>
                        <a:lnTo>
                          <a:pt x="1082" y="142"/>
                        </a:lnTo>
                        <a:lnTo>
                          <a:pt x="1084" y="139"/>
                        </a:lnTo>
                        <a:lnTo>
                          <a:pt x="1084" y="134"/>
                        </a:lnTo>
                        <a:lnTo>
                          <a:pt x="1085" y="132"/>
                        </a:lnTo>
                        <a:lnTo>
                          <a:pt x="1085" y="130"/>
                        </a:lnTo>
                        <a:lnTo>
                          <a:pt x="1085" y="130"/>
                        </a:lnTo>
                        <a:lnTo>
                          <a:pt x="1088" y="130"/>
                        </a:lnTo>
                        <a:lnTo>
                          <a:pt x="1091" y="130"/>
                        </a:lnTo>
                        <a:lnTo>
                          <a:pt x="1098" y="131"/>
                        </a:lnTo>
                        <a:lnTo>
                          <a:pt x="1107" y="132"/>
                        </a:lnTo>
                        <a:lnTo>
                          <a:pt x="1112" y="132"/>
                        </a:lnTo>
                        <a:lnTo>
                          <a:pt x="1117" y="132"/>
                        </a:lnTo>
                        <a:lnTo>
                          <a:pt x="1117" y="132"/>
                        </a:lnTo>
                        <a:lnTo>
                          <a:pt x="1121" y="131"/>
                        </a:lnTo>
                        <a:lnTo>
                          <a:pt x="1124" y="130"/>
                        </a:lnTo>
                        <a:lnTo>
                          <a:pt x="1125" y="124"/>
                        </a:lnTo>
                        <a:lnTo>
                          <a:pt x="1127" y="120"/>
                        </a:lnTo>
                        <a:lnTo>
                          <a:pt x="1128" y="118"/>
                        </a:lnTo>
                        <a:lnTo>
                          <a:pt x="1131" y="118"/>
                        </a:lnTo>
                        <a:lnTo>
                          <a:pt x="1131" y="118"/>
                        </a:lnTo>
                        <a:lnTo>
                          <a:pt x="1137" y="117"/>
                        </a:lnTo>
                        <a:lnTo>
                          <a:pt x="1148" y="111"/>
                        </a:lnTo>
                        <a:lnTo>
                          <a:pt x="1181" y="91"/>
                        </a:lnTo>
                        <a:lnTo>
                          <a:pt x="1181" y="91"/>
                        </a:lnTo>
                        <a:lnTo>
                          <a:pt x="1192" y="87"/>
                        </a:lnTo>
                        <a:lnTo>
                          <a:pt x="1202" y="83"/>
                        </a:lnTo>
                        <a:lnTo>
                          <a:pt x="1218" y="78"/>
                        </a:lnTo>
                        <a:lnTo>
                          <a:pt x="1229" y="74"/>
                        </a:lnTo>
                        <a:lnTo>
                          <a:pt x="1233" y="71"/>
                        </a:lnTo>
                        <a:lnTo>
                          <a:pt x="1235" y="68"/>
                        </a:lnTo>
                        <a:lnTo>
                          <a:pt x="1235" y="68"/>
                        </a:lnTo>
                        <a:lnTo>
                          <a:pt x="1235" y="67"/>
                        </a:lnTo>
                        <a:lnTo>
                          <a:pt x="1233" y="67"/>
                        </a:lnTo>
                        <a:lnTo>
                          <a:pt x="1229" y="66"/>
                        </a:lnTo>
                        <a:lnTo>
                          <a:pt x="1213" y="66"/>
                        </a:lnTo>
                        <a:lnTo>
                          <a:pt x="1198" y="67"/>
                        </a:lnTo>
                        <a:lnTo>
                          <a:pt x="1191" y="67"/>
                        </a:lnTo>
                        <a:lnTo>
                          <a:pt x="1186" y="66"/>
                        </a:lnTo>
                        <a:lnTo>
                          <a:pt x="1186" y="66"/>
                        </a:lnTo>
                        <a:lnTo>
                          <a:pt x="1186" y="66"/>
                        </a:lnTo>
                        <a:lnTo>
                          <a:pt x="1186" y="66"/>
                        </a:lnTo>
                        <a:lnTo>
                          <a:pt x="1189" y="63"/>
                        </a:lnTo>
                        <a:lnTo>
                          <a:pt x="1199" y="60"/>
                        </a:lnTo>
                        <a:lnTo>
                          <a:pt x="1213" y="57"/>
                        </a:lnTo>
                        <a:lnTo>
                          <a:pt x="1225" y="57"/>
                        </a:lnTo>
                        <a:lnTo>
                          <a:pt x="1225" y="57"/>
                        </a:lnTo>
                        <a:lnTo>
                          <a:pt x="1232" y="58"/>
                        </a:lnTo>
                        <a:lnTo>
                          <a:pt x="1242" y="57"/>
                        </a:lnTo>
                        <a:lnTo>
                          <a:pt x="1255" y="51"/>
                        </a:lnTo>
                        <a:lnTo>
                          <a:pt x="1273" y="43"/>
                        </a:lnTo>
                        <a:lnTo>
                          <a:pt x="1273" y="43"/>
                        </a:lnTo>
                        <a:lnTo>
                          <a:pt x="1283" y="38"/>
                        </a:lnTo>
                        <a:lnTo>
                          <a:pt x="1289" y="34"/>
                        </a:lnTo>
                        <a:lnTo>
                          <a:pt x="1292" y="31"/>
                        </a:lnTo>
                        <a:lnTo>
                          <a:pt x="1292" y="30"/>
                        </a:lnTo>
                        <a:lnTo>
                          <a:pt x="1290" y="29"/>
                        </a:lnTo>
                        <a:lnTo>
                          <a:pt x="1286" y="27"/>
                        </a:lnTo>
                        <a:lnTo>
                          <a:pt x="1277" y="27"/>
                        </a:lnTo>
                        <a:lnTo>
                          <a:pt x="1277" y="27"/>
                        </a:lnTo>
                        <a:lnTo>
                          <a:pt x="1269" y="29"/>
                        </a:lnTo>
                        <a:lnTo>
                          <a:pt x="1260" y="27"/>
                        </a:lnTo>
                        <a:lnTo>
                          <a:pt x="1255" y="23"/>
                        </a:lnTo>
                        <a:lnTo>
                          <a:pt x="1253" y="20"/>
                        </a:lnTo>
                        <a:lnTo>
                          <a:pt x="1253" y="17"/>
                        </a:lnTo>
                        <a:lnTo>
                          <a:pt x="1253" y="17"/>
                        </a:lnTo>
                        <a:lnTo>
                          <a:pt x="1252" y="16"/>
                        </a:lnTo>
                        <a:lnTo>
                          <a:pt x="1250" y="14"/>
                        </a:lnTo>
                        <a:lnTo>
                          <a:pt x="1245" y="14"/>
                        </a:lnTo>
                        <a:lnTo>
                          <a:pt x="1238" y="14"/>
                        </a:lnTo>
                        <a:lnTo>
                          <a:pt x="1236" y="14"/>
                        </a:lnTo>
                        <a:lnTo>
                          <a:pt x="1235" y="13"/>
                        </a:lnTo>
                        <a:lnTo>
                          <a:pt x="1235" y="13"/>
                        </a:lnTo>
                        <a:lnTo>
                          <a:pt x="1233" y="11"/>
                        </a:lnTo>
                        <a:lnTo>
                          <a:pt x="1230" y="10"/>
                        </a:lnTo>
                        <a:lnTo>
                          <a:pt x="1223" y="11"/>
                        </a:lnTo>
                        <a:lnTo>
                          <a:pt x="1212" y="13"/>
                        </a:lnTo>
                        <a:lnTo>
                          <a:pt x="1198" y="17"/>
                        </a:lnTo>
                        <a:lnTo>
                          <a:pt x="1198" y="17"/>
                        </a:lnTo>
                        <a:lnTo>
                          <a:pt x="1193" y="20"/>
                        </a:lnTo>
                        <a:lnTo>
                          <a:pt x="1191" y="20"/>
                        </a:lnTo>
                        <a:lnTo>
                          <a:pt x="1191" y="19"/>
                        </a:lnTo>
                        <a:lnTo>
                          <a:pt x="1192" y="17"/>
                        </a:lnTo>
                        <a:lnTo>
                          <a:pt x="1198" y="11"/>
                        </a:lnTo>
                        <a:lnTo>
                          <a:pt x="1205" y="7"/>
                        </a:lnTo>
                        <a:lnTo>
                          <a:pt x="1205" y="7"/>
                        </a:lnTo>
                        <a:lnTo>
                          <a:pt x="1205" y="7"/>
                        </a:lnTo>
                        <a:lnTo>
                          <a:pt x="1205" y="7"/>
                        </a:lnTo>
                        <a:lnTo>
                          <a:pt x="1201" y="6"/>
                        </a:lnTo>
                        <a:lnTo>
                          <a:pt x="1183" y="6"/>
                        </a:lnTo>
                        <a:lnTo>
                          <a:pt x="1162" y="4"/>
                        </a:lnTo>
                        <a:lnTo>
                          <a:pt x="1154" y="3"/>
                        </a:lnTo>
                        <a:lnTo>
                          <a:pt x="1148" y="1"/>
                        </a:lnTo>
                        <a:lnTo>
                          <a:pt x="1148" y="1"/>
                        </a:lnTo>
                        <a:lnTo>
                          <a:pt x="1145" y="0"/>
                        </a:lnTo>
                        <a:lnTo>
                          <a:pt x="1141" y="0"/>
                        </a:lnTo>
                        <a:lnTo>
                          <a:pt x="1134" y="3"/>
                        </a:lnTo>
                        <a:lnTo>
                          <a:pt x="1127" y="6"/>
                        </a:lnTo>
                        <a:lnTo>
                          <a:pt x="1124" y="6"/>
                        </a:lnTo>
                        <a:lnTo>
                          <a:pt x="1119" y="3"/>
                        </a:lnTo>
                        <a:lnTo>
                          <a:pt x="1119" y="3"/>
                        </a:lnTo>
                        <a:lnTo>
                          <a:pt x="1117" y="1"/>
                        </a:lnTo>
                        <a:lnTo>
                          <a:pt x="1111" y="0"/>
                        </a:lnTo>
                        <a:lnTo>
                          <a:pt x="1107" y="0"/>
                        </a:lnTo>
                        <a:lnTo>
                          <a:pt x="1102" y="0"/>
                        </a:lnTo>
                        <a:lnTo>
                          <a:pt x="1098" y="1"/>
                        </a:lnTo>
                        <a:lnTo>
                          <a:pt x="1094" y="4"/>
                        </a:lnTo>
                        <a:lnTo>
                          <a:pt x="1092" y="6"/>
                        </a:lnTo>
                        <a:lnTo>
                          <a:pt x="1092" y="9"/>
                        </a:lnTo>
                        <a:lnTo>
                          <a:pt x="1092" y="9"/>
                        </a:lnTo>
                        <a:lnTo>
                          <a:pt x="1092" y="11"/>
                        </a:lnTo>
                        <a:lnTo>
                          <a:pt x="1091" y="13"/>
                        </a:lnTo>
                        <a:lnTo>
                          <a:pt x="1085" y="11"/>
                        </a:lnTo>
                        <a:lnTo>
                          <a:pt x="1080" y="7"/>
                        </a:lnTo>
                        <a:lnTo>
                          <a:pt x="1080" y="7"/>
                        </a:lnTo>
                        <a:lnTo>
                          <a:pt x="1077" y="6"/>
                        </a:lnTo>
                        <a:lnTo>
                          <a:pt x="1073" y="4"/>
                        </a:lnTo>
                        <a:lnTo>
                          <a:pt x="1063" y="6"/>
                        </a:lnTo>
                        <a:lnTo>
                          <a:pt x="1051" y="6"/>
                        </a:lnTo>
                        <a:lnTo>
                          <a:pt x="1040" y="6"/>
                        </a:lnTo>
                        <a:lnTo>
                          <a:pt x="1040" y="6"/>
                        </a:lnTo>
                        <a:lnTo>
                          <a:pt x="1036" y="6"/>
                        </a:lnTo>
                        <a:lnTo>
                          <a:pt x="1033" y="7"/>
                        </a:lnTo>
                        <a:lnTo>
                          <a:pt x="1028" y="10"/>
                        </a:lnTo>
                        <a:lnTo>
                          <a:pt x="1027" y="13"/>
                        </a:lnTo>
                        <a:lnTo>
                          <a:pt x="1024" y="13"/>
                        </a:lnTo>
                        <a:lnTo>
                          <a:pt x="1020" y="13"/>
                        </a:lnTo>
                        <a:lnTo>
                          <a:pt x="1016" y="11"/>
                        </a:lnTo>
                        <a:lnTo>
                          <a:pt x="1016" y="11"/>
                        </a:lnTo>
                        <a:lnTo>
                          <a:pt x="1010" y="9"/>
                        </a:lnTo>
                        <a:lnTo>
                          <a:pt x="1003" y="7"/>
                        </a:lnTo>
                        <a:lnTo>
                          <a:pt x="993" y="7"/>
                        </a:lnTo>
                        <a:lnTo>
                          <a:pt x="986" y="9"/>
                        </a:lnTo>
                        <a:lnTo>
                          <a:pt x="986" y="9"/>
                        </a:lnTo>
                        <a:lnTo>
                          <a:pt x="986" y="10"/>
                        </a:lnTo>
                        <a:lnTo>
                          <a:pt x="986" y="10"/>
                        </a:lnTo>
                        <a:lnTo>
                          <a:pt x="989" y="11"/>
                        </a:lnTo>
                        <a:lnTo>
                          <a:pt x="987" y="14"/>
                        </a:lnTo>
                        <a:lnTo>
                          <a:pt x="983" y="14"/>
                        </a:lnTo>
                        <a:lnTo>
                          <a:pt x="977" y="14"/>
                        </a:lnTo>
                        <a:lnTo>
                          <a:pt x="977" y="14"/>
                        </a:lnTo>
                        <a:lnTo>
                          <a:pt x="973" y="13"/>
                        </a:lnTo>
                        <a:lnTo>
                          <a:pt x="969" y="14"/>
                        </a:lnTo>
                        <a:lnTo>
                          <a:pt x="967" y="17"/>
                        </a:lnTo>
                        <a:lnTo>
                          <a:pt x="967" y="21"/>
                        </a:lnTo>
                        <a:lnTo>
                          <a:pt x="967" y="21"/>
                        </a:lnTo>
                        <a:lnTo>
                          <a:pt x="967" y="24"/>
                        </a:lnTo>
                        <a:lnTo>
                          <a:pt x="966" y="24"/>
                        </a:lnTo>
                        <a:lnTo>
                          <a:pt x="956" y="24"/>
                        </a:lnTo>
                        <a:lnTo>
                          <a:pt x="946" y="24"/>
                        </a:lnTo>
                        <a:lnTo>
                          <a:pt x="943" y="26"/>
                        </a:lnTo>
                        <a:lnTo>
                          <a:pt x="942" y="27"/>
                        </a:lnTo>
                        <a:lnTo>
                          <a:pt x="942" y="27"/>
                        </a:lnTo>
                        <a:lnTo>
                          <a:pt x="942" y="30"/>
                        </a:lnTo>
                        <a:lnTo>
                          <a:pt x="940" y="33"/>
                        </a:lnTo>
                        <a:lnTo>
                          <a:pt x="935" y="36"/>
                        </a:lnTo>
                        <a:lnTo>
                          <a:pt x="929" y="36"/>
                        </a:lnTo>
                        <a:lnTo>
                          <a:pt x="926" y="34"/>
                        </a:lnTo>
                        <a:lnTo>
                          <a:pt x="922" y="33"/>
                        </a:lnTo>
                        <a:lnTo>
                          <a:pt x="922" y="33"/>
                        </a:lnTo>
                        <a:lnTo>
                          <a:pt x="919" y="30"/>
                        </a:lnTo>
                        <a:lnTo>
                          <a:pt x="913" y="29"/>
                        </a:lnTo>
                        <a:lnTo>
                          <a:pt x="902" y="26"/>
                        </a:lnTo>
                        <a:lnTo>
                          <a:pt x="895" y="27"/>
                        </a:lnTo>
                        <a:lnTo>
                          <a:pt x="893" y="29"/>
                        </a:lnTo>
                        <a:lnTo>
                          <a:pt x="895" y="30"/>
                        </a:lnTo>
                        <a:lnTo>
                          <a:pt x="895" y="30"/>
                        </a:lnTo>
                        <a:lnTo>
                          <a:pt x="896" y="31"/>
                        </a:lnTo>
                        <a:lnTo>
                          <a:pt x="895" y="33"/>
                        </a:lnTo>
                        <a:lnTo>
                          <a:pt x="886" y="34"/>
                        </a:lnTo>
                        <a:lnTo>
                          <a:pt x="879" y="36"/>
                        </a:lnTo>
                        <a:lnTo>
                          <a:pt x="878" y="37"/>
                        </a:lnTo>
                        <a:lnTo>
                          <a:pt x="879" y="38"/>
                        </a:lnTo>
                        <a:lnTo>
                          <a:pt x="879" y="38"/>
                        </a:lnTo>
                        <a:lnTo>
                          <a:pt x="880" y="41"/>
                        </a:lnTo>
                        <a:lnTo>
                          <a:pt x="880" y="44"/>
                        </a:lnTo>
                        <a:lnTo>
                          <a:pt x="879" y="46"/>
                        </a:lnTo>
                        <a:lnTo>
                          <a:pt x="876" y="47"/>
                        </a:lnTo>
                        <a:lnTo>
                          <a:pt x="870" y="48"/>
                        </a:lnTo>
                        <a:lnTo>
                          <a:pt x="869" y="48"/>
                        </a:lnTo>
                        <a:lnTo>
                          <a:pt x="868" y="47"/>
                        </a:lnTo>
                        <a:lnTo>
                          <a:pt x="868" y="47"/>
                        </a:lnTo>
                        <a:lnTo>
                          <a:pt x="868" y="46"/>
                        </a:lnTo>
                        <a:lnTo>
                          <a:pt x="865" y="44"/>
                        </a:lnTo>
                        <a:lnTo>
                          <a:pt x="858" y="41"/>
                        </a:lnTo>
                        <a:lnTo>
                          <a:pt x="851" y="41"/>
                        </a:lnTo>
                        <a:lnTo>
                          <a:pt x="846" y="41"/>
                        </a:lnTo>
                        <a:lnTo>
                          <a:pt x="843" y="43"/>
                        </a:lnTo>
                        <a:lnTo>
                          <a:pt x="843" y="43"/>
                        </a:lnTo>
                        <a:lnTo>
                          <a:pt x="839" y="48"/>
                        </a:lnTo>
                        <a:lnTo>
                          <a:pt x="835" y="53"/>
                        </a:lnTo>
                        <a:lnTo>
                          <a:pt x="834" y="54"/>
                        </a:lnTo>
                        <a:lnTo>
                          <a:pt x="832" y="54"/>
                        </a:lnTo>
                        <a:lnTo>
                          <a:pt x="831" y="53"/>
                        </a:lnTo>
                        <a:lnTo>
                          <a:pt x="831" y="53"/>
                        </a:lnTo>
                        <a:lnTo>
                          <a:pt x="829" y="51"/>
                        </a:lnTo>
                        <a:lnTo>
                          <a:pt x="826" y="51"/>
                        </a:lnTo>
                        <a:lnTo>
                          <a:pt x="818" y="51"/>
                        </a:lnTo>
                        <a:lnTo>
                          <a:pt x="808" y="53"/>
                        </a:lnTo>
                        <a:lnTo>
                          <a:pt x="797" y="56"/>
                        </a:lnTo>
                        <a:lnTo>
                          <a:pt x="797" y="56"/>
                        </a:lnTo>
                        <a:lnTo>
                          <a:pt x="792" y="58"/>
                        </a:lnTo>
                        <a:lnTo>
                          <a:pt x="791" y="60"/>
                        </a:lnTo>
                        <a:lnTo>
                          <a:pt x="791" y="61"/>
                        </a:lnTo>
                        <a:lnTo>
                          <a:pt x="794" y="63"/>
                        </a:lnTo>
                        <a:lnTo>
                          <a:pt x="801" y="63"/>
                        </a:lnTo>
                        <a:lnTo>
                          <a:pt x="805" y="61"/>
                        </a:lnTo>
                        <a:lnTo>
                          <a:pt x="808" y="60"/>
                        </a:lnTo>
                        <a:lnTo>
                          <a:pt x="808" y="60"/>
                        </a:lnTo>
                        <a:close/>
                        <a:moveTo>
                          <a:pt x="987" y="673"/>
                        </a:moveTo>
                        <a:lnTo>
                          <a:pt x="987" y="673"/>
                        </a:lnTo>
                        <a:lnTo>
                          <a:pt x="990" y="673"/>
                        </a:lnTo>
                        <a:lnTo>
                          <a:pt x="991" y="670"/>
                        </a:lnTo>
                        <a:lnTo>
                          <a:pt x="996" y="664"/>
                        </a:lnTo>
                        <a:lnTo>
                          <a:pt x="996" y="662"/>
                        </a:lnTo>
                        <a:lnTo>
                          <a:pt x="996" y="659"/>
                        </a:lnTo>
                        <a:lnTo>
                          <a:pt x="994" y="656"/>
                        </a:lnTo>
                        <a:lnTo>
                          <a:pt x="990" y="656"/>
                        </a:lnTo>
                        <a:lnTo>
                          <a:pt x="990" y="656"/>
                        </a:lnTo>
                        <a:lnTo>
                          <a:pt x="986" y="657"/>
                        </a:lnTo>
                        <a:lnTo>
                          <a:pt x="983" y="659"/>
                        </a:lnTo>
                        <a:lnTo>
                          <a:pt x="981" y="662"/>
                        </a:lnTo>
                        <a:lnTo>
                          <a:pt x="981" y="666"/>
                        </a:lnTo>
                        <a:lnTo>
                          <a:pt x="981" y="669"/>
                        </a:lnTo>
                        <a:lnTo>
                          <a:pt x="983" y="672"/>
                        </a:lnTo>
                        <a:lnTo>
                          <a:pt x="984" y="673"/>
                        </a:lnTo>
                        <a:lnTo>
                          <a:pt x="987" y="673"/>
                        </a:lnTo>
                        <a:lnTo>
                          <a:pt x="987" y="673"/>
                        </a:lnTo>
                        <a:close/>
                        <a:moveTo>
                          <a:pt x="925" y="657"/>
                        </a:moveTo>
                        <a:lnTo>
                          <a:pt x="925" y="657"/>
                        </a:lnTo>
                        <a:lnTo>
                          <a:pt x="930" y="659"/>
                        </a:lnTo>
                        <a:lnTo>
                          <a:pt x="935" y="659"/>
                        </a:lnTo>
                        <a:lnTo>
                          <a:pt x="939" y="657"/>
                        </a:lnTo>
                        <a:lnTo>
                          <a:pt x="943" y="654"/>
                        </a:lnTo>
                        <a:lnTo>
                          <a:pt x="950" y="646"/>
                        </a:lnTo>
                        <a:lnTo>
                          <a:pt x="952" y="643"/>
                        </a:lnTo>
                        <a:lnTo>
                          <a:pt x="952" y="640"/>
                        </a:lnTo>
                        <a:lnTo>
                          <a:pt x="952" y="640"/>
                        </a:lnTo>
                        <a:lnTo>
                          <a:pt x="950" y="639"/>
                        </a:lnTo>
                        <a:lnTo>
                          <a:pt x="946" y="639"/>
                        </a:lnTo>
                        <a:lnTo>
                          <a:pt x="933" y="643"/>
                        </a:lnTo>
                        <a:lnTo>
                          <a:pt x="927" y="647"/>
                        </a:lnTo>
                        <a:lnTo>
                          <a:pt x="923" y="650"/>
                        </a:lnTo>
                        <a:lnTo>
                          <a:pt x="922" y="654"/>
                        </a:lnTo>
                        <a:lnTo>
                          <a:pt x="923" y="656"/>
                        </a:lnTo>
                        <a:lnTo>
                          <a:pt x="925" y="657"/>
                        </a:lnTo>
                        <a:lnTo>
                          <a:pt x="925" y="657"/>
                        </a:lnTo>
                        <a:close/>
                        <a:moveTo>
                          <a:pt x="976" y="619"/>
                        </a:moveTo>
                        <a:lnTo>
                          <a:pt x="976" y="619"/>
                        </a:lnTo>
                        <a:lnTo>
                          <a:pt x="976" y="616"/>
                        </a:lnTo>
                        <a:lnTo>
                          <a:pt x="973" y="615"/>
                        </a:lnTo>
                        <a:lnTo>
                          <a:pt x="966" y="610"/>
                        </a:lnTo>
                        <a:lnTo>
                          <a:pt x="957" y="606"/>
                        </a:lnTo>
                        <a:lnTo>
                          <a:pt x="954" y="603"/>
                        </a:lnTo>
                        <a:lnTo>
                          <a:pt x="954" y="600"/>
                        </a:lnTo>
                        <a:lnTo>
                          <a:pt x="954" y="600"/>
                        </a:lnTo>
                        <a:lnTo>
                          <a:pt x="953" y="598"/>
                        </a:lnTo>
                        <a:lnTo>
                          <a:pt x="952" y="595"/>
                        </a:lnTo>
                        <a:lnTo>
                          <a:pt x="942" y="590"/>
                        </a:lnTo>
                        <a:lnTo>
                          <a:pt x="923" y="582"/>
                        </a:lnTo>
                        <a:lnTo>
                          <a:pt x="923" y="582"/>
                        </a:lnTo>
                        <a:lnTo>
                          <a:pt x="910" y="576"/>
                        </a:lnTo>
                        <a:lnTo>
                          <a:pt x="905" y="573"/>
                        </a:lnTo>
                        <a:lnTo>
                          <a:pt x="903" y="571"/>
                        </a:lnTo>
                        <a:lnTo>
                          <a:pt x="903" y="568"/>
                        </a:lnTo>
                        <a:lnTo>
                          <a:pt x="903" y="568"/>
                        </a:lnTo>
                        <a:lnTo>
                          <a:pt x="902" y="565"/>
                        </a:lnTo>
                        <a:lnTo>
                          <a:pt x="900" y="563"/>
                        </a:lnTo>
                        <a:lnTo>
                          <a:pt x="898" y="563"/>
                        </a:lnTo>
                        <a:lnTo>
                          <a:pt x="895" y="565"/>
                        </a:lnTo>
                        <a:lnTo>
                          <a:pt x="892" y="568"/>
                        </a:lnTo>
                        <a:lnTo>
                          <a:pt x="889" y="571"/>
                        </a:lnTo>
                        <a:lnTo>
                          <a:pt x="886" y="573"/>
                        </a:lnTo>
                        <a:lnTo>
                          <a:pt x="885" y="578"/>
                        </a:lnTo>
                        <a:lnTo>
                          <a:pt x="885" y="578"/>
                        </a:lnTo>
                        <a:lnTo>
                          <a:pt x="883" y="585"/>
                        </a:lnTo>
                        <a:lnTo>
                          <a:pt x="882" y="589"/>
                        </a:lnTo>
                        <a:lnTo>
                          <a:pt x="880" y="593"/>
                        </a:lnTo>
                        <a:lnTo>
                          <a:pt x="880" y="600"/>
                        </a:lnTo>
                        <a:lnTo>
                          <a:pt x="880" y="600"/>
                        </a:lnTo>
                        <a:lnTo>
                          <a:pt x="882" y="605"/>
                        </a:lnTo>
                        <a:lnTo>
                          <a:pt x="880" y="608"/>
                        </a:lnTo>
                        <a:lnTo>
                          <a:pt x="878" y="610"/>
                        </a:lnTo>
                        <a:lnTo>
                          <a:pt x="875" y="613"/>
                        </a:lnTo>
                        <a:lnTo>
                          <a:pt x="869" y="617"/>
                        </a:lnTo>
                        <a:lnTo>
                          <a:pt x="868" y="619"/>
                        </a:lnTo>
                        <a:lnTo>
                          <a:pt x="868" y="622"/>
                        </a:lnTo>
                        <a:lnTo>
                          <a:pt x="868" y="622"/>
                        </a:lnTo>
                        <a:lnTo>
                          <a:pt x="869" y="623"/>
                        </a:lnTo>
                        <a:lnTo>
                          <a:pt x="870" y="625"/>
                        </a:lnTo>
                        <a:lnTo>
                          <a:pt x="875" y="623"/>
                        </a:lnTo>
                        <a:lnTo>
                          <a:pt x="880" y="622"/>
                        </a:lnTo>
                        <a:lnTo>
                          <a:pt x="888" y="620"/>
                        </a:lnTo>
                        <a:lnTo>
                          <a:pt x="888" y="620"/>
                        </a:lnTo>
                        <a:lnTo>
                          <a:pt x="890" y="622"/>
                        </a:lnTo>
                        <a:lnTo>
                          <a:pt x="890" y="623"/>
                        </a:lnTo>
                        <a:lnTo>
                          <a:pt x="890" y="627"/>
                        </a:lnTo>
                        <a:lnTo>
                          <a:pt x="892" y="632"/>
                        </a:lnTo>
                        <a:lnTo>
                          <a:pt x="893" y="633"/>
                        </a:lnTo>
                        <a:lnTo>
                          <a:pt x="896" y="633"/>
                        </a:lnTo>
                        <a:lnTo>
                          <a:pt x="896" y="633"/>
                        </a:lnTo>
                        <a:lnTo>
                          <a:pt x="903" y="633"/>
                        </a:lnTo>
                        <a:lnTo>
                          <a:pt x="912" y="629"/>
                        </a:lnTo>
                        <a:lnTo>
                          <a:pt x="919" y="623"/>
                        </a:lnTo>
                        <a:lnTo>
                          <a:pt x="923" y="619"/>
                        </a:lnTo>
                        <a:lnTo>
                          <a:pt x="923" y="619"/>
                        </a:lnTo>
                        <a:lnTo>
                          <a:pt x="926" y="615"/>
                        </a:lnTo>
                        <a:lnTo>
                          <a:pt x="930" y="613"/>
                        </a:lnTo>
                        <a:lnTo>
                          <a:pt x="936" y="615"/>
                        </a:lnTo>
                        <a:lnTo>
                          <a:pt x="943" y="617"/>
                        </a:lnTo>
                        <a:lnTo>
                          <a:pt x="943" y="617"/>
                        </a:lnTo>
                        <a:lnTo>
                          <a:pt x="947" y="620"/>
                        </a:lnTo>
                        <a:lnTo>
                          <a:pt x="953" y="622"/>
                        </a:lnTo>
                        <a:lnTo>
                          <a:pt x="963" y="623"/>
                        </a:lnTo>
                        <a:lnTo>
                          <a:pt x="972" y="623"/>
                        </a:lnTo>
                        <a:lnTo>
                          <a:pt x="974" y="622"/>
                        </a:lnTo>
                        <a:lnTo>
                          <a:pt x="976" y="619"/>
                        </a:lnTo>
                        <a:lnTo>
                          <a:pt x="976" y="619"/>
                        </a:lnTo>
                        <a:close/>
                        <a:moveTo>
                          <a:pt x="1209" y="556"/>
                        </a:moveTo>
                        <a:lnTo>
                          <a:pt x="1209" y="556"/>
                        </a:lnTo>
                        <a:lnTo>
                          <a:pt x="1212" y="556"/>
                        </a:lnTo>
                        <a:lnTo>
                          <a:pt x="1215" y="558"/>
                        </a:lnTo>
                        <a:lnTo>
                          <a:pt x="1219" y="563"/>
                        </a:lnTo>
                        <a:lnTo>
                          <a:pt x="1225" y="571"/>
                        </a:lnTo>
                        <a:lnTo>
                          <a:pt x="1232" y="579"/>
                        </a:lnTo>
                        <a:lnTo>
                          <a:pt x="1232" y="579"/>
                        </a:lnTo>
                        <a:lnTo>
                          <a:pt x="1240" y="585"/>
                        </a:lnTo>
                        <a:lnTo>
                          <a:pt x="1243" y="585"/>
                        </a:lnTo>
                        <a:lnTo>
                          <a:pt x="1245" y="583"/>
                        </a:lnTo>
                        <a:lnTo>
                          <a:pt x="1247" y="580"/>
                        </a:lnTo>
                        <a:lnTo>
                          <a:pt x="1249" y="575"/>
                        </a:lnTo>
                        <a:lnTo>
                          <a:pt x="1249" y="575"/>
                        </a:lnTo>
                        <a:lnTo>
                          <a:pt x="1250" y="572"/>
                        </a:lnTo>
                        <a:lnTo>
                          <a:pt x="1253" y="571"/>
                        </a:lnTo>
                        <a:lnTo>
                          <a:pt x="1259" y="571"/>
                        </a:lnTo>
                        <a:lnTo>
                          <a:pt x="1263" y="569"/>
                        </a:lnTo>
                        <a:lnTo>
                          <a:pt x="1266" y="568"/>
                        </a:lnTo>
                        <a:lnTo>
                          <a:pt x="1266" y="565"/>
                        </a:lnTo>
                        <a:lnTo>
                          <a:pt x="1266" y="565"/>
                        </a:lnTo>
                        <a:lnTo>
                          <a:pt x="1266" y="562"/>
                        </a:lnTo>
                        <a:lnTo>
                          <a:pt x="1267" y="559"/>
                        </a:lnTo>
                        <a:lnTo>
                          <a:pt x="1273" y="553"/>
                        </a:lnTo>
                        <a:lnTo>
                          <a:pt x="1279" y="548"/>
                        </a:lnTo>
                        <a:lnTo>
                          <a:pt x="1286" y="545"/>
                        </a:lnTo>
                        <a:lnTo>
                          <a:pt x="1286" y="545"/>
                        </a:lnTo>
                        <a:lnTo>
                          <a:pt x="1289" y="543"/>
                        </a:lnTo>
                        <a:lnTo>
                          <a:pt x="1289" y="542"/>
                        </a:lnTo>
                        <a:lnTo>
                          <a:pt x="1287" y="539"/>
                        </a:lnTo>
                        <a:lnTo>
                          <a:pt x="1284" y="538"/>
                        </a:lnTo>
                        <a:lnTo>
                          <a:pt x="1277" y="535"/>
                        </a:lnTo>
                        <a:lnTo>
                          <a:pt x="1267" y="534"/>
                        </a:lnTo>
                        <a:lnTo>
                          <a:pt x="1267" y="534"/>
                        </a:lnTo>
                        <a:lnTo>
                          <a:pt x="1260" y="532"/>
                        </a:lnTo>
                        <a:lnTo>
                          <a:pt x="1257" y="529"/>
                        </a:lnTo>
                        <a:lnTo>
                          <a:pt x="1255" y="525"/>
                        </a:lnTo>
                        <a:lnTo>
                          <a:pt x="1255" y="521"/>
                        </a:lnTo>
                        <a:lnTo>
                          <a:pt x="1255" y="521"/>
                        </a:lnTo>
                        <a:lnTo>
                          <a:pt x="1253" y="519"/>
                        </a:lnTo>
                        <a:lnTo>
                          <a:pt x="1250" y="516"/>
                        </a:lnTo>
                        <a:lnTo>
                          <a:pt x="1243" y="511"/>
                        </a:lnTo>
                        <a:lnTo>
                          <a:pt x="1233" y="507"/>
                        </a:lnTo>
                        <a:lnTo>
                          <a:pt x="1229" y="507"/>
                        </a:lnTo>
                        <a:lnTo>
                          <a:pt x="1226" y="507"/>
                        </a:lnTo>
                        <a:lnTo>
                          <a:pt x="1226" y="507"/>
                        </a:lnTo>
                        <a:lnTo>
                          <a:pt x="1223" y="507"/>
                        </a:lnTo>
                        <a:lnTo>
                          <a:pt x="1220" y="507"/>
                        </a:lnTo>
                        <a:lnTo>
                          <a:pt x="1212" y="502"/>
                        </a:lnTo>
                        <a:lnTo>
                          <a:pt x="1205" y="498"/>
                        </a:lnTo>
                        <a:lnTo>
                          <a:pt x="1198" y="497"/>
                        </a:lnTo>
                        <a:lnTo>
                          <a:pt x="1198" y="497"/>
                        </a:lnTo>
                        <a:lnTo>
                          <a:pt x="1191" y="495"/>
                        </a:lnTo>
                        <a:lnTo>
                          <a:pt x="1183" y="491"/>
                        </a:lnTo>
                        <a:lnTo>
                          <a:pt x="1178" y="485"/>
                        </a:lnTo>
                        <a:lnTo>
                          <a:pt x="1176" y="482"/>
                        </a:lnTo>
                        <a:lnTo>
                          <a:pt x="1176" y="478"/>
                        </a:lnTo>
                        <a:lnTo>
                          <a:pt x="1176" y="478"/>
                        </a:lnTo>
                        <a:lnTo>
                          <a:pt x="1178" y="475"/>
                        </a:lnTo>
                        <a:lnTo>
                          <a:pt x="1179" y="475"/>
                        </a:lnTo>
                        <a:lnTo>
                          <a:pt x="1186" y="475"/>
                        </a:lnTo>
                        <a:lnTo>
                          <a:pt x="1193" y="477"/>
                        </a:lnTo>
                        <a:lnTo>
                          <a:pt x="1196" y="475"/>
                        </a:lnTo>
                        <a:lnTo>
                          <a:pt x="1198" y="474"/>
                        </a:lnTo>
                        <a:lnTo>
                          <a:pt x="1198" y="474"/>
                        </a:lnTo>
                        <a:lnTo>
                          <a:pt x="1199" y="471"/>
                        </a:lnTo>
                        <a:lnTo>
                          <a:pt x="1196" y="470"/>
                        </a:lnTo>
                        <a:lnTo>
                          <a:pt x="1191" y="468"/>
                        </a:lnTo>
                        <a:lnTo>
                          <a:pt x="1183" y="467"/>
                        </a:lnTo>
                        <a:lnTo>
                          <a:pt x="1181" y="467"/>
                        </a:lnTo>
                        <a:lnTo>
                          <a:pt x="1179" y="464"/>
                        </a:lnTo>
                        <a:lnTo>
                          <a:pt x="1179" y="464"/>
                        </a:lnTo>
                        <a:lnTo>
                          <a:pt x="1181" y="461"/>
                        </a:lnTo>
                        <a:lnTo>
                          <a:pt x="1182" y="460"/>
                        </a:lnTo>
                        <a:lnTo>
                          <a:pt x="1185" y="460"/>
                        </a:lnTo>
                        <a:lnTo>
                          <a:pt x="1189" y="457"/>
                        </a:lnTo>
                        <a:lnTo>
                          <a:pt x="1189" y="457"/>
                        </a:lnTo>
                        <a:lnTo>
                          <a:pt x="1191" y="455"/>
                        </a:lnTo>
                        <a:lnTo>
                          <a:pt x="1191" y="454"/>
                        </a:lnTo>
                        <a:lnTo>
                          <a:pt x="1188" y="450"/>
                        </a:lnTo>
                        <a:lnTo>
                          <a:pt x="1185" y="447"/>
                        </a:lnTo>
                        <a:lnTo>
                          <a:pt x="1181" y="444"/>
                        </a:lnTo>
                        <a:lnTo>
                          <a:pt x="1181" y="444"/>
                        </a:lnTo>
                        <a:lnTo>
                          <a:pt x="1179" y="444"/>
                        </a:lnTo>
                        <a:lnTo>
                          <a:pt x="1178" y="444"/>
                        </a:lnTo>
                        <a:lnTo>
                          <a:pt x="1175" y="445"/>
                        </a:lnTo>
                        <a:lnTo>
                          <a:pt x="1172" y="448"/>
                        </a:lnTo>
                        <a:lnTo>
                          <a:pt x="1169" y="450"/>
                        </a:lnTo>
                        <a:lnTo>
                          <a:pt x="1169" y="450"/>
                        </a:lnTo>
                        <a:lnTo>
                          <a:pt x="1168" y="450"/>
                        </a:lnTo>
                        <a:lnTo>
                          <a:pt x="1166" y="448"/>
                        </a:lnTo>
                        <a:lnTo>
                          <a:pt x="1168" y="445"/>
                        </a:lnTo>
                        <a:lnTo>
                          <a:pt x="1172" y="437"/>
                        </a:lnTo>
                        <a:lnTo>
                          <a:pt x="1172" y="437"/>
                        </a:lnTo>
                        <a:lnTo>
                          <a:pt x="1172" y="435"/>
                        </a:lnTo>
                        <a:lnTo>
                          <a:pt x="1171" y="433"/>
                        </a:lnTo>
                        <a:lnTo>
                          <a:pt x="1164" y="430"/>
                        </a:lnTo>
                        <a:lnTo>
                          <a:pt x="1155" y="428"/>
                        </a:lnTo>
                        <a:lnTo>
                          <a:pt x="1146" y="428"/>
                        </a:lnTo>
                        <a:lnTo>
                          <a:pt x="1146" y="428"/>
                        </a:lnTo>
                        <a:lnTo>
                          <a:pt x="1142" y="430"/>
                        </a:lnTo>
                        <a:lnTo>
                          <a:pt x="1138" y="428"/>
                        </a:lnTo>
                        <a:lnTo>
                          <a:pt x="1137" y="425"/>
                        </a:lnTo>
                        <a:lnTo>
                          <a:pt x="1135" y="421"/>
                        </a:lnTo>
                        <a:lnTo>
                          <a:pt x="1135" y="421"/>
                        </a:lnTo>
                        <a:lnTo>
                          <a:pt x="1135" y="420"/>
                        </a:lnTo>
                        <a:lnTo>
                          <a:pt x="1134" y="418"/>
                        </a:lnTo>
                        <a:lnTo>
                          <a:pt x="1128" y="420"/>
                        </a:lnTo>
                        <a:lnTo>
                          <a:pt x="1121" y="423"/>
                        </a:lnTo>
                        <a:lnTo>
                          <a:pt x="1115" y="425"/>
                        </a:lnTo>
                        <a:lnTo>
                          <a:pt x="1115" y="425"/>
                        </a:lnTo>
                        <a:lnTo>
                          <a:pt x="1112" y="427"/>
                        </a:lnTo>
                        <a:lnTo>
                          <a:pt x="1111" y="427"/>
                        </a:lnTo>
                        <a:lnTo>
                          <a:pt x="1107" y="424"/>
                        </a:lnTo>
                        <a:lnTo>
                          <a:pt x="1107" y="423"/>
                        </a:lnTo>
                        <a:lnTo>
                          <a:pt x="1107" y="421"/>
                        </a:lnTo>
                        <a:lnTo>
                          <a:pt x="1109" y="420"/>
                        </a:lnTo>
                        <a:lnTo>
                          <a:pt x="1109" y="420"/>
                        </a:lnTo>
                        <a:lnTo>
                          <a:pt x="1115" y="418"/>
                        </a:lnTo>
                        <a:lnTo>
                          <a:pt x="1119" y="415"/>
                        </a:lnTo>
                        <a:lnTo>
                          <a:pt x="1122" y="413"/>
                        </a:lnTo>
                        <a:lnTo>
                          <a:pt x="1124" y="410"/>
                        </a:lnTo>
                        <a:lnTo>
                          <a:pt x="1122" y="407"/>
                        </a:lnTo>
                        <a:lnTo>
                          <a:pt x="1122" y="407"/>
                        </a:lnTo>
                        <a:lnTo>
                          <a:pt x="1121" y="406"/>
                        </a:lnTo>
                        <a:lnTo>
                          <a:pt x="1118" y="404"/>
                        </a:lnTo>
                        <a:lnTo>
                          <a:pt x="1111" y="403"/>
                        </a:lnTo>
                        <a:lnTo>
                          <a:pt x="1104" y="404"/>
                        </a:lnTo>
                        <a:lnTo>
                          <a:pt x="1101" y="406"/>
                        </a:lnTo>
                        <a:lnTo>
                          <a:pt x="1098" y="408"/>
                        </a:lnTo>
                        <a:lnTo>
                          <a:pt x="1098" y="408"/>
                        </a:lnTo>
                        <a:lnTo>
                          <a:pt x="1097" y="410"/>
                        </a:lnTo>
                        <a:lnTo>
                          <a:pt x="1094" y="410"/>
                        </a:lnTo>
                        <a:lnTo>
                          <a:pt x="1091" y="408"/>
                        </a:lnTo>
                        <a:lnTo>
                          <a:pt x="1088" y="406"/>
                        </a:lnTo>
                        <a:lnTo>
                          <a:pt x="1082" y="400"/>
                        </a:lnTo>
                        <a:lnTo>
                          <a:pt x="1081" y="396"/>
                        </a:lnTo>
                        <a:lnTo>
                          <a:pt x="1080" y="393"/>
                        </a:lnTo>
                        <a:lnTo>
                          <a:pt x="1080" y="393"/>
                        </a:lnTo>
                        <a:lnTo>
                          <a:pt x="1080" y="391"/>
                        </a:lnTo>
                        <a:lnTo>
                          <a:pt x="1077" y="390"/>
                        </a:lnTo>
                        <a:lnTo>
                          <a:pt x="1070" y="390"/>
                        </a:lnTo>
                        <a:lnTo>
                          <a:pt x="1065" y="388"/>
                        </a:lnTo>
                        <a:lnTo>
                          <a:pt x="1063" y="387"/>
                        </a:lnTo>
                        <a:lnTo>
                          <a:pt x="1060" y="386"/>
                        </a:lnTo>
                        <a:lnTo>
                          <a:pt x="1060" y="381"/>
                        </a:lnTo>
                        <a:lnTo>
                          <a:pt x="1060" y="381"/>
                        </a:lnTo>
                        <a:lnTo>
                          <a:pt x="1060" y="378"/>
                        </a:lnTo>
                        <a:lnTo>
                          <a:pt x="1057" y="376"/>
                        </a:lnTo>
                        <a:lnTo>
                          <a:pt x="1053" y="373"/>
                        </a:lnTo>
                        <a:lnTo>
                          <a:pt x="1047" y="371"/>
                        </a:lnTo>
                        <a:lnTo>
                          <a:pt x="1036" y="369"/>
                        </a:lnTo>
                        <a:lnTo>
                          <a:pt x="1026" y="369"/>
                        </a:lnTo>
                        <a:lnTo>
                          <a:pt x="1026" y="369"/>
                        </a:lnTo>
                        <a:lnTo>
                          <a:pt x="1020" y="370"/>
                        </a:lnTo>
                        <a:lnTo>
                          <a:pt x="1014" y="373"/>
                        </a:lnTo>
                        <a:lnTo>
                          <a:pt x="1010" y="377"/>
                        </a:lnTo>
                        <a:lnTo>
                          <a:pt x="1008" y="380"/>
                        </a:lnTo>
                        <a:lnTo>
                          <a:pt x="1008" y="381"/>
                        </a:lnTo>
                        <a:lnTo>
                          <a:pt x="1008" y="381"/>
                        </a:lnTo>
                        <a:lnTo>
                          <a:pt x="1008" y="384"/>
                        </a:lnTo>
                        <a:lnTo>
                          <a:pt x="1007" y="386"/>
                        </a:lnTo>
                        <a:lnTo>
                          <a:pt x="1004" y="386"/>
                        </a:lnTo>
                        <a:lnTo>
                          <a:pt x="1001" y="383"/>
                        </a:lnTo>
                        <a:lnTo>
                          <a:pt x="999" y="378"/>
                        </a:lnTo>
                        <a:lnTo>
                          <a:pt x="999" y="378"/>
                        </a:lnTo>
                        <a:lnTo>
                          <a:pt x="997" y="377"/>
                        </a:lnTo>
                        <a:lnTo>
                          <a:pt x="994" y="377"/>
                        </a:lnTo>
                        <a:lnTo>
                          <a:pt x="987" y="380"/>
                        </a:lnTo>
                        <a:lnTo>
                          <a:pt x="979" y="384"/>
                        </a:lnTo>
                        <a:lnTo>
                          <a:pt x="972" y="387"/>
                        </a:lnTo>
                        <a:lnTo>
                          <a:pt x="972" y="387"/>
                        </a:lnTo>
                        <a:lnTo>
                          <a:pt x="970" y="386"/>
                        </a:lnTo>
                        <a:lnTo>
                          <a:pt x="970" y="384"/>
                        </a:lnTo>
                        <a:lnTo>
                          <a:pt x="972" y="376"/>
                        </a:lnTo>
                        <a:lnTo>
                          <a:pt x="973" y="367"/>
                        </a:lnTo>
                        <a:lnTo>
                          <a:pt x="973" y="363"/>
                        </a:lnTo>
                        <a:lnTo>
                          <a:pt x="973" y="360"/>
                        </a:lnTo>
                        <a:lnTo>
                          <a:pt x="973" y="360"/>
                        </a:lnTo>
                        <a:lnTo>
                          <a:pt x="967" y="351"/>
                        </a:lnTo>
                        <a:lnTo>
                          <a:pt x="964" y="347"/>
                        </a:lnTo>
                        <a:lnTo>
                          <a:pt x="962" y="340"/>
                        </a:lnTo>
                        <a:lnTo>
                          <a:pt x="962" y="340"/>
                        </a:lnTo>
                        <a:lnTo>
                          <a:pt x="959" y="337"/>
                        </a:lnTo>
                        <a:lnTo>
                          <a:pt x="956" y="336"/>
                        </a:lnTo>
                        <a:lnTo>
                          <a:pt x="952" y="334"/>
                        </a:lnTo>
                        <a:lnTo>
                          <a:pt x="946" y="334"/>
                        </a:lnTo>
                        <a:lnTo>
                          <a:pt x="937" y="336"/>
                        </a:lnTo>
                        <a:lnTo>
                          <a:pt x="933" y="339"/>
                        </a:lnTo>
                        <a:lnTo>
                          <a:pt x="930" y="340"/>
                        </a:lnTo>
                        <a:lnTo>
                          <a:pt x="930" y="340"/>
                        </a:lnTo>
                        <a:lnTo>
                          <a:pt x="927" y="343"/>
                        </a:lnTo>
                        <a:lnTo>
                          <a:pt x="923" y="344"/>
                        </a:lnTo>
                        <a:lnTo>
                          <a:pt x="915" y="346"/>
                        </a:lnTo>
                        <a:lnTo>
                          <a:pt x="905" y="349"/>
                        </a:lnTo>
                        <a:lnTo>
                          <a:pt x="900" y="351"/>
                        </a:lnTo>
                        <a:lnTo>
                          <a:pt x="896" y="354"/>
                        </a:lnTo>
                        <a:lnTo>
                          <a:pt x="896" y="354"/>
                        </a:lnTo>
                        <a:lnTo>
                          <a:pt x="893" y="359"/>
                        </a:lnTo>
                        <a:lnTo>
                          <a:pt x="892" y="361"/>
                        </a:lnTo>
                        <a:lnTo>
                          <a:pt x="892" y="366"/>
                        </a:lnTo>
                        <a:lnTo>
                          <a:pt x="893" y="369"/>
                        </a:lnTo>
                        <a:lnTo>
                          <a:pt x="898" y="374"/>
                        </a:lnTo>
                        <a:lnTo>
                          <a:pt x="900" y="377"/>
                        </a:lnTo>
                        <a:lnTo>
                          <a:pt x="900" y="377"/>
                        </a:lnTo>
                        <a:lnTo>
                          <a:pt x="902" y="378"/>
                        </a:lnTo>
                        <a:lnTo>
                          <a:pt x="900" y="381"/>
                        </a:lnTo>
                        <a:lnTo>
                          <a:pt x="896" y="384"/>
                        </a:lnTo>
                        <a:lnTo>
                          <a:pt x="892" y="388"/>
                        </a:lnTo>
                        <a:lnTo>
                          <a:pt x="890" y="390"/>
                        </a:lnTo>
                        <a:lnTo>
                          <a:pt x="892" y="393"/>
                        </a:lnTo>
                        <a:lnTo>
                          <a:pt x="892" y="393"/>
                        </a:lnTo>
                        <a:lnTo>
                          <a:pt x="898" y="396"/>
                        </a:lnTo>
                        <a:lnTo>
                          <a:pt x="903" y="397"/>
                        </a:lnTo>
                        <a:lnTo>
                          <a:pt x="907" y="400"/>
                        </a:lnTo>
                        <a:lnTo>
                          <a:pt x="909" y="401"/>
                        </a:lnTo>
                        <a:lnTo>
                          <a:pt x="909" y="404"/>
                        </a:lnTo>
                        <a:lnTo>
                          <a:pt x="909" y="404"/>
                        </a:lnTo>
                        <a:lnTo>
                          <a:pt x="909" y="407"/>
                        </a:lnTo>
                        <a:lnTo>
                          <a:pt x="906" y="408"/>
                        </a:lnTo>
                        <a:lnTo>
                          <a:pt x="902" y="407"/>
                        </a:lnTo>
                        <a:lnTo>
                          <a:pt x="898" y="406"/>
                        </a:lnTo>
                        <a:lnTo>
                          <a:pt x="888" y="400"/>
                        </a:lnTo>
                        <a:lnTo>
                          <a:pt x="885" y="397"/>
                        </a:lnTo>
                        <a:lnTo>
                          <a:pt x="882" y="394"/>
                        </a:lnTo>
                        <a:lnTo>
                          <a:pt x="882" y="394"/>
                        </a:lnTo>
                        <a:lnTo>
                          <a:pt x="880" y="388"/>
                        </a:lnTo>
                        <a:lnTo>
                          <a:pt x="880" y="383"/>
                        </a:lnTo>
                        <a:lnTo>
                          <a:pt x="880" y="378"/>
                        </a:lnTo>
                        <a:lnTo>
                          <a:pt x="879" y="373"/>
                        </a:lnTo>
                        <a:lnTo>
                          <a:pt x="879" y="373"/>
                        </a:lnTo>
                        <a:lnTo>
                          <a:pt x="876" y="369"/>
                        </a:lnTo>
                        <a:lnTo>
                          <a:pt x="878" y="364"/>
                        </a:lnTo>
                        <a:lnTo>
                          <a:pt x="882" y="357"/>
                        </a:lnTo>
                        <a:lnTo>
                          <a:pt x="888" y="350"/>
                        </a:lnTo>
                        <a:lnTo>
                          <a:pt x="888" y="350"/>
                        </a:lnTo>
                        <a:lnTo>
                          <a:pt x="893" y="344"/>
                        </a:lnTo>
                        <a:lnTo>
                          <a:pt x="899" y="341"/>
                        </a:lnTo>
                        <a:lnTo>
                          <a:pt x="902" y="340"/>
                        </a:lnTo>
                        <a:lnTo>
                          <a:pt x="903" y="336"/>
                        </a:lnTo>
                        <a:lnTo>
                          <a:pt x="903" y="336"/>
                        </a:lnTo>
                        <a:lnTo>
                          <a:pt x="902" y="334"/>
                        </a:lnTo>
                        <a:lnTo>
                          <a:pt x="898" y="333"/>
                        </a:lnTo>
                        <a:lnTo>
                          <a:pt x="890" y="333"/>
                        </a:lnTo>
                        <a:lnTo>
                          <a:pt x="880" y="334"/>
                        </a:lnTo>
                        <a:lnTo>
                          <a:pt x="870" y="336"/>
                        </a:lnTo>
                        <a:lnTo>
                          <a:pt x="861" y="340"/>
                        </a:lnTo>
                        <a:lnTo>
                          <a:pt x="849" y="344"/>
                        </a:lnTo>
                        <a:lnTo>
                          <a:pt x="841" y="351"/>
                        </a:lnTo>
                        <a:lnTo>
                          <a:pt x="841" y="351"/>
                        </a:lnTo>
                        <a:lnTo>
                          <a:pt x="834" y="360"/>
                        </a:lnTo>
                        <a:lnTo>
                          <a:pt x="828" y="369"/>
                        </a:lnTo>
                        <a:lnTo>
                          <a:pt x="825" y="377"/>
                        </a:lnTo>
                        <a:lnTo>
                          <a:pt x="824" y="386"/>
                        </a:lnTo>
                        <a:lnTo>
                          <a:pt x="824" y="393"/>
                        </a:lnTo>
                        <a:lnTo>
                          <a:pt x="824" y="400"/>
                        </a:lnTo>
                        <a:lnTo>
                          <a:pt x="825" y="407"/>
                        </a:lnTo>
                        <a:lnTo>
                          <a:pt x="825" y="407"/>
                        </a:lnTo>
                        <a:lnTo>
                          <a:pt x="826" y="410"/>
                        </a:lnTo>
                        <a:lnTo>
                          <a:pt x="829" y="410"/>
                        </a:lnTo>
                        <a:lnTo>
                          <a:pt x="839" y="411"/>
                        </a:lnTo>
                        <a:lnTo>
                          <a:pt x="849" y="413"/>
                        </a:lnTo>
                        <a:lnTo>
                          <a:pt x="859" y="414"/>
                        </a:lnTo>
                        <a:lnTo>
                          <a:pt x="859" y="414"/>
                        </a:lnTo>
                        <a:lnTo>
                          <a:pt x="865" y="417"/>
                        </a:lnTo>
                        <a:lnTo>
                          <a:pt x="866" y="418"/>
                        </a:lnTo>
                        <a:lnTo>
                          <a:pt x="866" y="420"/>
                        </a:lnTo>
                        <a:lnTo>
                          <a:pt x="862" y="421"/>
                        </a:lnTo>
                        <a:lnTo>
                          <a:pt x="856" y="421"/>
                        </a:lnTo>
                        <a:lnTo>
                          <a:pt x="856" y="421"/>
                        </a:lnTo>
                        <a:lnTo>
                          <a:pt x="841" y="420"/>
                        </a:lnTo>
                        <a:lnTo>
                          <a:pt x="834" y="420"/>
                        </a:lnTo>
                        <a:lnTo>
                          <a:pt x="832" y="421"/>
                        </a:lnTo>
                        <a:lnTo>
                          <a:pt x="832" y="423"/>
                        </a:lnTo>
                        <a:lnTo>
                          <a:pt x="832" y="423"/>
                        </a:lnTo>
                        <a:lnTo>
                          <a:pt x="834" y="425"/>
                        </a:lnTo>
                        <a:lnTo>
                          <a:pt x="835" y="428"/>
                        </a:lnTo>
                        <a:lnTo>
                          <a:pt x="843" y="434"/>
                        </a:lnTo>
                        <a:lnTo>
                          <a:pt x="853" y="438"/>
                        </a:lnTo>
                        <a:lnTo>
                          <a:pt x="859" y="440"/>
                        </a:lnTo>
                        <a:lnTo>
                          <a:pt x="863" y="438"/>
                        </a:lnTo>
                        <a:lnTo>
                          <a:pt x="863" y="438"/>
                        </a:lnTo>
                        <a:lnTo>
                          <a:pt x="870" y="437"/>
                        </a:lnTo>
                        <a:lnTo>
                          <a:pt x="873" y="437"/>
                        </a:lnTo>
                        <a:lnTo>
                          <a:pt x="876" y="438"/>
                        </a:lnTo>
                        <a:lnTo>
                          <a:pt x="879" y="442"/>
                        </a:lnTo>
                        <a:lnTo>
                          <a:pt x="879" y="442"/>
                        </a:lnTo>
                        <a:lnTo>
                          <a:pt x="882" y="444"/>
                        </a:lnTo>
                        <a:lnTo>
                          <a:pt x="885" y="445"/>
                        </a:lnTo>
                        <a:lnTo>
                          <a:pt x="892" y="447"/>
                        </a:lnTo>
                        <a:lnTo>
                          <a:pt x="912" y="447"/>
                        </a:lnTo>
                        <a:lnTo>
                          <a:pt x="912" y="447"/>
                        </a:lnTo>
                        <a:lnTo>
                          <a:pt x="922" y="448"/>
                        </a:lnTo>
                        <a:lnTo>
                          <a:pt x="932" y="451"/>
                        </a:lnTo>
                        <a:lnTo>
                          <a:pt x="947" y="454"/>
                        </a:lnTo>
                        <a:lnTo>
                          <a:pt x="947" y="454"/>
                        </a:lnTo>
                        <a:lnTo>
                          <a:pt x="952" y="454"/>
                        </a:lnTo>
                        <a:lnTo>
                          <a:pt x="957" y="452"/>
                        </a:lnTo>
                        <a:lnTo>
                          <a:pt x="962" y="450"/>
                        </a:lnTo>
                        <a:lnTo>
                          <a:pt x="963" y="447"/>
                        </a:lnTo>
                        <a:lnTo>
                          <a:pt x="963" y="447"/>
                        </a:lnTo>
                        <a:lnTo>
                          <a:pt x="966" y="445"/>
                        </a:lnTo>
                        <a:lnTo>
                          <a:pt x="969" y="445"/>
                        </a:lnTo>
                        <a:lnTo>
                          <a:pt x="980" y="448"/>
                        </a:lnTo>
                        <a:lnTo>
                          <a:pt x="991" y="451"/>
                        </a:lnTo>
                        <a:lnTo>
                          <a:pt x="1000" y="451"/>
                        </a:lnTo>
                        <a:lnTo>
                          <a:pt x="1000" y="451"/>
                        </a:lnTo>
                        <a:lnTo>
                          <a:pt x="1003" y="451"/>
                        </a:lnTo>
                        <a:lnTo>
                          <a:pt x="1003" y="450"/>
                        </a:lnTo>
                        <a:lnTo>
                          <a:pt x="1003" y="447"/>
                        </a:lnTo>
                        <a:lnTo>
                          <a:pt x="1001" y="444"/>
                        </a:lnTo>
                        <a:lnTo>
                          <a:pt x="997" y="441"/>
                        </a:lnTo>
                        <a:lnTo>
                          <a:pt x="997" y="441"/>
                        </a:lnTo>
                        <a:lnTo>
                          <a:pt x="996" y="440"/>
                        </a:lnTo>
                        <a:lnTo>
                          <a:pt x="996" y="435"/>
                        </a:lnTo>
                        <a:lnTo>
                          <a:pt x="997" y="434"/>
                        </a:lnTo>
                        <a:lnTo>
                          <a:pt x="999" y="433"/>
                        </a:lnTo>
                        <a:lnTo>
                          <a:pt x="1001" y="434"/>
                        </a:lnTo>
                        <a:lnTo>
                          <a:pt x="1001" y="434"/>
                        </a:lnTo>
                        <a:lnTo>
                          <a:pt x="1013" y="438"/>
                        </a:lnTo>
                        <a:lnTo>
                          <a:pt x="1017" y="442"/>
                        </a:lnTo>
                        <a:lnTo>
                          <a:pt x="1020" y="445"/>
                        </a:lnTo>
                        <a:lnTo>
                          <a:pt x="1020" y="445"/>
                        </a:lnTo>
                        <a:lnTo>
                          <a:pt x="1023" y="448"/>
                        </a:lnTo>
                        <a:lnTo>
                          <a:pt x="1026" y="450"/>
                        </a:lnTo>
                        <a:lnTo>
                          <a:pt x="1027" y="451"/>
                        </a:lnTo>
                        <a:lnTo>
                          <a:pt x="1028" y="454"/>
                        </a:lnTo>
                        <a:lnTo>
                          <a:pt x="1028" y="454"/>
                        </a:lnTo>
                        <a:lnTo>
                          <a:pt x="1030" y="455"/>
                        </a:lnTo>
                        <a:lnTo>
                          <a:pt x="1033" y="458"/>
                        </a:lnTo>
                        <a:lnTo>
                          <a:pt x="1041" y="461"/>
                        </a:lnTo>
                        <a:lnTo>
                          <a:pt x="1050" y="465"/>
                        </a:lnTo>
                        <a:lnTo>
                          <a:pt x="1051" y="468"/>
                        </a:lnTo>
                        <a:lnTo>
                          <a:pt x="1053" y="470"/>
                        </a:lnTo>
                        <a:lnTo>
                          <a:pt x="1053" y="470"/>
                        </a:lnTo>
                        <a:lnTo>
                          <a:pt x="1053" y="472"/>
                        </a:lnTo>
                        <a:lnTo>
                          <a:pt x="1050" y="474"/>
                        </a:lnTo>
                        <a:lnTo>
                          <a:pt x="1043" y="477"/>
                        </a:lnTo>
                        <a:lnTo>
                          <a:pt x="1037" y="481"/>
                        </a:lnTo>
                        <a:lnTo>
                          <a:pt x="1037" y="482"/>
                        </a:lnTo>
                        <a:lnTo>
                          <a:pt x="1037" y="484"/>
                        </a:lnTo>
                        <a:lnTo>
                          <a:pt x="1037" y="484"/>
                        </a:lnTo>
                        <a:lnTo>
                          <a:pt x="1040" y="485"/>
                        </a:lnTo>
                        <a:lnTo>
                          <a:pt x="1043" y="485"/>
                        </a:lnTo>
                        <a:lnTo>
                          <a:pt x="1050" y="482"/>
                        </a:lnTo>
                        <a:lnTo>
                          <a:pt x="1055" y="478"/>
                        </a:lnTo>
                        <a:lnTo>
                          <a:pt x="1063" y="477"/>
                        </a:lnTo>
                        <a:lnTo>
                          <a:pt x="1063" y="477"/>
                        </a:lnTo>
                        <a:lnTo>
                          <a:pt x="1065" y="477"/>
                        </a:lnTo>
                        <a:lnTo>
                          <a:pt x="1067" y="479"/>
                        </a:lnTo>
                        <a:lnTo>
                          <a:pt x="1071" y="485"/>
                        </a:lnTo>
                        <a:lnTo>
                          <a:pt x="1074" y="491"/>
                        </a:lnTo>
                        <a:lnTo>
                          <a:pt x="1075" y="492"/>
                        </a:lnTo>
                        <a:lnTo>
                          <a:pt x="1077" y="492"/>
                        </a:lnTo>
                        <a:lnTo>
                          <a:pt x="1077" y="492"/>
                        </a:lnTo>
                        <a:lnTo>
                          <a:pt x="1081" y="491"/>
                        </a:lnTo>
                        <a:lnTo>
                          <a:pt x="1084" y="491"/>
                        </a:lnTo>
                        <a:lnTo>
                          <a:pt x="1090" y="494"/>
                        </a:lnTo>
                        <a:lnTo>
                          <a:pt x="1095" y="499"/>
                        </a:lnTo>
                        <a:lnTo>
                          <a:pt x="1101" y="508"/>
                        </a:lnTo>
                        <a:lnTo>
                          <a:pt x="1101" y="508"/>
                        </a:lnTo>
                        <a:lnTo>
                          <a:pt x="1104" y="512"/>
                        </a:lnTo>
                        <a:lnTo>
                          <a:pt x="1105" y="516"/>
                        </a:lnTo>
                        <a:lnTo>
                          <a:pt x="1104" y="525"/>
                        </a:lnTo>
                        <a:lnTo>
                          <a:pt x="1102" y="531"/>
                        </a:lnTo>
                        <a:lnTo>
                          <a:pt x="1101" y="535"/>
                        </a:lnTo>
                        <a:lnTo>
                          <a:pt x="1101" y="535"/>
                        </a:lnTo>
                        <a:lnTo>
                          <a:pt x="1102" y="536"/>
                        </a:lnTo>
                        <a:lnTo>
                          <a:pt x="1105" y="538"/>
                        </a:lnTo>
                        <a:lnTo>
                          <a:pt x="1111" y="538"/>
                        </a:lnTo>
                        <a:lnTo>
                          <a:pt x="1119" y="536"/>
                        </a:lnTo>
                        <a:lnTo>
                          <a:pt x="1128" y="534"/>
                        </a:lnTo>
                        <a:lnTo>
                          <a:pt x="1128" y="534"/>
                        </a:lnTo>
                        <a:lnTo>
                          <a:pt x="1131" y="532"/>
                        </a:lnTo>
                        <a:lnTo>
                          <a:pt x="1135" y="532"/>
                        </a:lnTo>
                        <a:lnTo>
                          <a:pt x="1141" y="535"/>
                        </a:lnTo>
                        <a:lnTo>
                          <a:pt x="1146" y="541"/>
                        </a:lnTo>
                        <a:lnTo>
                          <a:pt x="1152" y="545"/>
                        </a:lnTo>
                        <a:lnTo>
                          <a:pt x="1152" y="545"/>
                        </a:lnTo>
                        <a:lnTo>
                          <a:pt x="1154" y="548"/>
                        </a:lnTo>
                        <a:lnTo>
                          <a:pt x="1152" y="551"/>
                        </a:lnTo>
                        <a:lnTo>
                          <a:pt x="1148" y="553"/>
                        </a:lnTo>
                        <a:lnTo>
                          <a:pt x="1142" y="556"/>
                        </a:lnTo>
                        <a:lnTo>
                          <a:pt x="1132" y="558"/>
                        </a:lnTo>
                        <a:lnTo>
                          <a:pt x="1129" y="558"/>
                        </a:lnTo>
                        <a:lnTo>
                          <a:pt x="1129" y="556"/>
                        </a:lnTo>
                        <a:lnTo>
                          <a:pt x="1129" y="556"/>
                        </a:lnTo>
                        <a:lnTo>
                          <a:pt x="1129" y="555"/>
                        </a:lnTo>
                        <a:lnTo>
                          <a:pt x="1127" y="551"/>
                        </a:lnTo>
                        <a:lnTo>
                          <a:pt x="1124" y="548"/>
                        </a:lnTo>
                        <a:lnTo>
                          <a:pt x="1118" y="545"/>
                        </a:lnTo>
                        <a:lnTo>
                          <a:pt x="1111" y="542"/>
                        </a:lnTo>
                        <a:lnTo>
                          <a:pt x="1104" y="541"/>
                        </a:lnTo>
                        <a:lnTo>
                          <a:pt x="1097" y="541"/>
                        </a:lnTo>
                        <a:lnTo>
                          <a:pt x="1088" y="542"/>
                        </a:lnTo>
                        <a:lnTo>
                          <a:pt x="1088" y="542"/>
                        </a:lnTo>
                        <a:lnTo>
                          <a:pt x="1082" y="545"/>
                        </a:lnTo>
                        <a:lnTo>
                          <a:pt x="1080" y="548"/>
                        </a:lnTo>
                        <a:lnTo>
                          <a:pt x="1078" y="552"/>
                        </a:lnTo>
                        <a:lnTo>
                          <a:pt x="1078" y="556"/>
                        </a:lnTo>
                        <a:lnTo>
                          <a:pt x="1081" y="563"/>
                        </a:lnTo>
                        <a:lnTo>
                          <a:pt x="1084" y="569"/>
                        </a:lnTo>
                        <a:lnTo>
                          <a:pt x="1084" y="569"/>
                        </a:lnTo>
                        <a:lnTo>
                          <a:pt x="1084" y="572"/>
                        </a:lnTo>
                        <a:lnTo>
                          <a:pt x="1082" y="575"/>
                        </a:lnTo>
                        <a:lnTo>
                          <a:pt x="1078" y="576"/>
                        </a:lnTo>
                        <a:lnTo>
                          <a:pt x="1074" y="578"/>
                        </a:lnTo>
                        <a:lnTo>
                          <a:pt x="1068" y="579"/>
                        </a:lnTo>
                        <a:lnTo>
                          <a:pt x="1061" y="579"/>
                        </a:lnTo>
                        <a:lnTo>
                          <a:pt x="1054" y="579"/>
                        </a:lnTo>
                        <a:lnTo>
                          <a:pt x="1047" y="576"/>
                        </a:lnTo>
                        <a:lnTo>
                          <a:pt x="1047" y="576"/>
                        </a:lnTo>
                        <a:lnTo>
                          <a:pt x="1041" y="575"/>
                        </a:lnTo>
                        <a:lnTo>
                          <a:pt x="1037" y="575"/>
                        </a:lnTo>
                        <a:lnTo>
                          <a:pt x="1034" y="575"/>
                        </a:lnTo>
                        <a:lnTo>
                          <a:pt x="1031" y="576"/>
                        </a:lnTo>
                        <a:lnTo>
                          <a:pt x="1030" y="579"/>
                        </a:lnTo>
                        <a:lnTo>
                          <a:pt x="1028" y="580"/>
                        </a:lnTo>
                        <a:lnTo>
                          <a:pt x="1026" y="580"/>
                        </a:lnTo>
                        <a:lnTo>
                          <a:pt x="1026" y="580"/>
                        </a:lnTo>
                        <a:lnTo>
                          <a:pt x="1023" y="582"/>
                        </a:lnTo>
                        <a:lnTo>
                          <a:pt x="1020" y="583"/>
                        </a:lnTo>
                        <a:lnTo>
                          <a:pt x="1016" y="588"/>
                        </a:lnTo>
                        <a:lnTo>
                          <a:pt x="1014" y="592"/>
                        </a:lnTo>
                        <a:lnTo>
                          <a:pt x="1013" y="595"/>
                        </a:lnTo>
                        <a:lnTo>
                          <a:pt x="1014" y="598"/>
                        </a:lnTo>
                        <a:lnTo>
                          <a:pt x="1016" y="600"/>
                        </a:lnTo>
                        <a:lnTo>
                          <a:pt x="1016" y="600"/>
                        </a:lnTo>
                        <a:lnTo>
                          <a:pt x="1018" y="603"/>
                        </a:lnTo>
                        <a:lnTo>
                          <a:pt x="1023" y="605"/>
                        </a:lnTo>
                        <a:lnTo>
                          <a:pt x="1031" y="605"/>
                        </a:lnTo>
                        <a:lnTo>
                          <a:pt x="1041" y="603"/>
                        </a:lnTo>
                        <a:lnTo>
                          <a:pt x="1051" y="602"/>
                        </a:lnTo>
                        <a:lnTo>
                          <a:pt x="1051" y="602"/>
                        </a:lnTo>
                        <a:lnTo>
                          <a:pt x="1064" y="603"/>
                        </a:lnTo>
                        <a:lnTo>
                          <a:pt x="1065" y="603"/>
                        </a:lnTo>
                        <a:lnTo>
                          <a:pt x="1067" y="599"/>
                        </a:lnTo>
                        <a:lnTo>
                          <a:pt x="1067" y="599"/>
                        </a:lnTo>
                        <a:lnTo>
                          <a:pt x="1068" y="598"/>
                        </a:lnTo>
                        <a:lnTo>
                          <a:pt x="1071" y="596"/>
                        </a:lnTo>
                        <a:lnTo>
                          <a:pt x="1077" y="595"/>
                        </a:lnTo>
                        <a:lnTo>
                          <a:pt x="1084" y="596"/>
                        </a:lnTo>
                        <a:lnTo>
                          <a:pt x="1091" y="598"/>
                        </a:lnTo>
                        <a:lnTo>
                          <a:pt x="1091" y="598"/>
                        </a:lnTo>
                        <a:lnTo>
                          <a:pt x="1094" y="599"/>
                        </a:lnTo>
                        <a:lnTo>
                          <a:pt x="1097" y="602"/>
                        </a:lnTo>
                        <a:lnTo>
                          <a:pt x="1100" y="606"/>
                        </a:lnTo>
                        <a:lnTo>
                          <a:pt x="1104" y="612"/>
                        </a:lnTo>
                        <a:lnTo>
                          <a:pt x="1107" y="613"/>
                        </a:lnTo>
                        <a:lnTo>
                          <a:pt x="1109" y="615"/>
                        </a:lnTo>
                        <a:lnTo>
                          <a:pt x="1109" y="615"/>
                        </a:lnTo>
                        <a:lnTo>
                          <a:pt x="1114" y="616"/>
                        </a:lnTo>
                        <a:lnTo>
                          <a:pt x="1115" y="617"/>
                        </a:lnTo>
                        <a:lnTo>
                          <a:pt x="1117" y="619"/>
                        </a:lnTo>
                        <a:lnTo>
                          <a:pt x="1117" y="622"/>
                        </a:lnTo>
                        <a:lnTo>
                          <a:pt x="1117" y="629"/>
                        </a:lnTo>
                        <a:lnTo>
                          <a:pt x="1117" y="632"/>
                        </a:lnTo>
                        <a:lnTo>
                          <a:pt x="1119" y="635"/>
                        </a:lnTo>
                        <a:lnTo>
                          <a:pt x="1119" y="635"/>
                        </a:lnTo>
                        <a:lnTo>
                          <a:pt x="1122" y="637"/>
                        </a:lnTo>
                        <a:lnTo>
                          <a:pt x="1127" y="639"/>
                        </a:lnTo>
                        <a:lnTo>
                          <a:pt x="1138" y="640"/>
                        </a:lnTo>
                        <a:lnTo>
                          <a:pt x="1149" y="643"/>
                        </a:lnTo>
                        <a:lnTo>
                          <a:pt x="1154" y="644"/>
                        </a:lnTo>
                        <a:lnTo>
                          <a:pt x="1158" y="647"/>
                        </a:lnTo>
                        <a:lnTo>
                          <a:pt x="1158" y="647"/>
                        </a:lnTo>
                        <a:lnTo>
                          <a:pt x="1168" y="654"/>
                        </a:lnTo>
                        <a:lnTo>
                          <a:pt x="1183" y="663"/>
                        </a:lnTo>
                        <a:lnTo>
                          <a:pt x="1199" y="667"/>
                        </a:lnTo>
                        <a:lnTo>
                          <a:pt x="1205" y="667"/>
                        </a:lnTo>
                        <a:lnTo>
                          <a:pt x="1208" y="666"/>
                        </a:lnTo>
                        <a:lnTo>
                          <a:pt x="1208" y="666"/>
                        </a:lnTo>
                        <a:lnTo>
                          <a:pt x="1208" y="664"/>
                        </a:lnTo>
                        <a:lnTo>
                          <a:pt x="1208" y="663"/>
                        </a:lnTo>
                        <a:lnTo>
                          <a:pt x="1205" y="657"/>
                        </a:lnTo>
                        <a:lnTo>
                          <a:pt x="1199" y="650"/>
                        </a:lnTo>
                        <a:lnTo>
                          <a:pt x="1192" y="643"/>
                        </a:lnTo>
                        <a:lnTo>
                          <a:pt x="1178" y="630"/>
                        </a:lnTo>
                        <a:lnTo>
                          <a:pt x="1171" y="626"/>
                        </a:lnTo>
                        <a:lnTo>
                          <a:pt x="1165" y="623"/>
                        </a:lnTo>
                        <a:lnTo>
                          <a:pt x="1165" y="623"/>
                        </a:lnTo>
                        <a:lnTo>
                          <a:pt x="1164" y="623"/>
                        </a:lnTo>
                        <a:lnTo>
                          <a:pt x="1164" y="622"/>
                        </a:lnTo>
                        <a:lnTo>
                          <a:pt x="1168" y="620"/>
                        </a:lnTo>
                        <a:lnTo>
                          <a:pt x="1179" y="622"/>
                        </a:lnTo>
                        <a:lnTo>
                          <a:pt x="1185" y="625"/>
                        </a:lnTo>
                        <a:lnTo>
                          <a:pt x="1189" y="627"/>
                        </a:lnTo>
                        <a:lnTo>
                          <a:pt x="1189" y="627"/>
                        </a:lnTo>
                        <a:lnTo>
                          <a:pt x="1201" y="635"/>
                        </a:lnTo>
                        <a:lnTo>
                          <a:pt x="1206" y="637"/>
                        </a:lnTo>
                        <a:lnTo>
                          <a:pt x="1213" y="639"/>
                        </a:lnTo>
                        <a:lnTo>
                          <a:pt x="1219" y="639"/>
                        </a:lnTo>
                        <a:lnTo>
                          <a:pt x="1223" y="637"/>
                        </a:lnTo>
                        <a:lnTo>
                          <a:pt x="1229" y="635"/>
                        </a:lnTo>
                        <a:lnTo>
                          <a:pt x="1233" y="630"/>
                        </a:lnTo>
                        <a:lnTo>
                          <a:pt x="1233" y="630"/>
                        </a:lnTo>
                        <a:lnTo>
                          <a:pt x="1236" y="627"/>
                        </a:lnTo>
                        <a:lnTo>
                          <a:pt x="1236" y="623"/>
                        </a:lnTo>
                        <a:lnTo>
                          <a:pt x="1235" y="622"/>
                        </a:lnTo>
                        <a:lnTo>
                          <a:pt x="1232" y="620"/>
                        </a:lnTo>
                        <a:lnTo>
                          <a:pt x="1228" y="617"/>
                        </a:lnTo>
                        <a:lnTo>
                          <a:pt x="1225" y="615"/>
                        </a:lnTo>
                        <a:lnTo>
                          <a:pt x="1225" y="612"/>
                        </a:lnTo>
                        <a:lnTo>
                          <a:pt x="1225" y="612"/>
                        </a:lnTo>
                        <a:lnTo>
                          <a:pt x="1223" y="605"/>
                        </a:lnTo>
                        <a:lnTo>
                          <a:pt x="1220" y="598"/>
                        </a:lnTo>
                        <a:lnTo>
                          <a:pt x="1215" y="592"/>
                        </a:lnTo>
                        <a:lnTo>
                          <a:pt x="1212" y="590"/>
                        </a:lnTo>
                        <a:lnTo>
                          <a:pt x="1208" y="590"/>
                        </a:lnTo>
                        <a:lnTo>
                          <a:pt x="1208" y="590"/>
                        </a:lnTo>
                        <a:lnTo>
                          <a:pt x="1203" y="589"/>
                        </a:lnTo>
                        <a:lnTo>
                          <a:pt x="1199" y="588"/>
                        </a:lnTo>
                        <a:lnTo>
                          <a:pt x="1188" y="580"/>
                        </a:lnTo>
                        <a:lnTo>
                          <a:pt x="1183" y="576"/>
                        </a:lnTo>
                        <a:lnTo>
                          <a:pt x="1181" y="572"/>
                        </a:lnTo>
                        <a:lnTo>
                          <a:pt x="1179" y="569"/>
                        </a:lnTo>
                        <a:lnTo>
                          <a:pt x="1182" y="566"/>
                        </a:lnTo>
                        <a:lnTo>
                          <a:pt x="1182" y="566"/>
                        </a:lnTo>
                        <a:lnTo>
                          <a:pt x="1185" y="565"/>
                        </a:lnTo>
                        <a:lnTo>
                          <a:pt x="1185" y="562"/>
                        </a:lnTo>
                        <a:lnTo>
                          <a:pt x="1185" y="559"/>
                        </a:lnTo>
                        <a:lnTo>
                          <a:pt x="1183" y="553"/>
                        </a:lnTo>
                        <a:lnTo>
                          <a:pt x="1185" y="551"/>
                        </a:lnTo>
                        <a:lnTo>
                          <a:pt x="1186" y="548"/>
                        </a:lnTo>
                        <a:lnTo>
                          <a:pt x="1186" y="548"/>
                        </a:lnTo>
                        <a:lnTo>
                          <a:pt x="1189" y="546"/>
                        </a:lnTo>
                        <a:lnTo>
                          <a:pt x="1192" y="546"/>
                        </a:lnTo>
                        <a:lnTo>
                          <a:pt x="1196" y="549"/>
                        </a:lnTo>
                        <a:lnTo>
                          <a:pt x="1203" y="553"/>
                        </a:lnTo>
                        <a:lnTo>
                          <a:pt x="1206" y="555"/>
                        </a:lnTo>
                        <a:lnTo>
                          <a:pt x="1209" y="556"/>
                        </a:lnTo>
                        <a:lnTo>
                          <a:pt x="1209" y="556"/>
                        </a:lnTo>
                        <a:close/>
                        <a:moveTo>
                          <a:pt x="1058" y="522"/>
                        </a:moveTo>
                        <a:lnTo>
                          <a:pt x="1058" y="522"/>
                        </a:lnTo>
                        <a:lnTo>
                          <a:pt x="1061" y="521"/>
                        </a:lnTo>
                        <a:lnTo>
                          <a:pt x="1064" y="519"/>
                        </a:lnTo>
                        <a:lnTo>
                          <a:pt x="1065" y="514"/>
                        </a:lnTo>
                        <a:lnTo>
                          <a:pt x="1064" y="507"/>
                        </a:lnTo>
                        <a:lnTo>
                          <a:pt x="1061" y="501"/>
                        </a:lnTo>
                        <a:lnTo>
                          <a:pt x="1061" y="501"/>
                        </a:lnTo>
                        <a:lnTo>
                          <a:pt x="1057" y="498"/>
                        </a:lnTo>
                        <a:lnTo>
                          <a:pt x="1053" y="497"/>
                        </a:lnTo>
                        <a:lnTo>
                          <a:pt x="1047" y="495"/>
                        </a:lnTo>
                        <a:lnTo>
                          <a:pt x="1040" y="495"/>
                        </a:lnTo>
                        <a:lnTo>
                          <a:pt x="1040" y="495"/>
                        </a:lnTo>
                        <a:lnTo>
                          <a:pt x="1034" y="498"/>
                        </a:lnTo>
                        <a:lnTo>
                          <a:pt x="1027" y="504"/>
                        </a:lnTo>
                        <a:lnTo>
                          <a:pt x="1026" y="508"/>
                        </a:lnTo>
                        <a:lnTo>
                          <a:pt x="1024" y="512"/>
                        </a:lnTo>
                        <a:lnTo>
                          <a:pt x="1024" y="516"/>
                        </a:lnTo>
                        <a:lnTo>
                          <a:pt x="1026" y="521"/>
                        </a:lnTo>
                        <a:lnTo>
                          <a:pt x="1026" y="521"/>
                        </a:lnTo>
                        <a:lnTo>
                          <a:pt x="1030" y="524"/>
                        </a:lnTo>
                        <a:lnTo>
                          <a:pt x="1033" y="526"/>
                        </a:lnTo>
                        <a:lnTo>
                          <a:pt x="1037" y="526"/>
                        </a:lnTo>
                        <a:lnTo>
                          <a:pt x="1041" y="526"/>
                        </a:lnTo>
                        <a:lnTo>
                          <a:pt x="1051" y="524"/>
                        </a:lnTo>
                        <a:lnTo>
                          <a:pt x="1058" y="522"/>
                        </a:lnTo>
                        <a:lnTo>
                          <a:pt x="1058" y="522"/>
                        </a:lnTo>
                        <a:close/>
                        <a:moveTo>
                          <a:pt x="970" y="337"/>
                        </a:moveTo>
                        <a:lnTo>
                          <a:pt x="970" y="337"/>
                        </a:lnTo>
                        <a:lnTo>
                          <a:pt x="969" y="340"/>
                        </a:lnTo>
                        <a:lnTo>
                          <a:pt x="970" y="343"/>
                        </a:lnTo>
                        <a:lnTo>
                          <a:pt x="973" y="347"/>
                        </a:lnTo>
                        <a:lnTo>
                          <a:pt x="977" y="350"/>
                        </a:lnTo>
                        <a:lnTo>
                          <a:pt x="979" y="353"/>
                        </a:lnTo>
                        <a:lnTo>
                          <a:pt x="980" y="357"/>
                        </a:lnTo>
                        <a:lnTo>
                          <a:pt x="980" y="357"/>
                        </a:lnTo>
                        <a:lnTo>
                          <a:pt x="980" y="360"/>
                        </a:lnTo>
                        <a:lnTo>
                          <a:pt x="983" y="364"/>
                        </a:lnTo>
                        <a:lnTo>
                          <a:pt x="986" y="366"/>
                        </a:lnTo>
                        <a:lnTo>
                          <a:pt x="989" y="367"/>
                        </a:lnTo>
                        <a:lnTo>
                          <a:pt x="993" y="369"/>
                        </a:lnTo>
                        <a:lnTo>
                          <a:pt x="996" y="369"/>
                        </a:lnTo>
                        <a:lnTo>
                          <a:pt x="1000" y="367"/>
                        </a:lnTo>
                        <a:lnTo>
                          <a:pt x="1004" y="364"/>
                        </a:lnTo>
                        <a:lnTo>
                          <a:pt x="1004" y="364"/>
                        </a:lnTo>
                        <a:lnTo>
                          <a:pt x="1008" y="363"/>
                        </a:lnTo>
                        <a:lnTo>
                          <a:pt x="1014" y="363"/>
                        </a:lnTo>
                        <a:lnTo>
                          <a:pt x="1027" y="363"/>
                        </a:lnTo>
                        <a:lnTo>
                          <a:pt x="1038" y="361"/>
                        </a:lnTo>
                        <a:lnTo>
                          <a:pt x="1041" y="361"/>
                        </a:lnTo>
                        <a:lnTo>
                          <a:pt x="1043" y="359"/>
                        </a:lnTo>
                        <a:lnTo>
                          <a:pt x="1043" y="359"/>
                        </a:lnTo>
                        <a:lnTo>
                          <a:pt x="1041" y="356"/>
                        </a:lnTo>
                        <a:lnTo>
                          <a:pt x="1037" y="351"/>
                        </a:lnTo>
                        <a:lnTo>
                          <a:pt x="1026" y="344"/>
                        </a:lnTo>
                        <a:lnTo>
                          <a:pt x="1013" y="340"/>
                        </a:lnTo>
                        <a:lnTo>
                          <a:pt x="1007" y="339"/>
                        </a:lnTo>
                        <a:lnTo>
                          <a:pt x="1001" y="339"/>
                        </a:lnTo>
                        <a:lnTo>
                          <a:pt x="1001" y="339"/>
                        </a:lnTo>
                        <a:lnTo>
                          <a:pt x="997" y="339"/>
                        </a:lnTo>
                        <a:lnTo>
                          <a:pt x="993" y="337"/>
                        </a:lnTo>
                        <a:lnTo>
                          <a:pt x="983" y="336"/>
                        </a:lnTo>
                        <a:lnTo>
                          <a:pt x="976" y="334"/>
                        </a:lnTo>
                        <a:lnTo>
                          <a:pt x="972" y="334"/>
                        </a:lnTo>
                        <a:lnTo>
                          <a:pt x="970" y="337"/>
                        </a:lnTo>
                        <a:lnTo>
                          <a:pt x="970" y="337"/>
                        </a:lnTo>
                        <a:close/>
                        <a:moveTo>
                          <a:pt x="1236" y="942"/>
                        </a:moveTo>
                        <a:lnTo>
                          <a:pt x="1236" y="942"/>
                        </a:lnTo>
                        <a:lnTo>
                          <a:pt x="1239" y="945"/>
                        </a:lnTo>
                        <a:lnTo>
                          <a:pt x="1243" y="949"/>
                        </a:lnTo>
                        <a:lnTo>
                          <a:pt x="1259" y="955"/>
                        </a:lnTo>
                        <a:lnTo>
                          <a:pt x="1273" y="959"/>
                        </a:lnTo>
                        <a:lnTo>
                          <a:pt x="1279" y="959"/>
                        </a:lnTo>
                        <a:lnTo>
                          <a:pt x="1280" y="959"/>
                        </a:lnTo>
                        <a:lnTo>
                          <a:pt x="1280" y="957"/>
                        </a:lnTo>
                        <a:lnTo>
                          <a:pt x="1280" y="957"/>
                        </a:lnTo>
                        <a:lnTo>
                          <a:pt x="1280" y="956"/>
                        </a:lnTo>
                        <a:lnTo>
                          <a:pt x="1279" y="955"/>
                        </a:lnTo>
                        <a:lnTo>
                          <a:pt x="1275" y="950"/>
                        </a:lnTo>
                        <a:lnTo>
                          <a:pt x="1259" y="945"/>
                        </a:lnTo>
                        <a:lnTo>
                          <a:pt x="1243" y="942"/>
                        </a:lnTo>
                        <a:lnTo>
                          <a:pt x="1238" y="942"/>
                        </a:lnTo>
                        <a:lnTo>
                          <a:pt x="1238" y="942"/>
                        </a:lnTo>
                        <a:lnTo>
                          <a:pt x="1236" y="942"/>
                        </a:lnTo>
                        <a:lnTo>
                          <a:pt x="1236" y="942"/>
                        </a:lnTo>
                        <a:close/>
                        <a:moveTo>
                          <a:pt x="1417" y="984"/>
                        </a:moveTo>
                        <a:lnTo>
                          <a:pt x="1417" y="984"/>
                        </a:lnTo>
                        <a:lnTo>
                          <a:pt x="1415" y="986"/>
                        </a:lnTo>
                        <a:lnTo>
                          <a:pt x="1415" y="986"/>
                        </a:lnTo>
                        <a:lnTo>
                          <a:pt x="1413" y="984"/>
                        </a:lnTo>
                        <a:lnTo>
                          <a:pt x="1414" y="980"/>
                        </a:lnTo>
                        <a:lnTo>
                          <a:pt x="1414" y="979"/>
                        </a:lnTo>
                        <a:lnTo>
                          <a:pt x="1417" y="976"/>
                        </a:lnTo>
                        <a:lnTo>
                          <a:pt x="1417" y="976"/>
                        </a:lnTo>
                        <a:lnTo>
                          <a:pt x="1418" y="973"/>
                        </a:lnTo>
                        <a:lnTo>
                          <a:pt x="1417" y="972"/>
                        </a:lnTo>
                        <a:lnTo>
                          <a:pt x="1414" y="972"/>
                        </a:lnTo>
                        <a:lnTo>
                          <a:pt x="1410" y="973"/>
                        </a:lnTo>
                        <a:lnTo>
                          <a:pt x="1410" y="973"/>
                        </a:lnTo>
                        <a:lnTo>
                          <a:pt x="1408" y="973"/>
                        </a:lnTo>
                        <a:lnTo>
                          <a:pt x="1407" y="972"/>
                        </a:lnTo>
                        <a:lnTo>
                          <a:pt x="1405" y="967"/>
                        </a:lnTo>
                        <a:lnTo>
                          <a:pt x="1407" y="960"/>
                        </a:lnTo>
                        <a:lnTo>
                          <a:pt x="1408" y="959"/>
                        </a:lnTo>
                        <a:lnTo>
                          <a:pt x="1411" y="957"/>
                        </a:lnTo>
                        <a:lnTo>
                          <a:pt x="1411" y="957"/>
                        </a:lnTo>
                        <a:lnTo>
                          <a:pt x="1411" y="956"/>
                        </a:lnTo>
                        <a:lnTo>
                          <a:pt x="1411" y="955"/>
                        </a:lnTo>
                        <a:lnTo>
                          <a:pt x="1405" y="952"/>
                        </a:lnTo>
                        <a:lnTo>
                          <a:pt x="1400" y="952"/>
                        </a:lnTo>
                        <a:lnTo>
                          <a:pt x="1398" y="952"/>
                        </a:lnTo>
                        <a:lnTo>
                          <a:pt x="1398" y="953"/>
                        </a:lnTo>
                        <a:lnTo>
                          <a:pt x="1398" y="953"/>
                        </a:lnTo>
                        <a:lnTo>
                          <a:pt x="1397" y="955"/>
                        </a:lnTo>
                        <a:lnTo>
                          <a:pt x="1395" y="956"/>
                        </a:lnTo>
                        <a:lnTo>
                          <a:pt x="1391" y="956"/>
                        </a:lnTo>
                        <a:lnTo>
                          <a:pt x="1387" y="953"/>
                        </a:lnTo>
                        <a:lnTo>
                          <a:pt x="1384" y="950"/>
                        </a:lnTo>
                        <a:lnTo>
                          <a:pt x="1384" y="950"/>
                        </a:lnTo>
                        <a:lnTo>
                          <a:pt x="1381" y="948"/>
                        </a:lnTo>
                        <a:lnTo>
                          <a:pt x="1378" y="946"/>
                        </a:lnTo>
                        <a:lnTo>
                          <a:pt x="1376" y="943"/>
                        </a:lnTo>
                        <a:lnTo>
                          <a:pt x="1376" y="942"/>
                        </a:lnTo>
                        <a:lnTo>
                          <a:pt x="1377" y="942"/>
                        </a:lnTo>
                        <a:lnTo>
                          <a:pt x="1377" y="942"/>
                        </a:lnTo>
                        <a:lnTo>
                          <a:pt x="1377" y="940"/>
                        </a:lnTo>
                        <a:lnTo>
                          <a:pt x="1376" y="939"/>
                        </a:lnTo>
                        <a:lnTo>
                          <a:pt x="1371" y="938"/>
                        </a:lnTo>
                        <a:lnTo>
                          <a:pt x="1367" y="939"/>
                        </a:lnTo>
                        <a:lnTo>
                          <a:pt x="1366" y="940"/>
                        </a:lnTo>
                        <a:lnTo>
                          <a:pt x="1364" y="942"/>
                        </a:lnTo>
                        <a:lnTo>
                          <a:pt x="1364" y="942"/>
                        </a:lnTo>
                        <a:lnTo>
                          <a:pt x="1363" y="943"/>
                        </a:lnTo>
                        <a:lnTo>
                          <a:pt x="1363" y="943"/>
                        </a:lnTo>
                        <a:lnTo>
                          <a:pt x="1361" y="940"/>
                        </a:lnTo>
                        <a:lnTo>
                          <a:pt x="1361" y="936"/>
                        </a:lnTo>
                        <a:lnTo>
                          <a:pt x="1366" y="930"/>
                        </a:lnTo>
                        <a:lnTo>
                          <a:pt x="1366" y="930"/>
                        </a:lnTo>
                        <a:lnTo>
                          <a:pt x="1370" y="925"/>
                        </a:lnTo>
                        <a:lnTo>
                          <a:pt x="1371" y="920"/>
                        </a:lnTo>
                        <a:lnTo>
                          <a:pt x="1373" y="916"/>
                        </a:lnTo>
                        <a:lnTo>
                          <a:pt x="1377" y="912"/>
                        </a:lnTo>
                        <a:lnTo>
                          <a:pt x="1377" y="912"/>
                        </a:lnTo>
                        <a:lnTo>
                          <a:pt x="1378" y="911"/>
                        </a:lnTo>
                        <a:lnTo>
                          <a:pt x="1380" y="909"/>
                        </a:lnTo>
                        <a:lnTo>
                          <a:pt x="1378" y="908"/>
                        </a:lnTo>
                        <a:lnTo>
                          <a:pt x="1374" y="906"/>
                        </a:lnTo>
                        <a:lnTo>
                          <a:pt x="1370" y="908"/>
                        </a:lnTo>
                        <a:lnTo>
                          <a:pt x="1370" y="908"/>
                        </a:lnTo>
                        <a:lnTo>
                          <a:pt x="1366" y="909"/>
                        </a:lnTo>
                        <a:lnTo>
                          <a:pt x="1363" y="913"/>
                        </a:lnTo>
                        <a:lnTo>
                          <a:pt x="1353" y="923"/>
                        </a:lnTo>
                        <a:lnTo>
                          <a:pt x="1346" y="935"/>
                        </a:lnTo>
                        <a:lnTo>
                          <a:pt x="1344" y="939"/>
                        </a:lnTo>
                        <a:lnTo>
                          <a:pt x="1343" y="943"/>
                        </a:lnTo>
                        <a:lnTo>
                          <a:pt x="1343" y="943"/>
                        </a:lnTo>
                        <a:lnTo>
                          <a:pt x="1343" y="949"/>
                        </a:lnTo>
                        <a:lnTo>
                          <a:pt x="1341" y="953"/>
                        </a:lnTo>
                        <a:lnTo>
                          <a:pt x="1340" y="957"/>
                        </a:lnTo>
                        <a:lnTo>
                          <a:pt x="1339" y="957"/>
                        </a:lnTo>
                        <a:lnTo>
                          <a:pt x="1336" y="959"/>
                        </a:lnTo>
                        <a:lnTo>
                          <a:pt x="1336" y="959"/>
                        </a:lnTo>
                        <a:lnTo>
                          <a:pt x="1331" y="959"/>
                        </a:lnTo>
                        <a:lnTo>
                          <a:pt x="1327" y="962"/>
                        </a:lnTo>
                        <a:lnTo>
                          <a:pt x="1326" y="965"/>
                        </a:lnTo>
                        <a:lnTo>
                          <a:pt x="1326" y="966"/>
                        </a:lnTo>
                        <a:lnTo>
                          <a:pt x="1327" y="967"/>
                        </a:lnTo>
                        <a:lnTo>
                          <a:pt x="1327" y="967"/>
                        </a:lnTo>
                        <a:lnTo>
                          <a:pt x="1327" y="969"/>
                        </a:lnTo>
                        <a:lnTo>
                          <a:pt x="1327" y="972"/>
                        </a:lnTo>
                        <a:lnTo>
                          <a:pt x="1323" y="977"/>
                        </a:lnTo>
                        <a:lnTo>
                          <a:pt x="1320" y="983"/>
                        </a:lnTo>
                        <a:lnTo>
                          <a:pt x="1320" y="984"/>
                        </a:lnTo>
                        <a:lnTo>
                          <a:pt x="1323" y="987"/>
                        </a:lnTo>
                        <a:lnTo>
                          <a:pt x="1323" y="987"/>
                        </a:lnTo>
                        <a:lnTo>
                          <a:pt x="1327" y="989"/>
                        </a:lnTo>
                        <a:lnTo>
                          <a:pt x="1334" y="987"/>
                        </a:lnTo>
                        <a:lnTo>
                          <a:pt x="1340" y="987"/>
                        </a:lnTo>
                        <a:lnTo>
                          <a:pt x="1347" y="987"/>
                        </a:lnTo>
                        <a:lnTo>
                          <a:pt x="1347" y="987"/>
                        </a:lnTo>
                        <a:lnTo>
                          <a:pt x="1358" y="987"/>
                        </a:lnTo>
                        <a:lnTo>
                          <a:pt x="1364" y="986"/>
                        </a:lnTo>
                        <a:lnTo>
                          <a:pt x="1370" y="983"/>
                        </a:lnTo>
                        <a:lnTo>
                          <a:pt x="1370" y="983"/>
                        </a:lnTo>
                        <a:lnTo>
                          <a:pt x="1373" y="982"/>
                        </a:lnTo>
                        <a:lnTo>
                          <a:pt x="1374" y="982"/>
                        </a:lnTo>
                        <a:lnTo>
                          <a:pt x="1377" y="983"/>
                        </a:lnTo>
                        <a:lnTo>
                          <a:pt x="1380" y="986"/>
                        </a:lnTo>
                        <a:lnTo>
                          <a:pt x="1381" y="987"/>
                        </a:lnTo>
                        <a:lnTo>
                          <a:pt x="1384" y="987"/>
                        </a:lnTo>
                        <a:lnTo>
                          <a:pt x="1384" y="987"/>
                        </a:lnTo>
                        <a:lnTo>
                          <a:pt x="1387" y="987"/>
                        </a:lnTo>
                        <a:lnTo>
                          <a:pt x="1387" y="987"/>
                        </a:lnTo>
                        <a:lnTo>
                          <a:pt x="1385" y="990"/>
                        </a:lnTo>
                        <a:lnTo>
                          <a:pt x="1383" y="994"/>
                        </a:lnTo>
                        <a:lnTo>
                          <a:pt x="1381" y="999"/>
                        </a:lnTo>
                        <a:lnTo>
                          <a:pt x="1381" y="999"/>
                        </a:lnTo>
                        <a:lnTo>
                          <a:pt x="1381" y="1000"/>
                        </a:lnTo>
                        <a:lnTo>
                          <a:pt x="1383" y="1000"/>
                        </a:lnTo>
                        <a:lnTo>
                          <a:pt x="1385" y="999"/>
                        </a:lnTo>
                        <a:lnTo>
                          <a:pt x="1394" y="993"/>
                        </a:lnTo>
                        <a:lnTo>
                          <a:pt x="1394" y="993"/>
                        </a:lnTo>
                        <a:lnTo>
                          <a:pt x="1398" y="992"/>
                        </a:lnTo>
                        <a:lnTo>
                          <a:pt x="1403" y="992"/>
                        </a:lnTo>
                        <a:lnTo>
                          <a:pt x="1404" y="994"/>
                        </a:lnTo>
                        <a:lnTo>
                          <a:pt x="1404" y="997"/>
                        </a:lnTo>
                        <a:lnTo>
                          <a:pt x="1404" y="997"/>
                        </a:lnTo>
                        <a:lnTo>
                          <a:pt x="1404" y="999"/>
                        </a:lnTo>
                        <a:lnTo>
                          <a:pt x="1405" y="1000"/>
                        </a:lnTo>
                        <a:lnTo>
                          <a:pt x="1411" y="1003"/>
                        </a:lnTo>
                        <a:lnTo>
                          <a:pt x="1418" y="1003"/>
                        </a:lnTo>
                        <a:lnTo>
                          <a:pt x="1422" y="1002"/>
                        </a:lnTo>
                        <a:lnTo>
                          <a:pt x="1424" y="999"/>
                        </a:lnTo>
                        <a:lnTo>
                          <a:pt x="1424" y="999"/>
                        </a:lnTo>
                        <a:lnTo>
                          <a:pt x="1425" y="996"/>
                        </a:lnTo>
                        <a:lnTo>
                          <a:pt x="1425" y="993"/>
                        </a:lnTo>
                        <a:lnTo>
                          <a:pt x="1424" y="987"/>
                        </a:lnTo>
                        <a:lnTo>
                          <a:pt x="1420" y="984"/>
                        </a:lnTo>
                        <a:lnTo>
                          <a:pt x="1418" y="983"/>
                        </a:lnTo>
                        <a:lnTo>
                          <a:pt x="1417" y="984"/>
                        </a:lnTo>
                        <a:lnTo>
                          <a:pt x="1417" y="984"/>
                        </a:lnTo>
                        <a:close/>
                        <a:moveTo>
                          <a:pt x="131" y="854"/>
                        </a:moveTo>
                        <a:lnTo>
                          <a:pt x="131" y="854"/>
                        </a:lnTo>
                        <a:lnTo>
                          <a:pt x="129" y="855"/>
                        </a:lnTo>
                        <a:lnTo>
                          <a:pt x="128" y="858"/>
                        </a:lnTo>
                        <a:lnTo>
                          <a:pt x="129" y="864"/>
                        </a:lnTo>
                        <a:lnTo>
                          <a:pt x="132" y="869"/>
                        </a:lnTo>
                        <a:lnTo>
                          <a:pt x="136" y="876"/>
                        </a:lnTo>
                        <a:lnTo>
                          <a:pt x="142" y="882"/>
                        </a:lnTo>
                        <a:lnTo>
                          <a:pt x="148" y="886"/>
                        </a:lnTo>
                        <a:lnTo>
                          <a:pt x="152" y="889"/>
                        </a:lnTo>
                        <a:lnTo>
                          <a:pt x="156" y="889"/>
                        </a:lnTo>
                        <a:lnTo>
                          <a:pt x="156" y="889"/>
                        </a:lnTo>
                        <a:lnTo>
                          <a:pt x="156" y="888"/>
                        </a:lnTo>
                        <a:lnTo>
                          <a:pt x="156" y="885"/>
                        </a:lnTo>
                        <a:lnTo>
                          <a:pt x="154" y="879"/>
                        </a:lnTo>
                        <a:lnTo>
                          <a:pt x="151" y="872"/>
                        </a:lnTo>
                        <a:lnTo>
                          <a:pt x="148" y="865"/>
                        </a:lnTo>
                        <a:lnTo>
                          <a:pt x="148" y="865"/>
                        </a:lnTo>
                        <a:lnTo>
                          <a:pt x="148" y="858"/>
                        </a:lnTo>
                        <a:lnTo>
                          <a:pt x="145" y="854"/>
                        </a:lnTo>
                        <a:lnTo>
                          <a:pt x="142" y="852"/>
                        </a:lnTo>
                        <a:lnTo>
                          <a:pt x="139" y="852"/>
                        </a:lnTo>
                        <a:lnTo>
                          <a:pt x="136" y="852"/>
                        </a:lnTo>
                        <a:lnTo>
                          <a:pt x="131" y="854"/>
                        </a:lnTo>
                        <a:lnTo>
                          <a:pt x="131" y="854"/>
                        </a:lnTo>
                        <a:close/>
                        <a:moveTo>
                          <a:pt x="1303" y="1016"/>
                        </a:moveTo>
                        <a:lnTo>
                          <a:pt x="1303" y="1016"/>
                        </a:lnTo>
                        <a:lnTo>
                          <a:pt x="1302" y="1016"/>
                        </a:lnTo>
                        <a:lnTo>
                          <a:pt x="1302" y="1016"/>
                        </a:lnTo>
                        <a:lnTo>
                          <a:pt x="1302" y="1013"/>
                        </a:lnTo>
                        <a:lnTo>
                          <a:pt x="1303" y="1006"/>
                        </a:lnTo>
                        <a:lnTo>
                          <a:pt x="1303" y="1006"/>
                        </a:lnTo>
                        <a:lnTo>
                          <a:pt x="1303" y="1004"/>
                        </a:lnTo>
                        <a:lnTo>
                          <a:pt x="1302" y="1004"/>
                        </a:lnTo>
                        <a:lnTo>
                          <a:pt x="1299" y="1006"/>
                        </a:lnTo>
                        <a:lnTo>
                          <a:pt x="1294" y="1009"/>
                        </a:lnTo>
                        <a:lnTo>
                          <a:pt x="1292" y="1012"/>
                        </a:lnTo>
                        <a:lnTo>
                          <a:pt x="1292" y="1012"/>
                        </a:lnTo>
                        <a:lnTo>
                          <a:pt x="1290" y="1014"/>
                        </a:lnTo>
                        <a:lnTo>
                          <a:pt x="1287" y="1017"/>
                        </a:lnTo>
                        <a:lnTo>
                          <a:pt x="1284" y="1019"/>
                        </a:lnTo>
                        <a:lnTo>
                          <a:pt x="1284" y="1021"/>
                        </a:lnTo>
                        <a:lnTo>
                          <a:pt x="1284" y="1021"/>
                        </a:lnTo>
                        <a:lnTo>
                          <a:pt x="1283" y="1026"/>
                        </a:lnTo>
                        <a:lnTo>
                          <a:pt x="1283" y="1026"/>
                        </a:lnTo>
                        <a:lnTo>
                          <a:pt x="1280" y="1027"/>
                        </a:lnTo>
                        <a:lnTo>
                          <a:pt x="1277" y="1027"/>
                        </a:lnTo>
                        <a:lnTo>
                          <a:pt x="1277" y="1027"/>
                        </a:lnTo>
                        <a:lnTo>
                          <a:pt x="1270" y="1029"/>
                        </a:lnTo>
                        <a:lnTo>
                          <a:pt x="1262" y="1029"/>
                        </a:lnTo>
                        <a:lnTo>
                          <a:pt x="1253" y="1026"/>
                        </a:lnTo>
                        <a:lnTo>
                          <a:pt x="1250" y="1024"/>
                        </a:lnTo>
                        <a:lnTo>
                          <a:pt x="1249" y="1023"/>
                        </a:lnTo>
                        <a:lnTo>
                          <a:pt x="1249" y="1023"/>
                        </a:lnTo>
                        <a:lnTo>
                          <a:pt x="1247" y="1021"/>
                        </a:lnTo>
                        <a:lnTo>
                          <a:pt x="1246" y="1020"/>
                        </a:lnTo>
                        <a:lnTo>
                          <a:pt x="1240" y="1016"/>
                        </a:lnTo>
                        <a:lnTo>
                          <a:pt x="1235" y="1013"/>
                        </a:lnTo>
                        <a:lnTo>
                          <a:pt x="1232" y="1012"/>
                        </a:lnTo>
                        <a:lnTo>
                          <a:pt x="1232" y="1009"/>
                        </a:lnTo>
                        <a:lnTo>
                          <a:pt x="1232" y="1009"/>
                        </a:lnTo>
                        <a:lnTo>
                          <a:pt x="1230" y="1004"/>
                        </a:lnTo>
                        <a:lnTo>
                          <a:pt x="1228" y="1000"/>
                        </a:lnTo>
                        <a:lnTo>
                          <a:pt x="1226" y="997"/>
                        </a:lnTo>
                        <a:lnTo>
                          <a:pt x="1229" y="992"/>
                        </a:lnTo>
                        <a:lnTo>
                          <a:pt x="1229" y="992"/>
                        </a:lnTo>
                        <a:lnTo>
                          <a:pt x="1230" y="990"/>
                        </a:lnTo>
                        <a:lnTo>
                          <a:pt x="1232" y="987"/>
                        </a:lnTo>
                        <a:lnTo>
                          <a:pt x="1232" y="986"/>
                        </a:lnTo>
                        <a:lnTo>
                          <a:pt x="1230" y="984"/>
                        </a:lnTo>
                        <a:lnTo>
                          <a:pt x="1226" y="984"/>
                        </a:lnTo>
                        <a:lnTo>
                          <a:pt x="1222" y="987"/>
                        </a:lnTo>
                        <a:lnTo>
                          <a:pt x="1222" y="987"/>
                        </a:lnTo>
                        <a:lnTo>
                          <a:pt x="1220" y="989"/>
                        </a:lnTo>
                        <a:lnTo>
                          <a:pt x="1218" y="989"/>
                        </a:lnTo>
                        <a:lnTo>
                          <a:pt x="1216" y="989"/>
                        </a:lnTo>
                        <a:lnTo>
                          <a:pt x="1216" y="987"/>
                        </a:lnTo>
                        <a:lnTo>
                          <a:pt x="1216" y="983"/>
                        </a:lnTo>
                        <a:lnTo>
                          <a:pt x="1218" y="982"/>
                        </a:lnTo>
                        <a:lnTo>
                          <a:pt x="1220" y="980"/>
                        </a:lnTo>
                        <a:lnTo>
                          <a:pt x="1220" y="980"/>
                        </a:lnTo>
                        <a:lnTo>
                          <a:pt x="1228" y="977"/>
                        </a:lnTo>
                        <a:lnTo>
                          <a:pt x="1235" y="975"/>
                        </a:lnTo>
                        <a:lnTo>
                          <a:pt x="1238" y="972"/>
                        </a:lnTo>
                        <a:lnTo>
                          <a:pt x="1239" y="969"/>
                        </a:lnTo>
                        <a:lnTo>
                          <a:pt x="1238" y="965"/>
                        </a:lnTo>
                        <a:lnTo>
                          <a:pt x="1236" y="960"/>
                        </a:lnTo>
                        <a:lnTo>
                          <a:pt x="1236" y="960"/>
                        </a:lnTo>
                        <a:lnTo>
                          <a:pt x="1235" y="957"/>
                        </a:lnTo>
                        <a:lnTo>
                          <a:pt x="1232" y="956"/>
                        </a:lnTo>
                        <a:lnTo>
                          <a:pt x="1223" y="955"/>
                        </a:lnTo>
                        <a:lnTo>
                          <a:pt x="1215" y="955"/>
                        </a:lnTo>
                        <a:lnTo>
                          <a:pt x="1203" y="957"/>
                        </a:lnTo>
                        <a:lnTo>
                          <a:pt x="1182" y="965"/>
                        </a:lnTo>
                        <a:lnTo>
                          <a:pt x="1166" y="972"/>
                        </a:lnTo>
                        <a:lnTo>
                          <a:pt x="1166" y="972"/>
                        </a:lnTo>
                        <a:lnTo>
                          <a:pt x="1156" y="979"/>
                        </a:lnTo>
                        <a:lnTo>
                          <a:pt x="1148" y="989"/>
                        </a:lnTo>
                        <a:lnTo>
                          <a:pt x="1138" y="997"/>
                        </a:lnTo>
                        <a:lnTo>
                          <a:pt x="1135" y="1000"/>
                        </a:lnTo>
                        <a:lnTo>
                          <a:pt x="1132" y="1002"/>
                        </a:lnTo>
                        <a:lnTo>
                          <a:pt x="1132" y="1002"/>
                        </a:lnTo>
                        <a:lnTo>
                          <a:pt x="1131" y="1000"/>
                        </a:lnTo>
                        <a:lnTo>
                          <a:pt x="1131" y="999"/>
                        </a:lnTo>
                        <a:lnTo>
                          <a:pt x="1135" y="994"/>
                        </a:lnTo>
                        <a:lnTo>
                          <a:pt x="1142" y="989"/>
                        </a:lnTo>
                        <a:lnTo>
                          <a:pt x="1146" y="984"/>
                        </a:lnTo>
                        <a:lnTo>
                          <a:pt x="1146" y="984"/>
                        </a:lnTo>
                        <a:lnTo>
                          <a:pt x="1148" y="982"/>
                        </a:lnTo>
                        <a:lnTo>
                          <a:pt x="1148" y="979"/>
                        </a:lnTo>
                        <a:lnTo>
                          <a:pt x="1148" y="977"/>
                        </a:lnTo>
                        <a:lnTo>
                          <a:pt x="1149" y="977"/>
                        </a:lnTo>
                        <a:lnTo>
                          <a:pt x="1149" y="977"/>
                        </a:lnTo>
                        <a:lnTo>
                          <a:pt x="1152" y="977"/>
                        </a:lnTo>
                        <a:lnTo>
                          <a:pt x="1154" y="975"/>
                        </a:lnTo>
                        <a:lnTo>
                          <a:pt x="1159" y="969"/>
                        </a:lnTo>
                        <a:lnTo>
                          <a:pt x="1166" y="962"/>
                        </a:lnTo>
                        <a:lnTo>
                          <a:pt x="1172" y="956"/>
                        </a:lnTo>
                        <a:lnTo>
                          <a:pt x="1172" y="956"/>
                        </a:lnTo>
                        <a:lnTo>
                          <a:pt x="1178" y="953"/>
                        </a:lnTo>
                        <a:lnTo>
                          <a:pt x="1183" y="953"/>
                        </a:lnTo>
                        <a:lnTo>
                          <a:pt x="1186" y="953"/>
                        </a:lnTo>
                        <a:lnTo>
                          <a:pt x="1188" y="952"/>
                        </a:lnTo>
                        <a:lnTo>
                          <a:pt x="1189" y="950"/>
                        </a:lnTo>
                        <a:lnTo>
                          <a:pt x="1189" y="950"/>
                        </a:lnTo>
                        <a:lnTo>
                          <a:pt x="1191" y="948"/>
                        </a:lnTo>
                        <a:lnTo>
                          <a:pt x="1192" y="945"/>
                        </a:lnTo>
                        <a:lnTo>
                          <a:pt x="1201" y="936"/>
                        </a:lnTo>
                        <a:lnTo>
                          <a:pt x="1201" y="936"/>
                        </a:lnTo>
                        <a:lnTo>
                          <a:pt x="1206" y="935"/>
                        </a:lnTo>
                        <a:lnTo>
                          <a:pt x="1218" y="933"/>
                        </a:lnTo>
                        <a:lnTo>
                          <a:pt x="1250" y="932"/>
                        </a:lnTo>
                        <a:lnTo>
                          <a:pt x="1302" y="932"/>
                        </a:lnTo>
                        <a:lnTo>
                          <a:pt x="1302" y="932"/>
                        </a:lnTo>
                        <a:lnTo>
                          <a:pt x="1309" y="930"/>
                        </a:lnTo>
                        <a:lnTo>
                          <a:pt x="1317" y="926"/>
                        </a:lnTo>
                        <a:lnTo>
                          <a:pt x="1324" y="920"/>
                        </a:lnTo>
                        <a:lnTo>
                          <a:pt x="1330" y="913"/>
                        </a:lnTo>
                        <a:lnTo>
                          <a:pt x="1330" y="913"/>
                        </a:lnTo>
                        <a:lnTo>
                          <a:pt x="1334" y="911"/>
                        </a:lnTo>
                        <a:lnTo>
                          <a:pt x="1339" y="908"/>
                        </a:lnTo>
                        <a:lnTo>
                          <a:pt x="1344" y="908"/>
                        </a:lnTo>
                        <a:lnTo>
                          <a:pt x="1351" y="908"/>
                        </a:lnTo>
                        <a:lnTo>
                          <a:pt x="1351" y="908"/>
                        </a:lnTo>
                        <a:lnTo>
                          <a:pt x="1356" y="908"/>
                        </a:lnTo>
                        <a:lnTo>
                          <a:pt x="1360" y="906"/>
                        </a:lnTo>
                        <a:lnTo>
                          <a:pt x="1366" y="902"/>
                        </a:lnTo>
                        <a:lnTo>
                          <a:pt x="1374" y="893"/>
                        </a:lnTo>
                        <a:lnTo>
                          <a:pt x="1374" y="893"/>
                        </a:lnTo>
                        <a:lnTo>
                          <a:pt x="1377" y="892"/>
                        </a:lnTo>
                        <a:lnTo>
                          <a:pt x="1377" y="889"/>
                        </a:lnTo>
                        <a:lnTo>
                          <a:pt x="1376" y="888"/>
                        </a:lnTo>
                        <a:lnTo>
                          <a:pt x="1373" y="888"/>
                        </a:lnTo>
                        <a:lnTo>
                          <a:pt x="1373" y="888"/>
                        </a:lnTo>
                        <a:lnTo>
                          <a:pt x="1367" y="885"/>
                        </a:lnTo>
                        <a:lnTo>
                          <a:pt x="1366" y="883"/>
                        </a:lnTo>
                        <a:lnTo>
                          <a:pt x="1368" y="882"/>
                        </a:lnTo>
                        <a:lnTo>
                          <a:pt x="1368" y="882"/>
                        </a:lnTo>
                        <a:lnTo>
                          <a:pt x="1371" y="882"/>
                        </a:lnTo>
                        <a:lnTo>
                          <a:pt x="1374" y="881"/>
                        </a:lnTo>
                        <a:lnTo>
                          <a:pt x="1376" y="878"/>
                        </a:lnTo>
                        <a:lnTo>
                          <a:pt x="1378" y="874"/>
                        </a:lnTo>
                        <a:lnTo>
                          <a:pt x="1378" y="874"/>
                        </a:lnTo>
                        <a:lnTo>
                          <a:pt x="1378" y="869"/>
                        </a:lnTo>
                        <a:lnTo>
                          <a:pt x="1377" y="868"/>
                        </a:lnTo>
                        <a:lnTo>
                          <a:pt x="1374" y="865"/>
                        </a:lnTo>
                        <a:lnTo>
                          <a:pt x="1370" y="861"/>
                        </a:lnTo>
                        <a:lnTo>
                          <a:pt x="1370" y="861"/>
                        </a:lnTo>
                        <a:lnTo>
                          <a:pt x="1367" y="858"/>
                        </a:lnTo>
                        <a:lnTo>
                          <a:pt x="1364" y="858"/>
                        </a:lnTo>
                        <a:lnTo>
                          <a:pt x="1363" y="858"/>
                        </a:lnTo>
                        <a:lnTo>
                          <a:pt x="1361" y="859"/>
                        </a:lnTo>
                        <a:lnTo>
                          <a:pt x="1357" y="862"/>
                        </a:lnTo>
                        <a:lnTo>
                          <a:pt x="1354" y="862"/>
                        </a:lnTo>
                        <a:lnTo>
                          <a:pt x="1353" y="862"/>
                        </a:lnTo>
                        <a:lnTo>
                          <a:pt x="1353" y="862"/>
                        </a:lnTo>
                        <a:lnTo>
                          <a:pt x="1350" y="862"/>
                        </a:lnTo>
                        <a:lnTo>
                          <a:pt x="1350" y="861"/>
                        </a:lnTo>
                        <a:lnTo>
                          <a:pt x="1351" y="858"/>
                        </a:lnTo>
                        <a:lnTo>
                          <a:pt x="1353" y="854"/>
                        </a:lnTo>
                        <a:lnTo>
                          <a:pt x="1353" y="852"/>
                        </a:lnTo>
                        <a:lnTo>
                          <a:pt x="1351" y="849"/>
                        </a:lnTo>
                        <a:lnTo>
                          <a:pt x="1351" y="849"/>
                        </a:lnTo>
                        <a:lnTo>
                          <a:pt x="1346" y="848"/>
                        </a:lnTo>
                        <a:lnTo>
                          <a:pt x="1340" y="849"/>
                        </a:lnTo>
                        <a:lnTo>
                          <a:pt x="1333" y="852"/>
                        </a:lnTo>
                        <a:lnTo>
                          <a:pt x="1326" y="856"/>
                        </a:lnTo>
                        <a:lnTo>
                          <a:pt x="1326" y="856"/>
                        </a:lnTo>
                        <a:lnTo>
                          <a:pt x="1321" y="859"/>
                        </a:lnTo>
                        <a:lnTo>
                          <a:pt x="1319" y="859"/>
                        </a:lnTo>
                        <a:lnTo>
                          <a:pt x="1316" y="859"/>
                        </a:lnTo>
                        <a:lnTo>
                          <a:pt x="1311" y="862"/>
                        </a:lnTo>
                        <a:lnTo>
                          <a:pt x="1311" y="862"/>
                        </a:lnTo>
                        <a:lnTo>
                          <a:pt x="1309" y="865"/>
                        </a:lnTo>
                        <a:lnTo>
                          <a:pt x="1307" y="865"/>
                        </a:lnTo>
                        <a:lnTo>
                          <a:pt x="1306" y="865"/>
                        </a:lnTo>
                        <a:lnTo>
                          <a:pt x="1304" y="864"/>
                        </a:lnTo>
                        <a:lnTo>
                          <a:pt x="1304" y="859"/>
                        </a:lnTo>
                        <a:lnTo>
                          <a:pt x="1307" y="856"/>
                        </a:lnTo>
                        <a:lnTo>
                          <a:pt x="1307" y="856"/>
                        </a:lnTo>
                        <a:lnTo>
                          <a:pt x="1310" y="855"/>
                        </a:lnTo>
                        <a:lnTo>
                          <a:pt x="1311" y="855"/>
                        </a:lnTo>
                        <a:lnTo>
                          <a:pt x="1314" y="855"/>
                        </a:lnTo>
                        <a:lnTo>
                          <a:pt x="1316" y="852"/>
                        </a:lnTo>
                        <a:lnTo>
                          <a:pt x="1316" y="852"/>
                        </a:lnTo>
                        <a:lnTo>
                          <a:pt x="1319" y="851"/>
                        </a:lnTo>
                        <a:lnTo>
                          <a:pt x="1321" y="851"/>
                        </a:lnTo>
                        <a:lnTo>
                          <a:pt x="1326" y="849"/>
                        </a:lnTo>
                        <a:lnTo>
                          <a:pt x="1331" y="847"/>
                        </a:lnTo>
                        <a:lnTo>
                          <a:pt x="1331" y="847"/>
                        </a:lnTo>
                        <a:lnTo>
                          <a:pt x="1337" y="844"/>
                        </a:lnTo>
                        <a:lnTo>
                          <a:pt x="1341" y="844"/>
                        </a:lnTo>
                        <a:lnTo>
                          <a:pt x="1346" y="842"/>
                        </a:lnTo>
                        <a:lnTo>
                          <a:pt x="1348" y="841"/>
                        </a:lnTo>
                        <a:lnTo>
                          <a:pt x="1348" y="841"/>
                        </a:lnTo>
                        <a:lnTo>
                          <a:pt x="1348" y="838"/>
                        </a:lnTo>
                        <a:lnTo>
                          <a:pt x="1347" y="835"/>
                        </a:lnTo>
                        <a:lnTo>
                          <a:pt x="1343" y="832"/>
                        </a:lnTo>
                        <a:lnTo>
                          <a:pt x="1337" y="832"/>
                        </a:lnTo>
                        <a:lnTo>
                          <a:pt x="1337" y="832"/>
                        </a:lnTo>
                        <a:lnTo>
                          <a:pt x="1334" y="832"/>
                        </a:lnTo>
                        <a:lnTo>
                          <a:pt x="1331" y="832"/>
                        </a:lnTo>
                        <a:lnTo>
                          <a:pt x="1327" y="828"/>
                        </a:lnTo>
                        <a:lnTo>
                          <a:pt x="1323" y="825"/>
                        </a:lnTo>
                        <a:lnTo>
                          <a:pt x="1320" y="825"/>
                        </a:lnTo>
                        <a:lnTo>
                          <a:pt x="1319" y="825"/>
                        </a:lnTo>
                        <a:lnTo>
                          <a:pt x="1319" y="825"/>
                        </a:lnTo>
                        <a:lnTo>
                          <a:pt x="1316" y="827"/>
                        </a:lnTo>
                        <a:lnTo>
                          <a:pt x="1314" y="825"/>
                        </a:lnTo>
                        <a:lnTo>
                          <a:pt x="1313" y="824"/>
                        </a:lnTo>
                        <a:lnTo>
                          <a:pt x="1309" y="824"/>
                        </a:lnTo>
                        <a:lnTo>
                          <a:pt x="1309" y="824"/>
                        </a:lnTo>
                        <a:lnTo>
                          <a:pt x="1306" y="825"/>
                        </a:lnTo>
                        <a:lnTo>
                          <a:pt x="1303" y="824"/>
                        </a:lnTo>
                        <a:lnTo>
                          <a:pt x="1300" y="821"/>
                        </a:lnTo>
                        <a:lnTo>
                          <a:pt x="1297" y="817"/>
                        </a:lnTo>
                        <a:lnTo>
                          <a:pt x="1297" y="817"/>
                        </a:lnTo>
                        <a:lnTo>
                          <a:pt x="1294" y="811"/>
                        </a:lnTo>
                        <a:lnTo>
                          <a:pt x="1287" y="804"/>
                        </a:lnTo>
                        <a:lnTo>
                          <a:pt x="1279" y="800"/>
                        </a:lnTo>
                        <a:lnTo>
                          <a:pt x="1270" y="795"/>
                        </a:lnTo>
                        <a:lnTo>
                          <a:pt x="1270" y="795"/>
                        </a:lnTo>
                        <a:lnTo>
                          <a:pt x="1266" y="794"/>
                        </a:lnTo>
                        <a:lnTo>
                          <a:pt x="1266" y="792"/>
                        </a:lnTo>
                        <a:lnTo>
                          <a:pt x="1266" y="791"/>
                        </a:lnTo>
                        <a:lnTo>
                          <a:pt x="1269" y="790"/>
                        </a:lnTo>
                        <a:lnTo>
                          <a:pt x="1273" y="791"/>
                        </a:lnTo>
                        <a:lnTo>
                          <a:pt x="1273" y="791"/>
                        </a:lnTo>
                        <a:lnTo>
                          <a:pt x="1275" y="792"/>
                        </a:lnTo>
                        <a:lnTo>
                          <a:pt x="1276" y="792"/>
                        </a:lnTo>
                        <a:lnTo>
                          <a:pt x="1280" y="791"/>
                        </a:lnTo>
                        <a:lnTo>
                          <a:pt x="1283" y="787"/>
                        </a:lnTo>
                        <a:lnTo>
                          <a:pt x="1286" y="784"/>
                        </a:lnTo>
                        <a:lnTo>
                          <a:pt x="1286" y="784"/>
                        </a:lnTo>
                        <a:lnTo>
                          <a:pt x="1286" y="781"/>
                        </a:lnTo>
                        <a:lnTo>
                          <a:pt x="1284" y="780"/>
                        </a:lnTo>
                        <a:lnTo>
                          <a:pt x="1279" y="777"/>
                        </a:lnTo>
                        <a:lnTo>
                          <a:pt x="1279" y="777"/>
                        </a:lnTo>
                        <a:lnTo>
                          <a:pt x="1277" y="775"/>
                        </a:lnTo>
                        <a:lnTo>
                          <a:pt x="1276" y="774"/>
                        </a:lnTo>
                        <a:lnTo>
                          <a:pt x="1277" y="768"/>
                        </a:lnTo>
                        <a:lnTo>
                          <a:pt x="1277" y="768"/>
                        </a:lnTo>
                        <a:lnTo>
                          <a:pt x="1276" y="765"/>
                        </a:lnTo>
                        <a:lnTo>
                          <a:pt x="1272" y="763"/>
                        </a:lnTo>
                        <a:lnTo>
                          <a:pt x="1269" y="760"/>
                        </a:lnTo>
                        <a:lnTo>
                          <a:pt x="1266" y="757"/>
                        </a:lnTo>
                        <a:lnTo>
                          <a:pt x="1266" y="757"/>
                        </a:lnTo>
                        <a:lnTo>
                          <a:pt x="1266" y="754"/>
                        </a:lnTo>
                        <a:lnTo>
                          <a:pt x="1263" y="753"/>
                        </a:lnTo>
                        <a:lnTo>
                          <a:pt x="1262" y="750"/>
                        </a:lnTo>
                        <a:lnTo>
                          <a:pt x="1260" y="747"/>
                        </a:lnTo>
                        <a:lnTo>
                          <a:pt x="1260" y="747"/>
                        </a:lnTo>
                        <a:lnTo>
                          <a:pt x="1260" y="746"/>
                        </a:lnTo>
                        <a:lnTo>
                          <a:pt x="1257" y="741"/>
                        </a:lnTo>
                        <a:lnTo>
                          <a:pt x="1256" y="738"/>
                        </a:lnTo>
                        <a:lnTo>
                          <a:pt x="1255" y="736"/>
                        </a:lnTo>
                        <a:lnTo>
                          <a:pt x="1255" y="736"/>
                        </a:lnTo>
                        <a:lnTo>
                          <a:pt x="1253" y="731"/>
                        </a:lnTo>
                        <a:lnTo>
                          <a:pt x="1249" y="727"/>
                        </a:lnTo>
                        <a:lnTo>
                          <a:pt x="1245" y="721"/>
                        </a:lnTo>
                        <a:lnTo>
                          <a:pt x="1243" y="717"/>
                        </a:lnTo>
                        <a:lnTo>
                          <a:pt x="1243" y="717"/>
                        </a:lnTo>
                        <a:lnTo>
                          <a:pt x="1242" y="714"/>
                        </a:lnTo>
                        <a:lnTo>
                          <a:pt x="1240" y="711"/>
                        </a:lnTo>
                        <a:lnTo>
                          <a:pt x="1238" y="707"/>
                        </a:lnTo>
                        <a:lnTo>
                          <a:pt x="1235" y="703"/>
                        </a:lnTo>
                        <a:lnTo>
                          <a:pt x="1235" y="703"/>
                        </a:lnTo>
                        <a:lnTo>
                          <a:pt x="1233" y="700"/>
                        </a:lnTo>
                        <a:lnTo>
                          <a:pt x="1232" y="700"/>
                        </a:lnTo>
                        <a:lnTo>
                          <a:pt x="1230" y="703"/>
                        </a:lnTo>
                        <a:lnTo>
                          <a:pt x="1228" y="709"/>
                        </a:lnTo>
                        <a:lnTo>
                          <a:pt x="1228" y="709"/>
                        </a:lnTo>
                        <a:lnTo>
                          <a:pt x="1226" y="713"/>
                        </a:lnTo>
                        <a:lnTo>
                          <a:pt x="1223" y="716"/>
                        </a:lnTo>
                        <a:lnTo>
                          <a:pt x="1220" y="717"/>
                        </a:lnTo>
                        <a:lnTo>
                          <a:pt x="1220" y="720"/>
                        </a:lnTo>
                        <a:lnTo>
                          <a:pt x="1220" y="720"/>
                        </a:lnTo>
                        <a:lnTo>
                          <a:pt x="1222" y="723"/>
                        </a:lnTo>
                        <a:lnTo>
                          <a:pt x="1222" y="726"/>
                        </a:lnTo>
                        <a:lnTo>
                          <a:pt x="1219" y="728"/>
                        </a:lnTo>
                        <a:lnTo>
                          <a:pt x="1219" y="728"/>
                        </a:lnTo>
                        <a:lnTo>
                          <a:pt x="1218" y="731"/>
                        </a:lnTo>
                        <a:lnTo>
                          <a:pt x="1218" y="734"/>
                        </a:lnTo>
                        <a:lnTo>
                          <a:pt x="1218" y="737"/>
                        </a:lnTo>
                        <a:lnTo>
                          <a:pt x="1215" y="738"/>
                        </a:lnTo>
                        <a:lnTo>
                          <a:pt x="1215" y="738"/>
                        </a:lnTo>
                        <a:lnTo>
                          <a:pt x="1213" y="738"/>
                        </a:lnTo>
                        <a:lnTo>
                          <a:pt x="1212" y="740"/>
                        </a:lnTo>
                        <a:lnTo>
                          <a:pt x="1212" y="743"/>
                        </a:lnTo>
                        <a:lnTo>
                          <a:pt x="1210" y="746"/>
                        </a:lnTo>
                        <a:lnTo>
                          <a:pt x="1209" y="744"/>
                        </a:lnTo>
                        <a:lnTo>
                          <a:pt x="1209" y="744"/>
                        </a:lnTo>
                        <a:lnTo>
                          <a:pt x="1206" y="741"/>
                        </a:lnTo>
                        <a:lnTo>
                          <a:pt x="1203" y="741"/>
                        </a:lnTo>
                        <a:lnTo>
                          <a:pt x="1201" y="743"/>
                        </a:lnTo>
                        <a:lnTo>
                          <a:pt x="1201" y="746"/>
                        </a:lnTo>
                        <a:lnTo>
                          <a:pt x="1201" y="746"/>
                        </a:lnTo>
                        <a:lnTo>
                          <a:pt x="1199" y="747"/>
                        </a:lnTo>
                        <a:lnTo>
                          <a:pt x="1198" y="748"/>
                        </a:lnTo>
                        <a:lnTo>
                          <a:pt x="1193" y="753"/>
                        </a:lnTo>
                        <a:lnTo>
                          <a:pt x="1188" y="754"/>
                        </a:lnTo>
                        <a:lnTo>
                          <a:pt x="1183" y="754"/>
                        </a:lnTo>
                        <a:lnTo>
                          <a:pt x="1183" y="754"/>
                        </a:lnTo>
                        <a:lnTo>
                          <a:pt x="1181" y="753"/>
                        </a:lnTo>
                        <a:lnTo>
                          <a:pt x="1179" y="750"/>
                        </a:lnTo>
                        <a:lnTo>
                          <a:pt x="1178" y="747"/>
                        </a:lnTo>
                        <a:lnTo>
                          <a:pt x="1176" y="747"/>
                        </a:lnTo>
                        <a:lnTo>
                          <a:pt x="1175" y="747"/>
                        </a:lnTo>
                        <a:lnTo>
                          <a:pt x="1175" y="747"/>
                        </a:lnTo>
                        <a:lnTo>
                          <a:pt x="1174" y="748"/>
                        </a:lnTo>
                        <a:lnTo>
                          <a:pt x="1174" y="747"/>
                        </a:lnTo>
                        <a:lnTo>
                          <a:pt x="1172" y="744"/>
                        </a:lnTo>
                        <a:lnTo>
                          <a:pt x="1169" y="741"/>
                        </a:lnTo>
                        <a:lnTo>
                          <a:pt x="1168" y="740"/>
                        </a:lnTo>
                        <a:lnTo>
                          <a:pt x="1166" y="740"/>
                        </a:lnTo>
                        <a:lnTo>
                          <a:pt x="1166" y="740"/>
                        </a:lnTo>
                        <a:lnTo>
                          <a:pt x="1162" y="740"/>
                        </a:lnTo>
                        <a:lnTo>
                          <a:pt x="1159" y="738"/>
                        </a:lnTo>
                        <a:lnTo>
                          <a:pt x="1158" y="737"/>
                        </a:lnTo>
                        <a:lnTo>
                          <a:pt x="1158" y="734"/>
                        </a:lnTo>
                        <a:lnTo>
                          <a:pt x="1158" y="734"/>
                        </a:lnTo>
                        <a:lnTo>
                          <a:pt x="1158" y="733"/>
                        </a:lnTo>
                        <a:lnTo>
                          <a:pt x="1156" y="730"/>
                        </a:lnTo>
                        <a:lnTo>
                          <a:pt x="1154" y="727"/>
                        </a:lnTo>
                        <a:lnTo>
                          <a:pt x="1151" y="726"/>
                        </a:lnTo>
                        <a:lnTo>
                          <a:pt x="1151" y="724"/>
                        </a:lnTo>
                        <a:lnTo>
                          <a:pt x="1151" y="723"/>
                        </a:lnTo>
                        <a:lnTo>
                          <a:pt x="1151" y="723"/>
                        </a:lnTo>
                        <a:lnTo>
                          <a:pt x="1152" y="720"/>
                        </a:lnTo>
                        <a:lnTo>
                          <a:pt x="1152" y="716"/>
                        </a:lnTo>
                        <a:lnTo>
                          <a:pt x="1151" y="711"/>
                        </a:lnTo>
                        <a:lnTo>
                          <a:pt x="1149" y="704"/>
                        </a:lnTo>
                        <a:lnTo>
                          <a:pt x="1149" y="704"/>
                        </a:lnTo>
                        <a:lnTo>
                          <a:pt x="1149" y="700"/>
                        </a:lnTo>
                        <a:lnTo>
                          <a:pt x="1152" y="696"/>
                        </a:lnTo>
                        <a:lnTo>
                          <a:pt x="1154" y="694"/>
                        </a:lnTo>
                        <a:lnTo>
                          <a:pt x="1155" y="691"/>
                        </a:lnTo>
                        <a:lnTo>
                          <a:pt x="1155" y="691"/>
                        </a:lnTo>
                        <a:lnTo>
                          <a:pt x="1154" y="689"/>
                        </a:lnTo>
                        <a:lnTo>
                          <a:pt x="1152" y="689"/>
                        </a:lnTo>
                        <a:lnTo>
                          <a:pt x="1149" y="689"/>
                        </a:lnTo>
                        <a:lnTo>
                          <a:pt x="1146" y="690"/>
                        </a:lnTo>
                        <a:lnTo>
                          <a:pt x="1146" y="690"/>
                        </a:lnTo>
                        <a:lnTo>
                          <a:pt x="1144" y="691"/>
                        </a:lnTo>
                        <a:lnTo>
                          <a:pt x="1142" y="690"/>
                        </a:lnTo>
                        <a:lnTo>
                          <a:pt x="1141" y="687"/>
                        </a:lnTo>
                        <a:lnTo>
                          <a:pt x="1138" y="687"/>
                        </a:lnTo>
                        <a:lnTo>
                          <a:pt x="1138" y="687"/>
                        </a:lnTo>
                        <a:lnTo>
                          <a:pt x="1132" y="687"/>
                        </a:lnTo>
                        <a:lnTo>
                          <a:pt x="1127" y="686"/>
                        </a:lnTo>
                        <a:lnTo>
                          <a:pt x="1121" y="684"/>
                        </a:lnTo>
                        <a:lnTo>
                          <a:pt x="1119" y="683"/>
                        </a:lnTo>
                        <a:lnTo>
                          <a:pt x="1118" y="680"/>
                        </a:lnTo>
                        <a:lnTo>
                          <a:pt x="1118" y="680"/>
                        </a:lnTo>
                        <a:lnTo>
                          <a:pt x="1117" y="677"/>
                        </a:lnTo>
                        <a:lnTo>
                          <a:pt x="1115" y="676"/>
                        </a:lnTo>
                        <a:lnTo>
                          <a:pt x="1112" y="674"/>
                        </a:lnTo>
                        <a:lnTo>
                          <a:pt x="1111" y="672"/>
                        </a:lnTo>
                        <a:lnTo>
                          <a:pt x="1111" y="672"/>
                        </a:lnTo>
                        <a:lnTo>
                          <a:pt x="1108" y="669"/>
                        </a:lnTo>
                        <a:lnTo>
                          <a:pt x="1107" y="667"/>
                        </a:lnTo>
                        <a:lnTo>
                          <a:pt x="1104" y="667"/>
                        </a:lnTo>
                        <a:lnTo>
                          <a:pt x="1102" y="666"/>
                        </a:lnTo>
                        <a:lnTo>
                          <a:pt x="1102" y="666"/>
                        </a:lnTo>
                        <a:lnTo>
                          <a:pt x="1102" y="663"/>
                        </a:lnTo>
                        <a:lnTo>
                          <a:pt x="1101" y="660"/>
                        </a:lnTo>
                        <a:lnTo>
                          <a:pt x="1100" y="660"/>
                        </a:lnTo>
                        <a:lnTo>
                          <a:pt x="1097" y="659"/>
                        </a:lnTo>
                        <a:lnTo>
                          <a:pt x="1097" y="659"/>
                        </a:lnTo>
                        <a:lnTo>
                          <a:pt x="1094" y="659"/>
                        </a:lnTo>
                        <a:lnTo>
                          <a:pt x="1091" y="656"/>
                        </a:lnTo>
                        <a:lnTo>
                          <a:pt x="1088" y="654"/>
                        </a:lnTo>
                        <a:lnTo>
                          <a:pt x="1085" y="653"/>
                        </a:lnTo>
                        <a:lnTo>
                          <a:pt x="1085" y="653"/>
                        </a:lnTo>
                        <a:lnTo>
                          <a:pt x="1080" y="653"/>
                        </a:lnTo>
                        <a:lnTo>
                          <a:pt x="1075" y="654"/>
                        </a:lnTo>
                        <a:lnTo>
                          <a:pt x="1068" y="659"/>
                        </a:lnTo>
                        <a:lnTo>
                          <a:pt x="1068" y="659"/>
                        </a:lnTo>
                        <a:lnTo>
                          <a:pt x="1065" y="659"/>
                        </a:lnTo>
                        <a:lnTo>
                          <a:pt x="1061" y="657"/>
                        </a:lnTo>
                        <a:lnTo>
                          <a:pt x="1057" y="656"/>
                        </a:lnTo>
                        <a:lnTo>
                          <a:pt x="1054" y="656"/>
                        </a:lnTo>
                        <a:lnTo>
                          <a:pt x="1054" y="656"/>
                        </a:lnTo>
                        <a:lnTo>
                          <a:pt x="1053" y="657"/>
                        </a:lnTo>
                        <a:lnTo>
                          <a:pt x="1050" y="656"/>
                        </a:lnTo>
                        <a:lnTo>
                          <a:pt x="1047" y="654"/>
                        </a:lnTo>
                        <a:lnTo>
                          <a:pt x="1041" y="652"/>
                        </a:lnTo>
                        <a:lnTo>
                          <a:pt x="1041" y="652"/>
                        </a:lnTo>
                        <a:lnTo>
                          <a:pt x="1027" y="650"/>
                        </a:lnTo>
                        <a:lnTo>
                          <a:pt x="1023" y="650"/>
                        </a:lnTo>
                        <a:lnTo>
                          <a:pt x="1020" y="652"/>
                        </a:lnTo>
                        <a:lnTo>
                          <a:pt x="1020" y="652"/>
                        </a:lnTo>
                        <a:lnTo>
                          <a:pt x="1018" y="654"/>
                        </a:lnTo>
                        <a:lnTo>
                          <a:pt x="1016" y="656"/>
                        </a:lnTo>
                        <a:lnTo>
                          <a:pt x="1014" y="659"/>
                        </a:lnTo>
                        <a:lnTo>
                          <a:pt x="1013" y="663"/>
                        </a:lnTo>
                        <a:lnTo>
                          <a:pt x="1013" y="663"/>
                        </a:lnTo>
                        <a:lnTo>
                          <a:pt x="1016" y="667"/>
                        </a:lnTo>
                        <a:lnTo>
                          <a:pt x="1018" y="670"/>
                        </a:lnTo>
                        <a:lnTo>
                          <a:pt x="1021" y="672"/>
                        </a:lnTo>
                        <a:lnTo>
                          <a:pt x="1024" y="674"/>
                        </a:lnTo>
                        <a:lnTo>
                          <a:pt x="1024" y="674"/>
                        </a:lnTo>
                        <a:lnTo>
                          <a:pt x="1024" y="677"/>
                        </a:lnTo>
                        <a:lnTo>
                          <a:pt x="1023" y="679"/>
                        </a:lnTo>
                        <a:lnTo>
                          <a:pt x="1021" y="680"/>
                        </a:lnTo>
                        <a:lnTo>
                          <a:pt x="1020" y="683"/>
                        </a:lnTo>
                        <a:lnTo>
                          <a:pt x="1020" y="683"/>
                        </a:lnTo>
                        <a:lnTo>
                          <a:pt x="1018" y="686"/>
                        </a:lnTo>
                        <a:lnTo>
                          <a:pt x="1017" y="687"/>
                        </a:lnTo>
                        <a:lnTo>
                          <a:pt x="1016" y="689"/>
                        </a:lnTo>
                        <a:lnTo>
                          <a:pt x="1014" y="690"/>
                        </a:lnTo>
                        <a:lnTo>
                          <a:pt x="1014" y="690"/>
                        </a:lnTo>
                        <a:lnTo>
                          <a:pt x="1016" y="691"/>
                        </a:lnTo>
                        <a:lnTo>
                          <a:pt x="1017" y="693"/>
                        </a:lnTo>
                        <a:lnTo>
                          <a:pt x="1018" y="696"/>
                        </a:lnTo>
                        <a:lnTo>
                          <a:pt x="1020" y="699"/>
                        </a:lnTo>
                        <a:lnTo>
                          <a:pt x="1020" y="699"/>
                        </a:lnTo>
                        <a:lnTo>
                          <a:pt x="1021" y="703"/>
                        </a:lnTo>
                        <a:lnTo>
                          <a:pt x="1023" y="706"/>
                        </a:lnTo>
                        <a:lnTo>
                          <a:pt x="1026" y="709"/>
                        </a:lnTo>
                        <a:lnTo>
                          <a:pt x="1026" y="713"/>
                        </a:lnTo>
                        <a:lnTo>
                          <a:pt x="1026" y="713"/>
                        </a:lnTo>
                        <a:lnTo>
                          <a:pt x="1026" y="718"/>
                        </a:lnTo>
                        <a:lnTo>
                          <a:pt x="1024" y="720"/>
                        </a:lnTo>
                        <a:lnTo>
                          <a:pt x="1020" y="721"/>
                        </a:lnTo>
                        <a:lnTo>
                          <a:pt x="1020" y="721"/>
                        </a:lnTo>
                        <a:lnTo>
                          <a:pt x="1018" y="723"/>
                        </a:lnTo>
                        <a:lnTo>
                          <a:pt x="1018" y="726"/>
                        </a:lnTo>
                        <a:lnTo>
                          <a:pt x="1017" y="728"/>
                        </a:lnTo>
                        <a:lnTo>
                          <a:pt x="1016" y="733"/>
                        </a:lnTo>
                        <a:lnTo>
                          <a:pt x="1016" y="733"/>
                        </a:lnTo>
                        <a:lnTo>
                          <a:pt x="1008" y="741"/>
                        </a:lnTo>
                        <a:lnTo>
                          <a:pt x="1008" y="744"/>
                        </a:lnTo>
                        <a:lnTo>
                          <a:pt x="1010" y="747"/>
                        </a:lnTo>
                        <a:lnTo>
                          <a:pt x="1010" y="747"/>
                        </a:lnTo>
                        <a:lnTo>
                          <a:pt x="1021" y="755"/>
                        </a:lnTo>
                        <a:lnTo>
                          <a:pt x="1028" y="760"/>
                        </a:lnTo>
                        <a:lnTo>
                          <a:pt x="1034" y="767"/>
                        </a:lnTo>
                        <a:lnTo>
                          <a:pt x="1034" y="767"/>
                        </a:lnTo>
                        <a:lnTo>
                          <a:pt x="1037" y="775"/>
                        </a:lnTo>
                        <a:lnTo>
                          <a:pt x="1038" y="784"/>
                        </a:lnTo>
                        <a:lnTo>
                          <a:pt x="1038" y="794"/>
                        </a:lnTo>
                        <a:lnTo>
                          <a:pt x="1037" y="802"/>
                        </a:lnTo>
                        <a:lnTo>
                          <a:pt x="1037" y="802"/>
                        </a:lnTo>
                        <a:lnTo>
                          <a:pt x="1037" y="805"/>
                        </a:lnTo>
                        <a:lnTo>
                          <a:pt x="1034" y="808"/>
                        </a:lnTo>
                        <a:lnTo>
                          <a:pt x="1028" y="814"/>
                        </a:lnTo>
                        <a:lnTo>
                          <a:pt x="1021" y="818"/>
                        </a:lnTo>
                        <a:lnTo>
                          <a:pt x="1014" y="824"/>
                        </a:lnTo>
                        <a:lnTo>
                          <a:pt x="1014" y="824"/>
                        </a:lnTo>
                        <a:lnTo>
                          <a:pt x="1008" y="829"/>
                        </a:lnTo>
                        <a:lnTo>
                          <a:pt x="1001" y="832"/>
                        </a:lnTo>
                        <a:lnTo>
                          <a:pt x="993" y="832"/>
                        </a:lnTo>
                        <a:lnTo>
                          <a:pt x="993" y="832"/>
                        </a:lnTo>
                        <a:lnTo>
                          <a:pt x="991" y="834"/>
                        </a:lnTo>
                        <a:lnTo>
                          <a:pt x="990" y="834"/>
                        </a:lnTo>
                        <a:lnTo>
                          <a:pt x="990" y="838"/>
                        </a:lnTo>
                        <a:lnTo>
                          <a:pt x="993" y="842"/>
                        </a:lnTo>
                        <a:lnTo>
                          <a:pt x="997" y="848"/>
                        </a:lnTo>
                        <a:lnTo>
                          <a:pt x="997" y="848"/>
                        </a:lnTo>
                        <a:lnTo>
                          <a:pt x="1000" y="852"/>
                        </a:lnTo>
                        <a:lnTo>
                          <a:pt x="1000" y="856"/>
                        </a:lnTo>
                        <a:lnTo>
                          <a:pt x="1000" y="859"/>
                        </a:lnTo>
                        <a:lnTo>
                          <a:pt x="1001" y="864"/>
                        </a:lnTo>
                        <a:lnTo>
                          <a:pt x="1001" y="864"/>
                        </a:lnTo>
                        <a:lnTo>
                          <a:pt x="1003" y="869"/>
                        </a:lnTo>
                        <a:lnTo>
                          <a:pt x="1003" y="874"/>
                        </a:lnTo>
                        <a:lnTo>
                          <a:pt x="1003" y="879"/>
                        </a:lnTo>
                        <a:lnTo>
                          <a:pt x="1006" y="883"/>
                        </a:lnTo>
                        <a:lnTo>
                          <a:pt x="1006" y="883"/>
                        </a:lnTo>
                        <a:lnTo>
                          <a:pt x="1007" y="888"/>
                        </a:lnTo>
                        <a:lnTo>
                          <a:pt x="1007" y="891"/>
                        </a:lnTo>
                        <a:lnTo>
                          <a:pt x="1006" y="893"/>
                        </a:lnTo>
                        <a:lnTo>
                          <a:pt x="1001" y="896"/>
                        </a:lnTo>
                        <a:lnTo>
                          <a:pt x="1001" y="896"/>
                        </a:lnTo>
                        <a:lnTo>
                          <a:pt x="1000" y="899"/>
                        </a:lnTo>
                        <a:lnTo>
                          <a:pt x="1001" y="901"/>
                        </a:lnTo>
                        <a:lnTo>
                          <a:pt x="1003" y="902"/>
                        </a:lnTo>
                        <a:lnTo>
                          <a:pt x="1004" y="905"/>
                        </a:lnTo>
                        <a:lnTo>
                          <a:pt x="1004" y="905"/>
                        </a:lnTo>
                        <a:lnTo>
                          <a:pt x="1004" y="908"/>
                        </a:lnTo>
                        <a:lnTo>
                          <a:pt x="1003" y="908"/>
                        </a:lnTo>
                        <a:lnTo>
                          <a:pt x="997" y="905"/>
                        </a:lnTo>
                        <a:lnTo>
                          <a:pt x="997" y="905"/>
                        </a:lnTo>
                        <a:lnTo>
                          <a:pt x="996" y="903"/>
                        </a:lnTo>
                        <a:lnTo>
                          <a:pt x="994" y="903"/>
                        </a:lnTo>
                        <a:lnTo>
                          <a:pt x="991" y="906"/>
                        </a:lnTo>
                        <a:lnTo>
                          <a:pt x="989" y="911"/>
                        </a:lnTo>
                        <a:lnTo>
                          <a:pt x="989" y="915"/>
                        </a:lnTo>
                        <a:lnTo>
                          <a:pt x="989" y="915"/>
                        </a:lnTo>
                        <a:lnTo>
                          <a:pt x="989" y="915"/>
                        </a:lnTo>
                        <a:lnTo>
                          <a:pt x="987" y="915"/>
                        </a:lnTo>
                        <a:lnTo>
                          <a:pt x="983" y="913"/>
                        </a:lnTo>
                        <a:lnTo>
                          <a:pt x="979" y="911"/>
                        </a:lnTo>
                        <a:lnTo>
                          <a:pt x="974" y="909"/>
                        </a:lnTo>
                        <a:lnTo>
                          <a:pt x="974" y="909"/>
                        </a:lnTo>
                        <a:lnTo>
                          <a:pt x="974" y="909"/>
                        </a:lnTo>
                        <a:lnTo>
                          <a:pt x="973" y="906"/>
                        </a:lnTo>
                        <a:lnTo>
                          <a:pt x="973" y="902"/>
                        </a:lnTo>
                        <a:lnTo>
                          <a:pt x="969" y="898"/>
                        </a:lnTo>
                        <a:lnTo>
                          <a:pt x="969" y="898"/>
                        </a:lnTo>
                        <a:lnTo>
                          <a:pt x="962" y="893"/>
                        </a:lnTo>
                        <a:lnTo>
                          <a:pt x="959" y="891"/>
                        </a:lnTo>
                        <a:lnTo>
                          <a:pt x="957" y="888"/>
                        </a:lnTo>
                        <a:lnTo>
                          <a:pt x="957" y="888"/>
                        </a:lnTo>
                        <a:lnTo>
                          <a:pt x="956" y="883"/>
                        </a:lnTo>
                        <a:lnTo>
                          <a:pt x="952" y="881"/>
                        </a:lnTo>
                        <a:lnTo>
                          <a:pt x="949" y="876"/>
                        </a:lnTo>
                        <a:lnTo>
                          <a:pt x="947" y="875"/>
                        </a:lnTo>
                        <a:lnTo>
                          <a:pt x="947" y="874"/>
                        </a:lnTo>
                        <a:lnTo>
                          <a:pt x="947" y="874"/>
                        </a:lnTo>
                        <a:lnTo>
                          <a:pt x="947" y="861"/>
                        </a:lnTo>
                        <a:lnTo>
                          <a:pt x="947" y="854"/>
                        </a:lnTo>
                        <a:lnTo>
                          <a:pt x="946" y="848"/>
                        </a:lnTo>
                        <a:lnTo>
                          <a:pt x="946" y="848"/>
                        </a:lnTo>
                        <a:lnTo>
                          <a:pt x="944" y="845"/>
                        </a:lnTo>
                        <a:lnTo>
                          <a:pt x="944" y="842"/>
                        </a:lnTo>
                        <a:lnTo>
                          <a:pt x="947" y="835"/>
                        </a:lnTo>
                        <a:lnTo>
                          <a:pt x="947" y="835"/>
                        </a:lnTo>
                        <a:lnTo>
                          <a:pt x="947" y="832"/>
                        </a:lnTo>
                        <a:lnTo>
                          <a:pt x="946" y="829"/>
                        </a:lnTo>
                        <a:lnTo>
                          <a:pt x="943" y="827"/>
                        </a:lnTo>
                        <a:lnTo>
                          <a:pt x="939" y="825"/>
                        </a:lnTo>
                        <a:lnTo>
                          <a:pt x="939" y="825"/>
                        </a:lnTo>
                        <a:lnTo>
                          <a:pt x="927" y="825"/>
                        </a:lnTo>
                        <a:lnTo>
                          <a:pt x="915" y="824"/>
                        </a:lnTo>
                        <a:lnTo>
                          <a:pt x="915" y="824"/>
                        </a:lnTo>
                        <a:lnTo>
                          <a:pt x="903" y="824"/>
                        </a:lnTo>
                        <a:lnTo>
                          <a:pt x="900" y="822"/>
                        </a:lnTo>
                        <a:lnTo>
                          <a:pt x="898" y="821"/>
                        </a:lnTo>
                        <a:lnTo>
                          <a:pt x="898" y="821"/>
                        </a:lnTo>
                        <a:lnTo>
                          <a:pt x="890" y="817"/>
                        </a:lnTo>
                        <a:lnTo>
                          <a:pt x="883" y="812"/>
                        </a:lnTo>
                        <a:lnTo>
                          <a:pt x="876" y="811"/>
                        </a:lnTo>
                        <a:lnTo>
                          <a:pt x="876" y="811"/>
                        </a:lnTo>
                        <a:lnTo>
                          <a:pt x="869" y="808"/>
                        </a:lnTo>
                        <a:lnTo>
                          <a:pt x="863" y="805"/>
                        </a:lnTo>
                        <a:lnTo>
                          <a:pt x="861" y="801"/>
                        </a:lnTo>
                        <a:lnTo>
                          <a:pt x="859" y="798"/>
                        </a:lnTo>
                        <a:lnTo>
                          <a:pt x="859" y="798"/>
                        </a:lnTo>
                        <a:lnTo>
                          <a:pt x="856" y="797"/>
                        </a:lnTo>
                        <a:lnTo>
                          <a:pt x="852" y="794"/>
                        </a:lnTo>
                        <a:lnTo>
                          <a:pt x="848" y="792"/>
                        </a:lnTo>
                        <a:lnTo>
                          <a:pt x="843" y="790"/>
                        </a:lnTo>
                        <a:lnTo>
                          <a:pt x="843" y="790"/>
                        </a:lnTo>
                        <a:lnTo>
                          <a:pt x="841" y="788"/>
                        </a:lnTo>
                        <a:lnTo>
                          <a:pt x="836" y="787"/>
                        </a:lnTo>
                        <a:lnTo>
                          <a:pt x="826" y="785"/>
                        </a:lnTo>
                        <a:lnTo>
                          <a:pt x="826" y="785"/>
                        </a:lnTo>
                        <a:lnTo>
                          <a:pt x="822" y="784"/>
                        </a:lnTo>
                        <a:lnTo>
                          <a:pt x="816" y="781"/>
                        </a:lnTo>
                        <a:lnTo>
                          <a:pt x="811" y="778"/>
                        </a:lnTo>
                        <a:lnTo>
                          <a:pt x="805" y="777"/>
                        </a:lnTo>
                        <a:lnTo>
                          <a:pt x="805" y="777"/>
                        </a:lnTo>
                        <a:lnTo>
                          <a:pt x="799" y="778"/>
                        </a:lnTo>
                        <a:lnTo>
                          <a:pt x="792" y="781"/>
                        </a:lnTo>
                        <a:lnTo>
                          <a:pt x="781" y="784"/>
                        </a:lnTo>
                        <a:lnTo>
                          <a:pt x="781" y="784"/>
                        </a:lnTo>
                        <a:lnTo>
                          <a:pt x="781" y="784"/>
                        </a:lnTo>
                        <a:lnTo>
                          <a:pt x="781" y="781"/>
                        </a:lnTo>
                        <a:lnTo>
                          <a:pt x="784" y="777"/>
                        </a:lnTo>
                        <a:lnTo>
                          <a:pt x="784" y="777"/>
                        </a:lnTo>
                        <a:lnTo>
                          <a:pt x="784" y="773"/>
                        </a:lnTo>
                        <a:lnTo>
                          <a:pt x="781" y="768"/>
                        </a:lnTo>
                        <a:lnTo>
                          <a:pt x="777" y="755"/>
                        </a:lnTo>
                        <a:lnTo>
                          <a:pt x="777" y="755"/>
                        </a:lnTo>
                        <a:lnTo>
                          <a:pt x="775" y="751"/>
                        </a:lnTo>
                        <a:lnTo>
                          <a:pt x="772" y="746"/>
                        </a:lnTo>
                        <a:lnTo>
                          <a:pt x="769" y="743"/>
                        </a:lnTo>
                        <a:lnTo>
                          <a:pt x="765" y="743"/>
                        </a:lnTo>
                        <a:lnTo>
                          <a:pt x="765" y="743"/>
                        </a:lnTo>
                        <a:lnTo>
                          <a:pt x="760" y="743"/>
                        </a:lnTo>
                        <a:lnTo>
                          <a:pt x="754" y="741"/>
                        </a:lnTo>
                        <a:lnTo>
                          <a:pt x="747" y="738"/>
                        </a:lnTo>
                        <a:lnTo>
                          <a:pt x="747" y="738"/>
                        </a:lnTo>
                        <a:lnTo>
                          <a:pt x="745" y="734"/>
                        </a:lnTo>
                        <a:lnTo>
                          <a:pt x="745" y="726"/>
                        </a:lnTo>
                        <a:lnTo>
                          <a:pt x="745" y="716"/>
                        </a:lnTo>
                        <a:lnTo>
                          <a:pt x="747" y="707"/>
                        </a:lnTo>
                        <a:lnTo>
                          <a:pt x="747" y="707"/>
                        </a:lnTo>
                        <a:lnTo>
                          <a:pt x="748" y="700"/>
                        </a:lnTo>
                        <a:lnTo>
                          <a:pt x="752" y="693"/>
                        </a:lnTo>
                        <a:lnTo>
                          <a:pt x="755" y="686"/>
                        </a:lnTo>
                        <a:lnTo>
                          <a:pt x="757" y="681"/>
                        </a:lnTo>
                        <a:lnTo>
                          <a:pt x="757" y="681"/>
                        </a:lnTo>
                        <a:lnTo>
                          <a:pt x="758" y="677"/>
                        </a:lnTo>
                        <a:lnTo>
                          <a:pt x="761" y="674"/>
                        </a:lnTo>
                        <a:lnTo>
                          <a:pt x="768" y="672"/>
                        </a:lnTo>
                        <a:lnTo>
                          <a:pt x="768" y="672"/>
                        </a:lnTo>
                        <a:lnTo>
                          <a:pt x="769" y="672"/>
                        </a:lnTo>
                        <a:lnTo>
                          <a:pt x="771" y="669"/>
                        </a:lnTo>
                        <a:lnTo>
                          <a:pt x="772" y="666"/>
                        </a:lnTo>
                        <a:lnTo>
                          <a:pt x="772" y="662"/>
                        </a:lnTo>
                        <a:lnTo>
                          <a:pt x="774" y="660"/>
                        </a:lnTo>
                        <a:lnTo>
                          <a:pt x="775" y="659"/>
                        </a:lnTo>
                        <a:lnTo>
                          <a:pt x="775" y="659"/>
                        </a:lnTo>
                        <a:lnTo>
                          <a:pt x="778" y="659"/>
                        </a:lnTo>
                        <a:lnTo>
                          <a:pt x="779" y="657"/>
                        </a:lnTo>
                        <a:lnTo>
                          <a:pt x="782" y="652"/>
                        </a:lnTo>
                        <a:lnTo>
                          <a:pt x="782" y="652"/>
                        </a:lnTo>
                        <a:lnTo>
                          <a:pt x="784" y="650"/>
                        </a:lnTo>
                        <a:lnTo>
                          <a:pt x="785" y="649"/>
                        </a:lnTo>
                        <a:lnTo>
                          <a:pt x="787" y="649"/>
                        </a:lnTo>
                        <a:lnTo>
                          <a:pt x="785" y="647"/>
                        </a:lnTo>
                        <a:lnTo>
                          <a:pt x="785" y="647"/>
                        </a:lnTo>
                        <a:lnTo>
                          <a:pt x="784" y="644"/>
                        </a:lnTo>
                        <a:lnTo>
                          <a:pt x="785" y="643"/>
                        </a:lnTo>
                        <a:lnTo>
                          <a:pt x="794" y="643"/>
                        </a:lnTo>
                        <a:lnTo>
                          <a:pt x="794" y="643"/>
                        </a:lnTo>
                        <a:lnTo>
                          <a:pt x="799" y="642"/>
                        </a:lnTo>
                        <a:lnTo>
                          <a:pt x="806" y="640"/>
                        </a:lnTo>
                        <a:lnTo>
                          <a:pt x="811" y="637"/>
                        </a:lnTo>
                        <a:lnTo>
                          <a:pt x="812" y="635"/>
                        </a:lnTo>
                        <a:lnTo>
                          <a:pt x="812" y="632"/>
                        </a:lnTo>
                        <a:lnTo>
                          <a:pt x="812" y="632"/>
                        </a:lnTo>
                        <a:lnTo>
                          <a:pt x="811" y="629"/>
                        </a:lnTo>
                        <a:lnTo>
                          <a:pt x="808" y="627"/>
                        </a:lnTo>
                        <a:lnTo>
                          <a:pt x="799" y="626"/>
                        </a:lnTo>
                        <a:lnTo>
                          <a:pt x="792" y="626"/>
                        </a:lnTo>
                        <a:lnTo>
                          <a:pt x="789" y="625"/>
                        </a:lnTo>
                        <a:lnTo>
                          <a:pt x="788" y="623"/>
                        </a:lnTo>
                        <a:lnTo>
                          <a:pt x="788" y="623"/>
                        </a:lnTo>
                        <a:lnTo>
                          <a:pt x="788" y="620"/>
                        </a:lnTo>
                        <a:lnTo>
                          <a:pt x="784" y="619"/>
                        </a:lnTo>
                        <a:lnTo>
                          <a:pt x="775" y="616"/>
                        </a:lnTo>
                        <a:lnTo>
                          <a:pt x="767" y="615"/>
                        </a:lnTo>
                        <a:lnTo>
                          <a:pt x="764" y="613"/>
                        </a:lnTo>
                        <a:lnTo>
                          <a:pt x="764" y="612"/>
                        </a:lnTo>
                        <a:lnTo>
                          <a:pt x="764" y="612"/>
                        </a:lnTo>
                        <a:lnTo>
                          <a:pt x="765" y="610"/>
                        </a:lnTo>
                        <a:lnTo>
                          <a:pt x="768" y="610"/>
                        </a:lnTo>
                        <a:lnTo>
                          <a:pt x="778" y="612"/>
                        </a:lnTo>
                        <a:lnTo>
                          <a:pt x="799" y="617"/>
                        </a:lnTo>
                        <a:lnTo>
                          <a:pt x="799" y="617"/>
                        </a:lnTo>
                        <a:lnTo>
                          <a:pt x="809" y="620"/>
                        </a:lnTo>
                        <a:lnTo>
                          <a:pt x="819" y="620"/>
                        </a:lnTo>
                        <a:lnTo>
                          <a:pt x="819" y="620"/>
                        </a:lnTo>
                        <a:lnTo>
                          <a:pt x="821" y="620"/>
                        </a:lnTo>
                        <a:lnTo>
                          <a:pt x="822" y="619"/>
                        </a:lnTo>
                        <a:lnTo>
                          <a:pt x="824" y="615"/>
                        </a:lnTo>
                        <a:lnTo>
                          <a:pt x="822" y="610"/>
                        </a:lnTo>
                        <a:lnTo>
                          <a:pt x="822" y="608"/>
                        </a:lnTo>
                        <a:lnTo>
                          <a:pt x="822" y="608"/>
                        </a:lnTo>
                        <a:lnTo>
                          <a:pt x="824" y="606"/>
                        </a:lnTo>
                        <a:lnTo>
                          <a:pt x="826" y="606"/>
                        </a:lnTo>
                        <a:lnTo>
                          <a:pt x="832" y="609"/>
                        </a:lnTo>
                        <a:lnTo>
                          <a:pt x="839" y="610"/>
                        </a:lnTo>
                        <a:lnTo>
                          <a:pt x="843" y="612"/>
                        </a:lnTo>
                        <a:lnTo>
                          <a:pt x="846" y="610"/>
                        </a:lnTo>
                        <a:lnTo>
                          <a:pt x="846" y="610"/>
                        </a:lnTo>
                        <a:lnTo>
                          <a:pt x="849" y="609"/>
                        </a:lnTo>
                        <a:lnTo>
                          <a:pt x="852" y="608"/>
                        </a:lnTo>
                        <a:lnTo>
                          <a:pt x="858" y="600"/>
                        </a:lnTo>
                        <a:lnTo>
                          <a:pt x="863" y="593"/>
                        </a:lnTo>
                        <a:lnTo>
                          <a:pt x="869" y="588"/>
                        </a:lnTo>
                        <a:lnTo>
                          <a:pt x="869" y="588"/>
                        </a:lnTo>
                        <a:lnTo>
                          <a:pt x="872" y="585"/>
                        </a:lnTo>
                        <a:lnTo>
                          <a:pt x="872" y="583"/>
                        </a:lnTo>
                        <a:lnTo>
                          <a:pt x="870" y="582"/>
                        </a:lnTo>
                        <a:lnTo>
                          <a:pt x="865" y="579"/>
                        </a:lnTo>
                        <a:lnTo>
                          <a:pt x="856" y="579"/>
                        </a:lnTo>
                        <a:lnTo>
                          <a:pt x="856" y="579"/>
                        </a:lnTo>
                        <a:lnTo>
                          <a:pt x="848" y="579"/>
                        </a:lnTo>
                        <a:lnTo>
                          <a:pt x="841" y="578"/>
                        </a:lnTo>
                        <a:lnTo>
                          <a:pt x="835" y="575"/>
                        </a:lnTo>
                        <a:lnTo>
                          <a:pt x="829" y="571"/>
                        </a:lnTo>
                        <a:lnTo>
                          <a:pt x="829" y="571"/>
                        </a:lnTo>
                        <a:lnTo>
                          <a:pt x="825" y="566"/>
                        </a:lnTo>
                        <a:lnTo>
                          <a:pt x="824" y="563"/>
                        </a:lnTo>
                        <a:lnTo>
                          <a:pt x="826" y="562"/>
                        </a:lnTo>
                        <a:lnTo>
                          <a:pt x="831" y="562"/>
                        </a:lnTo>
                        <a:lnTo>
                          <a:pt x="831" y="562"/>
                        </a:lnTo>
                        <a:lnTo>
                          <a:pt x="838" y="565"/>
                        </a:lnTo>
                        <a:lnTo>
                          <a:pt x="846" y="569"/>
                        </a:lnTo>
                        <a:lnTo>
                          <a:pt x="855" y="575"/>
                        </a:lnTo>
                        <a:lnTo>
                          <a:pt x="862" y="578"/>
                        </a:lnTo>
                        <a:lnTo>
                          <a:pt x="862" y="578"/>
                        </a:lnTo>
                        <a:lnTo>
                          <a:pt x="865" y="576"/>
                        </a:lnTo>
                        <a:lnTo>
                          <a:pt x="868" y="575"/>
                        </a:lnTo>
                        <a:lnTo>
                          <a:pt x="875" y="571"/>
                        </a:lnTo>
                        <a:lnTo>
                          <a:pt x="886" y="559"/>
                        </a:lnTo>
                        <a:lnTo>
                          <a:pt x="886" y="559"/>
                        </a:lnTo>
                        <a:lnTo>
                          <a:pt x="888" y="558"/>
                        </a:lnTo>
                        <a:lnTo>
                          <a:pt x="888" y="556"/>
                        </a:lnTo>
                        <a:lnTo>
                          <a:pt x="885" y="555"/>
                        </a:lnTo>
                        <a:lnTo>
                          <a:pt x="878" y="551"/>
                        </a:lnTo>
                        <a:lnTo>
                          <a:pt x="878" y="551"/>
                        </a:lnTo>
                        <a:lnTo>
                          <a:pt x="876" y="549"/>
                        </a:lnTo>
                        <a:lnTo>
                          <a:pt x="876" y="548"/>
                        </a:lnTo>
                        <a:lnTo>
                          <a:pt x="879" y="546"/>
                        </a:lnTo>
                        <a:lnTo>
                          <a:pt x="889" y="545"/>
                        </a:lnTo>
                        <a:lnTo>
                          <a:pt x="889" y="545"/>
                        </a:lnTo>
                        <a:lnTo>
                          <a:pt x="893" y="546"/>
                        </a:lnTo>
                        <a:lnTo>
                          <a:pt x="896" y="548"/>
                        </a:lnTo>
                        <a:lnTo>
                          <a:pt x="900" y="552"/>
                        </a:lnTo>
                        <a:lnTo>
                          <a:pt x="900" y="552"/>
                        </a:lnTo>
                        <a:lnTo>
                          <a:pt x="903" y="553"/>
                        </a:lnTo>
                        <a:lnTo>
                          <a:pt x="907" y="552"/>
                        </a:lnTo>
                        <a:lnTo>
                          <a:pt x="917" y="551"/>
                        </a:lnTo>
                        <a:lnTo>
                          <a:pt x="917" y="551"/>
                        </a:lnTo>
                        <a:lnTo>
                          <a:pt x="919" y="551"/>
                        </a:lnTo>
                        <a:lnTo>
                          <a:pt x="919" y="549"/>
                        </a:lnTo>
                        <a:lnTo>
                          <a:pt x="917" y="546"/>
                        </a:lnTo>
                        <a:lnTo>
                          <a:pt x="913" y="542"/>
                        </a:lnTo>
                        <a:lnTo>
                          <a:pt x="907" y="539"/>
                        </a:lnTo>
                        <a:lnTo>
                          <a:pt x="907" y="539"/>
                        </a:lnTo>
                        <a:lnTo>
                          <a:pt x="906" y="538"/>
                        </a:lnTo>
                        <a:lnTo>
                          <a:pt x="905" y="536"/>
                        </a:lnTo>
                        <a:lnTo>
                          <a:pt x="905" y="535"/>
                        </a:lnTo>
                        <a:lnTo>
                          <a:pt x="906" y="535"/>
                        </a:lnTo>
                        <a:lnTo>
                          <a:pt x="907" y="534"/>
                        </a:lnTo>
                        <a:lnTo>
                          <a:pt x="910" y="534"/>
                        </a:lnTo>
                        <a:lnTo>
                          <a:pt x="910" y="535"/>
                        </a:lnTo>
                        <a:lnTo>
                          <a:pt x="910" y="535"/>
                        </a:lnTo>
                        <a:lnTo>
                          <a:pt x="913" y="538"/>
                        </a:lnTo>
                        <a:lnTo>
                          <a:pt x="916" y="539"/>
                        </a:lnTo>
                        <a:lnTo>
                          <a:pt x="919" y="542"/>
                        </a:lnTo>
                        <a:lnTo>
                          <a:pt x="922" y="545"/>
                        </a:lnTo>
                        <a:lnTo>
                          <a:pt x="922" y="545"/>
                        </a:lnTo>
                        <a:lnTo>
                          <a:pt x="925" y="549"/>
                        </a:lnTo>
                        <a:lnTo>
                          <a:pt x="927" y="549"/>
                        </a:lnTo>
                        <a:lnTo>
                          <a:pt x="936" y="545"/>
                        </a:lnTo>
                        <a:lnTo>
                          <a:pt x="936" y="545"/>
                        </a:lnTo>
                        <a:lnTo>
                          <a:pt x="940" y="543"/>
                        </a:lnTo>
                        <a:lnTo>
                          <a:pt x="944" y="541"/>
                        </a:lnTo>
                        <a:lnTo>
                          <a:pt x="950" y="534"/>
                        </a:lnTo>
                        <a:lnTo>
                          <a:pt x="950" y="534"/>
                        </a:lnTo>
                        <a:lnTo>
                          <a:pt x="953" y="532"/>
                        </a:lnTo>
                        <a:lnTo>
                          <a:pt x="954" y="532"/>
                        </a:lnTo>
                        <a:lnTo>
                          <a:pt x="957" y="531"/>
                        </a:lnTo>
                        <a:lnTo>
                          <a:pt x="960" y="528"/>
                        </a:lnTo>
                        <a:lnTo>
                          <a:pt x="960" y="528"/>
                        </a:lnTo>
                        <a:lnTo>
                          <a:pt x="960" y="525"/>
                        </a:lnTo>
                        <a:lnTo>
                          <a:pt x="962" y="524"/>
                        </a:lnTo>
                        <a:lnTo>
                          <a:pt x="960" y="518"/>
                        </a:lnTo>
                        <a:lnTo>
                          <a:pt x="956" y="514"/>
                        </a:lnTo>
                        <a:lnTo>
                          <a:pt x="952" y="511"/>
                        </a:lnTo>
                        <a:lnTo>
                          <a:pt x="952" y="511"/>
                        </a:lnTo>
                        <a:lnTo>
                          <a:pt x="949" y="508"/>
                        </a:lnTo>
                        <a:lnTo>
                          <a:pt x="949" y="505"/>
                        </a:lnTo>
                        <a:lnTo>
                          <a:pt x="949" y="502"/>
                        </a:lnTo>
                        <a:lnTo>
                          <a:pt x="946" y="499"/>
                        </a:lnTo>
                        <a:lnTo>
                          <a:pt x="946" y="499"/>
                        </a:lnTo>
                        <a:lnTo>
                          <a:pt x="943" y="497"/>
                        </a:lnTo>
                        <a:lnTo>
                          <a:pt x="942" y="494"/>
                        </a:lnTo>
                        <a:lnTo>
                          <a:pt x="943" y="492"/>
                        </a:lnTo>
                        <a:lnTo>
                          <a:pt x="947" y="492"/>
                        </a:lnTo>
                        <a:lnTo>
                          <a:pt x="947" y="492"/>
                        </a:lnTo>
                        <a:lnTo>
                          <a:pt x="952" y="492"/>
                        </a:lnTo>
                        <a:lnTo>
                          <a:pt x="956" y="492"/>
                        </a:lnTo>
                        <a:lnTo>
                          <a:pt x="960" y="489"/>
                        </a:lnTo>
                        <a:lnTo>
                          <a:pt x="963" y="487"/>
                        </a:lnTo>
                        <a:lnTo>
                          <a:pt x="963" y="487"/>
                        </a:lnTo>
                        <a:lnTo>
                          <a:pt x="963" y="485"/>
                        </a:lnTo>
                        <a:lnTo>
                          <a:pt x="963" y="484"/>
                        </a:lnTo>
                        <a:lnTo>
                          <a:pt x="960" y="481"/>
                        </a:lnTo>
                        <a:lnTo>
                          <a:pt x="957" y="479"/>
                        </a:lnTo>
                        <a:lnTo>
                          <a:pt x="957" y="478"/>
                        </a:lnTo>
                        <a:lnTo>
                          <a:pt x="959" y="477"/>
                        </a:lnTo>
                        <a:lnTo>
                          <a:pt x="959" y="477"/>
                        </a:lnTo>
                        <a:lnTo>
                          <a:pt x="962" y="475"/>
                        </a:lnTo>
                        <a:lnTo>
                          <a:pt x="960" y="472"/>
                        </a:lnTo>
                        <a:lnTo>
                          <a:pt x="957" y="471"/>
                        </a:lnTo>
                        <a:lnTo>
                          <a:pt x="953" y="470"/>
                        </a:lnTo>
                        <a:lnTo>
                          <a:pt x="953" y="470"/>
                        </a:lnTo>
                        <a:lnTo>
                          <a:pt x="949" y="470"/>
                        </a:lnTo>
                        <a:lnTo>
                          <a:pt x="944" y="468"/>
                        </a:lnTo>
                        <a:lnTo>
                          <a:pt x="942" y="465"/>
                        </a:lnTo>
                        <a:lnTo>
                          <a:pt x="942" y="461"/>
                        </a:lnTo>
                        <a:lnTo>
                          <a:pt x="942" y="461"/>
                        </a:lnTo>
                        <a:lnTo>
                          <a:pt x="940" y="460"/>
                        </a:lnTo>
                        <a:lnTo>
                          <a:pt x="939" y="460"/>
                        </a:lnTo>
                        <a:lnTo>
                          <a:pt x="935" y="458"/>
                        </a:lnTo>
                        <a:lnTo>
                          <a:pt x="929" y="458"/>
                        </a:lnTo>
                        <a:lnTo>
                          <a:pt x="923" y="457"/>
                        </a:lnTo>
                        <a:lnTo>
                          <a:pt x="923" y="457"/>
                        </a:lnTo>
                        <a:lnTo>
                          <a:pt x="916" y="455"/>
                        </a:lnTo>
                        <a:lnTo>
                          <a:pt x="909" y="454"/>
                        </a:lnTo>
                        <a:lnTo>
                          <a:pt x="898" y="454"/>
                        </a:lnTo>
                        <a:lnTo>
                          <a:pt x="898" y="454"/>
                        </a:lnTo>
                        <a:lnTo>
                          <a:pt x="896" y="455"/>
                        </a:lnTo>
                        <a:lnTo>
                          <a:pt x="896" y="457"/>
                        </a:lnTo>
                        <a:lnTo>
                          <a:pt x="895" y="462"/>
                        </a:lnTo>
                        <a:lnTo>
                          <a:pt x="896" y="467"/>
                        </a:lnTo>
                        <a:lnTo>
                          <a:pt x="898" y="470"/>
                        </a:lnTo>
                        <a:lnTo>
                          <a:pt x="899" y="470"/>
                        </a:lnTo>
                        <a:lnTo>
                          <a:pt x="899" y="470"/>
                        </a:lnTo>
                        <a:lnTo>
                          <a:pt x="903" y="471"/>
                        </a:lnTo>
                        <a:lnTo>
                          <a:pt x="905" y="474"/>
                        </a:lnTo>
                        <a:lnTo>
                          <a:pt x="906" y="475"/>
                        </a:lnTo>
                        <a:lnTo>
                          <a:pt x="905" y="478"/>
                        </a:lnTo>
                        <a:lnTo>
                          <a:pt x="905" y="478"/>
                        </a:lnTo>
                        <a:lnTo>
                          <a:pt x="902" y="479"/>
                        </a:lnTo>
                        <a:lnTo>
                          <a:pt x="902" y="482"/>
                        </a:lnTo>
                        <a:lnTo>
                          <a:pt x="903" y="484"/>
                        </a:lnTo>
                        <a:lnTo>
                          <a:pt x="902" y="485"/>
                        </a:lnTo>
                        <a:lnTo>
                          <a:pt x="902" y="485"/>
                        </a:lnTo>
                        <a:lnTo>
                          <a:pt x="899" y="484"/>
                        </a:lnTo>
                        <a:lnTo>
                          <a:pt x="895" y="485"/>
                        </a:lnTo>
                        <a:lnTo>
                          <a:pt x="892" y="487"/>
                        </a:lnTo>
                        <a:lnTo>
                          <a:pt x="890" y="492"/>
                        </a:lnTo>
                        <a:lnTo>
                          <a:pt x="890" y="492"/>
                        </a:lnTo>
                        <a:lnTo>
                          <a:pt x="889" y="502"/>
                        </a:lnTo>
                        <a:lnTo>
                          <a:pt x="886" y="505"/>
                        </a:lnTo>
                        <a:lnTo>
                          <a:pt x="883" y="508"/>
                        </a:lnTo>
                        <a:lnTo>
                          <a:pt x="883" y="508"/>
                        </a:lnTo>
                        <a:lnTo>
                          <a:pt x="882" y="508"/>
                        </a:lnTo>
                        <a:lnTo>
                          <a:pt x="880" y="508"/>
                        </a:lnTo>
                        <a:lnTo>
                          <a:pt x="879" y="504"/>
                        </a:lnTo>
                        <a:lnTo>
                          <a:pt x="879" y="499"/>
                        </a:lnTo>
                        <a:lnTo>
                          <a:pt x="878" y="498"/>
                        </a:lnTo>
                        <a:lnTo>
                          <a:pt x="876" y="498"/>
                        </a:lnTo>
                        <a:lnTo>
                          <a:pt x="876" y="498"/>
                        </a:lnTo>
                        <a:lnTo>
                          <a:pt x="875" y="498"/>
                        </a:lnTo>
                        <a:lnTo>
                          <a:pt x="873" y="499"/>
                        </a:lnTo>
                        <a:lnTo>
                          <a:pt x="870" y="504"/>
                        </a:lnTo>
                        <a:lnTo>
                          <a:pt x="872" y="508"/>
                        </a:lnTo>
                        <a:lnTo>
                          <a:pt x="872" y="509"/>
                        </a:lnTo>
                        <a:lnTo>
                          <a:pt x="873" y="511"/>
                        </a:lnTo>
                        <a:lnTo>
                          <a:pt x="873" y="511"/>
                        </a:lnTo>
                        <a:lnTo>
                          <a:pt x="876" y="512"/>
                        </a:lnTo>
                        <a:lnTo>
                          <a:pt x="878" y="514"/>
                        </a:lnTo>
                        <a:lnTo>
                          <a:pt x="880" y="521"/>
                        </a:lnTo>
                        <a:lnTo>
                          <a:pt x="880" y="521"/>
                        </a:lnTo>
                        <a:lnTo>
                          <a:pt x="880" y="522"/>
                        </a:lnTo>
                        <a:lnTo>
                          <a:pt x="879" y="522"/>
                        </a:lnTo>
                        <a:lnTo>
                          <a:pt x="876" y="524"/>
                        </a:lnTo>
                        <a:lnTo>
                          <a:pt x="872" y="525"/>
                        </a:lnTo>
                        <a:lnTo>
                          <a:pt x="870" y="526"/>
                        </a:lnTo>
                        <a:lnTo>
                          <a:pt x="869" y="528"/>
                        </a:lnTo>
                        <a:lnTo>
                          <a:pt x="869" y="528"/>
                        </a:lnTo>
                        <a:lnTo>
                          <a:pt x="866" y="531"/>
                        </a:lnTo>
                        <a:lnTo>
                          <a:pt x="865" y="528"/>
                        </a:lnTo>
                        <a:lnTo>
                          <a:pt x="862" y="525"/>
                        </a:lnTo>
                        <a:lnTo>
                          <a:pt x="859" y="521"/>
                        </a:lnTo>
                        <a:lnTo>
                          <a:pt x="859" y="521"/>
                        </a:lnTo>
                        <a:lnTo>
                          <a:pt x="852" y="514"/>
                        </a:lnTo>
                        <a:lnTo>
                          <a:pt x="849" y="508"/>
                        </a:lnTo>
                        <a:lnTo>
                          <a:pt x="849" y="504"/>
                        </a:lnTo>
                        <a:lnTo>
                          <a:pt x="849" y="504"/>
                        </a:lnTo>
                        <a:lnTo>
                          <a:pt x="849" y="501"/>
                        </a:lnTo>
                        <a:lnTo>
                          <a:pt x="851" y="499"/>
                        </a:lnTo>
                        <a:lnTo>
                          <a:pt x="856" y="497"/>
                        </a:lnTo>
                        <a:lnTo>
                          <a:pt x="856" y="497"/>
                        </a:lnTo>
                        <a:lnTo>
                          <a:pt x="858" y="497"/>
                        </a:lnTo>
                        <a:lnTo>
                          <a:pt x="858" y="494"/>
                        </a:lnTo>
                        <a:lnTo>
                          <a:pt x="855" y="487"/>
                        </a:lnTo>
                        <a:lnTo>
                          <a:pt x="855" y="487"/>
                        </a:lnTo>
                        <a:lnTo>
                          <a:pt x="855" y="482"/>
                        </a:lnTo>
                        <a:lnTo>
                          <a:pt x="852" y="481"/>
                        </a:lnTo>
                        <a:lnTo>
                          <a:pt x="849" y="479"/>
                        </a:lnTo>
                        <a:lnTo>
                          <a:pt x="845" y="475"/>
                        </a:lnTo>
                        <a:lnTo>
                          <a:pt x="845" y="475"/>
                        </a:lnTo>
                        <a:lnTo>
                          <a:pt x="841" y="471"/>
                        </a:lnTo>
                        <a:lnTo>
                          <a:pt x="836" y="470"/>
                        </a:lnTo>
                        <a:lnTo>
                          <a:pt x="832" y="470"/>
                        </a:lnTo>
                        <a:lnTo>
                          <a:pt x="829" y="472"/>
                        </a:lnTo>
                        <a:lnTo>
                          <a:pt x="829" y="472"/>
                        </a:lnTo>
                        <a:lnTo>
                          <a:pt x="828" y="475"/>
                        </a:lnTo>
                        <a:lnTo>
                          <a:pt x="828" y="478"/>
                        </a:lnTo>
                        <a:lnTo>
                          <a:pt x="826" y="481"/>
                        </a:lnTo>
                        <a:lnTo>
                          <a:pt x="824" y="484"/>
                        </a:lnTo>
                        <a:lnTo>
                          <a:pt x="824" y="484"/>
                        </a:lnTo>
                        <a:lnTo>
                          <a:pt x="821" y="487"/>
                        </a:lnTo>
                        <a:lnTo>
                          <a:pt x="819" y="491"/>
                        </a:lnTo>
                        <a:lnTo>
                          <a:pt x="819" y="494"/>
                        </a:lnTo>
                        <a:lnTo>
                          <a:pt x="818" y="495"/>
                        </a:lnTo>
                        <a:lnTo>
                          <a:pt x="816" y="497"/>
                        </a:lnTo>
                        <a:lnTo>
                          <a:pt x="816" y="497"/>
                        </a:lnTo>
                        <a:lnTo>
                          <a:pt x="815" y="495"/>
                        </a:lnTo>
                        <a:lnTo>
                          <a:pt x="815" y="494"/>
                        </a:lnTo>
                        <a:lnTo>
                          <a:pt x="814" y="488"/>
                        </a:lnTo>
                        <a:lnTo>
                          <a:pt x="814" y="481"/>
                        </a:lnTo>
                        <a:lnTo>
                          <a:pt x="812" y="478"/>
                        </a:lnTo>
                        <a:lnTo>
                          <a:pt x="811" y="477"/>
                        </a:lnTo>
                        <a:lnTo>
                          <a:pt x="811" y="477"/>
                        </a:lnTo>
                        <a:lnTo>
                          <a:pt x="809" y="475"/>
                        </a:lnTo>
                        <a:lnTo>
                          <a:pt x="809" y="474"/>
                        </a:lnTo>
                        <a:lnTo>
                          <a:pt x="811" y="471"/>
                        </a:lnTo>
                        <a:lnTo>
                          <a:pt x="814" y="470"/>
                        </a:lnTo>
                        <a:lnTo>
                          <a:pt x="814" y="470"/>
                        </a:lnTo>
                        <a:lnTo>
                          <a:pt x="816" y="468"/>
                        </a:lnTo>
                        <a:lnTo>
                          <a:pt x="819" y="467"/>
                        </a:lnTo>
                        <a:lnTo>
                          <a:pt x="819" y="465"/>
                        </a:lnTo>
                        <a:lnTo>
                          <a:pt x="818" y="464"/>
                        </a:lnTo>
                        <a:lnTo>
                          <a:pt x="818" y="464"/>
                        </a:lnTo>
                        <a:lnTo>
                          <a:pt x="814" y="462"/>
                        </a:lnTo>
                        <a:lnTo>
                          <a:pt x="809" y="461"/>
                        </a:lnTo>
                        <a:lnTo>
                          <a:pt x="801" y="457"/>
                        </a:lnTo>
                        <a:lnTo>
                          <a:pt x="801" y="457"/>
                        </a:lnTo>
                        <a:lnTo>
                          <a:pt x="798" y="458"/>
                        </a:lnTo>
                        <a:lnTo>
                          <a:pt x="795" y="460"/>
                        </a:lnTo>
                        <a:lnTo>
                          <a:pt x="792" y="461"/>
                        </a:lnTo>
                        <a:lnTo>
                          <a:pt x="789" y="461"/>
                        </a:lnTo>
                        <a:lnTo>
                          <a:pt x="789" y="461"/>
                        </a:lnTo>
                        <a:lnTo>
                          <a:pt x="788" y="458"/>
                        </a:lnTo>
                        <a:lnTo>
                          <a:pt x="788" y="454"/>
                        </a:lnTo>
                        <a:lnTo>
                          <a:pt x="789" y="447"/>
                        </a:lnTo>
                        <a:lnTo>
                          <a:pt x="789" y="447"/>
                        </a:lnTo>
                        <a:lnTo>
                          <a:pt x="791" y="445"/>
                        </a:lnTo>
                        <a:lnTo>
                          <a:pt x="794" y="445"/>
                        </a:lnTo>
                        <a:lnTo>
                          <a:pt x="797" y="445"/>
                        </a:lnTo>
                        <a:lnTo>
                          <a:pt x="799" y="444"/>
                        </a:lnTo>
                        <a:lnTo>
                          <a:pt x="799" y="444"/>
                        </a:lnTo>
                        <a:lnTo>
                          <a:pt x="799" y="442"/>
                        </a:lnTo>
                        <a:lnTo>
                          <a:pt x="799" y="441"/>
                        </a:lnTo>
                        <a:lnTo>
                          <a:pt x="795" y="438"/>
                        </a:lnTo>
                        <a:lnTo>
                          <a:pt x="791" y="437"/>
                        </a:lnTo>
                        <a:lnTo>
                          <a:pt x="789" y="435"/>
                        </a:lnTo>
                        <a:lnTo>
                          <a:pt x="789" y="433"/>
                        </a:lnTo>
                        <a:lnTo>
                          <a:pt x="789" y="433"/>
                        </a:lnTo>
                        <a:lnTo>
                          <a:pt x="789" y="431"/>
                        </a:lnTo>
                        <a:lnTo>
                          <a:pt x="788" y="430"/>
                        </a:lnTo>
                        <a:lnTo>
                          <a:pt x="784" y="427"/>
                        </a:lnTo>
                        <a:lnTo>
                          <a:pt x="775" y="424"/>
                        </a:lnTo>
                        <a:lnTo>
                          <a:pt x="775" y="424"/>
                        </a:lnTo>
                        <a:lnTo>
                          <a:pt x="774" y="424"/>
                        </a:lnTo>
                        <a:lnTo>
                          <a:pt x="774" y="423"/>
                        </a:lnTo>
                        <a:lnTo>
                          <a:pt x="775" y="418"/>
                        </a:lnTo>
                        <a:lnTo>
                          <a:pt x="775" y="414"/>
                        </a:lnTo>
                        <a:lnTo>
                          <a:pt x="775" y="410"/>
                        </a:lnTo>
                        <a:lnTo>
                          <a:pt x="775" y="410"/>
                        </a:lnTo>
                        <a:lnTo>
                          <a:pt x="772" y="407"/>
                        </a:lnTo>
                        <a:lnTo>
                          <a:pt x="767" y="401"/>
                        </a:lnTo>
                        <a:lnTo>
                          <a:pt x="761" y="397"/>
                        </a:lnTo>
                        <a:lnTo>
                          <a:pt x="758" y="397"/>
                        </a:lnTo>
                        <a:lnTo>
                          <a:pt x="755" y="396"/>
                        </a:lnTo>
                        <a:lnTo>
                          <a:pt x="755" y="396"/>
                        </a:lnTo>
                        <a:lnTo>
                          <a:pt x="751" y="396"/>
                        </a:lnTo>
                        <a:lnTo>
                          <a:pt x="750" y="393"/>
                        </a:lnTo>
                        <a:lnTo>
                          <a:pt x="750" y="390"/>
                        </a:lnTo>
                        <a:lnTo>
                          <a:pt x="751" y="388"/>
                        </a:lnTo>
                        <a:lnTo>
                          <a:pt x="751" y="388"/>
                        </a:lnTo>
                        <a:lnTo>
                          <a:pt x="754" y="388"/>
                        </a:lnTo>
                        <a:lnTo>
                          <a:pt x="755" y="387"/>
                        </a:lnTo>
                        <a:lnTo>
                          <a:pt x="762" y="380"/>
                        </a:lnTo>
                        <a:lnTo>
                          <a:pt x="762" y="380"/>
                        </a:lnTo>
                        <a:lnTo>
                          <a:pt x="767" y="376"/>
                        </a:lnTo>
                        <a:lnTo>
                          <a:pt x="768" y="373"/>
                        </a:lnTo>
                        <a:lnTo>
                          <a:pt x="768" y="371"/>
                        </a:lnTo>
                        <a:lnTo>
                          <a:pt x="765" y="370"/>
                        </a:lnTo>
                        <a:lnTo>
                          <a:pt x="765" y="370"/>
                        </a:lnTo>
                        <a:lnTo>
                          <a:pt x="762" y="369"/>
                        </a:lnTo>
                        <a:lnTo>
                          <a:pt x="761" y="367"/>
                        </a:lnTo>
                        <a:lnTo>
                          <a:pt x="762" y="366"/>
                        </a:lnTo>
                        <a:lnTo>
                          <a:pt x="767" y="364"/>
                        </a:lnTo>
                        <a:lnTo>
                          <a:pt x="767" y="364"/>
                        </a:lnTo>
                        <a:lnTo>
                          <a:pt x="779" y="367"/>
                        </a:lnTo>
                        <a:lnTo>
                          <a:pt x="787" y="369"/>
                        </a:lnTo>
                        <a:lnTo>
                          <a:pt x="791" y="367"/>
                        </a:lnTo>
                        <a:lnTo>
                          <a:pt x="791" y="367"/>
                        </a:lnTo>
                        <a:lnTo>
                          <a:pt x="797" y="361"/>
                        </a:lnTo>
                        <a:lnTo>
                          <a:pt x="802" y="353"/>
                        </a:lnTo>
                        <a:lnTo>
                          <a:pt x="815" y="336"/>
                        </a:lnTo>
                        <a:lnTo>
                          <a:pt x="815" y="336"/>
                        </a:lnTo>
                        <a:lnTo>
                          <a:pt x="816" y="333"/>
                        </a:lnTo>
                        <a:lnTo>
                          <a:pt x="816" y="332"/>
                        </a:lnTo>
                        <a:lnTo>
                          <a:pt x="815" y="330"/>
                        </a:lnTo>
                        <a:lnTo>
                          <a:pt x="814" y="329"/>
                        </a:lnTo>
                        <a:lnTo>
                          <a:pt x="806" y="327"/>
                        </a:lnTo>
                        <a:lnTo>
                          <a:pt x="798" y="329"/>
                        </a:lnTo>
                        <a:lnTo>
                          <a:pt x="798" y="329"/>
                        </a:lnTo>
                        <a:lnTo>
                          <a:pt x="789" y="327"/>
                        </a:lnTo>
                        <a:lnTo>
                          <a:pt x="784" y="326"/>
                        </a:lnTo>
                        <a:lnTo>
                          <a:pt x="778" y="324"/>
                        </a:lnTo>
                        <a:lnTo>
                          <a:pt x="771" y="323"/>
                        </a:lnTo>
                        <a:lnTo>
                          <a:pt x="771" y="323"/>
                        </a:lnTo>
                        <a:lnTo>
                          <a:pt x="762" y="323"/>
                        </a:lnTo>
                        <a:lnTo>
                          <a:pt x="752" y="324"/>
                        </a:lnTo>
                        <a:lnTo>
                          <a:pt x="742" y="326"/>
                        </a:lnTo>
                        <a:lnTo>
                          <a:pt x="738" y="327"/>
                        </a:lnTo>
                        <a:lnTo>
                          <a:pt x="738" y="327"/>
                        </a:lnTo>
                        <a:lnTo>
                          <a:pt x="737" y="329"/>
                        </a:lnTo>
                        <a:lnTo>
                          <a:pt x="738" y="330"/>
                        </a:lnTo>
                        <a:lnTo>
                          <a:pt x="740" y="333"/>
                        </a:lnTo>
                        <a:lnTo>
                          <a:pt x="741" y="334"/>
                        </a:lnTo>
                        <a:lnTo>
                          <a:pt x="742" y="337"/>
                        </a:lnTo>
                        <a:lnTo>
                          <a:pt x="742" y="337"/>
                        </a:lnTo>
                        <a:lnTo>
                          <a:pt x="741" y="339"/>
                        </a:lnTo>
                        <a:lnTo>
                          <a:pt x="741" y="339"/>
                        </a:lnTo>
                        <a:lnTo>
                          <a:pt x="738" y="337"/>
                        </a:lnTo>
                        <a:lnTo>
                          <a:pt x="734" y="336"/>
                        </a:lnTo>
                        <a:lnTo>
                          <a:pt x="733" y="336"/>
                        </a:lnTo>
                        <a:lnTo>
                          <a:pt x="733" y="336"/>
                        </a:lnTo>
                        <a:lnTo>
                          <a:pt x="731" y="339"/>
                        </a:lnTo>
                        <a:lnTo>
                          <a:pt x="731" y="341"/>
                        </a:lnTo>
                        <a:lnTo>
                          <a:pt x="733" y="347"/>
                        </a:lnTo>
                        <a:lnTo>
                          <a:pt x="733" y="354"/>
                        </a:lnTo>
                        <a:lnTo>
                          <a:pt x="733" y="354"/>
                        </a:lnTo>
                        <a:lnTo>
                          <a:pt x="733" y="363"/>
                        </a:lnTo>
                        <a:lnTo>
                          <a:pt x="734" y="367"/>
                        </a:lnTo>
                        <a:lnTo>
                          <a:pt x="738" y="373"/>
                        </a:lnTo>
                        <a:lnTo>
                          <a:pt x="738" y="373"/>
                        </a:lnTo>
                        <a:lnTo>
                          <a:pt x="740" y="377"/>
                        </a:lnTo>
                        <a:lnTo>
                          <a:pt x="741" y="381"/>
                        </a:lnTo>
                        <a:lnTo>
                          <a:pt x="741" y="391"/>
                        </a:lnTo>
                        <a:lnTo>
                          <a:pt x="741" y="391"/>
                        </a:lnTo>
                        <a:lnTo>
                          <a:pt x="740" y="396"/>
                        </a:lnTo>
                        <a:lnTo>
                          <a:pt x="737" y="398"/>
                        </a:lnTo>
                        <a:lnTo>
                          <a:pt x="731" y="400"/>
                        </a:lnTo>
                        <a:lnTo>
                          <a:pt x="731" y="400"/>
                        </a:lnTo>
                        <a:lnTo>
                          <a:pt x="731" y="401"/>
                        </a:lnTo>
                        <a:lnTo>
                          <a:pt x="731" y="403"/>
                        </a:lnTo>
                        <a:lnTo>
                          <a:pt x="733" y="404"/>
                        </a:lnTo>
                        <a:lnTo>
                          <a:pt x="735" y="407"/>
                        </a:lnTo>
                        <a:lnTo>
                          <a:pt x="735" y="410"/>
                        </a:lnTo>
                        <a:lnTo>
                          <a:pt x="735" y="410"/>
                        </a:lnTo>
                        <a:lnTo>
                          <a:pt x="735" y="411"/>
                        </a:lnTo>
                        <a:lnTo>
                          <a:pt x="734" y="411"/>
                        </a:lnTo>
                        <a:lnTo>
                          <a:pt x="730" y="411"/>
                        </a:lnTo>
                        <a:lnTo>
                          <a:pt x="727" y="408"/>
                        </a:lnTo>
                        <a:lnTo>
                          <a:pt x="723" y="408"/>
                        </a:lnTo>
                        <a:lnTo>
                          <a:pt x="723" y="408"/>
                        </a:lnTo>
                        <a:lnTo>
                          <a:pt x="720" y="411"/>
                        </a:lnTo>
                        <a:lnTo>
                          <a:pt x="718" y="417"/>
                        </a:lnTo>
                        <a:lnTo>
                          <a:pt x="717" y="421"/>
                        </a:lnTo>
                        <a:lnTo>
                          <a:pt x="718" y="424"/>
                        </a:lnTo>
                        <a:lnTo>
                          <a:pt x="720" y="425"/>
                        </a:lnTo>
                        <a:lnTo>
                          <a:pt x="720" y="425"/>
                        </a:lnTo>
                        <a:lnTo>
                          <a:pt x="724" y="430"/>
                        </a:lnTo>
                        <a:lnTo>
                          <a:pt x="724" y="431"/>
                        </a:lnTo>
                        <a:lnTo>
                          <a:pt x="723" y="434"/>
                        </a:lnTo>
                        <a:lnTo>
                          <a:pt x="723" y="434"/>
                        </a:lnTo>
                        <a:lnTo>
                          <a:pt x="720" y="438"/>
                        </a:lnTo>
                        <a:lnTo>
                          <a:pt x="718" y="442"/>
                        </a:lnTo>
                        <a:lnTo>
                          <a:pt x="720" y="447"/>
                        </a:lnTo>
                        <a:lnTo>
                          <a:pt x="724" y="452"/>
                        </a:lnTo>
                        <a:lnTo>
                          <a:pt x="724" y="452"/>
                        </a:lnTo>
                        <a:lnTo>
                          <a:pt x="731" y="455"/>
                        </a:lnTo>
                        <a:lnTo>
                          <a:pt x="740" y="458"/>
                        </a:lnTo>
                        <a:lnTo>
                          <a:pt x="748" y="460"/>
                        </a:lnTo>
                        <a:lnTo>
                          <a:pt x="755" y="464"/>
                        </a:lnTo>
                        <a:lnTo>
                          <a:pt x="755" y="464"/>
                        </a:lnTo>
                        <a:lnTo>
                          <a:pt x="758" y="467"/>
                        </a:lnTo>
                        <a:lnTo>
                          <a:pt x="758" y="467"/>
                        </a:lnTo>
                        <a:lnTo>
                          <a:pt x="755" y="468"/>
                        </a:lnTo>
                        <a:lnTo>
                          <a:pt x="755" y="470"/>
                        </a:lnTo>
                        <a:lnTo>
                          <a:pt x="755" y="471"/>
                        </a:lnTo>
                        <a:lnTo>
                          <a:pt x="755" y="471"/>
                        </a:lnTo>
                        <a:lnTo>
                          <a:pt x="757" y="474"/>
                        </a:lnTo>
                        <a:lnTo>
                          <a:pt x="755" y="475"/>
                        </a:lnTo>
                        <a:lnTo>
                          <a:pt x="754" y="478"/>
                        </a:lnTo>
                        <a:lnTo>
                          <a:pt x="751" y="481"/>
                        </a:lnTo>
                        <a:lnTo>
                          <a:pt x="751" y="484"/>
                        </a:lnTo>
                        <a:lnTo>
                          <a:pt x="751" y="484"/>
                        </a:lnTo>
                        <a:lnTo>
                          <a:pt x="751" y="487"/>
                        </a:lnTo>
                        <a:lnTo>
                          <a:pt x="752" y="487"/>
                        </a:lnTo>
                        <a:lnTo>
                          <a:pt x="758" y="478"/>
                        </a:lnTo>
                        <a:lnTo>
                          <a:pt x="758" y="478"/>
                        </a:lnTo>
                        <a:lnTo>
                          <a:pt x="760" y="477"/>
                        </a:lnTo>
                        <a:lnTo>
                          <a:pt x="761" y="475"/>
                        </a:lnTo>
                        <a:lnTo>
                          <a:pt x="762" y="477"/>
                        </a:lnTo>
                        <a:lnTo>
                          <a:pt x="764" y="478"/>
                        </a:lnTo>
                        <a:lnTo>
                          <a:pt x="765" y="482"/>
                        </a:lnTo>
                        <a:lnTo>
                          <a:pt x="765" y="488"/>
                        </a:lnTo>
                        <a:lnTo>
                          <a:pt x="765" y="488"/>
                        </a:lnTo>
                        <a:lnTo>
                          <a:pt x="764" y="491"/>
                        </a:lnTo>
                        <a:lnTo>
                          <a:pt x="761" y="492"/>
                        </a:lnTo>
                        <a:lnTo>
                          <a:pt x="758" y="494"/>
                        </a:lnTo>
                        <a:lnTo>
                          <a:pt x="754" y="497"/>
                        </a:lnTo>
                        <a:lnTo>
                          <a:pt x="754" y="497"/>
                        </a:lnTo>
                        <a:lnTo>
                          <a:pt x="751" y="501"/>
                        </a:lnTo>
                        <a:lnTo>
                          <a:pt x="747" y="504"/>
                        </a:lnTo>
                        <a:lnTo>
                          <a:pt x="744" y="504"/>
                        </a:lnTo>
                        <a:lnTo>
                          <a:pt x="738" y="504"/>
                        </a:lnTo>
                        <a:lnTo>
                          <a:pt x="738" y="504"/>
                        </a:lnTo>
                        <a:lnTo>
                          <a:pt x="737" y="504"/>
                        </a:lnTo>
                        <a:lnTo>
                          <a:pt x="735" y="505"/>
                        </a:lnTo>
                        <a:lnTo>
                          <a:pt x="735" y="508"/>
                        </a:lnTo>
                        <a:lnTo>
                          <a:pt x="737" y="514"/>
                        </a:lnTo>
                        <a:lnTo>
                          <a:pt x="738" y="519"/>
                        </a:lnTo>
                        <a:lnTo>
                          <a:pt x="738" y="519"/>
                        </a:lnTo>
                        <a:lnTo>
                          <a:pt x="740" y="524"/>
                        </a:lnTo>
                        <a:lnTo>
                          <a:pt x="738" y="525"/>
                        </a:lnTo>
                        <a:lnTo>
                          <a:pt x="735" y="526"/>
                        </a:lnTo>
                        <a:lnTo>
                          <a:pt x="730" y="525"/>
                        </a:lnTo>
                        <a:lnTo>
                          <a:pt x="730" y="525"/>
                        </a:lnTo>
                        <a:lnTo>
                          <a:pt x="725" y="524"/>
                        </a:lnTo>
                        <a:lnTo>
                          <a:pt x="721" y="521"/>
                        </a:lnTo>
                        <a:lnTo>
                          <a:pt x="720" y="516"/>
                        </a:lnTo>
                        <a:lnTo>
                          <a:pt x="721" y="512"/>
                        </a:lnTo>
                        <a:lnTo>
                          <a:pt x="721" y="512"/>
                        </a:lnTo>
                        <a:lnTo>
                          <a:pt x="725" y="504"/>
                        </a:lnTo>
                        <a:lnTo>
                          <a:pt x="725" y="501"/>
                        </a:lnTo>
                        <a:lnTo>
                          <a:pt x="724" y="499"/>
                        </a:lnTo>
                        <a:lnTo>
                          <a:pt x="724" y="499"/>
                        </a:lnTo>
                        <a:lnTo>
                          <a:pt x="720" y="499"/>
                        </a:lnTo>
                        <a:lnTo>
                          <a:pt x="714" y="499"/>
                        </a:lnTo>
                        <a:lnTo>
                          <a:pt x="708" y="498"/>
                        </a:lnTo>
                        <a:lnTo>
                          <a:pt x="705" y="494"/>
                        </a:lnTo>
                        <a:lnTo>
                          <a:pt x="705" y="494"/>
                        </a:lnTo>
                        <a:lnTo>
                          <a:pt x="704" y="492"/>
                        </a:lnTo>
                        <a:lnTo>
                          <a:pt x="707" y="491"/>
                        </a:lnTo>
                        <a:lnTo>
                          <a:pt x="717" y="492"/>
                        </a:lnTo>
                        <a:lnTo>
                          <a:pt x="717" y="492"/>
                        </a:lnTo>
                        <a:lnTo>
                          <a:pt x="721" y="492"/>
                        </a:lnTo>
                        <a:lnTo>
                          <a:pt x="723" y="489"/>
                        </a:lnTo>
                        <a:lnTo>
                          <a:pt x="723" y="487"/>
                        </a:lnTo>
                        <a:lnTo>
                          <a:pt x="724" y="487"/>
                        </a:lnTo>
                        <a:lnTo>
                          <a:pt x="725" y="487"/>
                        </a:lnTo>
                        <a:lnTo>
                          <a:pt x="725" y="487"/>
                        </a:lnTo>
                        <a:lnTo>
                          <a:pt x="735" y="488"/>
                        </a:lnTo>
                        <a:lnTo>
                          <a:pt x="740" y="487"/>
                        </a:lnTo>
                        <a:lnTo>
                          <a:pt x="744" y="485"/>
                        </a:lnTo>
                        <a:lnTo>
                          <a:pt x="744" y="485"/>
                        </a:lnTo>
                        <a:lnTo>
                          <a:pt x="745" y="482"/>
                        </a:lnTo>
                        <a:lnTo>
                          <a:pt x="745" y="479"/>
                        </a:lnTo>
                        <a:lnTo>
                          <a:pt x="744" y="475"/>
                        </a:lnTo>
                        <a:lnTo>
                          <a:pt x="740" y="471"/>
                        </a:lnTo>
                        <a:lnTo>
                          <a:pt x="737" y="471"/>
                        </a:lnTo>
                        <a:lnTo>
                          <a:pt x="735" y="471"/>
                        </a:lnTo>
                        <a:lnTo>
                          <a:pt x="735" y="471"/>
                        </a:lnTo>
                        <a:lnTo>
                          <a:pt x="727" y="472"/>
                        </a:lnTo>
                        <a:lnTo>
                          <a:pt x="724" y="472"/>
                        </a:lnTo>
                        <a:lnTo>
                          <a:pt x="723" y="471"/>
                        </a:lnTo>
                        <a:lnTo>
                          <a:pt x="723" y="470"/>
                        </a:lnTo>
                        <a:lnTo>
                          <a:pt x="723" y="470"/>
                        </a:lnTo>
                        <a:lnTo>
                          <a:pt x="723" y="468"/>
                        </a:lnTo>
                        <a:lnTo>
                          <a:pt x="724" y="468"/>
                        </a:lnTo>
                        <a:lnTo>
                          <a:pt x="727" y="467"/>
                        </a:lnTo>
                        <a:lnTo>
                          <a:pt x="731" y="468"/>
                        </a:lnTo>
                        <a:lnTo>
                          <a:pt x="735" y="467"/>
                        </a:lnTo>
                        <a:lnTo>
                          <a:pt x="735" y="467"/>
                        </a:lnTo>
                        <a:lnTo>
                          <a:pt x="737" y="467"/>
                        </a:lnTo>
                        <a:lnTo>
                          <a:pt x="737" y="465"/>
                        </a:lnTo>
                        <a:lnTo>
                          <a:pt x="735" y="464"/>
                        </a:lnTo>
                        <a:lnTo>
                          <a:pt x="731" y="461"/>
                        </a:lnTo>
                        <a:lnTo>
                          <a:pt x="725" y="461"/>
                        </a:lnTo>
                        <a:lnTo>
                          <a:pt x="725" y="461"/>
                        </a:lnTo>
                        <a:lnTo>
                          <a:pt x="721" y="462"/>
                        </a:lnTo>
                        <a:lnTo>
                          <a:pt x="717" y="462"/>
                        </a:lnTo>
                        <a:lnTo>
                          <a:pt x="713" y="461"/>
                        </a:lnTo>
                        <a:lnTo>
                          <a:pt x="708" y="458"/>
                        </a:lnTo>
                        <a:lnTo>
                          <a:pt x="708" y="458"/>
                        </a:lnTo>
                        <a:lnTo>
                          <a:pt x="703" y="454"/>
                        </a:lnTo>
                        <a:lnTo>
                          <a:pt x="698" y="452"/>
                        </a:lnTo>
                        <a:lnTo>
                          <a:pt x="696" y="452"/>
                        </a:lnTo>
                        <a:lnTo>
                          <a:pt x="693" y="454"/>
                        </a:lnTo>
                        <a:lnTo>
                          <a:pt x="691" y="458"/>
                        </a:lnTo>
                        <a:lnTo>
                          <a:pt x="690" y="462"/>
                        </a:lnTo>
                        <a:lnTo>
                          <a:pt x="690" y="462"/>
                        </a:lnTo>
                        <a:lnTo>
                          <a:pt x="688" y="467"/>
                        </a:lnTo>
                        <a:lnTo>
                          <a:pt x="687" y="470"/>
                        </a:lnTo>
                        <a:lnTo>
                          <a:pt x="684" y="471"/>
                        </a:lnTo>
                        <a:lnTo>
                          <a:pt x="681" y="471"/>
                        </a:lnTo>
                        <a:lnTo>
                          <a:pt x="677" y="471"/>
                        </a:lnTo>
                        <a:lnTo>
                          <a:pt x="676" y="472"/>
                        </a:lnTo>
                        <a:lnTo>
                          <a:pt x="673" y="472"/>
                        </a:lnTo>
                        <a:lnTo>
                          <a:pt x="673" y="472"/>
                        </a:lnTo>
                        <a:lnTo>
                          <a:pt x="673" y="475"/>
                        </a:lnTo>
                        <a:lnTo>
                          <a:pt x="673" y="477"/>
                        </a:lnTo>
                        <a:lnTo>
                          <a:pt x="676" y="478"/>
                        </a:lnTo>
                        <a:lnTo>
                          <a:pt x="681" y="481"/>
                        </a:lnTo>
                        <a:lnTo>
                          <a:pt x="687" y="481"/>
                        </a:lnTo>
                        <a:lnTo>
                          <a:pt x="687" y="481"/>
                        </a:lnTo>
                        <a:lnTo>
                          <a:pt x="694" y="482"/>
                        </a:lnTo>
                        <a:lnTo>
                          <a:pt x="698" y="487"/>
                        </a:lnTo>
                        <a:lnTo>
                          <a:pt x="701" y="489"/>
                        </a:lnTo>
                        <a:lnTo>
                          <a:pt x="701" y="489"/>
                        </a:lnTo>
                        <a:lnTo>
                          <a:pt x="700" y="491"/>
                        </a:lnTo>
                        <a:lnTo>
                          <a:pt x="700" y="491"/>
                        </a:lnTo>
                        <a:lnTo>
                          <a:pt x="697" y="491"/>
                        </a:lnTo>
                        <a:lnTo>
                          <a:pt x="696" y="494"/>
                        </a:lnTo>
                        <a:lnTo>
                          <a:pt x="694" y="495"/>
                        </a:lnTo>
                        <a:lnTo>
                          <a:pt x="693" y="495"/>
                        </a:lnTo>
                        <a:lnTo>
                          <a:pt x="693" y="495"/>
                        </a:lnTo>
                        <a:lnTo>
                          <a:pt x="688" y="494"/>
                        </a:lnTo>
                        <a:lnTo>
                          <a:pt x="686" y="494"/>
                        </a:lnTo>
                        <a:lnTo>
                          <a:pt x="684" y="497"/>
                        </a:lnTo>
                        <a:lnTo>
                          <a:pt x="686" y="499"/>
                        </a:lnTo>
                        <a:lnTo>
                          <a:pt x="686" y="499"/>
                        </a:lnTo>
                        <a:lnTo>
                          <a:pt x="687" y="502"/>
                        </a:lnTo>
                        <a:lnTo>
                          <a:pt x="687" y="504"/>
                        </a:lnTo>
                        <a:lnTo>
                          <a:pt x="686" y="507"/>
                        </a:lnTo>
                        <a:lnTo>
                          <a:pt x="684" y="509"/>
                        </a:lnTo>
                        <a:lnTo>
                          <a:pt x="684" y="509"/>
                        </a:lnTo>
                        <a:lnTo>
                          <a:pt x="684" y="511"/>
                        </a:lnTo>
                        <a:lnTo>
                          <a:pt x="684" y="511"/>
                        </a:lnTo>
                        <a:lnTo>
                          <a:pt x="680" y="511"/>
                        </a:lnTo>
                        <a:lnTo>
                          <a:pt x="670" y="509"/>
                        </a:lnTo>
                        <a:lnTo>
                          <a:pt x="670" y="509"/>
                        </a:lnTo>
                        <a:lnTo>
                          <a:pt x="663" y="509"/>
                        </a:lnTo>
                        <a:lnTo>
                          <a:pt x="656" y="509"/>
                        </a:lnTo>
                        <a:lnTo>
                          <a:pt x="639" y="512"/>
                        </a:lnTo>
                        <a:lnTo>
                          <a:pt x="639" y="512"/>
                        </a:lnTo>
                        <a:lnTo>
                          <a:pt x="632" y="514"/>
                        </a:lnTo>
                        <a:lnTo>
                          <a:pt x="623" y="512"/>
                        </a:lnTo>
                        <a:lnTo>
                          <a:pt x="617" y="509"/>
                        </a:lnTo>
                        <a:lnTo>
                          <a:pt x="613" y="507"/>
                        </a:lnTo>
                        <a:lnTo>
                          <a:pt x="613" y="507"/>
                        </a:lnTo>
                        <a:lnTo>
                          <a:pt x="610" y="504"/>
                        </a:lnTo>
                        <a:lnTo>
                          <a:pt x="606" y="504"/>
                        </a:lnTo>
                        <a:lnTo>
                          <a:pt x="596" y="502"/>
                        </a:lnTo>
                        <a:lnTo>
                          <a:pt x="596" y="502"/>
                        </a:lnTo>
                        <a:lnTo>
                          <a:pt x="592" y="502"/>
                        </a:lnTo>
                        <a:lnTo>
                          <a:pt x="590" y="499"/>
                        </a:lnTo>
                        <a:lnTo>
                          <a:pt x="587" y="497"/>
                        </a:lnTo>
                        <a:lnTo>
                          <a:pt x="582" y="495"/>
                        </a:lnTo>
                        <a:lnTo>
                          <a:pt x="582" y="495"/>
                        </a:lnTo>
                        <a:lnTo>
                          <a:pt x="579" y="495"/>
                        </a:lnTo>
                        <a:lnTo>
                          <a:pt x="577" y="494"/>
                        </a:lnTo>
                        <a:lnTo>
                          <a:pt x="575" y="491"/>
                        </a:lnTo>
                        <a:lnTo>
                          <a:pt x="573" y="482"/>
                        </a:lnTo>
                        <a:lnTo>
                          <a:pt x="573" y="482"/>
                        </a:lnTo>
                        <a:lnTo>
                          <a:pt x="573" y="481"/>
                        </a:lnTo>
                        <a:lnTo>
                          <a:pt x="570" y="481"/>
                        </a:lnTo>
                        <a:lnTo>
                          <a:pt x="563" y="479"/>
                        </a:lnTo>
                        <a:lnTo>
                          <a:pt x="555" y="481"/>
                        </a:lnTo>
                        <a:lnTo>
                          <a:pt x="548" y="484"/>
                        </a:lnTo>
                        <a:lnTo>
                          <a:pt x="548" y="484"/>
                        </a:lnTo>
                        <a:lnTo>
                          <a:pt x="542" y="487"/>
                        </a:lnTo>
                        <a:lnTo>
                          <a:pt x="535" y="488"/>
                        </a:lnTo>
                        <a:lnTo>
                          <a:pt x="528" y="489"/>
                        </a:lnTo>
                        <a:lnTo>
                          <a:pt x="526" y="492"/>
                        </a:lnTo>
                        <a:lnTo>
                          <a:pt x="523" y="494"/>
                        </a:lnTo>
                        <a:lnTo>
                          <a:pt x="523" y="494"/>
                        </a:lnTo>
                        <a:lnTo>
                          <a:pt x="523" y="498"/>
                        </a:lnTo>
                        <a:lnTo>
                          <a:pt x="525" y="501"/>
                        </a:lnTo>
                        <a:lnTo>
                          <a:pt x="528" y="501"/>
                        </a:lnTo>
                        <a:lnTo>
                          <a:pt x="531" y="501"/>
                        </a:lnTo>
                        <a:lnTo>
                          <a:pt x="531" y="501"/>
                        </a:lnTo>
                        <a:lnTo>
                          <a:pt x="535" y="499"/>
                        </a:lnTo>
                        <a:lnTo>
                          <a:pt x="536" y="498"/>
                        </a:lnTo>
                        <a:lnTo>
                          <a:pt x="540" y="497"/>
                        </a:lnTo>
                        <a:lnTo>
                          <a:pt x="546" y="497"/>
                        </a:lnTo>
                        <a:lnTo>
                          <a:pt x="546" y="497"/>
                        </a:lnTo>
                        <a:lnTo>
                          <a:pt x="549" y="497"/>
                        </a:lnTo>
                        <a:lnTo>
                          <a:pt x="553" y="495"/>
                        </a:lnTo>
                        <a:lnTo>
                          <a:pt x="559" y="492"/>
                        </a:lnTo>
                        <a:lnTo>
                          <a:pt x="563" y="489"/>
                        </a:lnTo>
                        <a:lnTo>
                          <a:pt x="566" y="489"/>
                        </a:lnTo>
                        <a:lnTo>
                          <a:pt x="567" y="489"/>
                        </a:lnTo>
                        <a:lnTo>
                          <a:pt x="567" y="489"/>
                        </a:lnTo>
                        <a:lnTo>
                          <a:pt x="567" y="492"/>
                        </a:lnTo>
                        <a:lnTo>
                          <a:pt x="566" y="494"/>
                        </a:lnTo>
                        <a:lnTo>
                          <a:pt x="559" y="498"/>
                        </a:lnTo>
                        <a:lnTo>
                          <a:pt x="549" y="502"/>
                        </a:lnTo>
                        <a:lnTo>
                          <a:pt x="540" y="504"/>
                        </a:lnTo>
                        <a:lnTo>
                          <a:pt x="540" y="504"/>
                        </a:lnTo>
                        <a:lnTo>
                          <a:pt x="538" y="505"/>
                        </a:lnTo>
                        <a:lnTo>
                          <a:pt x="536" y="507"/>
                        </a:lnTo>
                        <a:lnTo>
                          <a:pt x="535" y="508"/>
                        </a:lnTo>
                        <a:lnTo>
                          <a:pt x="535" y="511"/>
                        </a:lnTo>
                        <a:lnTo>
                          <a:pt x="538" y="516"/>
                        </a:lnTo>
                        <a:lnTo>
                          <a:pt x="543" y="526"/>
                        </a:lnTo>
                        <a:lnTo>
                          <a:pt x="543" y="526"/>
                        </a:lnTo>
                        <a:lnTo>
                          <a:pt x="545" y="529"/>
                        </a:lnTo>
                        <a:lnTo>
                          <a:pt x="546" y="532"/>
                        </a:lnTo>
                        <a:lnTo>
                          <a:pt x="545" y="534"/>
                        </a:lnTo>
                        <a:lnTo>
                          <a:pt x="545" y="535"/>
                        </a:lnTo>
                        <a:lnTo>
                          <a:pt x="540" y="535"/>
                        </a:lnTo>
                        <a:lnTo>
                          <a:pt x="539" y="536"/>
                        </a:lnTo>
                        <a:lnTo>
                          <a:pt x="539" y="538"/>
                        </a:lnTo>
                        <a:lnTo>
                          <a:pt x="539" y="538"/>
                        </a:lnTo>
                        <a:lnTo>
                          <a:pt x="538" y="539"/>
                        </a:lnTo>
                        <a:lnTo>
                          <a:pt x="536" y="541"/>
                        </a:lnTo>
                        <a:lnTo>
                          <a:pt x="532" y="539"/>
                        </a:lnTo>
                        <a:lnTo>
                          <a:pt x="528" y="536"/>
                        </a:lnTo>
                        <a:lnTo>
                          <a:pt x="528" y="535"/>
                        </a:lnTo>
                        <a:lnTo>
                          <a:pt x="529" y="534"/>
                        </a:lnTo>
                        <a:lnTo>
                          <a:pt x="529" y="534"/>
                        </a:lnTo>
                        <a:lnTo>
                          <a:pt x="532" y="532"/>
                        </a:lnTo>
                        <a:lnTo>
                          <a:pt x="532" y="528"/>
                        </a:lnTo>
                        <a:lnTo>
                          <a:pt x="531" y="524"/>
                        </a:lnTo>
                        <a:lnTo>
                          <a:pt x="528" y="521"/>
                        </a:lnTo>
                        <a:lnTo>
                          <a:pt x="528" y="521"/>
                        </a:lnTo>
                        <a:lnTo>
                          <a:pt x="523" y="519"/>
                        </a:lnTo>
                        <a:lnTo>
                          <a:pt x="521" y="518"/>
                        </a:lnTo>
                        <a:lnTo>
                          <a:pt x="519" y="518"/>
                        </a:lnTo>
                        <a:lnTo>
                          <a:pt x="519" y="516"/>
                        </a:lnTo>
                        <a:lnTo>
                          <a:pt x="519" y="516"/>
                        </a:lnTo>
                        <a:lnTo>
                          <a:pt x="518" y="514"/>
                        </a:lnTo>
                        <a:lnTo>
                          <a:pt x="516" y="514"/>
                        </a:lnTo>
                        <a:lnTo>
                          <a:pt x="512" y="514"/>
                        </a:lnTo>
                        <a:lnTo>
                          <a:pt x="508" y="512"/>
                        </a:lnTo>
                        <a:lnTo>
                          <a:pt x="508" y="512"/>
                        </a:lnTo>
                        <a:lnTo>
                          <a:pt x="502" y="508"/>
                        </a:lnTo>
                        <a:lnTo>
                          <a:pt x="498" y="508"/>
                        </a:lnTo>
                        <a:lnTo>
                          <a:pt x="494" y="509"/>
                        </a:lnTo>
                        <a:lnTo>
                          <a:pt x="494" y="509"/>
                        </a:lnTo>
                        <a:lnTo>
                          <a:pt x="489" y="511"/>
                        </a:lnTo>
                        <a:lnTo>
                          <a:pt x="482" y="512"/>
                        </a:lnTo>
                        <a:lnTo>
                          <a:pt x="465" y="514"/>
                        </a:lnTo>
                        <a:lnTo>
                          <a:pt x="465" y="514"/>
                        </a:lnTo>
                        <a:lnTo>
                          <a:pt x="451" y="515"/>
                        </a:lnTo>
                        <a:lnTo>
                          <a:pt x="437" y="515"/>
                        </a:lnTo>
                        <a:lnTo>
                          <a:pt x="425" y="514"/>
                        </a:lnTo>
                        <a:lnTo>
                          <a:pt x="420" y="512"/>
                        </a:lnTo>
                        <a:lnTo>
                          <a:pt x="417" y="511"/>
                        </a:lnTo>
                        <a:lnTo>
                          <a:pt x="417" y="511"/>
                        </a:lnTo>
                        <a:lnTo>
                          <a:pt x="417" y="508"/>
                        </a:lnTo>
                        <a:lnTo>
                          <a:pt x="417" y="507"/>
                        </a:lnTo>
                        <a:lnTo>
                          <a:pt x="422" y="502"/>
                        </a:lnTo>
                        <a:lnTo>
                          <a:pt x="430" y="499"/>
                        </a:lnTo>
                        <a:lnTo>
                          <a:pt x="435" y="498"/>
                        </a:lnTo>
                        <a:lnTo>
                          <a:pt x="435" y="498"/>
                        </a:lnTo>
                        <a:lnTo>
                          <a:pt x="438" y="498"/>
                        </a:lnTo>
                        <a:lnTo>
                          <a:pt x="437" y="495"/>
                        </a:lnTo>
                        <a:lnTo>
                          <a:pt x="434" y="491"/>
                        </a:lnTo>
                        <a:lnTo>
                          <a:pt x="430" y="487"/>
                        </a:lnTo>
                        <a:lnTo>
                          <a:pt x="430" y="487"/>
                        </a:lnTo>
                        <a:lnTo>
                          <a:pt x="422" y="482"/>
                        </a:lnTo>
                        <a:lnTo>
                          <a:pt x="412" y="479"/>
                        </a:lnTo>
                        <a:lnTo>
                          <a:pt x="407" y="478"/>
                        </a:lnTo>
                        <a:lnTo>
                          <a:pt x="404" y="478"/>
                        </a:lnTo>
                        <a:lnTo>
                          <a:pt x="404" y="479"/>
                        </a:lnTo>
                        <a:lnTo>
                          <a:pt x="404" y="479"/>
                        </a:lnTo>
                        <a:lnTo>
                          <a:pt x="402" y="481"/>
                        </a:lnTo>
                        <a:lnTo>
                          <a:pt x="401" y="481"/>
                        </a:lnTo>
                        <a:lnTo>
                          <a:pt x="397" y="481"/>
                        </a:lnTo>
                        <a:lnTo>
                          <a:pt x="380" y="478"/>
                        </a:lnTo>
                        <a:lnTo>
                          <a:pt x="380" y="478"/>
                        </a:lnTo>
                        <a:lnTo>
                          <a:pt x="371" y="475"/>
                        </a:lnTo>
                        <a:lnTo>
                          <a:pt x="367" y="472"/>
                        </a:lnTo>
                        <a:lnTo>
                          <a:pt x="361" y="471"/>
                        </a:lnTo>
                        <a:lnTo>
                          <a:pt x="357" y="470"/>
                        </a:lnTo>
                        <a:lnTo>
                          <a:pt x="357" y="470"/>
                        </a:lnTo>
                        <a:lnTo>
                          <a:pt x="350" y="470"/>
                        </a:lnTo>
                        <a:lnTo>
                          <a:pt x="341" y="468"/>
                        </a:lnTo>
                        <a:lnTo>
                          <a:pt x="333" y="464"/>
                        </a:lnTo>
                        <a:lnTo>
                          <a:pt x="326" y="460"/>
                        </a:lnTo>
                        <a:lnTo>
                          <a:pt x="326" y="460"/>
                        </a:lnTo>
                        <a:lnTo>
                          <a:pt x="321" y="457"/>
                        </a:lnTo>
                        <a:lnTo>
                          <a:pt x="316" y="455"/>
                        </a:lnTo>
                        <a:lnTo>
                          <a:pt x="304" y="454"/>
                        </a:lnTo>
                        <a:lnTo>
                          <a:pt x="294" y="457"/>
                        </a:lnTo>
                        <a:lnTo>
                          <a:pt x="290" y="458"/>
                        </a:lnTo>
                        <a:lnTo>
                          <a:pt x="289" y="461"/>
                        </a:lnTo>
                        <a:lnTo>
                          <a:pt x="289" y="461"/>
                        </a:lnTo>
                        <a:lnTo>
                          <a:pt x="286" y="465"/>
                        </a:lnTo>
                        <a:lnTo>
                          <a:pt x="282" y="467"/>
                        </a:lnTo>
                        <a:lnTo>
                          <a:pt x="276" y="468"/>
                        </a:lnTo>
                        <a:lnTo>
                          <a:pt x="270" y="468"/>
                        </a:lnTo>
                        <a:lnTo>
                          <a:pt x="270" y="468"/>
                        </a:lnTo>
                        <a:lnTo>
                          <a:pt x="269" y="467"/>
                        </a:lnTo>
                        <a:lnTo>
                          <a:pt x="267" y="467"/>
                        </a:lnTo>
                        <a:lnTo>
                          <a:pt x="269" y="462"/>
                        </a:lnTo>
                        <a:lnTo>
                          <a:pt x="272" y="460"/>
                        </a:lnTo>
                        <a:lnTo>
                          <a:pt x="272" y="458"/>
                        </a:lnTo>
                        <a:lnTo>
                          <a:pt x="272" y="457"/>
                        </a:lnTo>
                        <a:lnTo>
                          <a:pt x="272" y="457"/>
                        </a:lnTo>
                        <a:lnTo>
                          <a:pt x="269" y="455"/>
                        </a:lnTo>
                        <a:lnTo>
                          <a:pt x="269" y="451"/>
                        </a:lnTo>
                        <a:lnTo>
                          <a:pt x="269" y="447"/>
                        </a:lnTo>
                        <a:lnTo>
                          <a:pt x="267" y="445"/>
                        </a:lnTo>
                        <a:lnTo>
                          <a:pt x="266" y="445"/>
                        </a:lnTo>
                        <a:lnTo>
                          <a:pt x="266" y="445"/>
                        </a:lnTo>
                        <a:lnTo>
                          <a:pt x="263" y="445"/>
                        </a:lnTo>
                        <a:lnTo>
                          <a:pt x="262" y="448"/>
                        </a:lnTo>
                        <a:lnTo>
                          <a:pt x="257" y="457"/>
                        </a:lnTo>
                        <a:lnTo>
                          <a:pt x="252" y="464"/>
                        </a:lnTo>
                        <a:lnTo>
                          <a:pt x="247" y="467"/>
                        </a:lnTo>
                        <a:lnTo>
                          <a:pt x="245" y="468"/>
                        </a:lnTo>
                        <a:lnTo>
                          <a:pt x="245" y="468"/>
                        </a:lnTo>
                        <a:lnTo>
                          <a:pt x="240" y="467"/>
                        </a:lnTo>
                        <a:lnTo>
                          <a:pt x="237" y="464"/>
                        </a:lnTo>
                        <a:lnTo>
                          <a:pt x="232" y="454"/>
                        </a:lnTo>
                        <a:lnTo>
                          <a:pt x="226" y="444"/>
                        </a:lnTo>
                        <a:lnTo>
                          <a:pt x="223" y="438"/>
                        </a:lnTo>
                        <a:lnTo>
                          <a:pt x="220" y="435"/>
                        </a:lnTo>
                        <a:lnTo>
                          <a:pt x="220" y="435"/>
                        </a:lnTo>
                        <a:lnTo>
                          <a:pt x="213" y="433"/>
                        </a:lnTo>
                        <a:lnTo>
                          <a:pt x="209" y="431"/>
                        </a:lnTo>
                        <a:lnTo>
                          <a:pt x="208" y="431"/>
                        </a:lnTo>
                        <a:lnTo>
                          <a:pt x="208" y="433"/>
                        </a:lnTo>
                        <a:lnTo>
                          <a:pt x="210" y="438"/>
                        </a:lnTo>
                        <a:lnTo>
                          <a:pt x="210" y="438"/>
                        </a:lnTo>
                        <a:lnTo>
                          <a:pt x="212" y="441"/>
                        </a:lnTo>
                        <a:lnTo>
                          <a:pt x="212" y="442"/>
                        </a:lnTo>
                        <a:lnTo>
                          <a:pt x="212" y="444"/>
                        </a:lnTo>
                        <a:lnTo>
                          <a:pt x="210" y="444"/>
                        </a:lnTo>
                        <a:lnTo>
                          <a:pt x="206" y="445"/>
                        </a:lnTo>
                        <a:lnTo>
                          <a:pt x="205" y="445"/>
                        </a:lnTo>
                        <a:lnTo>
                          <a:pt x="205" y="448"/>
                        </a:lnTo>
                        <a:lnTo>
                          <a:pt x="205" y="448"/>
                        </a:lnTo>
                        <a:lnTo>
                          <a:pt x="205" y="450"/>
                        </a:lnTo>
                        <a:lnTo>
                          <a:pt x="203" y="452"/>
                        </a:lnTo>
                        <a:lnTo>
                          <a:pt x="199" y="457"/>
                        </a:lnTo>
                        <a:lnTo>
                          <a:pt x="195" y="458"/>
                        </a:lnTo>
                        <a:lnTo>
                          <a:pt x="193" y="460"/>
                        </a:lnTo>
                        <a:lnTo>
                          <a:pt x="193" y="458"/>
                        </a:lnTo>
                        <a:lnTo>
                          <a:pt x="193" y="458"/>
                        </a:lnTo>
                        <a:lnTo>
                          <a:pt x="192" y="455"/>
                        </a:lnTo>
                        <a:lnTo>
                          <a:pt x="188" y="454"/>
                        </a:lnTo>
                        <a:lnTo>
                          <a:pt x="183" y="455"/>
                        </a:lnTo>
                        <a:lnTo>
                          <a:pt x="178" y="461"/>
                        </a:lnTo>
                        <a:lnTo>
                          <a:pt x="178" y="461"/>
                        </a:lnTo>
                        <a:lnTo>
                          <a:pt x="171" y="467"/>
                        </a:lnTo>
                        <a:lnTo>
                          <a:pt x="166" y="468"/>
                        </a:lnTo>
                        <a:lnTo>
                          <a:pt x="163" y="468"/>
                        </a:lnTo>
                        <a:lnTo>
                          <a:pt x="162" y="465"/>
                        </a:lnTo>
                        <a:lnTo>
                          <a:pt x="162" y="465"/>
                        </a:lnTo>
                        <a:lnTo>
                          <a:pt x="161" y="465"/>
                        </a:lnTo>
                        <a:lnTo>
                          <a:pt x="158" y="465"/>
                        </a:lnTo>
                        <a:lnTo>
                          <a:pt x="149" y="470"/>
                        </a:lnTo>
                        <a:lnTo>
                          <a:pt x="141" y="475"/>
                        </a:lnTo>
                        <a:lnTo>
                          <a:pt x="138" y="477"/>
                        </a:lnTo>
                        <a:lnTo>
                          <a:pt x="136" y="479"/>
                        </a:lnTo>
                        <a:lnTo>
                          <a:pt x="136" y="479"/>
                        </a:lnTo>
                        <a:lnTo>
                          <a:pt x="136" y="482"/>
                        </a:lnTo>
                        <a:lnTo>
                          <a:pt x="135" y="484"/>
                        </a:lnTo>
                        <a:lnTo>
                          <a:pt x="131" y="485"/>
                        </a:lnTo>
                        <a:lnTo>
                          <a:pt x="126" y="487"/>
                        </a:lnTo>
                        <a:lnTo>
                          <a:pt x="126" y="487"/>
                        </a:lnTo>
                        <a:lnTo>
                          <a:pt x="124" y="485"/>
                        </a:lnTo>
                        <a:lnTo>
                          <a:pt x="124" y="482"/>
                        </a:lnTo>
                        <a:lnTo>
                          <a:pt x="126" y="479"/>
                        </a:lnTo>
                        <a:lnTo>
                          <a:pt x="131" y="477"/>
                        </a:lnTo>
                        <a:lnTo>
                          <a:pt x="131" y="477"/>
                        </a:lnTo>
                        <a:lnTo>
                          <a:pt x="145" y="468"/>
                        </a:lnTo>
                        <a:lnTo>
                          <a:pt x="154" y="462"/>
                        </a:lnTo>
                        <a:lnTo>
                          <a:pt x="161" y="460"/>
                        </a:lnTo>
                        <a:lnTo>
                          <a:pt x="161" y="460"/>
                        </a:lnTo>
                        <a:lnTo>
                          <a:pt x="169" y="458"/>
                        </a:lnTo>
                        <a:lnTo>
                          <a:pt x="176" y="454"/>
                        </a:lnTo>
                        <a:lnTo>
                          <a:pt x="183" y="451"/>
                        </a:lnTo>
                        <a:lnTo>
                          <a:pt x="186" y="450"/>
                        </a:lnTo>
                        <a:lnTo>
                          <a:pt x="186" y="447"/>
                        </a:lnTo>
                        <a:lnTo>
                          <a:pt x="186" y="447"/>
                        </a:lnTo>
                        <a:lnTo>
                          <a:pt x="186" y="447"/>
                        </a:lnTo>
                        <a:lnTo>
                          <a:pt x="185" y="445"/>
                        </a:lnTo>
                        <a:lnTo>
                          <a:pt x="182" y="445"/>
                        </a:lnTo>
                        <a:lnTo>
                          <a:pt x="178" y="445"/>
                        </a:lnTo>
                        <a:lnTo>
                          <a:pt x="172" y="445"/>
                        </a:lnTo>
                        <a:lnTo>
                          <a:pt x="172" y="445"/>
                        </a:lnTo>
                        <a:lnTo>
                          <a:pt x="168" y="445"/>
                        </a:lnTo>
                        <a:lnTo>
                          <a:pt x="162" y="448"/>
                        </a:lnTo>
                        <a:lnTo>
                          <a:pt x="148" y="455"/>
                        </a:lnTo>
                        <a:lnTo>
                          <a:pt x="148" y="455"/>
                        </a:lnTo>
                        <a:lnTo>
                          <a:pt x="141" y="458"/>
                        </a:lnTo>
                        <a:lnTo>
                          <a:pt x="134" y="460"/>
                        </a:lnTo>
                        <a:lnTo>
                          <a:pt x="129" y="461"/>
                        </a:lnTo>
                        <a:lnTo>
                          <a:pt x="129" y="462"/>
                        </a:lnTo>
                        <a:lnTo>
                          <a:pt x="129" y="464"/>
                        </a:lnTo>
                        <a:lnTo>
                          <a:pt x="129" y="464"/>
                        </a:lnTo>
                        <a:lnTo>
                          <a:pt x="129" y="465"/>
                        </a:lnTo>
                        <a:lnTo>
                          <a:pt x="129" y="467"/>
                        </a:lnTo>
                        <a:lnTo>
                          <a:pt x="126" y="467"/>
                        </a:lnTo>
                        <a:lnTo>
                          <a:pt x="121" y="465"/>
                        </a:lnTo>
                        <a:lnTo>
                          <a:pt x="119" y="465"/>
                        </a:lnTo>
                        <a:lnTo>
                          <a:pt x="118" y="467"/>
                        </a:lnTo>
                        <a:lnTo>
                          <a:pt x="118" y="467"/>
                        </a:lnTo>
                        <a:lnTo>
                          <a:pt x="117" y="468"/>
                        </a:lnTo>
                        <a:lnTo>
                          <a:pt x="114" y="468"/>
                        </a:lnTo>
                        <a:lnTo>
                          <a:pt x="114" y="467"/>
                        </a:lnTo>
                        <a:lnTo>
                          <a:pt x="115" y="464"/>
                        </a:lnTo>
                        <a:lnTo>
                          <a:pt x="115" y="464"/>
                        </a:lnTo>
                        <a:lnTo>
                          <a:pt x="115" y="464"/>
                        </a:lnTo>
                        <a:lnTo>
                          <a:pt x="115" y="462"/>
                        </a:lnTo>
                        <a:lnTo>
                          <a:pt x="112" y="461"/>
                        </a:lnTo>
                        <a:lnTo>
                          <a:pt x="108" y="460"/>
                        </a:lnTo>
                        <a:lnTo>
                          <a:pt x="107" y="460"/>
                        </a:lnTo>
                        <a:lnTo>
                          <a:pt x="107" y="461"/>
                        </a:lnTo>
                        <a:lnTo>
                          <a:pt x="107" y="461"/>
                        </a:lnTo>
                        <a:lnTo>
                          <a:pt x="105" y="462"/>
                        </a:lnTo>
                        <a:lnTo>
                          <a:pt x="104" y="465"/>
                        </a:lnTo>
                        <a:lnTo>
                          <a:pt x="101" y="467"/>
                        </a:lnTo>
                        <a:lnTo>
                          <a:pt x="95" y="467"/>
                        </a:lnTo>
                        <a:lnTo>
                          <a:pt x="95" y="467"/>
                        </a:lnTo>
                        <a:lnTo>
                          <a:pt x="90" y="468"/>
                        </a:lnTo>
                        <a:lnTo>
                          <a:pt x="84" y="470"/>
                        </a:lnTo>
                        <a:lnTo>
                          <a:pt x="82" y="474"/>
                        </a:lnTo>
                        <a:lnTo>
                          <a:pt x="82" y="475"/>
                        </a:lnTo>
                        <a:lnTo>
                          <a:pt x="84" y="477"/>
                        </a:lnTo>
                        <a:lnTo>
                          <a:pt x="84" y="477"/>
                        </a:lnTo>
                        <a:lnTo>
                          <a:pt x="91" y="482"/>
                        </a:lnTo>
                        <a:lnTo>
                          <a:pt x="91" y="484"/>
                        </a:lnTo>
                        <a:lnTo>
                          <a:pt x="91" y="487"/>
                        </a:lnTo>
                        <a:lnTo>
                          <a:pt x="91" y="487"/>
                        </a:lnTo>
                        <a:lnTo>
                          <a:pt x="90" y="487"/>
                        </a:lnTo>
                        <a:lnTo>
                          <a:pt x="87" y="487"/>
                        </a:lnTo>
                        <a:lnTo>
                          <a:pt x="82" y="484"/>
                        </a:lnTo>
                        <a:lnTo>
                          <a:pt x="75" y="481"/>
                        </a:lnTo>
                        <a:lnTo>
                          <a:pt x="71" y="479"/>
                        </a:lnTo>
                        <a:lnTo>
                          <a:pt x="67" y="479"/>
                        </a:lnTo>
                        <a:lnTo>
                          <a:pt x="67" y="479"/>
                        </a:lnTo>
                        <a:lnTo>
                          <a:pt x="61" y="479"/>
                        </a:lnTo>
                        <a:lnTo>
                          <a:pt x="55" y="478"/>
                        </a:lnTo>
                        <a:lnTo>
                          <a:pt x="43" y="472"/>
                        </a:lnTo>
                        <a:lnTo>
                          <a:pt x="33" y="467"/>
                        </a:lnTo>
                        <a:lnTo>
                          <a:pt x="30" y="464"/>
                        </a:lnTo>
                        <a:lnTo>
                          <a:pt x="28" y="462"/>
                        </a:lnTo>
                        <a:lnTo>
                          <a:pt x="28" y="462"/>
                        </a:lnTo>
                        <a:lnTo>
                          <a:pt x="28" y="461"/>
                        </a:lnTo>
                        <a:lnTo>
                          <a:pt x="25" y="461"/>
                        </a:lnTo>
                        <a:lnTo>
                          <a:pt x="18" y="461"/>
                        </a:lnTo>
                        <a:lnTo>
                          <a:pt x="0" y="460"/>
                        </a:lnTo>
                        <a:lnTo>
                          <a:pt x="0" y="706"/>
                        </a:lnTo>
                        <a:lnTo>
                          <a:pt x="0" y="706"/>
                        </a:lnTo>
                        <a:lnTo>
                          <a:pt x="3" y="707"/>
                        </a:lnTo>
                        <a:lnTo>
                          <a:pt x="6" y="709"/>
                        </a:lnTo>
                        <a:lnTo>
                          <a:pt x="8" y="707"/>
                        </a:lnTo>
                        <a:lnTo>
                          <a:pt x="8" y="707"/>
                        </a:lnTo>
                        <a:lnTo>
                          <a:pt x="10" y="706"/>
                        </a:lnTo>
                        <a:lnTo>
                          <a:pt x="13" y="707"/>
                        </a:lnTo>
                        <a:lnTo>
                          <a:pt x="17" y="706"/>
                        </a:lnTo>
                        <a:lnTo>
                          <a:pt x="23" y="704"/>
                        </a:lnTo>
                        <a:lnTo>
                          <a:pt x="23" y="704"/>
                        </a:lnTo>
                        <a:lnTo>
                          <a:pt x="25" y="704"/>
                        </a:lnTo>
                        <a:lnTo>
                          <a:pt x="27" y="704"/>
                        </a:lnTo>
                        <a:lnTo>
                          <a:pt x="31" y="706"/>
                        </a:lnTo>
                        <a:lnTo>
                          <a:pt x="33" y="710"/>
                        </a:lnTo>
                        <a:lnTo>
                          <a:pt x="34" y="713"/>
                        </a:lnTo>
                        <a:lnTo>
                          <a:pt x="34" y="713"/>
                        </a:lnTo>
                        <a:lnTo>
                          <a:pt x="35" y="716"/>
                        </a:lnTo>
                        <a:lnTo>
                          <a:pt x="40" y="720"/>
                        </a:lnTo>
                        <a:lnTo>
                          <a:pt x="45" y="724"/>
                        </a:lnTo>
                        <a:lnTo>
                          <a:pt x="50" y="728"/>
                        </a:lnTo>
                        <a:lnTo>
                          <a:pt x="50" y="728"/>
                        </a:lnTo>
                        <a:lnTo>
                          <a:pt x="55" y="737"/>
                        </a:lnTo>
                        <a:lnTo>
                          <a:pt x="58" y="738"/>
                        </a:lnTo>
                        <a:lnTo>
                          <a:pt x="62" y="737"/>
                        </a:lnTo>
                        <a:lnTo>
                          <a:pt x="62" y="737"/>
                        </a:lnTo>
                        <a:lnTo>
                          <a:pt x="71" y="733"/>
                        </a:lnTo>
                        <a:lnTo>
                          <a:pt x="75" y="730"/>
                        </a:lnTo>
                        <a:lnTo>
                          <a:pt x="77" y="727"/>
                        </a:lnTo>
                        <a:lnTo>
                          <a:pt x="77" y="726"/>
                        </a:lnTo>
                        <a:lnTo>
                          <a:pt x="77" y="726"/>
                        </a:lnTo>
                        <a:lnTo>
                          <a:pt x="78" y="723"/>
                        </a:lnTo>
                        <a:lnTo>
                          <a:pt x="80" y="721"/>
                        </a:lnTo>
                        <a:lnTo>
                          <a:pt x="88" y="720"/>
                        </a:lnTo>
                        <a:lnTo>
                          <a:pt x="95" y="721"/>
                        </a:lnTo>
                        <a:lnTo>
                          <a:pt x="98" y="724"/>
                        </a:lnTo>
                        <a:lnTo>
                          <a:pt x="98" y="727"/>
                        </a:lnTo>
                        <a:lnTo>
                          <a:pt x="98" y="727"/>
                        </a:lnTo>
                        <a:lnTo>
                          <a:pt x="99" y="730"/>
                        </a:lnTo>
                        <a:lnTo>
                          <a:pt x="102" y="733"/>
                        </a:lnTo>
                        <a:lnTo>
                          <a:pt x="111" y="741"/>
                        </a:lnTo>
                        <a:lnTo>
                          <a:pt x="122" y="751"/>
                        </a:lnTo>
                        <a:lnTo>
                          <a:pt x="128" y="758"/>
                        </a:lnTo>
                        <a:lnTo>
                          <a:pt x="134" y="765"/>
                        </a:lnTo>
                        <a:lnTo>
                          <a:pt x="134" y="765"/>
                        </a:lnTo>
                        <a:lnTo>
                          <a:pt x="141" y="780"/>
                        </a:lnTo>
                        <a:lnTo>
                          <a:pt x="145" y="788"/>
                        </a:lnTo>
                        <a:lnTo>
                          <a:pt x="151" y="794"/>
                        </a:lnTo>
                        <a:lnTo>
                          <a:pt x="162" y="800"/>
                        </a:lnTo>
                        <a:lnTo>
                          <a:pt x="162" y="800"/>
                        </a:lnTo>
                        <a:lnTo>
                          <a:pt x="172" y="804"/>
                        </a:lnTo>
                        <a:lnTo>
                          <a:pt x="176" y="808"/>
                        </a:lnTo>
                        <a:lnTo>
                          <a:pt x="178" y="812"/>
                        </a:lnTo>
                        <a:lnTo>
                          <a:pt x="176" y="817"/>
                        </a:lnTo>
                        <a:lnTo>
                          <a:pt x="176" y="817"/>
                        </a:lnTo>
                        <a:lnTo>
                          <a:pt x="176" y="818"/>
                        </a:lnTo>
                        <a:lnTo>
                          <a:pt x="178" y="821"/>
                        </a:lnTo>
                        <a:lnTo>
                          <a:pt x="181" y="824"/>
                        </a:lnTo>
                        <a:lnTo>
                          <a:pt x="182" y="828"/>
                        </a:lnTo>
                        <a:lnTo>
                          <a:pt x="182" y="829"/>
                        </a:lnTo>
                        <a:lnTo>
                          <a:pt x="181" y="831"/>
                        </a:lnTo>
                        <a:lnTo>
                          <a:pt x="181" y="831"/>
                        </a:lnTo>
                        <a:lnTo>
                          <a:pt x="169" y="839"/>
                        </a:lnTo>
                        <a:lnTo>
                          <a:pt x="169" y="839"/>
                        </a:lnTo>
                        <a:lnTo>
                          <a:pt x="169" y="841"/>
                        </a:lnTo>
                        <a:lnTo>
                          <a:pt x="171" y="844"/>
                        </a:lnTo>
                        <a:lnTo>
                          <a:pt x="176" y="847"/>
                        </a:lnTo>
                        <a:lnTo>
                          <a:pt x="176" y="847"/>
                        </a:lnTo>
                        <a:lnTo>
                          <a:pt x="176" y="848"/>
                        </a:lnTo>
                        <a:lnTo>
                          <a:pt x="176" y="849"/>
                        </a:lnTo>
                        <a:lnTo>
                          <a:pt x="173" y="851"/>
                        </a:lnTo>
                        <a:lnTo>
                          <a:pt x="171" y="852"/>
                        </a:lnTo>
                        <a:lnTo>
                          <a:pt x="171" y="852"/>
                        </a:lnTo>
                        <a:lnTo>
                          <a:pt x="172" y="854"/>
                        </a:lnTo>
                        <a:lnTo>
                          <a:pt x="172" y="854"/>
                        </a:lnTo>
                        <a:lnTo>
                          <a:pt x="173" y="856"/>
                        </a:lnTo>
                        <a:lnTo>
                          <a:pt x="173" y="859"/>
                        </a:lnTo>
                        <a:lnTo>
                          <a:pt x="173" y="862"/>
                        </a:lnTo>
                        <a:lnTo>
                          <a:pt x="175" y="866"/>
                        </a:lnTo>
                        <a:lnTo>
                          <a:pt x="175" y="866"/>
                        </a:lnTo>
                        <a:lnTo>
                          <a:pt x="178" y="868"/>
                        </a:lnTo>
                        <a:lnTo>
                          <a:pt x="181" y="868"/>
                        </a:lnTo>
                        <a:lnTo>
                          <a:pt x="185" y="868"/>
                        </a:lnTo>
                        <a:lnTo>
                          <a:pt x="188" y="865"/>
                        </a:lnTo>
                        <a:lnTo>
                          <a:pt x="188" y="865"/>
                        </a:lnTo>
                        <a:lnTo>
                          <a:pt x="191" y="865"/>
                        </a:lnTo>
                        <a:lnTo>
                          <a:pt x="192" y="866"/>
                        </a:lnTo>
                        <a:lnTo>
                          <a:pt x="193" y="871"/>
                        </a:lnTo>
                        <a:lnTo>
                          <a:pt x="192" y="875"/>
                        </a:lnTo>
                        <a:lnTo>
                          <a:pt x="192" y="875"/>
                        </a:lnTo>
                        <a:lnTo>
                          <a:pt x="191" y="878"/>
                        </a:lnTo>
                        <a:lnTo>
                          <a:pt x="193" y="881"/>
                        </a:lnTo>
                        <a:lnTo>
                          <a:pt x="196" y="882"/>
                        </a:lnTo>
                        <a:lnTo>
                          <a:pt x="199" y="879"/>
                        </a:lnTo>
                        <a:lnTo>
                          <a:pt x="199" y="879"/>
                        </a:lnTo>
                        <a:lnTo>
                          <a:pt x="200" y="879"/>
                        </a:lnTo>
                        <a:lnTo>
                          <a:pt x="202" y="879"/>
                        </a:lnTo>
                        <a:lnTo>
                          <a:pt x="205" y="882"/>
                        </a:lnTo>
                        <a:lnTo>
                          <a:pt x="212" y="888"/>
                        </a:lnTo>
                        <a:lnTo>
                          <a:pt x="212" y="888"/>
                        </a:lnTo>
                        <a:lnTo>
                          <a:pt x="213" y="889"/>
                        </a:lnTo>
                        <a:lnTo>
                          <a:pt x="215" y="892"/>
                        </a:lnTo>
                        <a:lnTo>
                          <a:pt x="215" y="895"/>
                        </a:lnTo>
                        <a:lnTo>
                          <a:pt x="213" y="895"/>
                        </a:lnTo>
                        <a:lnTo>
                          <a:pt x="213" y="895"/>
                        </a:lnTo>
                        <a:lnTo>
                          <a:pt x="210" y="895"/>
                        </a:lnTo>
                        <a:lnTo>
                          <a:pt x="210" y="896"/>
                        </a:lnTo>
                        <a:lnTo>
                          <a:pt x="209" y="899"/>
                        </a:lnTo>
                        <a:lnTo>
                          <a:pt x="209" y="903"/>
                        </a:lnTo>
                        <a:lnTo>
                          <a:pt x="212" y="905"/>
                        </a:lnTo>
                        <a:lnTo>
                          <a:pt x="212" y="905"/>
                        </a:lnTo>
                        <a:lnTo>
                          <a:pt x="215" y="906"/>
                        </a:lnTo>
                        <a:lnTo>
                          <a:pt x="215" y="908"/>
                        </a:lnTo>
                        <a:lnTo>
                          <a:pt x="216" y="913"/>
                        </a:lnTo>
                        <a:lnTo>
                          <a:pt x="216" y="913"/>
                        </a:lnTo>
                        <a:lnTo>
                          <a:pt x="218" y="916"/>
                        </a:lnTo>
                        <a:lnTo>
                          <a:pt x="222" y="918"/>
                        </a:lnTo>
                        <a:lnTo>
                          <a:pt x="227" y="919"/>
                        </a:lnTo>
                        <a:lnTo>
                          <a:pt x="233" y="919"/>
                        </a:lnTo>
                        <a:lnTo>
                          <a:pt x="233" y="919"/>
                        </a:lnTo>
                        <a:lnTo>
                          <a:pt x="236" y="919"/>
                        </a:lnTo>
                        <a:lnTo>
                          <a:pt x="239" y="920"/>
                        </a:lnTo>
                        <a:lnTo>
                          <a:pt x="243" y="926"/>
                        </a:lnTo>
                        <a:lnTo>
                          <a:pt x="243" y="926"/>
                        </a:lnTo>
                        <a:lnTo>
                          <a:pt x="246" y="929"/>
                        </a:lnTo>
                        <a:lnTo>
                          <a:pt x="250" y="930"/>
                        </a:lnTo>
                        <a:lnTo>
                          <a:pt x="255" y="932"/>
                        </a:lnTo>
                        <a:lnTo>
                          <a:pt x="257" y="930"/>
                        </a:lnTo>
                        <a:lnTo>
                          <a:pt x="257" y="930"/>
                        </a:lnTo>
                        <a:lnTo>
                          <a:pt x="260" y="930"/>
                        </a:lnTo>
                        <a:lnTo>
                          <a:pt x="262" y="933"/>
                        </a:lnTo>
                        <a:lnTo>
                          <a:pt x="263" y="940"/>
                        </a:lnTo>
                        <a:lnTo>
                          <a:pt x="263" y="940"/>
                        </a:lnTo>
                        <a:lnTo>
                          <a:pt x="264" y="943"/>
                        </a:lnTo>
                        <a:lnTo>
                          <a:pt x="269" y="943"/>
                        </a:lnTo>
                        <a:lnTo>
                          <a:pt x="276" y="942"/>
                        </a:lnTo>
                        <a:lnTo>
                          <a:pt x="276" y="942"/>
                        </a:lnTo>
                        <a:lnTo>
                          <a:pt x="279" y="943"/>
                        </a:lnTo>
                        <a:lnTo>
                          <a:pt x="282" y="945"/>
                        </a:lnTo>
                        <a:lnTo>
                          <a:pt x="283" y="946"/>
                        </a:lnTo>
                        <a:lnTo>
                          <a:pt x="286" y="946"/>
                        </a:lnTo>
                        <a:lnTo>
                          <a:pt x="286" y="946"/>
                        </a:lnTo>
                        <a:lnTo>
                          <a:pt x="287" y="946"/>
                        </a:lnTo>
                        <a:lnTo>
                          <a:pt x="289" y="948"/>
                        </a:lnTo>
                        <a:lnTo>
                          <a:pt x="292" y="950"/>
                        </a:lnTo>
                        <a:lnTo>
                          <a:pt x="297" y="962"/>
                        </a:lnTo>
                        <a:lnTo>
                          <a:pt x="740" y="959"/>
                        </a:lnTo>
                        <a:lnTo>
                          <a:pt x="740" y="959"/>
                        </a:lnTo>
                        <a:lnTo>
                          <a:pt x="741" y="955"/>
                        </a:lnTo>
                        <a:lnTo>
                          <a:pt x="742" y="952"/>
                        </a:lnTo>
                        <a:lnTo>
                          <a:pt x="744" y="952"/>
                        </a:lnTo>
                        <a:lnTo>
                          <a:pt x="745" y="952"/>
                        </a:lnTo>
                        <a:lnTo>
                          <a:pt x="745" y="952"/>
                        </a:lnTo>
                        <a:lnTo>
                          <a:pt x="748" y="955"/>
                        </a:lnTo>
                        <a:lnTo>
                          <a:pt x="748" y="959"/>
                        </a:lnTo>
                        <a:lnTo>
                          <a:pt x="748" y="962"/>
                        </a:lnTo>
                        <a:lnTo>
                          <a:pt x="752" y="965"/>
                        </a:lnTo>
                        <a:lnTo>
                          <a:pt x="752" y="965"/>
                        </a:lnTo>
                        <a:lnTo>
                          <a:pt x="760" y="969"/>
                        </a:lnTo>
                        <a:lnTo>
                          <a:pt x="762" y="969"/>
                        </a:lnTo>
                        <a:lnTo>
                          <a:pt x="765" y="969"/>
                        </a:lnTo>
                        <a:lnTo>
                          <a:pt x="765" y="969"/>
                        </a:lnTo>
                        <a:lnTo>
                          <a:pt x="772" y="966"/>
                        </a:lnTo>
                        <a:lnTo>
                          <a:pt x="777" y="966"/>
                        </a:lnTo>
                        <a:lnTo>
                          <a:pt x="781" y="970"/>
                        </a:lnTo>
                        <a:lnTo>
                          <a:pt x="781" y="970"/>
                        </a:lnTo>
                        <a:lnTo>
                          <a:pt x="784" y="973"/>
                        </a:lnTo>
                        <a:lnTo>
                          <a:pt x="788" y="973"/>
                        </a:lnTo>
                        <a:lnTo>
                          <a:pt x="791" y="973"/>
                        </a:lnTo>
                        <a:lnTo>
                          <a:pt x="794" y="975"/>
                        </a:lnTo>
                        <a:lnTo>
                          <a:pt x="794" y="975"/>
                        </a:lnTo>
                        <a:lnTo>
                          <a:pt x="797" y="977"/>
                        </a:lnTo>
                        <a:lnTo>
                          <a:pt x="799" y="980"/>
                        </a:lnTo>
                        <a:lnTo>
                          <a:pt x="804" y="980"/>
                        </a:lnTo>
                        <a:lnTo>
                          <a:pt x="808" y="977"/>
                        </a:lnTo>
                        <a:lnTo>
                          <a:pt x="808" y="977"/>
                        </a:lnTo>
                        <a:lnTo>
                          <a:pt x="809" y="976"/>
                        </a:lnTo>
                        <a:lnTo>
                          <a:pt x="811" y="976"/>
                        </a:lnTo>
                        <a:lnTo>
                          <a:pt x="818" y="976"/>
                        </a:lnTo>
                        <a:lnTo>
                          <a:pt x="831" y="980"/>
                        </a:lnTo>
                        <a:lnTo>
                          <a:pt x="831" y="980"/>
                        </a:lnTo>
                        <a:lnTo>
                          <a:pt x="836" y="975"/>
                        </a:lnTo>
                        <a:lnTo>
                          <a:pt x="841" y="969"/>
                        </a:lnTo>
                        <a:lnTo>
                          <a:pt x="846" y="963"/>
                        </a:lnTo>
                        <a:lnTo>
                          <a:pt x="849" y="962"/>
                        </a:lnTo>
                        <a:lnTo>
                          <a:pt x="851" y="960"/>
                        </a:lnTo>
                        <a:lnTo>
                          <a:pt x="851" y="960"/>
                        </a:lnTo>
                        <a:lnTo>
                          <a:pt x="861" y="962"/>
                        </a:lnTo>
                        <a:lnTo>
                          <a:pt x="870" y="963"/>
                        </a:lnTo>
                        <a:lnTo>
                          <a:pt x="876" y="966"/>
                        </a:lnTo>
                        <a:lnTo>
                          <a:pt x="880" y="967"/>
                        </a:lnTo>
                        <a:lnTo>
                          <a:pt x="883" y="972"/>
                        </a:lnTo>
                        <a:lnTo>
                          <a:pt x="885" y="975"/>
                        </a:lnTo>
                        <a:lnTo>
                          <a:pt x="885" y="975"/>
                        </a:lnTo>
                        <a:lnTo>
                          <a:pt x="886" y="979"/>
                        </a:lnTo>
                        <a:lnTo>
                          <a:pt x="889" y="980"/>
                        </a:lnTo>
                        <a:lnTo>
                          <a:pt x="893" y="982"/>
                        </a:lnTo>
                        <a:lnTo>
                          <a:pt x="899" y="982"/>
                        </a:lnTo>
                        <a:lnTo>
                          <a:pt x="902" y="984"/>
                        </a:lnTo>
                        <a:lnTo>
                          <a:pt x="902" y="987"/>
                        </a:lnTo>
                        <a:lnTo>
                          <a:pt x="902" y="987"/>
                        </a:lnTo>
                        <a:lnTo>
                          <a:pt x="905" y="994"/>
                        </a:lnTo>
                        <a:lnTo>
                          <a:pt x="907" y="1000"/>
                        </a:lnTo>
                        <a:lnTo>
                          <a:pt x="910" y="1006"/>
                        </a:lnTo>
                        <a:lnTo>
                          <a:pt x="912" y="1010"/>
                        </a:lnTo>
                        <a:lnTo>
                          <a:pt x="912" y="1010"/>
                        </a:lnTo>
                        <a:lnTo>
                          <a:pt x="920" y="1016"/>
                        </a:lnTo>
                        <a:lnTo>
                          <a:pt x="920" y="1016"/>
                        </a:lnTo>
                        <a:lnTo>
                          <a:pt x="925" y="1016"/>
                        </a:lnTo>
                        <a:lnTo>
                          <a:pt x="932" y="1016"/>
                        </a:lnTo>
                        <a:lnTo>
                          <a:pt x="944" y="1019"/>
                        </a:lnTo>
                        <a:lnTo>
                          <a:pt x="944" y="1019"/>
                        </a:lnTo>
                        <a:lnTo>
                          <a:pt x="949" y="1020"/>
                        </a:lnTo>
                        <a:lnTo>
                          <a:pt x="953" y="1020"/>
                        </a:lnTo>
                        <a:lnTo>
                          <a:pt x="962" y="1020"/>
                        </a:lnTo>
                        <a:lnTo>
                          <a:pt x="966" y="1020"/>
                        </a:lnTo>
                        <a:lnTo>
                          <a:pt x="970" y="1021"/>
                        </a:lnTo>
                        <a:lnTo>
                          <a:pt x="973" y="1023"/>
                        </a:lnTo>
                        <a:lnTo>
                          <a:pt x="974" y="1027"/>
                        </a:lnTo>
                        <a:lnTo>
                          <a:pt x="974" y="1027"/>
                        </a:lnTo>
                        <a:lnTo>
                          <a:pt x="980" y="1036"/>
                        </a:lnTo>
                        <a:lnTo>
                          <a:pt x="984" y="1043"/>
                        </a:lnTo>
                        <a:lnTo>
                          <a:pt x="984" y="1046"/>
                        </a:lnTo>
                        <a:lnTo>
                          <a:pt x="984" y="1047"/>
                        </a:lnTo>
                        <a:lnTo>
                          <a:pt x="984" y="1049"/>
                        </a:lnTo>
                        <a:lnTo>
                          <a:pt x="980" y="1049"/>
                        </a:lnTo>
                        <a:lnTo>
                          <a:pt x="980" y="1049"/>
                        </a:lnTo>
                        <a:lnTo>
                          <a:pt x="977" y="1049"/>
                        </a:lnTo>
                        <a:lnTo>
                          <a:pt x="973" y="1047"/>
                        </a:lnTo>
                        <a:lnTo>
                          <a:pt x="966" y="1044"/>
                        </a:lnTo>
                        <a:lnTo>
                          <a:pt x="962" y="1041"/>
                        </a:lnTo>
                        <a:lnTo>
                          <a:pt x="960" y="1043"/>
                        </a:lnTo>
                        <a:lnTo>
                          <a:pt x="960" y="1044"/>
                        </a:lnTo>
                        <a:lnTo>
                          <a:pt x="960" y="1044"/>
                        </a:lnTo>
                        <a:lnTo>
                          <a:pt x="960" y="1049"/>
                        </a:lnTo>
                        <a:lnTo>
                          <a:pt x="957" y="1050"/>
                        </a:lnTo>
                        <a:lnTo>
                          <a:pt x="956" y="1053"/>
                        </a:lnTo>
                        <a:lnTo>
                          <a:pt x="954" y="1058"/>
                        </a:lnTo>
                        <a:lnTo>
                          <a:pt x="954" y="1058"/>
                        </a:lnTo>
                        <a:lnTo>
                          <a:pt x="954" y="1067"/>
                        </a:lnTo>
                        <a:lnTo>
                          <a:pt x="950" y="1076"/>
                        </a:lnTo>
                        <a:lnTo>
                          <a:pt x="947" y="1081"/>
                        </a:lnTo>
                        <a:lnTo>
                          <a:pt x="946" y="1083"/>
                        </a:lnTo>
                        <a:lnTo>
                          <a:pt x="943" y="1083"/>
                        </a:lnTo>
                        <a:lnTo>
                          <a:pt x="943" y="1083"/>
                        </a:lnTo>
                        <a:lnTo>
                          <a:pt x="943" y="1083"/>
                        </a:lnTo>
                        <a:lnTo>
                          <a:pt x="943" y="1083"/>
                        </a:lnTo>
                        <a:lnTo>
                          <a:pt x="943" y="1090"/>
                        </a:lnTo>
                        <a:lnTo>
                          <a:pt x="944" y="1093"/>
                        </a:lnTo>
                        <a:lnTo>
                          <a:pt x="946" y="1095"/>
                        </a:lnTo>
                        <a:lnTo>
                          <a:pt x="946" y="1095"/>
                        </a:lnTo>
                        <a:lnTo>
                          <a:pt x="956" y="1088"/>
                        </a:lnTo>
                        <a:lnTo>
                          <a:pt x="960" y="1087"/>
                        </a:lnTo>
                        <a:lnTo>
                          <a:pt x="966" y="1085"/>
                        </a:lnTo>
                        <a:lnTo>
                          <a:pt x="966" y="1085"/>
                        </a:lnTo>
                        <a:lnTo>
                          <a:pt x="973" y="1087"/>
                        </a:lnTo>
                        <a:lnTo>
                          <a:pt x="977" y="1088"/>
                        </a:lnTo>
                        <a:lnTo>
                          <a:pt x="981" y="1090"/>
                        </a:lnTo>
                        <a:lnTo>
                          <a:pt x="986" y="1087"/>
                        </a:lnTo>
                        <a:lnTo>
                          <a:pt x="986" y="1087"/>
                        </a:lnTo>
                        <a:lnTo>
                          <a:pt x="993" y="1083"/>
                        </a:lnTo>
                        <a:lnTo>
                          <a:pt x="996" y="1083"/>
                        </a:lnTo>
                        <a:lnTo>
                          <a:pt x="996" y="1084"/>
                        </a:lnTo>
                        <a:lnTo>
                          <a:pt x="996" y="1084"/>
                        </a:lnTo>
                        <a:lnTo>
                          <a:pt x="996" y="1085"/>
                        </a:lnTo>
                        <a:lnTo>
                          <a:pt x="996" y="1085"/>
                        </a:lnTo>
                        <a:lnTo>
                          <a:pt x="1000" y="1084"/>
                        </a:lnTo>
                        <a:lnTo>
                          <a:pt x="1001" y="1081"/>
                        </a:lnTo>
                        <a:lnTo>
                          <a:pt x="1001" y="1081"/>
                        </a:lnTo>
                        <a:lnTo>
                          <a:pt x="1000" y="1076"/>
                        </a:lnTo>
                        <a:lnTo>
                          <a:pt x="1000" y="1076"/>
                        </a:lnTo>
                        <a:lnTo>
                          <a:pt x="993" y="1076"/>
                        </a:lnTo>
                        <a:lnTo>
                          <a:pt x="990" y="1074"/>
                        </a:lnTo>
                        <a:lnTo>
                          <a:pt x="989" y="1071"/>
                        </a:lnTo>
                        <a:lnTo>
                          <a:pt x="989" y="1071"/>
                        </a:lnTo>
                        <a:lnTo>
                          <a:pt x="989" y="1070"/>
                        </a:lnTo>
                        <a:lnTo>
                          <a:pt x="990" y="1067"/>
                        </a:lnTo>
                        <a:lnTo>
                          <a:pt x="1000" y="1063"/>
                        </a:lnTo>
                        <a:lnTo>
                          <a:pt x="1011" y="1060"/>
                        </a:lnTo>
                        <a:lnTo>
                          <a:pt x="1021" y="1058"/>
                        </a:lnTo>
                        <a:lnTo>
                          <a:pt x="1021" y="1058"/>
                        </a:lnTo>
                        <a:lnTo>
                          <a:pt x="1028" y="1058"/>
                        </a:lnTo>
                        <a:lnTo>
                          <a:pt x="1034" y="1057"/>
                        </a:lnTo>
                        <a:lnTo>
                          <a:pt x="1040" y="1056"/>
                        </a:lnTo>
                        <a:lnTo>
                          <a:pt x="1041" y="1056"/>
                        </a:lnTo>
                        <a:lnTo>
                          <a:pt x="1043" y="1057"/>
                        </a:lnTo>
                        <a:lnTo>
                          <a:pt x="1043" y="1057"/>
                        </a:lnTo>
                        <a:lnTo>
                          <a:pt x="1055" y="1047"/>
                        </a:lnTo>
                        <a:lnTo>
                          <a:pt x="1061" y="1043"/>
                        </a:lnTo>
                        <a:lnTo>
                          <a:pt x="1065" y="1041"/>
                        </a:lnTo>
                        <a:lnTo>
                          <a:pt x="1065" y="1041"/>
                        </a:lnTo>
                        <a:lnTo>
                          <a:pt x="1119" y="1041"/>
                        </a:lnTo>
                        <a:lnTo>
                          <a:pt x="1119" y="1041"/>
                        </a:lnTo>
                        <a:lnTo>
                          <a:pt x="1129" y="1034"/>
                        </a:lnTo>
                        <a:lnTo>
                          <a:pt x="1135" y="1027"/>
                        </a:lnTo>
                        <a:lnTo>
                          <a:pt x="1138" y="1024"/>
                        </a:lnTo>
                        <a:lnTo>
                          <a:pt x="1139" y="1020"/>
                        </a:lnTo>
                        <a:lnTo>
                          <a:pt x="1139" y="1020"/>
                        </a:lnTo>
                        <a:lnTo>
                          <a:pt x="1142" y="1010"/>
                        </a:lnTo>
                        <a:lnTo>
                          <a:pt x="1148" y="1000"/>
                        </a:lnTo>
                        <a:lnTo>
                          <a:pt x="1155" y="993"/>
                        </a:lnTo>
                        <a:lnTo>
                          <a:pt x="1158" y="990"/>
                        </a:lnTo>
                        <a:lnTo>
                          <a:pt x="1161" y="992"/>
                        </a:lnTo>
                        <a:lnTo>
                          <a:pt x="1161" y="992"/>
                        </a:lnTo>
                        <a:lnTo>
                          <a:pt x="1162" y="993"/>
                        </a:lnTo>
                        <a:lnTo>
                          <a:pt x="1166" y="994"/>
                        </a:lnTo>
                        <a:lnTo>
                          <a:pt x="1174" y="994"/>
                        </a:lnTo>
                        <a:lnTo>
                          <a:pt x="1179" y="996"/>
                        </a:lnTo>
                        <a:lnTo>
                          <a:pt x="1181" y="996"/>
                        </a:lnTo>
                        <a:lnTo>
                          <a:pt x="1182" y="997"/>
                        </a:lnTo>
                        <a:lnTo>
                          <a:pt x="1182" y="997"/>
                        </a:lnTo>
                        <a:lnTo>
                          <a:pt x="1181" y="1003"/>
                        </a:lnTo>
                        <a:lnTo>
                          <a:pt x="1182" y="1013"/>
                        </a:lnTo>
                        <a:lnTo>
                          <a:pt x="1182" y="1019"/>
                        </a:lnTo>
                        <a:lnTo>
                          <a:pt x="1185" y="1026"/>
                        </a:lnTo>
                        <a:lnTo>
                          <a:pt x="1189" y="1034"/>
                        </a:lnTo>
                        <a:lnTo>
                          <a:pt x="1195" y="1043"/>
                        </a:lnTo>
                        <a:lnTo>
                          <a:pt x="1195" y="1043"/>
                        </a:lnTo>
                        <a:lnTo>
                          <a:pt x="1205" y="1037"/>
                        </a:lnTo>
                        <a:lnTo>
                          <a:pt x="1209" y="1036"/>
                        </a:lnTo>
                        <a:lnTo>
                          <a:pt x="1212" y="1036"/>
                        </a:lnTo>
                        <a:lnTo>
                          <a:pt x="1212" y="1036"/>
                        </a:lnTo>
                        <a:lnTo>
                          <a:pt x="1218" y="1034"/>
                        </a:lnTo>
                        <a:lnTo>
                          <a:pt x="1222" y="1030"/>
                        </a:lnTo>
                        <a:lnTo>
                          <a:pt x="1228" y="1026"/>
                        </a:lnTo>
                        <a:lnTo>
                          <a:pt x="1230" y="1021"/>
                        </a:lnTo>
                        <a:lnTo>
                          <a:pt x="1230" y="1021"/>
                        </a:lnTo>
                        <a:lnTo>
                          <a:pt x="1232" y="1020"/>
                        </a:lnTo>
                        <a:lnTo>
                          <a:pt x="1233" y="1020"/>
                        </a:lnTo>
                        <a:lnTo>
                          <a:pt x="1235" y="1023"/>
                        </a:lnTo>
                        <a:lnTo>
                          <a:pt x="1235" y="1026"/>
                        </a:lnTo>
                        <a:lnTo>
                          <a:pt x="1233" y="1027"/>
                        </a:lnTo>
                        <a:lnTo>
                          <a:pt x="1232" y="1029"/>
                        </a:lnTo>
                        <a:lnTo>
                          <a:pt x="1232" y="1029"/>
                        </a:lnTo>
                        <a:lnTo>
                          <a:pt x="1230" y="1029"/>
                        </a:lnTo>
                        <a:lnTo>
                          <a:pt x="1230" y="1030"/>
                        </a:lnTo>
                        <a:lnTo>
                          <a:pt x="1233" y="1031"/>
                        </a:lnTo>
                        <a:lnTo>
                          <a:pt x="1239" y="1034"/>
                        </a:lnTo>
                        <a:lnTo>
                          <a:pt x="1246" y="1034"/>
                        </a:lnTo>
                        <a:lnTo>
                          <a:pt x="1246" y="1034"/>
                        </a:lnTo>
                        <a:lnTo>
                          <a:pt x="1249" y="1034"/>
                        </a:lnTo>
                        <a:lnTo>
                          <a:pt x="1246" y="1036"/>
                        </a:lnTo>
                        <a:lnTo>
                          <a:pt x="1240" y="1037"/>
                        </a:lnTo>
                        <a:lnTo>
                          <a:pt x="1235" y="1037"/>
                        </a:lnTo>
                        <a:lnTo>
                          <a:pt x="1235" y="1037"/>
                        </a:lnTo>
                        <a:lnTo>
                          <a:pt x="1229" y="1037"/>
                        </a:lnTo>
                        <a:lnTo>
                          <a:pt x="1225" y="1039"/>
                        </a:lnTo>
                        <a:lnTo>
                          <a:pt x="1220" y="1043"/>
                        </a:lnTo>
                        <a:lnTo>
                          <a:pt x="1213" y="1049"/>
                        </a:lnTo>
                        <a:lnTo>
                          <a:pt x="1213" y="1049"/>
                        </a:lnTo>
                        <a:lnTo>
                          <a:pt x="1208" y="1054"/>
                        </a:lnTo>
                        <a:lnTo>
                          <a:pt x="1206" y="1058"/>
                        </a:lnTo>
                        <a:lnTo>
                          <a:pt x="1208" y="1063"/>
                        </a:lnTo>
                        <a:lnTo>
                          <a:pt x="1212" y="1066"/>
                        </a:lnTo>
                        <a:lnTo>
                          <a:pt x="1212" y="1066"/>
                        </a:lnTo>
                        <a:lnTo>
                          <a:pt x="1216" y="1068"/>
                        </a:lnTo>
                        <a:lnTo>
                          <a:pt x="1222" y="1068"/>
                        </a:lnTo>
                        <a:lnTo>
                          <a:pt x="1228" y="1066"/>
                        </a:lnTo>
                        <a:lnTo>
                          <a:pt x="1233" y="1061"/>
                        </a:lnTo>
                        <a:lnTo>
                          <a:pt x="1233" y="1061"/>
                        </a:lnTo>
                        <a:lnTo>
                          <a:pt x="1238" y="1057"/>
                        </a:lnTo>
                        <a:lnTo>
                          <a:pt x="1240" y="1053"/>
                        </a:lnTo>
                        <a:lnTo>
                          <a:pt x="1243" y="1050"/>
                        </a:lnTo>
                        <a:lnTo>
                          <a:pt x="1247" y="1049"/>
                        </a:lnTo>
                        <a:lnTo>
                          <a:pt x="1247" y="1049"/>
                        </a:lnTo>
                        <a:lnTo>
                          <a:pt x="1256" y="1047"/>
                        </a:lnTo>
                        <a:lnTo>
                          <a:pt x="1266" y="1046"/>
                        </a:lnTo>
                        <a:lnTo>
                          <a:pt x="1284" y="1039"/>
                        </a:lnTo>
                        <a:lnTo>
                          <a:pt x="1284" y="1039"/>
                        </a:lnTo>
                        <a:lnTo>
                          <a:pt x="1289" y="1037"/>
                        </a:lnTo>
                        <a:lnTo>
                          <a:pt x="1290" y="1036"/>
                        </a:lnTo>
                        <a:lnTo>
                          <a:pt x="1289" y="1033"/>
                        </a:lnTo>
                        <a:lnTo>
                          <a:pt x="1289" y="1030"/>
                        </a:lnTo>
                        <a:lnTo>
                          <a:pt x="1289" y="1030"/>
                        </a:lnTo>
                        <a:lnTo>
                          <a:pt x="1289" y="1030"/>
                        </a:lnTo>
                        <a:lnTo>
                          <a:pt x="1290" y="1029"/>
                        </a:lnTo>
                        <a:lnTo>
                          <a:pt x="1297" y="1027"/>
                        </a:lnTo>
                        <a:lnTo>
                          <a:pt x="1304" y="1026"/>
                        </a:lnTo>
                        <a:lnTo>
                          <a:pt x="1310" y="1023"/>
                        </a:lnTo>
                        <a:lnTo>
                          <a:pt x="1310" y="1023"/>
                        </a:lnTo>
                        <a:lnTo>
                          <a:pt x="1311" y="1020"/>
                        </a:lnTo>
                        <a:lnTo>
                          <a:pt x="1310" y="1017"/>
                        </a:lnTo>
                        <a:lnTo>
                          <a:pt x="1307" y="1017"/>
                        </a:lnTo>
                        <a:lnTo>
                          <a:pt x="1303" y="1016"/>
                        </a:lnTo>
                        <a:lnTo>
                          <a:pt x="1303" y="1016"/>
                        </a:lnTo>
                        <a:close/>
                        <a:moveTo>
                          <a:pt x="378" y="555"/>
                        </a:moveTo>
                        <a:lnTo>
                          <a:pt x="378" y="555"/>
                        </a:lnTo>
                        <a:lnTo>
                          <a:pt x="371" y="562"/>
                        </a:lnTo>
                        <a:lnTo>
                          <a:pt x="367" y="566"/>
                        </a:lnTo>
                        <a:lnTo>
                          <a:pt x="361" y="568"/>
                        </a:lnTo>
                        <a:lnTo>
                          <a:pt x="356" y="568"/>
                        </a:lnTo>
                        <a:lnTo>
                          <a:pt x="356" y="568"/>
                        </a:lnTo>
                        <a:lnTo>
                          <a:pt x="350" y="566"/>
                        </a:lnTo>
                        <a:lnTo>
                          <a:pt x="346" y="568"/>
                        </a:lnTo>
                        <a:lnTo>
                          <a:pt x="343" y="571"/>
                        </a:lnTo>
                        <a:lnTo>
                          <a:pt x="346" y="573"/>
                        </a:lnTo>
                        <a:lnTo>
                          <a:pt x="346" y="573"/>
                        </a:lnTo>
                        <a:lnTo>
                          <a:pt x="347" y="576"/>
                        </a:lnTo>
                        <a:lnTo>
                          <a:pt x="348" y="578"/>
                        </a:lnTo>
                        <a:lnTo>
                          <a:pt x="346" y="580"/>
                        </a:lnTo>
                        <a:lnTo>
                          <a:pt x="340" y="582"/>
                        </a:lnTo>
                        <a:lnTo>
                          <a:pt x="340" y="582"/>
                        </a:lnTo>
                        <a:lnTo>
                          <a:pt x="333" y="585"/>
                        </a:lnTo>
                        <a:lnTo>
                          <a:pt x="327" y="588"/>
                        </a:lnTo>
                        <a:lnTo>
                          <a:pt x="323" y="590"/>
                        </a:lnTo>
                        <a:lnTo>
                          <a:pt x="320" y="590"/>
                        </a:lnTo>
                        <a:lnTo>
                          <a:pt x="320" y="590"/>
                        </a:lnTo>
                        <a:lnTo>
                          <a:pt x="320" y="590"/>
                        </a:lnTo>
                        <a:lnTo>
                          <a:pt x="321" y="588"/>
                        </a:lnTo>
                        <a:lnTo>
                          <a:pt x="326" y="582"/>
                        </a:lnTo>
                        <a:lnTo>
                          <a:pt x="331" y="576"/>
                        </a:lnTo>
                        <a:lnTo>
                          <a:pt x="333" y="573"/>
                        </a:lnTo>
                        <a:lnTo>
                          <a:pt x="331" y="572"/>
                        </a:lnTo>
                        <a:lnTo>
                          <a:pt x="331" y="572"/>
                        </a:lnTo>
                        <a:lnTo>
                          <a:pt x="328" y="571"/>
                        </a:lnTo>
                        <a:lnTo>
                          <a:pt x="326" y="571"/>
                        </a:lnTo>
                        <a:lnTo>
                          <a:pt x="320" y="573"/>
                        </a:lnTo>
                        <a:lnTo>
                          <a:pt x="314" y="579"/>
                        </a:lnTo>
                        <a:lnTo>
                          <a:pt x="313" y="583"/>
                        </a:lnTo>
                        <a:lnTo>
                          <a:pt x="313" y="583"/>
                        </a:lnTo>
                        <a:lnTo>
                          <a:pt x="311" y="586"/>
                        </a:lnTo>
                        <a:lnTo>
                          <a:pt x="307" y="588"/>
                        </a:lnTo>
                        <a:lnTo>
                          <a:pt x="299" y="588"/>
                        </a:lnTo>
                        <a:lnTo>
                          <a:pt x="299" y="588"/>
                        </a:lnTo>
                        <a:lnTo>
                          <a:pt x="294" y="586"/>
                        </a:lnTo>
                        <a:lnTo>
                          <a:pt x="290" y="585"/>
                        </a:lnTo>
                        <a:lnTo>
                          <a:pt x="289" y="583"/>
                        </a:lnTo>
                        <a:lnTo>
                          <a:pt x="292" y="582"/>
                        </a:lnTo>
                        <a:lnTo>
                          <a:pt x="292" y="582"/>
                        </a:lnTo>
                        <a:lnTo>
                          <a:pt x="293" y="580"/>
                        </a:lnTo>
                        <a:lnTo>
                          <a:pt x="294" y="578"/>
                        </a:lnTo>
                        <a:lnTo>
                          <a:pt x="296" y="575"/>
                        </a:lnTo>
                        <a:lnTo>
                          <a:pt x="300" y="572"/>
                        </a:lnTo>
                        <a:lnTo>
                          <a:pt x="300" y="572"/>
                        </a:lnTo>
                        <a:lnTo>
                          <a:pt x="301" y="572"/>
                        </a:lnTo>
                        <a:lnTo>
                          <a:pt x="303" y="571"/>
                        </a:lnTo>
                        <a:lnTo>
                          <a:pt x="303" y="568"/>
                        </a:lnTo>
                        <a:lnTo>
                          <a:pt x="301" y="565"/>
                        </a:lnTo>
                        <a:lnTo>
                          <a:pt x="301" y="562"/>
                        </a:lnTo>
                        <a:lnTo>
                          <a:pt x="301" y="562"/>
                        </a:lnTo>
                        <a:lnTo>
                          <a:pt x="303" y="562"/>
                        </a:lnTo>
                        <a:lnTo>
                          <a:pt x="304" y="562"/>
                        </a:lnTo>
                        <a:lnTo>
                          <a:pt x="310" y="562"/>
                        </a:lnTo>
                        <a:lnTo>
                          <a:pt x="316" y="562"/>
                        </a:lnTo>
                        <a:lnTo>
                          <a:pt x="317" y="561"/>
                        </a:lnTo>
                        <a:lnTo>
                          <a:pt x="319" y="559"/>
                        </a:lnTo>
                        <a:lnTo>
                          <a:pt x="319" y="559"/>
                        </a:lnTo>
                        <a:lnTo>
                          <a:pt x="319" y="558"/>
                        </a:lnTo>
                        <a:lnTo>
                          <a:pt x="316" y="556"/>
                        </a:lnTo>
                        <a:lnTo>
                          <a:pt x="310" y="552"/>
                        </a:lnTo>
                        <a:lnTo>
                          <a:pt x="304" y="552"/>
                        </a:lnTo>
                        <a:lnTo>
                          <a:pt x="299" y="552"/>
                        </a:lnTo>
                        <a:lnTo>
                          <a:pt x="299" y="552"/>
                        </a:lnTo>
                        <a:lnTo>
                          <a:pt x="293" y="556"/>
                        </a:lnTo>
                        <a:lnTo>
                          <a:pt x="286" y="559"/>
                        </a:lnTo>
                        <a:lnTo>
                          <a:pt x="277" y="561"/>
                        </a:lnTo>
                        <a:lnTo>
                          <a:pt x="273" y="559"/>
                        </a:lnTo>
                        <a:lnTo>
                          <a:pt x="267" y="558"/>
                        </a:lnTo>
                        <a:lnTo>
                          <a:pt x="267" y="558"/>
                        </a:lnTo>
                        <a:lnTo>
                          <a:pt x="267" y="558"/>
                        </a:lnTo>
                        <a:lnTo>
                          <a:pt x="267" y="556"/>
                        </a:lnTo>
                        <a:lnTo>
                          <a:pt x="272" y="556"/>
                        </a:lnTo>
                        <a:lnTo>
                          <a:pt x="284" y="553"/>
                        </a:lnTo>
                        <a:lnTo>
                          <a:pt x="300" y="549"/>
                        </a:lnTo>
                        <a:lnTo>
                          <a:pt x="306" y="548"/>
                        </a:lnTo>
                        <a:lnTo>
                          <a:pt x="310" y="545"/>
                        </a:lnTo>
                        <a:lnTo>
                          <a:pt x="310" y="545"/>
                        </a:lnTo>
                        <a:lnTo>
                          <a:pt x="313" y="543"/>
                        </a:lnTo>
                        <a:lnTo>
                          <a:pt x="319" y="541"/>
                        </a:lnTo>
                        <a:lnTo>
                          <a:pt x="331" y="536"/>
                        </a:lnTo>
                        <a:lnTo>
                          <a:pt x="343" y="535"/>
                        </a:lnTo>
                        <a:lnTo>
                          <a:pt x="347" y="536"/>
                        </a:lnTo>
                        <a:lnTo>
                          <a:pt x="350" y="538"/>
                        </a:lnTo>
                        <a:lnTo>
                          <a:pt x="350" y="538"/>
                        </a:lnTo>
                        <a:lnTo>
                          <a:pt x="350" y="539"/>
                        </a:lnTo>
                        <a:lnTo>
                          <a:pt x="348" y="542"/>
                        </a:lnTo>
                        <a:lnTo>
                          <a:pt x="343" y="545"/>
                        </a:lnTo>
                        <a:lnTo>
                          <a:pt x="340" y="548"/>
                        </a:lnTo>
                        <a:lnTo>
                          <a:pt x="340" y="551"/>
                        </a:lnTo>
                        <a:lnTo>
                          <a:pt x="341" y="552"/>
                        </a:lnTo>
                        <a:lnTo>
                          <a:pt x="341" y="552"/>
                        </a:lnTo>
                        <a:lnTo>
                          <a:pt x="350" y="555"/>
                        </a:lnTo>
                        <a:lnTo>
                          <a:pt x="357" y="553"/>
                        </a:lnTo>
                        <a:lnTo>
                          <a:pt x="364" y="552"/>
                        </a:lnTo>
                        <a:lnTo>
                          <a:pt x="368" y="548"/>
                        </a:lnTo>
                        <a:lnTo>
                          <a:pt x="368" y="548"/>
                        </a:lnTo>
                        <a:lnTo>
                          <a:pt x="371" y="546"/>
                        </a:lnTo>
                        <a:lnTo>
                          <a:pt x="373" y="545"/>
                        </a:lnTo>
                        <a:lnTo>
                          <a:pt x="378" y="545"/>
                        </a:lnTo>
                        <a:lnTo>
                          <a:pt x="380" y="546"/>
                        </a:lnTo>
                        <a:lnTo>
                          <a:pt x="381" y="549"/>
                        </a:lnTo>
                        <a:lnTo>
                          <a:pt x="380" y="552"/>
                        </a:lnTo>
                        <a:lnTo>
                          <a:pt x="378" y="555"/>
                        </a:lnTo>
                        <a:lnTo>
                          <a:pt x="378" y="555"/>
                        </a:lnTo>
                        <a:close/>
                        <a:moveTo>
                          <a:pt x="468" y="670"/>
                        </a:moveTo>
                        <a:lnTo>
                          <a:pt x="468" y="670"/>
                        </a:lnTo>
                        <a:lnTo>
                          <a:pt x="461" y="674"/>
                        </a:lnTo>
                        <a:lnTo>
                          <a:pt x="458" y="677"/>
                        </a:lnTo>
                        <a:lnTo>
                          <a:pt x="448" y="679"/>
                        </a:lnTo>
                        <a:lnTo>
                          <a:pt x="448" y="679"/>
                        </a:lnTo>
                        <a:lnTo>
                          <a:pt x="445" y="680"/>
                        </a:lnTo>
                        <a:lnTo>
                          <a:pt x="444" y="681"/>
                        </a:lnTo>
                        <a:lnTo>
                          <a:pt x="442" y="684"/>
                        </a:lnTo>
                        <a:lnTo>
                          <a:pt x="439" y="689"/>
                        </a:lnTo>
                        <a:lnTo>
                          <a:pt x="438" y="690"/>
                        </a:lnTo>
                        <a:lnTo>
                          <a:pt x="434" y="690"/>
                        </a:lnTo>
                        <a:lnTo>
                          <a:pt x="434" y="690"/>
                        </a:lnTo>
                        <a:lnTo>
                          <a:pt x="424" y="691"/>
                        </a:lnTo>
                        <a:lnTo>
                          <a:pt x="410" y="691"/>
                        </a:lnTo>
                        <a:lnTo>
                          <a:pt x="398" y="690"/>
                        </a:lnTo>
                        <a:lnTo>
                          <a:pt x="394" y="689"/>
                        </a:lnTo>
                        <a:lnTo>
                          <a:pt x="391" y="686"/>
                        </a:lnTo>
                        <a:lnTo>
                          <a:pt x="391" y="686"/>
                        </a:lnTo>
                        <a:lnTo>
                          <a:pt x="391" y="686"/>
                        </a:lnTo>
                        <a:lnTo>
                          <a:pt x="393" y="684"/>
                        </a:lnTo>
                        <a:lnTo>
                          <a:pt x="398" y="684"/>
                        </a:lnTo>
                        <a:lnTo>
                          <a:pt x="404" y="683"/>
                        </a:lnTo>
                        <a:lnTo>
                          <a:pt x="407" y="683"/>
                        </a:lnTo>
                        <a:lnTo>
                          <a:pt x="407" y="680"/>
                        </a:lnTo>
                        <a:lnTo>
                          <a:pt x="407" y="680"/>
                        </a:lnTo>
                        <a:lnTo>
                          <a:pt x="408" y="677"/>
                        </a:lnTo>
                        <a:lnTo>
                          <a:pt x="411" y="673"/>
                        </a:lnTo>
                        <a:lnTo>
                          <a:pt x="415" y="670"/>
                        </a:lnTo>
                        <a:lnTo>
                          <a:pt x="420" y="669"/>
                        </a:lnTo>
                        <a:lnTo>
                          <a:pt x="420" y="669"/>
                        </a:lnTo>
                        <a:lnTo>
                          <a:pt x="422" y="667"/>
                        </a:lnTo>
                        <a:lnTo>
                          <a:pt x="424" y="667"/>
                        </a:lnTo>
                        <a:lnTo>
                          <a:pt x="424" y="664"/>
                        </a:lnTo>
                        <a:lnTo>
                          <a:pt x="424" y="663"/>
                        </a:lnTo>
                        <a:lnTo>
                          <a:pt x="421" y="657"/>
                        </a:lnTo>
                        <a:lnTo>
                          <a:pt x="415" y="653"/>
                        </a:lnTo>
                        <a:lnTo>
                          <a:pt x="415" y="653"/>
                        </a:lnTo>
                        <a:lnTo>
                          <a:pt x="412" y="652"/>
                        </a:lnTo>
                        <a:lnTo>
                          <a:pt x="412" y="650"/>
                        </a:lnTo>
                        <a:lnTo>
                          <a:pt x="415" y="649"/>
                        </a:lnTo>
                        <a:lnTo>
                          <a:pt x="420" y="647"/>
                        </a:lnTo>
                        <a:lnTo>
                          <a:pt x="425" y="647"/>
                        </a:lnTo>
                        <a:lnTo>
                          <a:pt x="430" y="649"/>
                        </a:lnTo>
                        <a:lnTo>
                          <a:pt x="435" y="650"/>
                        </a:lnTo>
                        <a:lnTo>
                          <a:pt x="438" y="653"/>
                        </a:lnTo>
                        <a:lnTo>
                          <a:pt x="438" y="653"/>
                        </a:lnTo>
                        <a:lnTo>
                          <a:pt x="444" y="659"/>
                        </a:lnTo>
                        <a:lnTo>
                          <a:pt x="451" y="663"/>
                        </a:lnTo>
                        <a:lnTo>
                          <a:pt x="457" y="664"/>
                        </a:lnTo>
                        <a:lnTo>
                          <a:pt x="459" y="664"/>
                        </a:lnTo>
                        <a:lnTo>
                          <a:pt x="462" y="662"/>
                        </a:lnTo>
                        <a:lnTo>
                          <a:pt x="462" y="662"/>
                        </a:lnTo>
                        <a:lnTo>
                          <a:pt x="472" y="656"/>
                        </a:lnTo>
                        <a:lnTo>
                          <a:pt x="486" y="649"/>
                        </a:lnTo>
                        <a:lnTo>
                          <a:pt x="501" y="644"/>
                        </a:lnTo>
                        <a:lnTo>
                          <a:pt x="505" y="644"/>
                        </a:lnTo>
                        <a:lnTo>
                          <a:pt x="506" y="644"/>
                        </a:lnTo>
                        <a:lnTo>
                          <a:pt x="506" y="646"/>
                        </a:lnTo>
                        <a:lnTo>
                          <a:pt x="506" y="646"/>
                        </a:lnTo>
                        <a:lnTo>
                          <a:pt x="505" y="649"/>
                        </a:lnTo>
                        <a:lnTo>
                          <a:pt x="502" y="652"/>
                        </a:lnTo>
                        <a:lnTo>
                          <a:pt x="491" y="657"/>
                        </a:lnTo>
                        <a:lnTo>
                          <a:pt x="478" y="663"/>
                        </a:lnTo>
                        <a:lnTo>
                          <a:pt x="472" y="666"/>
                        </a:lnTo>
                        <a:lnTo>
                          <a:pt x="468" y="670"/>
                        </a:lnTo>
                        <a:lnTo>
                          <a:pt x="468" y="670"/>
                        </a:lnTo>
                        <a:close/>
                        <a:moveTo>
                          <a:pt x="715" y="928"/>
                        </a:moveTo>
                        <a:lnTo>
                          <a:pt x="715" y="928"/>
                        </a:lnTo>
                        <a:lnTo>
                          <a:pt x="713" y="928"/>
                        </a:lnTo>
                        <a:lnTo>
                          <a:pt x="711" y="925"/>
                        </a:lnTo>
                        <a:lnTo>
                          <a:pt x="711" y="918"/>
                        </a:lnTo>
                        <a:lnTo>
                          <a:pt x="710" y="912"/>
                        </a:lnTo>
                        <a:lnTo>
                          <a:pt x="708" y="908"/>
                        </a:lnTo>
                        <a:lnTo>
                          <a:pt x="705" y="903"/>
                        </a:lnTo>
                        <a:lnTo>
                          <a:pt x="701" y="899"/>
                        </a:lnTo>
                        <a:lnTo>
                          <a:pt x="701" y="899"/>
                        </a:lnTo>
                        <a:lnTo>
                          <a:pt x="696" y="896"/>
                        </a:lnTo>
                        <a:lnTo>
                          <a:pt x="691" y="892"/>
                        </a:lnTo>
                        <a:lnTo>
                          <a:pt x="683" y="882"/>
                        </a:lnTo>
                        <a:lnTo>
                          <a:pt x="678" y="872"/>
                        </a:lnTo>
                        <a:lnTo>
                          <a:pt x="677" y="864"/>
                        </a:lnTo>
                        <a:lnTo>
                          <a:pt x="677" y="864"/>
                        </a:lnTo>
                        <a:lnTo>
                          <a:pt x="678" y="861"/>
                        </a:lnTo>
                        <a:lnTo>
                          <a:pt x="680" y="858"/>
                        </a:lnTo>
                        <a:lnTo>
                          <a:pt x="683" y="856"/>
                        </a:lnTo>
                        <a:lnTo>
                          <a:pt x="686" y="855"/>
                        </a:lnTo>
                        <a:lnTo>
                          <a:pt x="688" y="854"/>
                        </a:lnTo>
                        <a:lnTo>
                          <a:pt x="691" y="855"/>
                        </a:lnTo>
                        <a:lnTo>
                          <a:pt x="696" y="855"/>
                        </a:lnTo>
                        <a:lnTo>
                          <a:pt x="697" y="858"/>
                        </a:lnTo>
                        <a:lnTo>
                          <a:pt x="697" y="858"/>
                        </a:lnTo>
                        <a:lnTo>
                          <a:pt x="703" y="866"/>
                        </a:lnTo>
                        <a:lnTo>
                          <a:pt x="707" y="879"/>
                        </a:lnTo>
                        <a:lnTo>
                          <a:pt x="713" y="893"/>
                        </a:lnTo>
                        <a:lnTo>
                          <a:pt x="717" y="903"/>
                        </a:lnTo>
                        <a:lnTo>
                          <a:pt x="717" y="903"/>
                        </a:lnTo>
                        <a:lnTo>
                          <a:pt x="720" y="911"/>
                        </a:lnTo>
                        <a:lnTo>
                          <a:pt x="720" y="919"/>
                        </a:lnTo>
                        <a:lnTo>
                          <a:pt x="718" y="925"/>
                        </a:lnTo>
                        <a:lnTo>
                          <a:pt x="717" y="928"/>
                        </a:lnTo>
                        <a:lnTo>
                          <a:pt x="715" y="928"/>
                        </a:lnTo>
                        <a:lnTo>
                          <a:pt x="715" y="9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39" name="United States">
                    <a:extLst>
                      <a:ext uri="{FF2B5EF4-FFF2-40B4-BE49-F238E27FC236}">
                        <a16:creationId xmlns:a16="http://schemas.microsoft.com/office/drawing/2014/main" id="{FBDF38A6-0B1D-FBFF-E890-9BC9AA6D47F2}"/>
                      </a:ext>
                    </a:extLst>
                  </p:cNvPr>
                  <p:cNvSpPr>
                    <a:spLocks noEditPoints="1"/>
                  </p:cNvSpPr>
                  <p:nvPr/>
                </p:nvSpPr>
                <p:spPr bwMode="auto">
                  <a:xfrm>
                    <a:off x="3905069" y="1297013"/>
                    <a:ext cx="2504824" cy="1697558"/>
                  </a:xfrm>
                  <a:custGeom>
                    <a:avLst/>
                    <a:gdLst/>
                    <a:ahLst/>
                    <a:cxnLst>
                      <a:cxn ang="0">
                        <a:pos x="505" y="322"/>
                      </a:cxn>
                      <a:cxn ang="0">
                        <a:pos x="425" y="47"/>
                      </a:cxn>
                      <a:cxn ang="0">
                        <a:pos x="249" y="24"/>
                      </a:cxn>
                      <a:cxn ang="0">
                        <a:pos x="196" y="7"/>
                      </a:cxn>
                      <a:cxn ang="0">
                        <a:pos x="121" y="27"/>
                      </a:cxn>
                      <a:cxn ang="0">
                        <a:pos x="33" y="91"/>
                      </a:cxn>
                      <a:cxn ang="0">
                        <a:pos x="117" y="142"/>
                      </a:cxn>
                      <a:cxn ang="0">
                        <a:pos x="31" y="150"/>
                      </a:cxn>
                      <a:cxn ang="0">
                        <a:pos x="67" y="191"/>
                      </a:cxn>
                      <a:cxn ang="0">
                        <a:pos x="88" y="216"/>
                      </a:cxn>
                      <a:cxn ang="0">
                        <a:pos x="33" y="258"/>
                      </a:cxn>
                      <a:cxn ang="0">
                        <a:pos x="85" y="306"/>
                      </a:cxn>
                      <a:cxn ang="0">
                        <a:pos x="134" y="335"/>
                      </a:cxn>
                      <a:cxn ang="0">
                        <a:pos x="161" y="366"/>
                      </a:cxn>
                      <a:cxn ang="0">
                        <a:pos x="98" y="413"/>
                      </a:cxn>
                      <a:cxn ang="0">
                        <a:pos x="189" y="366"/>
                      </a:cxn>
                      <a:cxn ang="0">
                        <a:pos x="225" y="317"/>
                      </a:cxn>
                      <a:cxn ang="0">
                        <a:pos x="292" y="279"/>
                      </a:cxn>
                      <a:cxn ang="0">
                        <a:pos x="265" y="323"/>
                      </a:cxn>
                      <a:cxn ang="0">
                        <a:pos x="327" y="279"/>
                      </a:cxn>
                      <a:cxn ang="0">
                        <a:pos x="358" y="295"/>
                      </a:cxn>
                      <a:cxn ang="0">
                        <a:pos x="461" y="307"/>
                      </a:cxn>
                      <a:cxn ang="0">
                        <a:pos x="526" y="346"/>
                      </a:cxn>
                      <a:cxn ang="0">
                        <a:pos x="511" y="357"/>
                      </a:cxn>
                      <a:cxn ang="0">
                        <a:pos x="538" y="369"/>
                      </a:cxn>
                      <a:cxn ang="0">
                        <a:pos x="542" y="381"/>
                      </a:cxn>
                      <a:cxn ang="0">
                        <a:pos x="565" y="384"/>
                      </a:cxn>
                      <a:cxn ang="0">
                        <a:pos x="562" y="426"/>
                      </a:cxn>
                      <a:cxn ang="0">
                        <a:pos x="600" y="426"/>
                      </a:cxn>
                      <a:cxn ang="0">
                        <a:pos x="10" y="455"/>
                      </a:cxn>
                      <a:cxn ang="0">
                        <a:pos x="226" y="359"/>
                      </a:cxn>
                      <a:cxn ang="0">
                        <a:pos x="243" y="353"/>
                      </a:cxn>
                      <a:cxn ang="0">
                        <a:pos x="36" y="299"/>
                      </a:cxn>
                      <a:cxn ang="0">
                        <a:pos x="186" y="1070"/>
                      </a:cxn>
                      <a:cxn ang="0">
                        <a:pos x="156" y="1063"/>
                      </a:cxn>
                      <a:cxn ang="0">
                        <a:pos x="1569" y="616"/>
                      </a:cxn>
                      <a:cxn ang="0">
                        <a:pos x="1393" y="697"/>
                      </a:cxn>
                      <a:cxn ang="0">
                        <a:pos x="1374" y="653"/>
                      </a:cxn>
                      <a:cxn ang="0">
                        <a:pos x="1323" y="630"/>
                      </a:cxn>
                      <a:cxn ang="0">
                        <a:pos x="1293" y="632"/>
                      </a:cxn>
                      <a:cxn ang="0">
                        <a:pos x="1302" y="602"/>
                      </a:cxn>
                      <a:cxn ang="0">
                        <a:pos x="1225" y="588"/>
                      </a:cxn>
                      <a:cxn ang="0">
                        <a:pos x="1196" y="558"/>
                      </a:cxn>
                      <a:cxn ang="0">
                        <a:pos x="727" y="582"/>
                      </a:cxn>
                      <a:cxn ang="0">
                        <a:pos x="718" y="603"/>
                      </a:cxn>
                      <a:cxn ang="0">
                        <a:pos x="714" y="743"/>
                      </a:cxn>
                      <a:cxn ang="0">
                        <a:pos x="768" y="830"/>
                      </a:cxn>
                      <a:cxn ang="0">
                        <a:pos x="1001" y="888"/>
                      </a:cxn>
                      <a:cxn ang="0">
                        <a:pos x="1102" y="952"/>
                      </a:cxn>
                      <a:cxn ang="0">
                        <a:pos x="1138" y="950"/>
                      </a:cxn>
                      <a:cxn ang="0">
                        <a:pos x="1202" y="913"/>
                      </a:cxn>
                      <a:cxn ang="0">
                        <a:pos x="1265" y="926"/>
                      </a:cxn>
                      <a:cxn ang="0">
                        <a:pos x="1296" y="908"/>
                      </a:cxn>
                      <a:cxn ang="0">
                        <a:pos x="1374" y="955"/>
                      </a:cxn>
                      <a:cxn ang="0">
                        <a:pos x="1407" y="945"/>
                      </a:cxn>
                      <a:cxn ang="0">
                        <a:pos x="1450" y="840"/>
                      </a:cxn>
                      <a:cxn ang="0">
                        <a:pos x="1482" y="798"/>
                      </a:cxn>
                      <a:cxn ang="0">
                        <a:pos x="1478" y="736"/>
                      </a:cxn>
                      <a:cxn ang="0">
                        <a:pos x="1492" y="741"/>
                      </a:cxn>
                      <a:cxn ang="0">
                        <a:pos x="1521" y="709"/>
                      </a:cxn>
                      <a:cxn ang="0">
                        <a:pos x="1568" y="665"/>
                      </a:cxn>
                      <a:cxn ang="0">
                        <a:pos x="1616" y="586"/>
                      </a:cxn>
                    </a:cxnLst>
                    <a:rect l="0" t="0" r="r" b="b"/>
                    <a:pathLst>
                      <a:path w="1629" h="1104">
                        <a:moveTo>
                          <a:pt x="610" y="406"/>
                        </a:moveTo>
                        <a:lnTo>
                          <a:pt x="610" y="406"/>
                        </a:lnTo>
                        <a:lnTo>
                          <a:pt x="612" y="401"/>
                        </a:lnTo>
                        <a:lnTo>
                          <a:pt x="610" y="397"/>
                        </a:lnTo>
                        <a:lnTo>
                          <a:pt x="606" y="393"/>
                        </a:lnTo>
                        <a:lnTo>
                          <a:pt x="596" y="389"/>
                        </a:lnTo>
                        <a:lnTo>
                          <a:pt x="596" y="389"/>
                        </a:lnTo>
                        <a:lnTo>
                          <a:pt x="585" y="383"/>
                        </a:lnTo>
                        <a:lnTo>
                          <a:pt x="579" y="377"/>
                        </a:lnTo>
                        <a:lnTo>
                          <a:pt x="575" y="369"/>
                        </a:lnTo>
                        <a:lnTo>
                          <a:pt x="568" y="354"/>
                        </a:lnTo>
                        <a:lnTo>
                          <a:pt x="568" y="354"/>
                        </a:lnTo>
                        <a:lnTo>
                          <a:pt x="562" y="347"/>
                        </a:lnTo>
                        <a:lnTo>
                          <a:pt x="556" y="340"/>
                        </a:lnTo>
                        <a:lnTo>
                          <a:pt x="545" y="330"/>
                        </a:lnTo>
                        <a:lnTo>
                          <a:pt x="536" y="322"/>
                        </a:lnTo>
                        <a:lnTo>
                          <a:pt x="533" y="319"/>
                        </a:lnTo>
                        <a:lnTo>
                          <a:pt x="532" y="316"/>
                        </a:lnTo>
                        <a:lnTo>
                          <a:pt x="532" y="316"/>
                        </a:lnTo>
                        <a:lnTo>
                          <a:pt x="532" y="313"/>
                        </a:lnTo>
                        <a:lnTo>
                          <a:pt x="529" y="310"/>
                        </a:lnTo>
                        <a:lnTo>
                          <a:pt x="522" y="309"/>
                        </a:lnTo>
                        <a:lnTo>
                          <a:pt x="514" y="310"/>
                        </a:lnTo>
                        <a:lnTo>
                          <a:pt x="512" y="312"/>
                        </a:lnTo>
                        <a:lnTo>
                          <a:pt x="511" y="315"/>
                        </a:lnTo>
                        <a:lnTo>
                          <a:pt x="511" y="315"/>
                        </a:lnTo>
                        <a:lnTo>
                          <a:pt x="511" y="316"/>
                        </a:lnTo>
                        <a:lnTo>
                          <a:pt x="509" y="319"/>
                        </a:lnTo>
                        <a:lnTo>
                          <a:pt x="505" y="322"/>
                        </a:lnTo>
                        <a:lnTo>
                          <a:pt x="496" y="326"/>
                        </a:lnTo>
                        <a:lnTo>
                          <a:pt x="496" y="326"/>
                        </a:lnTo>
                        <a:lnTo>
                          <a:pt x="492" y="327"/>
                        </a:lnTo>
                        <a:lnTo>
                          <a:pt x="489" y="326"/>
                        </a:lnTo>
                        <a:lnTo>
                          <a:pt x="484" y="317"/>
                        </a:lnTo>
                        <a:lnTo>
                          <a:pt x="484" y="317"/>
                        </a:lnTo>
                        <a:lnTo>
                          <a:pt x="479" y="313"/>
                        </a:lnTo>
                        <a:lnTo>
                          <a:pt x="474" y="309"/>
                        </a:lnTo>
                        <a:lnTo>
                          <a:pt x="469" y="305"/>
                        </a:lnTo>
                        <a:lnTo>
                          <a:pt x="468" y="302"/>
                        </a:lnTo>
                        <a:lnTo>
                          <a:pt x="468" y="302"/>
                        </a:lnTo>
                        <a:lnTo>
                          <a:pt x="467" y="299"/>
                        </a:lnTo>
                        <a:lnTo>
                          <a:pt x="465" y="295"/>
                        </a:lnTo>
                        <a:lnTo>
                          <a:pt x="461" y="293"/>
                        </a:lnTo>
                        <a:lnTo>
                          <a:pt x="459" y="293"/>
                        </a:lnTo>
                        <a:lnTo>
                          <a:pt x="457" y="293"/>
                        </a:lnTo>
                        <a:lnTo>
                          <a:pt x="457" y="293"/>
                        </a:lnTo>
                        <a:lnTo>
                          <a:pt x="451" y="295"/>
                        </a:lnTo>
                        <a:lnTo>
                          <a:pt x="447" y="296"/>
                        </a:lnTo>
                        <a:lnTo>
                          <a:pt x="444" y="295"/>
                        </a:lnTo>
                        <a:lnTo>
                          <a:pt x="442" y="296"/>
                        </a:lnTo>
                        <a:lnTo>
                          <a:pt x="442" y="296"/>
                        </a:lnTo>
                        <a:lnTo>
                          <a:pt x="440" y="298"/>
                        </a:lnTo>
                        <a:lnTo>
                          <a:pt x="437" y="296"/>
                        </a:lnTo>
                        <a:lnTo>
                          <a:pt x="434" y="295"/>
                        </a:lnTo>
                        <a:lnTo>
                          <a:pt x="434" y="49"/>
                        </a:lnTo>
                        <a:lnTo>
                          <a:pt x="434" y="49"/>
                        </a:lnTo>
                        <a:lnTo>
                          <a:pt x="425" y="47"/>
                        </a:lnTo>
                        <a:lnTo>
                          <a:pt x="425" y="47"/>
                        </a:lnTo>
                        <a:lnTo>
                          <a:pt x="408" y="40"/>
                        </a:lnTo>
                        <a:lnTo>
                          <a:pt x="400" y="39"/>
                        </a:lnTo>
                        <a:lnTo>
                          <a:pt x="393" y="39"/>
                        </a:lnTo>
                        <a:lnTo>
                          <a:pt x="393" y="39"/>
                        </a:lnTo>
                        <a:lnTo>
                          <a:pt x="376" y="40"/>
                        </a:lnTo>
                        <a:lnTo>
                          <a:pt x="368" y="40"/>
                        </a:lnTo>
                        <a:lnTo>
                          <a:pt x="361" y="39"/>
                        </a:lnTo>
                        <a:lnTo>
                          <a:pt x="361" y="39"/>
                        </a:lnTo>
                        <a:lnTo>
                          <a:pt x="357" y="37"/>
                        </a:lnTo>
                        <a:lnTo>
                          <a:pt x="351" y="36"/>
                        </a:lnTo>
                        <a:lnTo>
                          <a:pt x="344" y="34"/>
                        </a:lnTo>
                        <a:lnTo>
                          <a:pt x="337" y="36"/>
                        </a:lnTo>
                        <a:lnTo>
                          <a:pt x="337" y="36"/>
                        </a:lnTo>
                        <a:lnTo>
                          <a:pt x="329" y="36"/>
                        </a:lnTo>
                        <a:lnTo>
                          <a:pt x="320" y="33"/>
                        </a:lnTo>
                        <a:lnTo>
                          <a:pt x="313" y="29"/>
                        </a:lnTo>
                        <a:lnTo>
                          <a:pt x="303" y="26"/>
                        </a:lnTo>
                        <a:lnTo>
                          <a:pt x="303" y="26"/>
                        </a:lnTo>
                        <a:lnTo>
                          <a:pt x="290" y="24"/>
                        </a:lnTo>
                        <a:lnTo>
                          <a:pt x="279" y="26"/>
                        </a:lnTo>
                        <a:lnTo>
                          <a:pt x="267" y="27"/>
                        </a:lnTo>
                        <a:lnTo>
                          <a:pt x="262" y="29"/>
                        </a:lnTo>
                        <a:lnTo>
                          <a:pt x="262" y="29"/>
                        </a:lnTo>
                        <a:lnTo>
                          <a:pt x="259" y="29"/>
                        </a:lnTo>
                        <a:lnTo>
                          <a:pt x="257" y="27"/>
                        </a:lnTo>
                        <a:lnTo>
                          <a:pt x="255" y="24"/>
                        </a:lnTo>
                        <a:lnTo>
                          <a:pt x="252" y="24"/>
                        </a:lnTo>
                        <a:lnTo>
                          <a:pt x="252" y="24"/>
                        </a:lnTo>
                        <a:lnTo>
                          <a:pt x="249" y="24"/>
                        </a:lnTo>
                        <a:lnTo>
                          <a:pt x="248" y="22"/>
                        </a:lnTo>
                        <a:lnTo>
                          <a:pt x="248" y="19"/>
                        </a:lnTo>
                        <a:lnTo>
                          <a:pt x="246" y="16"/>
                        </a:lnTo>
                        <a:lnTo>
                          <a:pt x="246" y="16"/>
                        </a:lnTo>
                        <a:lnTo>
                          <a:pt x="245" y="14"/>
                        </a:lnTo>
                        <a:lnTo>
                          <a:pt x="242" y="13"/>
                        </a:lnTo>
                        <a:lnTo>
                          <a:pt x="233" y="13"/>
                        </a:lnTo>
                        <a:lnTo>
                          <a:pt x="219" y="16"/>
                        </a:lnTo>
                        <a:lnTo>
                          <a:pt x="219" y="16"/>
                        </a:lnTo>
                        <a:lnTo>
                          <a:pt x="215" y="16"/>
                        </a:lnTo>
                        <a:lnTo>
                          <a:pt x="212" y="14"/>
                        </a:lnTo>
                        <a:lnTo>
                          <a:pt x="211" y="12"/>
                        </a:lnTo>
                        <a:lnTo>
                          <a:pt x="211" y="10"/>
                        </a:lnTo>
                        <a:lnTo>
                          <a:pt x="211" y="10"/>
                        </a:lnTo>
                        <a:lnTo>
                          <a:pt x="211" y="9"/>
                        </a:lnTo>
                        <a:lnTo>
                          <a:pt x="208" y="7"/>
                        </a:lnTo>
                        <a:lnTo>
                          <a:pt x="205" y="9"/>
                        </a:lnTo>
                        <a:lnTo>
                          <a:pt x="202" y="12"/>
                        </a:lnTo>
                        <a:lnTo>
                          <a:pt x="202" y="12"/>
                        </a:lnTo>
                        <a:lnTo>
                          <a:pt x="201" y="14"/>
                        </a:lnTo>
                        <a:lnTo>
                          <a:pt x="196" y="16"/>
                        </a:lnTo>
                        <a:lnTo>
                          <a:pt x="193" y="16"/>
                        </a:lnTo>
                        <a:lnTo>
                          <a:pt x="191" y="14"/>
                        </a:lnTo>
                        <a:lnTo>
                          <a:pt x="191" y="14"/>
                        </a:lnTo>
                        <a:lnTo>
                          <a:pt x="189" y="13"/>
                        </a:lnTo>
                        <a:lnTo>
                          <a:pt x="189" y="12"/>
                        </a:lnTo>
                        <a:lnTo>
                          <a:pt x="192" y="10"/>
                        </a:lnTo>
                        <a:lnTo>
                          <a:pt x="195" y="9"/>
                        </a:lnTo>
                        <a:lnTo>
                          <a:pt x="196" y="7"/>
                        </a:lnTo>
                        <a:lnTo>
                          <a:pt x="196" y="7"/>
                        </a:lnTo>
                        <a:lnTo>
                          <a:pt x="195" y="4"/>
                        </a:lnTo>
                        <a:lnTo>
                          <a:pt x="192" y="3"/>
                        </a:lnTo>
                        <a:lnTo>
                          <a:pt x="184" y="0"/>
                        </a:lnTo>
                        <a:lnTo>
                          <a:pt x="184" y="0"/>
                        </a:lnTo>
                        <a:lnTo>
                          <a:pt x="181" y="2"/>
                        </a:lnTo>
                        <a:lnTo>
                          <a:pt x="176" y="3"/>
                        </a:lnTo>
                        <a:lnTo>
                          <a:pt x="166" y="12"/>
                        </a:lnTo>
                        <a:lnTo>
                          <a:pt x="166" y="12"/>
                        </a:lnTo>
                        <a:lnTo>
                          <a:pt x="161" y="14"/>
                        </a:lnTo>
                        <a:lnTo>
                          <a:pt x="154" y="17"/>
                        </a:lnTo>
                        <a:lnTo>
                          <a:pt x="148" y="17"/>
                        </a:lnTo>
                        <a:lnTo>
                          <a:pt x="142" y="16"/>
                        </a:lnTo>
                        <a:lnTo>
                          <a:pt x="142" y="16"/>
                        </a:lnTo>
                        <a:lnTo>
                          <a:pt x="137" y="16"/>
                        </a:lnTo>
                        <a:lnTo>
                          <a:pt x="131" y="17"/>
                        </a:lnTo>
                        <a:lnTo>
                          <a:pt x="128" y="19"/>
                        </a:lnTo>
                        <a:lnTo>
                          <a:pt x="127" y="22"/>
                        </a:lnTo>
                        <a:lnTo>
                          <a:pt x="127" y="22"/>
                        </a:lnTo>
                        <a:lnTo>
                          <a:pt x="128" y="23"/>
                        </a:lnTo>
                        <a:lnTo>
                          <a:pt x="131" y="24"/>
                        </a:lnTo>
                        <a:lnTo>
                          <a:pt x="132" y="27"/>
                        </a:lnTo>
                        <a:lnTo>
                          <a:pt x="131" y="30"/>
                        </a:lnTo>
                        <a:lnTo>
                          <a:pt x="131" y="30"/>
                        </a:lnTo>
                        <a:lnTo>
                          <a:pt x="128" y="30"/>
                        </a:lnTo>
                        <a:lnTo>
                          <a:pt x="127" y="30"/>
                        </a:lnTo>
                        <a:lnTo>
                          <a:pt x="124" y="29"/>
                        </a:lnTo>
                        <a:lnTo>
                          <a:pt x="122" y="27"/>
                        </a:lnTo>
                        <a:lnTo>
                          <a:pt x="121" y="27"/>
                        </a:lnTo>
                        <a:lnTo>
                          <a:pt x="118" y="29"/>
                        </a:lnTo>
                        <a:lnTo>
                          <a:pt x="118" y="29"/>
                        </a:lnTo>
                        <a:lnTo>
                          <a:pt x="114" y="31"/>
                        </a:lnTo>
                        <a:lnTo>
                          <a:pt x="107" y="33"/>
                        </a:lnTo>
                        <a:lnTo>
                          <a:pt x="95" y="33"/>
                        </a:lnTo>
                        <a:lnTo>
                          <a:pt x="95" y="33"/>
                        </a:lnTo>
                        <a:lnTo>
                          <a:pt x="91" y="34"/>
                        </a:lnTo>
                        <a:lnTo>
                          <a:pt x="85" y="39"/>
                        </a:lnTo>
                        <a:lnTo>
                          <a:pt x="77" y="49"/>
                        </a:lnTo>
                        <a:lnTo>
                          <a:pt x="77" y="49"/>
                        </a:lnTo>
                        <a:lnTo>
                          <a:pt x="75" y="51"/>
                        </a:lnTo>
                        <a:lnTo>
                          <a:pt x="75" y="54"/>
                        </a:lnTo>
                        <a:lnTo>
                          <a:pt x="74" y="59"/>
                        </a:lnTo>
                        <a:lnTo>
                          <a:pt x="70" y="66"/>
                        </a:lnTo>
                        <a:lnTo>
                          <a:pt x="70" y="66"/>
                        </a:lnTo>
                        <a:lnTo>
                          <a:pt x="65" y="68"/>
                        </a:lnTo>
                        <a:lnTo>
                          <a:pt x="60" y="71"/>
                        </a:lnTo>
                        <a:lnTo>
                          <a:pt x="47" y="73"/>
                        </a:lnTo>
                        <a:lnTo>
                          <a:pt x="36" y="74"/>
                        </a:lnTo>
                        <a:lnTo>
                          <a:pt x="28" y="73"/>
                        </a:lnTo>
                        <a:lnTo>
                          <a:pt x="28" y="73"/>
                        </a:lnTo>
                        <a:lnTo>
                          <a:pt x="27" y="74"/>
                        </a:lnTo>
                        <a:lnTo>
                          <a:pt x="26" y="77"/>
                        </a:lnTo>
                        <a:lnTo>
                          <a:pt x="26" y="80"/>
                        </a:lnTo>
                        <a:lnTo>
                          <a:pt x="24" y="83"/>
                        </a:lnTo>
                        <a:lnTo>
                          <a:pt x="24" y="83"/>
                        </a:lnTo>
                        <a:lnTo>
                          <a:pt x="24" y="86"/>
                        </a:lnTo>
                        <a:lnTo>
                          <a:pt x="27" y="88"/>
                        </a:lnTo>
                        <a:lnTo>
                          <a:pt x="33" y="91"/>
                        </a:lnTo>
                        <a:lnTo>
                          <a:pt x="43" y="94"/>
                        </a:lnTo>
                        <a:lnTo>
                          <a:pt x="43" y="94"/>
                        </a:lnTo>
                        <a:lnTo>
                          <a:pt x="48" y="97"/>
                        </a:lnTo>
                        <a:lnTo>
                          <a:pt x="53" y="100"/>
                        </a:lnTo>
                        <a:lnTo>
                          <a:pt x="60" y="108"/>
                        </a:lnTo>
                        <a:lnTo>
                          <a:pt x="65" y="117"/>
                        </a:lnTo>
                        <a:lnTo>
                          <a:pt x="68" y="123"/>
                        </a:lnTo>
                        <a:lnTo>
                          <a:pt x="68" y="123"/>
                        </a:lnTo>
                        <a:lnTo>
                          <a:pt x="70" y="124"/>
                        </a:lnTo>
                        <a:lnTo>
                          <a:pt x="73" y="124"/>
                        </a:lnTo>
                        <a:lnTo>
                          <a:pt x="80" y="124"/>
                        </a:lnTo>
                        <a:lnTo>
                          <a:pt x="88" y="123"/>
                        </a:lnTo>
                        <a:lnTo>
                          <a:pt x="95" y="123"/>
                        </a:lnTo>
                        <a:lnTo>
                          <a:pt x="95" y="123"/>
                        </a:lnTo>
                        <a:lnTo>
                          <a:pt x="98" y="124"/>
                        </a:lnTo>
                        <a:lnTo>
                          <a:pt x="98" y="125"/>
                        </a:lnTo>
                        <a:lnTo>
                          <a:pt x="100" y="130"/>
                        </a:lnTo>
                        <a:lnTo>
                          <a:pt x="98" y="134"/>
                        </a:lnTo>
                        <a:lnTo>
                          <a:pt x="100" y="135"/>
                        </a:lnTo>
                        <a:lnTo>
                          <a:pt x="101" y="137"/>
                        </a:lnTo>
                        <a:lnTo>
                          <a:pt x="101" y="137"/>
                        </a:lnTo>
                        <a:lnTo>
                          <a:pt x="107" y="138"/>
                        </a:lnTo>
                        <a:lnTo>
                          <a:pt x="111" y="138"/>
                        </a:lnTo>
                        <a:lnTo>
                          <a:pt x="115" y="138"/>
                        </a:lnTo>
                        <a:lnTo>
                          <a:pt x="117" y="140"/>
                        </a:lnTo>
                        <a:lnTo>
                          <a:pt x="118" y="141"/>
                        </a:lnTo>
                        <a:lnTo>
                          <a:pt x="118" y="141"/>
                        </a:lnTo>
                        <a:lnTo>
                          <a:pt x="118" y="142"/>
                        </a:lnTo>
                        <a:lnTo>
                          <a:pt x="117" y="142"/>
                        </a:lnTo>
                        <a:lnTo>
                          <a:pt x="112" y="142"/>
                        </a:lnTo>
                        <a:lnTo>
                          <a:pt x="105" y="144"/>
                        </a:lnTo>
                        <a:lnTo>
                          <a:pt x="102" y="144"/>
                        </a:lnTo>
                        <a:lnTo>
                          <a:pt x="100" y="145"/>
                        </a:lnTo>
                        <a:lnTo>
                          <a:pt x="100" y="145"/>
                        </a:lnTo>
                        <a:lnTo>
                          <a:pt x="91" y="151"/>
                        </a:lnTo>
                        <a:lnTo>
                          <a:pt x="88" y="151"/>
                        </a:lnTo>
                        <a:lnTo>
                          <a:pt x="85" y="150"/>
                        </a:lnTo>
                        <a:lnTo>
                          <a:pt x="85" y="150"/>
                        </a:lnTo>
                        <a:lnTo>
                          <a:pt x="83" y="148"/>
                        </a:lnTo>
                        <a:lnTo>
                          <a:pt x="77" y="148"/>
                        </a:lnTo>
                        <a:lnTo>
                          <a:pt x="65" y="150"/>
                        </a:lnTo>
                        <a:lnTo>
                          <a:pt x="65" y="150"/>
                        </a:lnTo>
                        <a:lnTo>
                          <a:pt x="63" y="150"/>
                        </a:lnTo>
                        <a:lnTo>
                          <a:pt x="63" y="148"/>
                        </a:lnTo>
                        <a:lnTo>
                          <a:pt x="63" y="145"/>
                        </a:lnTo>
                        <a:lnTo>
                          <a:pt x="65" y="138"/>
                        </a:lnTo>
                        <a:lnTo>
                          <a:pt x="65" y="138"/>
                        </a:lnTo>
                        <a:lnTo>
                          <a:pt x="64" y="135"/>
                        </a:lnTo>
                        <a:lnTo>
                          <a:pt x="60" y="134"/>
                        </a:lnTo>
                        <a:lnTo>
                          <a:pt x="53" y="135"/>
                        </a:lnTo>
                        <a:lnTo>
                          <a:pt x="46" y="138"/>
                        </a:lnTo>
                        <a:lnTo>
                          <a:pt x="46" y="138"/>
                        </a:lnTo>
                        <a:lnTo>
                          <a:pt x="37" y="144"/>
                        </a:lnTo>
                        <a:lnTo>
                          <a:pt x="36" y="148"/>
                        </a:lnTo>
                        <a:lnTo>
                          <a:pt x="36" y="148"/>
                        </a:lnTo>
                        <a:lnTo>
                          <a:pt x="36" y="150"/>
                        </a:lnTo>
                        <a:lnTo>
                          <a:pt x="34" y="150"/>
                        </a:lnTo>
                        <a:lnTo>
                          <a:pt x="31" y="150"/>
                        </a:lnTo>
                        <a:lnTo>
                          <a:pt x="27" y="148"/>
                        </a:lnTo>
                        <a:lnTo>
                          <a:pt x="24" y="148"/>
                        </a:lnTo>
                        <a:lnTo>
                          <a:pt x="23" y="150"/>
                        </a:lnTo>
                        <a:lnTo>
                          <a:pt x="23" y="150"/>
                        </a:lnTo>
                        <a:lnTo>
                          <a:pt x="10" y="157"/>
                        </a:lnTo>
                        <a:lnTo>
                          <a:pt x="4" y="160"/>
                        </a:lnTo>
                        <a:lnTo>
                          <a:pt x="0" y="162"/>
                        </a:lnTo>
                        <a:lnTo>
                          <a:pt x="0" y="162"/>
                        </a:lnTo>
                        <a:lnTo>
                          <a:pt x="0" y="164"/>
                        </a:lnTo>
                        <a:lnTo>
                          <a:pt x="3" y="165"/>
                        </a:lnTo>
                        <a:lnTo>
                          <a:pt x="9" y="168"/>
                        </a:lnTo>
                        <a:lnTo>
                          <a:pt x="24" y="171"/>
                        </a:lnTo>
                        <a:lnTo>
                          <a:pt x="24" y="171"/>
                        </a:lnTo>
                        <a:lnTo>
                          <a:pt x="26" y="172"/>
                        </a:lnTo>
                        <a:lnTo>
                          <a:pt x="26" y="174"/>
                        </a:lnTo>
                        <a:lnTo>
                          <a:pt x="23" y="175"/>
                        </a:lnTo>
                        <a:lnTo>
                          <a:pt x="20" y="178"/>
                        </a:lnTo>
                        <a:lnTo>
                          <a:pt x="20" y="178"/>
                        </a:lnTo>
                        <a:lnTo>
                          <a:pt x="21" y="179"/>
                        </a:lnTo>
                        <a:lnTo>
                          <a:pt x="21" y="179"/>
                        </a:lnTo>
                        <a:lnTo>
                          <a:pt x="24" y="181"/>
                        </a:lnTo>
                        <a:lnTo>
                          <a:pt x="26" y="184"/>
                        </a:lnTo>
                        <a:lnTo>
                          <a:pt x="28" y="188"/>
                        </a:lnTo>
                        <a:lnTo>
                          <a:pt x="33" y="191"/>
                        </a:lnTo>
                        <a:lnTo>
                          <a:pt x="33" y="191"/>
                        </a:lnTo>
                        <a:lnTo>
                          <a:pt x="37" y="192"/>
                        </a:lnTo>
                        <a:lnTo>
                          <a:pt x="41" y="194"/>
                        </a:lnTo>
                        <a:lnTo>
                          <a:pt x="51" y="192"/>
                        </a:lnTo>
                        <a:lnTo>
                          <a:pt x="67" y="191"/>
                        </a:lnTo>
                        <a:lnTo>
                          <a:pt x="67" y="191"/>
                        </a:lnTo>
                        <a:lnTo>
                          <a:pt x="71" y="192"/>
                        </a:lnTo>
                        <a:lnTo>
                          <a:pt x="75" y="194"/>
                        </a:lnTo>
                        <a:lnTo>
                          <a:pt x="78" y="195"/>
                        </a:lnTo>
                        <a:lnTo>
                          <a:pt x="81" y="192"/>
                        </a:lnTo>
                        <a:lnTo>
                          <a:pt x="81" y="192"/>
                        </a:lnTo>
                        <a:lnTo>
                          <a:pt x="87" y="188"/>
                        </a:lnTo>
                        <a:lnTo>
                          <a:pt x="94" y="184"/>
                        </a:lnTo>
                        <a:lnTo>
                          <a:pt x="98" y="181"/>
                        </a:lnTo>
                        <a:lnTo>
                          <a:pt x="102" y="181"/>
                        </a:lnTo>
                        <a:lnTo>
                          <a:pt x="107" y="181"/>
                        </a:lnTo>
                        <a:lnTo>
                          <a:pt x="110" y="182"/>
                        </a:lnTo>
                        <a:lnTo>
                          <a:pt x="110" y="182"/>
                        </a:lnTo>
                        <a:lnTo>
                          <a:pt x="112" y="185"/>
                        </a:lnTo>
                        <a:lnTo>
                          <a:pt x="112" y="187"/>
                        </a:lnTo>
                        <a:lnTo>
                          <a:pt x="110" y="189"/>
                        </a:lnTo>
                        <a:lnTo>
                          <a:pt x="105" y="191"/>
                        </a:lnTo>
                        <a:lnTo>
                          <a:pt x="105" y="192"/>
                        </a:lnTo>
                        <a:lnTo>
                          <a:pt x="105" y="194"/>
                        </a:lnTo>
                        <a:lnTo>
                          <a:pt x="105" y="194"/>
                        </a:lnTo>
                        <a:lnTo>
                          <a:pt x="108" y="198"/>
                        </a:lnTo>
                        <a:lnTo>
                          <a:pt x="111" y="204"/>
                        </a:lnTo>
                        <a:lnTo>
                          <a:pt x="111" y="211"/>
                        </a:lnTo>
                        <a:lnTo>
                          <a:pt x="110" y="214"/>
                        </a:lnTo>
                        <a:lnTo>
                          <a:pt x="107" y="215"/>
                        </a:lnTo>
                        <a:lnTo>
                          <a:pt x="107" y="215"/>
                        </a:lnTo>
                        <a:lnTo>
                          <a:pt x="101" y="218"/>
                        </a:lnTo>
                        <a:lnTo>
                          <a:pt x="97" y="218"/>
                        </a:lnTo>
                        <a:lnTo>
                          <a:pt x="88" y="216"/>
                        </a:lnTo>
                        <a:lnTo>
                          <a:pt x="88" y="216"/>
                        </a:lnTo>
                        <a:lnTo>
                          <a:pt x="87" y="216"/>
                        </a:lnTo>
                        <a:lnTo>
                          <a:pt x="85" y="218"/>
                        </a:lnTo>
                        <a:lnTo>
                          <a:pt x="84" y="221"/>
                        </a:lnTo>
                        <a:lnTo>
                          <a:pt x="83" y="225"/>
                        </a:lnTo>
                        <a:lnTo>
                          <a:pt x="80" y="229"/>
                        </a:lnTo>
                        <a:lnTo>
                          <a:pt x="80" y="229"/>
                        </a:lnTo>
                        <a:lnTo>
                          <a:pt x="77" y="231"/>
                        </a:lnTo>
                        <a:lnTo>
                          <a:pt x="74" y="231"/>
                        </a:lnTo>
                        <a:lnTo>
                          <a:pt x="70" y="229"/>
                        </a:lnTo>
                        <a:lnTo>
                          <a:pt x="64" y="226"/>
                        </a:lnTo>
                        <a:lnTo>
                          <a:pt x="61" y="225"/>
                        </a:lnTo>
                        <a:lnTo>
                          <a:pt x="58" y="224"/>
                        </a:lnTo>
                        <a:lnTo>
                          <a:pt x="58" y="224"/>
                        </a:lnTo>
                        <a:lnTo>
                          <a:pt x="55" y="225"/>
                        </a:lnTo>
                        <a:lnTo>
                          <a:pt x="54" y="226"/>
                        </a:lnTo>
                        <a:lnTo>
                          <a:pt x="53" y="231"/>
                        </a:lnTo>
                        <a:lnTo>
                          <a:pt x="53" y="236"/>
                        </a:lnTo>
                        <a:lnTo>
                          <a:pt x="53" y="241"/>
                        </a:lnTo>
                        <a:lnTo>
                          <a:pt x="53" y="241"/>
                        </a:lnTo>
                        <a:lnTo>
                          <a:pt x="53" y="242"/>
                        </a:lnTo>
                        <a:lnTo>
                          <a:pt x="51" y="243"/>
                        </a:lnTo>
                        <a:lnTo>
                          <a:pt x="46" y="243"/>
                        </a:lnTo>
                        <a:lnTo>
                          <a:pt x="40" y="246"/>
                        </a:lnTo>
                        <a:lnTo>
                          <a:pt x="38" y="248"/>
                        </a:lnTo>
                        <a:lnTo>
                          <a:pt x="37" y="252"/>
                        </a:lnTo>
                        <a:lnTo>
                          <a:pt x="37" y="252"/>
                        </a:lnTo>
                        <a:lnTo>
                          <a:pt x="34" y="256"/>
                        </a:lnTo>
                        <a:lnTo>
                          <a:pt x="33" y="258"/>
                        </a:lnTo>
                        <a:lnTo>
                          <a:pt x="28" y="259"/>
                        </a:lnTo>
                        <a:lnTo>
                          <a:pt x="26" y="261"/>
                        </a:lnTo>
                        <a:lnTo>
                          <a:pt x="26" y="261"/>
                        </a:lnTo>
                        <a:lnTo>
                          <a:pt x="28" y="266"/>
                        </a:lnTo>
                        <a:lnTo>
                          <a:pt x="28" y="266"/>
                        </a:lnTo>
                        <a:lnTo>
                          <a:pt x="34" y="272"/>
                        </a:lnTo>
                        <a:lnTo>
                          <a:pt x="37" y="275"/>
                        </a:lnTo>
                        <a:lnTo>
                          <a:pt x="40" y="275"/>
                        </a:lnTo>
                        <a:lnTo>
                          <a:pt x="43" y="276"/>
                        </a:lnTo>
                        <a:lnTo>
                          <a:pt x="43" y="276"/>
                        </a:lnTo>
                        <a:lnTo>
                          <a:pt x="46" y="278"/>
                        </a:lnTo>
                        <a:lnTo>
                          <a:pt x="46" y="280"/>
                        </a:lnTo>
                        <a:lnTo>
                          <a:pt x="43" y="285"/>
                        </a:lnTo>
                        <a:lnTo>
                          <a:pt x="41" y="289"/>
                        </a:lnTo>
                        <a:lnTo>
                          <a:pt x="41" y="290"/>
                        </a:lnTo>
                        <a:lnTo>
                          <a:pt x="43" y="292"/>
                        </a:lnTo>
                        <a:lnTo>
                          <a:pt x="43" y="292"/>
                        </a:lnTo>
                        <a:lnTo>
                          <a:pt x="48" y="295"/>
                        </a:lnTo>
                        <a:lnTo>
                          <a:pt x="53" y="299"/>
                        </a:lnTo>
                        <a:lnTo>
                          <a:pt x="63" y="310"/>
                        </a:lnTo>
                        <a:lnTo>
                          <a:pt x="63" y="310"/>
                        </a:lnTo>
                        <a:lnTo>
                          <a:pt x="64" y="312"/>
                        </a:lnTo>
                        <a:lnTo>
                          <a:pt x="67" y="312"/>
                        </a:lnTo>
                        <a:lnTo>
                          <a:pt x="71" y="310"/>
                        </a:lnTo>
                        <a:lnTo>
                          <a:pt x="75" y="309"/>
                        </a:lnTo>
                        <a:lnTo>
                          <a:pt x="81" y="307"/>
                        </a:lnTo>
                        <a:lnTo>
                          <a:pt x="81" y="307"/>
                        </a:lnTo>
                        <a:lnTo>
                          <a:pt x="84" y="307"/>
                        </a:lnTo>
                        <a:lnTo>
                          <a:pt x="85" y="306"/>
                        </a:lnTo>
                        <a:lnTo>
                          <a:pt x="87" y="302"/>
                        </a:lnTo>
                        <a:lnTo>
                          <a:pt x="87" y="300"/>
                        </a:lnTo>
                        <a:lnTo>
                          <a:pt x="88" y="300"/>
                        </a:lnTo>
                        <a:lnTo>
                          <a:pt x="90" y="300"/>
                        </a:lnTo>
                        <a:lnTo>
                          <a:pt x="90" y="300"/>
                        </a:lnTo>
                        <a:lnTo>
                          <a:pt x="92" y="305"/>
                        </a:lnTo>
                        <a:lnTo>
                          <a:pt x="95" y="310"/>
                        </a:lnTo>
                        <a:lnTo>
                          <a:pt x="97" y="315"/>
                        </a:lnTo>
                        <a:lnTo>
                          <a:pt x="97" y="317"/>
                        </a:lnTo>
                        <a:lnTo>
                          <a:pt x="95" y="319"/>
                        </a:lnTo>
                        <a:lnTo>
                          <a:pt x="95" y="319"/>
                        </a:lnTo>
                        <a:lnTo>
                          <a:pt x="94" y="322"/>
                        </a:lnTo>
                        <a:lnTo>
                          <a:pt x="94" y="326"/>
                        </a:lnTo>
                        <a:lnTo>
                          <a:pt x="94" y="335"/>
                        </a:lnTo>
                        <a:lnTo>
                          <a:pt x="94" y="335"/>
                        </a:lnTo>
                        <a:lnTo>
                          <a:pt x="95" y="336"/>
                        </a:lnTo>
                        <a:lnTo>
                          <a:pt x="97" y="337"/>
                        </a:lnTo>
                        <a:lnTo>
                          <a:pt x="102" y="337"/>
                        </a:lnTo>
                        <a:lnTo>
                          <a:pt x="108" y="336"/>
                        </a:lnTo>
                        <a:lnTo>
                          <a:pt x="111" y="335"/>
                        </a:lnTo>
                        <a:lnTo>
                          <a:pt x="112" y="333"/>
                        </a:lnTo>
                        <a:lnTo>
                          <a:pt x="112" y="333"/>
                        </a:lnTo>
                        <a:lnTo>
                          <a:pt x="112" y="330"/>
                        </a:lnTo>
                        <a:lnTo>
                          <a:pt x="115" y="330"/>
                        </a:lnTo>
                        <a:lnTo>
                          <a:pt x="121" y="329"/>
                        </a:lnTo>
                        <a:lnTo>
                          <a:pt x="128" y="330"/>
                        </a:lnTo>
                        <a:lnTo>
                          <a:pt x="131" y="332"/>
                        </a:lnTo>
                        <a:lnTo>
                          <a:pt x="134" y="335"/>
                        </a:lnTo>
                        <a:lnTo>
                          <a:pt x="134" y="335"/>
                        </a:lnTo>
                        <a:lnTo>
                          <a:pt x="138" y="339"/>
                        </a:lnTo>
                        <a:lnTo>
                          <a:pt x="142" y="342"/>
                        </a:lnTo>
                        <a:lnTo>
                          <a:pt x="144" y="342"/>
                        </a:lnTo>
                        <a:lnTo>
                          <a:pt x="144" y="337"/>
                        </a:lnTo>
                        <a:lnTo>
                          <a:pt x="144" y="337"/>
                        </a:lnTo>
                        <a:lnTo>
                          <a:pt x="145" y="333"/>
                        </a:lnTo>
                        <a:lnTo>
                          <a:pt x="147" y="329"/>
                        </a:lnTo>
                        <a:lnTo>
                          <a:pt x="149" y="327"/>
                        </a:lnTo>
                        <a:lnTo>
                          <a:pt x="151" y="327"/>
                        </a:lnTo>
                        <a:lnTo>
                          <a:pt x="151" y="329"/>
                        </a:lnTo>
                        <a:lnTo>
                          <a:pt x="151" y="329"/>
                        </a:lnTo>
                        <a:lnTo>
                          <a:pt x="152" y="333"/>
                        </a:lnTo>
                        <a:lnTo>
                          <a:pt x="155" y="335"/>
                        </a:lnTo>
                        <a:lnTo>
                          <a:pt x="161" y="333"/>
                        </a:lnTo>
                        <a:lnTo>
                          <a:pt x="168" y="332"/>
                        </a:lnTo>
                        <a:lnTo>
                          <a:pt x="168" y="332"/>
                        </a:lnTo>
                        <a:lnTo>
                          <a:pt x="174" y="329"/>
                        </a:lnTo>
                        <a:lnTo>
                          <a:pt x="175" y="329"/>
                        </a:lnTo>
                        <a:lnTo>
                          <a:pt x="175" y="330"/>
                        </a:lnTo>
                        <a:lnTo>
                          <a:pt x="168" y="339"/>
                        </a:lnTo>
                        <a:lnTo>
                          <a:pt x="168" y="339"/>
                        </a:lnTo>
                        <a:lnTo>
                          <a:pt x="166" y="343"/>
                        </a:lnTo>
                        <a:lnTo>
                          <a:pt x="165" y="346"/>
                        </a:lnTo>
                        <a:lnTo>
                          <a:pt x="165" y="354"/>
                        </a:lnTo>
                        <a:lnTo>
                          <a:pt x="165" y="362"/>
                        </a:lnTo>
                        <a:lnTo>
                          <a:pt x="164" y="363"/>
                        </a:lnTo>
                        <a:lnTo>
                          <a:pt x="162" y="364"/>
                        </a:lnTo>
                        <a:lnTo>
                          <a:pt x="162" y="364"/>
                        </a:lnTo>
                        <a:lnTo>
                          <a:pt x="161" y="366"/>
                        </a:lnTo>
                        <a:lnTo>
                          <a:pt x="158" y="367"/>
                        </a:lnTo>
                        <a:lnTo>
                          <a:pt x="154" y="373"/>
                        </a:lnTo>
                        <a:lnTo>
                          <a:pt x="149" y="379"/>
                        </a:lnTo>
                        <a:lnTo>
                          <a:pt x="147" y="380"/>
                        </a:lnTo>
                        <a:lnTo>
                          <a:pt x="144" y="381"/>
                        </a:lnTo>
                        <a:lnTo>
                          <a:pt x="144" y="381"/>
                        </a:lnTo>
                        <a:lnTo>
                          <a:pt x="139" y="383"/>
                        </a:lnTo>
                        <a:lnTo>
                          <a:pt x="135" y="384"/>
                        </a:lnTo>
                        <a:lnTo>
                          <a:pt x="127" y="391"/>
                        </a:lnTo>
                        <a:lnTo>
                          <a:pt x="117" y="403"/>
                        </a:lnTo>
                        <a:lnTo>
                          <a:pt x="117" y="403"/>
                        </a:lnTo>
                        <a:lnTo>
                          <a:pt x="114" y="403"/>
                        </a:lnTo>
                        <a:lnTo>
                          <a:pt x="112" y="403"/>
                        </a:lnTo>
                        <a:lnTo>
                          <a:pt x="104" y="401"/>
                        </a:lnTo>
                        <a:lnTo>
                          <a:pt x="95" y="401"/>
                        </a:lnTo>
                        <a:lnTo>
                          <a:pt x="92" y="403"/>
                        </a:lnTo>
                        <a:lnTo>
                          <a:pt x="91" y="406"/>
                        </a:lnTo>
                        <a:lnTo>
                          <a:pt x="91" y="406"/>
                        </a:lnTo>
                        <a:lnTo>
                          <a:pt x="88" y="411"/>
                        </a:lnTo>
                        <a:lnTo>
                          <a:pt x="83" y="416"/>
                        </a:lnTo>
                        <a:lnTo>
                          <a:pt x="80" y="420"/>
                        </a:lnTo>
                        <a:lnTo>
                          <a:pt x="78" y="421"/>
                        </a:lnTo>
                        <a:lnTo>
                          <a:pt x="80" y="423"/>
                        </a:lnTo>
                        <a:lnTo>
                          <a:pt x="80" y="423"/>
                        </a:lnTo>
                        <a:lnTo>
                          <a:pt x="84" y="423"/>
                        </a:lnTo>
                        <a:lnTo>
                          <a:pt x="90" y="420"/>
                        </a:lnTo>
                        <a:lnTo>
                          <a:pt x="95" y="416"/>
                        </a:lnTo>
                        <a:lnTo>
                          <a:pt x="98" y="413"/>
                        </a:lnTo>
                        <a:lnTo>
                          <a:pt x="98" y="413"/>
                        </a:lnTo>
                        <a:lnTo>
                          <a:pt x="100" y="410"/>
                        </a:lnTo>
                        <a:lnTo>
                          <a:pt x="101" y="410"/>
                        </a:lnTo>
                        <a:lnTo>
                          <a:pt x="104" y="411"/>
                        </a:lnTo>
                        <a:lnTo>
                          <a:pt x="104" y="411"/>
                        </a:lnTo>
                        <a:lnTo>
                          <a:pt x="107" y="413"/>
                        </a:lnTo>
                        <a:lnTo>
                          <a:pt x="111" y="413"/>
                        </a:lnTo>
                        <a:lnTo>
                          <a:pt x="118" y="407"/>
                        </a:lnTo>
                        <a:lnTo>
                          <a:pt x="118" y="407"/>
                        </a:lnTo>
                        <a:lnTo>
                          <a:pt x="121" y="406"/>
                        </a:lnTo>
                        <a:lnTo>
                          <a:pt x="124" y="406"/>
                        </a:lnTo>
                        <a:lnTo>
                          <a:pt x="129" y="406"/>
                        </a:lnTo>
                        <a:lnTo>
                          <a:pt x="129" y="406"/>
                        </a:lnTo>
                        <a:lnTo>
                          <a:pt x="131" y="406"/>
                        </a:lnTo>
                        <a:lnTo>
                          <a:pt x="134" y="404"/>
                        </a:lnTo>
                        <a:lnTo>
                          <a:pt x="138" y="403"/>
                        </a:lnTo>
                        <a:lnTo>
                          <a:pt x="144" y="400"/>
                        </a:lnTo>
                        <a:lnTo>
                          <a:pt x="144" y="400"/>
                        </a:lnTo>
                        <a:lnTo>
                          <a:pt x="149" y="399"/>
                        </a:lnTo>
                        <a:lnTo>
                          <a:pt x="151" y="397"/>
                        </a:lnTo>
                        <a:lnTo>
                          <a:pt x="154" y="391"/>
                        </a:lnTo>
                        <a:lnTo>
                          <a:pt x="154" y="391"/>
                        </a:lnTo>
                        <a:lnTo>
                          <a:pt x="158" y="386"/>
                        </a:lnTo>
                        <a:lnTo>
                          <a:pt x="166" y="381"/>
                        </a:lnTo>
                        <a:lnTo>
                          <a:pt x="182" y="374"/>
                        </a:lnTo>
                        <a:lnTo>
                          <a:pt x="182" y="374"/>
                        </a:lnTo>
                        <a:lnTo>
                          <a:pt x="185" y="373"/>
                        </a:lnTo>
                        <a:lnTo>
                          <a:pt x="185" y="370"/>
                        </a:lnTo>
                        <a:lnTo>
                          <a:pt x="186" y="367"/>
                        </a:lnTo>
                        <a:lnTo>
                          <a:pt x="189" y="366"/>
                        </a:lnTo>
                        <a:lnTo>
                          <a:pt x="189" y="366"/>
                        </a:lnTo>
                        <a:lnTo>
                          <a:pt x="192" y="364"/>
                        </a:lnTo>
                        <a:lnTo>
                          <a:pt x="196" y="362"/>
                        </a:lnTo>
                        <a:lnTo>
                          <a:pt x="206" y="354"/>
                        </a:lnTo>
                        <a:lnTo>
                          <a:pt x="206" y="354"/>
                        </a:lnTo>
                        <a:lnTo>
                          <a:pt x="211" y="352"/>
                        </a:lnTo>
                        <a:lnTo>
                          <a:pt x="213" y="352"/>
                        </a:lnTo>
                        <a:lnTo>
                          <a:pt x="219" y="350"/>
                        </a:lnTo>
                        <a:lnTo>
                          <a:pt x="219" y="350"/>
                        </a:lnTo>
                        <a:lnTo>
                          <a:pt x="220" y="349"/>
                        </a:lnTo>
                        <a:lnTo>
                          <a:pt x="220" y="347"/>
                        </a:lnTo>
                        <a:lnTo>
                          <a:pt x="222" y="344"/>
                        </a:lnTo>
                        <a:lnTo>
                          <a:pt x="222" y="340"/>
                        </a:lnTo>
                        <a:lnTo>
                          <a:pt x="223" y="339"/>
                        </a:lnTo>
                        <a:lnTo>
                          <a:pt x="225" y="339"/>
                        </a:lnTo>
                        <a:lnTo>
                          <a:pt x="225" y="339"/>
                        </a:lnTo>
                        <a:lnTo>
                          <a:pt x="228" y="337"/>
                        </a:lnTo>
                        <a:lnTo>
                          <a:pt x="230" y="336"/>
                        </a:lnTo>
                        <a:lnTo>
                          <a:pt x="232" y="333"/>
                        </a:lnTo>
                        <a:lnTo>
                          <a:pt x="232" y="330"/>
                        </a:lnTo>
                        <a:lnTo>
                          <a:pt x="232" y="330"/>
                        </a:lnTo>
                        <a:lnTo>
                          <a:pt x="232" y="329"/>
                        </a:lnTo>
                        <a:lnTo>
                          <a:pt x="230" y="327"/>
                        </a:lnTo>
                        <a:lnTo>
                          <a:pt x="226" y="326"/>
                        </a:lnTo>
                        <a:lnTo>
                          <a:pt x="222" y="325"/>
                        </a:lnTo>
                        <a:lnTo>
                          <a:pt x="219" y="323"/>
                        </a:lnTo>
                        <a:lnTo>
                          <a:pt x="219" y="323"/>
                        </a:lnTo>
                        <a:lnTo>
                          <a:pt x="220" y="320"/>
                        </a:lnTo>
                        <a:lnTo>
                          <a:pt x="225" y="317"/>
                        </a:lnTo>
                        <a:lnTo>
                          <a:pt x="229" y="313"/>
                        </a:lnTo>
                        <a:lnTo>
                          <a:pt x="233" y="312"/>
                        </a:lnTo>
                        <a:lnTo>
                          <a:pt x="233" y="312"/>
                        </a:lnTo>
                        <a:lnTo>
                          <a:pt x="236" y="312"/>
                        </a:lnTo>
                        <a:lnTo>
                          <a:pt x="239" y="310"/>
                        </a:lnTo>
                        <a:lnTo>
                          <a:pt x="242" y="306"/>
                        </a:lnTo>
                        <a:lnTo>
                          <a:pt x="243" y="303"/>
                        </a:lnTo>
                        <a:lnTo>
                          <a:pt x="243" y="303"/>
                        </a:lnTo>
                        <a:lnTo>
                          <a:pt x="245" y="299"/>
                        </a:lnTo>
                        <a:lnTo>
                          <a:pt x="248" y="296"/>
                        </a:lnTo>
                        <a:lnTo>
                          <a:pt x="255" y="290"/>
                        </a:lnTo>
                        <a:lnTo>
                          <a:pt x="255" y="290"/>
                        </a:lnTo>
                        <a:lnTo>
                          <a:pt x="256" y="288"/>
                        </a:lnTo>
                        <a:lnTo>
                          <a:pt x="257" y="285"/>
                        </a:lnTo>
                        <a:lnTo>
                          <a:pt x="260" y="282"/>
                        </a:lnTo>
                        <a:lnTo>
                          <a:pt x="262" y="282"/>
                        </a:lnTo>
                        <a:lnTo>
                          <a:pt x="262" y="282"/>
                        </a:lnTo>
                        <a:lnTo>
                          <a:pt x="266" y="280"/>
                        </a:lnTo>
                        <a:lnTo>
                          <a:pt x="269" y="278"/>
                        </a:lnTo>
                        <a:lnTo>
                          <a:pt x="276" y="272"/>
                        </a:lnTo>
                        <a:lnTo>
                          <a:pt x="276" y="272"/>
                        </a:lnTo>
                        <a:lnTo>
                          <a:pt x="279" y="270"/>
                        </a:lnTo>
                        <a:lnTo>
                          <a:pt x="279" y="272"/>
                        </a:lnTo>
                        <a:lnTo>
                          <a:pt x="280" y="275"/>
                        </a:lnTo>
                        <a:lnTo>
                          <a:pt x="286" y="276"/>
                        </a:lnTo>
                        <a:lnTo>
                          <a:pt x="286" y="276"/>
                        </a:lnTo>
                        <a:lnTo>
                          <a:pt x="289" y="276"/>
                        </a:lnTo>
                        <a:lnTo>
                          <a:pt x="290" y="278"/>
                        </a:lnTo>
                        <a:lnTo>
                          <a:pt x="292" y="279"/>
                        </a:lnTo>
                        <a:lnTo>
                          <a:pt x="292" y="280"/>
                        </a:lnTo>
                        <a:lnTo>
                          <a:pt x="290" y="282"/>
                        </a:lnTo>
                        <a:lnTo>
                          <a:pt x="289" y="282"/>
                        </a:lnTo>
                        <a:lnTo>
                          <a:pt x="286" y="282"/>
                        </a:lnTo>
                        <a:lnTo>
                          <a:pt x="286" y="282"/>
                        </a:lnTo>
                        <a:lnTo>
                          <a:pt x="282" y="280"/>
                        </a:lnTo>
                        <a:lnTo>
                          <a:pt x="277" y="280"/>
                        </a:lnTo>
                        <a:lnTo>
                          <a:pt x="273" y="282"/>
                        </a:lnTo>
                        <a:lnTo>
                          <a:pt x="269" y="285"/>
                        </a:lnTo>
                        <a:lnTo>
                          <a:pt x="269" y="285"/>
                        </a:lnTo>
                        <a:lnTo>
                          <a:pt x="266" y="289"/>
                        </a:lnTo>
                        <a:lnTo>
                          <a:pt x="266" y="292"/>
                        </a:lnTo>
                        <a:lnTo>
                          <a:pt x="265" y="295"/>
                        </a:lnTo>
                        <a:lnTo>
                          <a:pt x="263" y="299"/>
                        </a:lnTo>
                        <a:lnTo>
                          <a:pt x="263" y="299"/>
                        </a:lnTo>
                        <a:lnTo>
                          <a:pt x="260" y="305"/>
                        </a:lnTo>
                        <a:lnTo>
                          <a:pt x="259" y="307"/>
                        </a:lnTo>
                        <a:lnTo>
                          <a:pt x="260" y="310"/>
                        </a:lnTo>
                        <a:lnTo>
                          <a:pt x="265" y="312"/>
                        </a:lnTo>
                        <a:lnTo>
                          <a:pt x="265" y="312"/>
                        </a:lnTo>
                        <a:lnTo>
                          <a:pt x="266" y="312"/>
                        </a:lnTo>
                        <a:lnTo>
                          <a:pt x="266" y="315"/>
                        </a:lnTo>
                        <a:lnTo>
                          <a:pt x="263" y="316"/>
                        </a:lnTo>
                        <a:lnTo>
                          <a:pt x="259" y="319"/>
                        </a:lnTo>
                        <a:lnTo>
                          <a:pt x="259" y="319"/>
                        </a:lnTo>
                        <a:lnTo>
                          <a:pt x="256" y="320"/>
                        </a:lnTo>
                        <a:lnTo>
                          <a:pt x="256" y="322"/>
                        </a:lnTo>
                        <a:lnTo>
                          <a:pt x="259" y="323"/>
                        </a:lnTo>
                        <a:lnTo>
                          <a:pt x="265" y="323"/>
                        </a:lnTo>
                        <a:lnTo>
                          <a:pt x="265" y="323"/>
                        </a:lnTo>
                        <a:lnTo>
                          <a:pt x="272" y="322"/>
                        </a:lnTo>
                        <a:lnTo>
                          <a:pt x="279" y="317"/>
                        </a:lnTo>
                        <a:lnTo>
                          <a:pt x="287" y="312"/>
                        </a:lnTo>
                        <a:lnTo>
                          <a:pt x="296" y="306"/>
                        </a:lnTo>
                        <a:lnTo>
                          <a:pt x="296" y="306"/>
                        </a:lnTo>
                        <a:lnTo>
                          <a:pt x="304" y="303"/>
                        </a:lnTo>
                        <a:lnTo>
                          <a:pt x="312" y="305"/>
                        </a:lnTo>
                        <a:lnTo>
                          <a:pt x="316" y="305"/>
                        </a:lnTo>
                        <a:lnTo>
                          <a:pt x="320" y="305"/>
                        </a:lnTo>
                        <a:lnTo>
                          <a:pt x="320" y="305"/>
                        </a:lnTo>
                        <a:lnTo>
                          <a:pt x="320" y="303"/>
                        </a:lnTo>
                        <a:lnTo>
                          <a:pt x="320" y="302"/>
                        </a:lnTo>
                        <a:lnTo>
                          <a:pt x="319" y="299"/>
                        </a:lnTo>
                        <a:lnTo>
                          <a:pt x="320" y="298"/>
                        </a:lnTo>
                        <a:lnTo>
                          <a:pt x="320" y="298"/>
                        </a:lnTo>
                        <a:lnTo>
                          <a:pt x="320" y="296"/>
                        </a:lnTo>
                        <a:lnTo>
                          <a:pt x="319" y="295"/>
                        </a:lnTo>
                        <a:lnTo>
                          <a:pt x="316" y="292"/>
                        </a:lnTo>
                        <a:lnTo>
                          <a:pt x="313" y="288"/>
                        </a:lnTo>
                        <a:lnTo>
                          <a:pt x="313" y="288"/>
                        </a:lnTo>
                        <a:lnTo>
                          <a:pt x="313" y="285"/>
                        </a:lnTo>
                        <a:lnTo>
                          <a:pt x="314" y="283"/>
                        </a:lnTo>
                        <a:lnTo>
                          <a:pt x="316" y="282"/>
                        </a:lnTo>
                        <a:lnTo>
                          <a:pt x="319" y="279"/>
                        </a:lnTo>
                        <a:lnTo>
                          <a:pt x="319" y="279"/>
                        </a:lnTo>
                        <a:lnTo>
                          <a:pt x="320" y="278"/>
                        </a:lnTo>
                        <a:lnTo>
                          <a:pt x="322" y="276"/>
                        </a:lnTo>
                        <a:lnTo>
                          <a:pt x="327" y="279"/>
                        </a:lnTo>
                        <a:lnTo>
                          <a:pt x="327" y="279"/>
                        </a:lnTo>
                        <a:lnTo>
                          <a:pt x="330" y="279"/>
                        </a:lnTo>
                        <a:lnTo>
                          <a:pt x="333" y="279"/>
                        </a:lnTo>
                        <a:lnTo>
                          <a:pt x="336" y="280"/>
                        </a:lnTo>
                        <a:lnTo>
                          <a:pt x="339" y="283"/>
                        </a:lnTo>
                        <a:lnTo>
                          <a:pt x="339" y="283"/>
                        </a:lnTo>
                        <a:lnTo>
                          <a:pt x="340" y="285"/>
                        </a:lnTo>
                        <a:lnTo>
                          <a:pt x="341" y="286"/>
                        </a:lnTo>
                        <a:lnTo>
                          <a:pt x="344" y="285"/>
                        </a:lnTo>
                        <a:lnTo>
                          <a:pt x="347" y="285"/>
                        </a:lnTo>
                        <a:lnTo>
                          <a:pt x="349" y="285"/>
                        </a:lnTo>
                        <a:lnTo>
                          <a:pt x="351" y="286"/>
                        </a:lnTo>
                        <a:lnTo>
                          <a:pt x="351" y="286"/>
                        </a:lnTo>
                        <a:lnTo>
                          <a:pt x="353" y="289"/>
                        </a:lnTo>
                        <a:lnTo>
                          <a:pt x="351" y="290"/>
                        </a:lnTo>
                        <a:lnTo>
                          <a:pt x="344" y="292"/>
                        </a:lnTo>
                        <a:lnTo>
                          <a:pt x="344" y="292"/>
                        </a:lnTo>
                        <a:lnTo>
                          <a:pt x="343" y="292"/>
                        </a:lnTo>
                        <a:lnTo>
                          <a:pt x="341" y="293"/>
                        </a:lnTo>
                        <a:lnTo>
                          <a:pt x="341" y="296"/>
                        </a:lnTo>
                        <a:lnTo>
                          <a:pt x="343" y="298"/>
                        </a:lnTo>
                        <a:lnTo>
                          <a:pt x="344" y="298"/>
                        </a:lnTo>
                        <a:lnTo>
                          <a:pt x="346" y="298"/>
                        </a:lnTo>
                        <a:lnTo>
                          <a:pt x="346" y="298"/>
                        </a:lnTo>
                        <a:lnTo>
                          <a:pt x="349" y="295"/>
                        </a:lnTo>
                        <a:lnTo>
                          <a:pt x="353" y="293"/>
                        </a:lnTo>
                        <a:lnTo>
                          <a:pt x="356" y="293"/>
                        </a:lnTo>
                        <a:lnTo>
                          <a:pt x="358" y="295"/>
                        </a:lnTo>
                        <a:lnTo>
                          <a:pt x="358" y="295"/>
                        </a:lnTo>
                        <a:lnTo>
                          <a:pt x="361" y="296"/>
                        </a:lnTo>
                        <a:lnTo>
                          <a:pt x="364" y="296"/>
                        </a:lnTo>
                        <a:lnTo>
                          <a:pt x="368" y="293"/>
                        </a:lnTo>
                        <a:lnTo>
                          <a:pt x="368" y="293"/>
                        </a:lnTo>
                        <a:lnTo>
                          <a:pt x="370" y="292"/>
                        </a:lnTo>
                        <a:lnTo>
                          <a:pt x="371" y="292"/>
                        </a:lnTo>
                        <a:lnTo>
                          <a:pt x="371" y="296"/>
                        </a:lnTo>
                        <a:lnTo>
                          <a:pt x="371" y="296"/>
                        </a:lnTo>
                        <a:lnTo>
                          <a:pt x="373" y="298"/>
                        </a:lnTo>
                        <a:lnTo>
                          <a:pt x="377" y="299"/>
                        </a:lnTo>
                        <a:lnTo>
                          <a:pt x="390" y="302"/>
                        </a:lnTo>
                        <a:lnTo>
                          <a:pt x="390" y="302"/>
                        </a:lnTo>
                        <a:lnTo>
                          <a:pt x="400" y="303"/>
                        </a:lnTo>
                        <a:lnTo>
                          <a:pt x="410" y="302"/>
                        </a:lnTo>
                        <a:lnTo>
                          <a:pt x="425" y="300"/>
                        </a:lnTo>
                        <a:lnTo>
                          <a:pt x="425" y="300"/>
                        </a:lnTo>
                        <a:lnTo>
                          <a:pt x="428" y="302"/>
                        </a:lnTo>
                        <a:lnTo>
                          <a:pt x="430" y="305"/>
                        </a:lnTo>
                        <a:lnTo>
                          <a:pt x="432" y="307"/>
                        </a:lnTo>
                        <a:lnTo>
                          <a:pt x="440" y="310"/>
                        </a:lnTo>
                        <a:lnTo>
                          <a:pt x="440" y="310"/>
                        </a:lnTo>
                        <a:lnTo>
                          <a:pt x="442" y="310"/>
                        </a:lnTo>
                        <a:lnTo>
                          <a:pt x="445" y="310"/>
                        </a:lnTo>
                        <a:lnTo>
                          <a:pt x="451" y="306"/>
                        </a:lnTo>
                        <a:lnTo>
                          <a:pt x="455" y="303"/>
                        </a:lnTo>
                        <a:lnTo>
                          <a:pt x="457" y="303"/>
                        </a:lnTo>
                        <a:lnTo>
                          <a:pt x="458" y="305"/>
                        </a:lnTo>
                        <a:lnTo>
                          <a:pt x="458" y="305"/>
                        </a:lnTo>
                        <a:lnTo>
                          <a:pt x="461" y="307"/>
                        </a:lnTo>
                        <a:lnTo>
                          <a:pt x="461" y="309"/>
                        </a:lnTo>
                        <a:lnTo>
                          <a:pt x="455" y="315"/>
                        </a:lnTo>
                        <a:lnTo>
                          <a:pt x="455" y="315"/>
                        </a:lnTo>
                        <a:lnTo>
                          <a:pt x="455" y="316"/>
                        </a:lnTo>
                        <a:lnTo>
                          <a:pt x="457" y="317"/>
                        </a:lnTo>
                        <a:lnTo>
                          <a:pt x="464" y="320"/>
                        </a:lnTo>
                        <a:lnTo>
                          <a:pt x="464" y="320"/>
                        </a:lnTo>
                        <a:lnTo>
                          <a:pt x="472" y="323"/>
                        </a:lnTo>
                        <a:lnTo>
                          <a:pt x="478" y="326"/>
                        </a:lnTo>
                        <a:lnTo>
                          <a:pt x="482" y="329"/>
                        </a:lnTo>
                        <a:lnTo>
                          <a:pt x="482" y="329"/>
                        </a:lnTo>
                        <a:lnTo>
                          <a:pt x="489" y="336"/>
                        </a:lnTo>
                        <a:lnTo>
                          <a:pt x="494" y="340"/>
                        </a:lnTo>
                        <a:lnTo>
                          <a:pt x="501" y="344"/>
                        </a:lnTo>
                        <a:lnTo>
                          <a:pt x="501" y="344"/>
                        </a:lnTo>
                        <a:lnTo>
                          <a:pt x="504" y="346"/>
                        </a:lnTo>
                        <a:lnTo>
                          <a:pt x="506" y="344"/>
                        </a:lnTo>
                        <a:lnTo>
                          <a:pt x="506" y="343"/>
                        </a:lnTo>
                        <a:lnTo>
                          <a:pt x="506" y="340"/>
                        </a:lnTo>
                        <a:lnTo>
                          <a:pt x="506" y="336"/>
                        </a:lnTo>
                        <a:lnTo>
                          <a:pt x="508" y="336"/>
                        </a:lnTo>
                        <a:lnTo>
                          <a:pt x="511" y="336"/>
                        </a:lnTo>
                        <a:lnTo>
                          <a:pt x="511" y="336"/>
                        </a:lnTo>
                        <a:lnTo>
                          <a:pt x="515" y="339"/>
                        </a:lnTo>
                        <a:lnTo>
                          <a:pt x="518" y="340"/>
                        </a:lnTo>
                        <a:lnTo>
                          <a:pt x="519" y="340"/>
                        </a:lnTo>
                        <a:lnTo>
                          <a:pt x="524" y="343"/>
                        </a:lnTo>
                        <a:lnTo>
                          <a:pt x="524" y="343"/>
                        </a:lnTo>
                        <a:lnTo>
                          <a:pt x="526" y="346"/>
                        </a:lnTo>
                        <a:lnTo>
                          <a:pt x="528" y="344"/>
                        </a:lnTo>
                        <a:lnTo>
                          <a:pt x="528" y="343"/>
                        </a:lnTo>
                        <a:lnTo>
                          <a:pt x="525" y="330"/>
                        </a:lnTo>
                        <a:lnTo>
                          <a:pt x="525" y="330"/>
                        </a:lnTo>
                        <a:lnTo>
                          <a:pt x="524" y="325"/>
                        </a:lnTo>
                        <a:lnTo>
                          <a:pt x="524" y="325"/>
                        </a:lnTo>
                        <a:lnTo>
                          <a:pt x="525" y="325"/>
                        </a:lnTo>
                        <a:lnTo>
                          <a:pt x="531" y="332"/>
                        </a:lnTo>
                        <a:lnTo>
                          <a:pt x="531" y="332"/>
                        </a:lnTo>
                        <a:lnTo>
                          <a:pt x="532" y="336"/>
                        </a:lnTo>
                        <a:lnTo>
                          <a:pt x="533" y="342"/>
                        </a:lnTo>
                        <a:lnTo>
                          <a:pt x="533" y="347"/>
                        </a:lnTo>
                        <a:lnTo>
                          <a:pt x="532" y="352"/>
                        </a:lnTo>
                        <a:lnTo>
                          <a:pt x="532" y="352"/>
                        </a:lnTo>
                        <a:lnTo>
                          <a:pt x="531" y="354"/>
                        </a:lnTo>
                        <a:lnTo>
                          <a:pt x="529" y="354"/>
                        </a:lnTo>
                        <a:lnTo>
                          <a:pt x="525" y="354"/>
                        </a:lnTo>
                        <a:lnTo>
                          <a:pt x="521" y="353"/>
                        </a:lnTo>
                        <a:lnTo>
                          <a:pt x="521" y="352"/>
                        </a:lnTo>
                        <a:lnTo>
                          <a:pt x="521" y="350"/>
                        </a:lnTo>
                        <a:lnTo>
                          <a:pt x="521" y="350"/>
                        </a:lnTo>
                        <a:lnTo>
                          <a:pt x="519" y="349"/>
                        </a:lnTo>
                        <a:lnTo>
                          <a:pt x="519" y="347"/>
                        </a:lnTo>
                        <a:lnTo>
                          <a:pt x="515" y="347"/>
                        </a:lnTo>
                        <a:lnTo>
                          <a:pt x="511" y="350"/>
                        </a:lnTo>
                        <a:lnTo>
                          <a:pt x="509" y="350"/>
                        </a:lnTo>
                        <a:lnTo>
                          <a:pt x="509" y="353"/>
                        </a:lnTo>
                        <a:lnTo>
                          <a:pt x="509" y="353"/>
                        </a:lnTo>
                        <a:lnTo>
                          <a:pt x="511" y="357"/>
                        </a:lnTo>
                        <a:lnTo>
                          <a:pt x="514" y="362"/>
                        </a:lnTo>
                        <a:lnTo>
                          <a:pt x="518" y="366"/>
                        </a:lnTo>
                        <a:lnTo>
                          <a:pt x="522" y="369"/>
                        </a:lnTo>
                        <a:lnTo>
                          <a:pt x="522" y="369"/>
                        </a:lnTo>
                        <a:lnTo>
                          <a:pt x="524" y="369"/>
                        </a:lnTo>
                        <a:lnTo>
                          <a:pt x="525" y="370"/>
                        </a:lnTo>
                        <a:lnTo>
                          <a:pt x="525" y="374"/>
                        </a:lnTo>
                        <a:lnTo>
                          <a:pt x="526" y="377"/>
                        </a:lnTo>
                        <a:lnTo>
                          <a:pt x="528" y="379"/>
                        </a:lnTo>
                        <a:lnTo>
                          <a:pt x="528" y="379"/>
                        </a:lnTo>
                        <a:lnTo>
                          <a:pt x="531" y="381"/>
                        </a:lnTo>
                        <a:lnTo>
                          <a:pt x="532" y="384"/>
                        </a:lnTo>
                        <a:lnTo>
                          <a:pt x="533" y="387"/>
                        </a:lnTo>
                        <a:lnTo>
                          <a:pt x="533" y="389"/>
                        </a:lnTo>
                        <a:lnTo>
                          <a:pt x="535" y="389"/>
                        </a:lnTo>
                        <a:lnTo>
                          <a:pt x="535" y="389"/>
                        </a:lnTo>
                        <a:lnTo>
                          <a:pt x="536" y="386"/>
                        </a:lnTo>
                        <a:lnTo>
                          <a:pt x="536" y="381"/>
                        </a:lnTo>
                        <a:lnTo>
                          <a:pt x="535" y="376"/>
                        </a:lnTo>
                        <a:lnTo>
                          <a:pt x="533" y="371"/>
                        </a:lnTo>
                        <a:lnTo>
                          <a:pt x="533" y="371"/>
                        </a:lnTo>
                        <a:lnTo>
                          <a:pt x="532" y="367"/>
                        </a:lnTo>
                        <a:lnTo>
                          <a:pt x="532" y="363"/>
                        </a:lnTo>
                        <a:lnTo>
                          <a:pt x="533" y="360"/>
                        </a:lnTo>
                        <a:lnTo>
                          <a:pt x="536" y="360"/>
                        </a:lnTo>
                        <a:lnTo>
                          <a:pt x="536" y="360"/>
                        </a:lnTo>
                        <a:lnTo>
                          <a:pt x="538" y="363"/>
                        </a:lnTo>
                        <a:lnTo>
                          <a:pt x="538" y="366"/>
                        </a:lnTo>
                        <a:lnTo>
                          <a:pt x="538" y="369"/>
                        </a:lnTo>
                        <a:lnTo>
                          <a:pt x="538" y="371"/>
                        </a:lnTo>
                        <a:lnTo>
                          <a:pt x="538" y="371"/>
                        </a:lnTo>
                        <a:lnTo>
                          <a:pt x="539" y="373"/>
                        </a:lnTo>
                        <a:lnTo>
                          <a:pt x="542" y="371"/>
                        </a:lnTo>
                        <a:lnTo>
                          <a:pt x="548" y="366"/>
                        </a:lnTo>
                        <a:lnTo>
                          <a:pt x="548" y="366"/>
                        </a:lnTo>
                        <a:lnTo>
                          <a:pt x="549" y="366"/>
                        </a:lnTo>
                        <a:lnTo>
                          <a:pt x="549" y="363"/>
                        </a:lnTo>
                        <a:lnTo>
                          <a:pt x="549" y="359"/>
                        </a:lnTo>
                        <a:lnTo>
                          <a:pt x="548" y="354"/>
                        </a:lnTo>
                        <a:lnTo>
                          <a:pt x="548" y="352"/>
                        </a:lnTo>
                        <a:lnTo>
                          <a:pt x="548" y="352"/>
                        </a:lnTo>
                        <a:lnTo>
                          <a:pt x="548" y="350"/>
                        </a:lnTo>
                        <a:lnTo>
                          <a:pt x="549" y="350"/>
                        </a:lnTo>
                        <a:lnTo>
                          <a:pt x="552" y="352"/>
                        </a:lnTo>
                        <a:lnTo>
                          <a:pt x="555" y="357"/>
                        </a:lnTo>
                        <a:lnTo>
                          <a:pt x="556" y="362"/>
                        </a:lnTo>
                        <a:lnTo>
                          <a:pt x="556" y="362"/>
                        </a:lnTo>
                        <a:lnTo>
                          <a:pt x="556" y="366"/>
                        </a:lnTo>
                        <a:lnTo>
                          <a:pt x="555" y="369"/>
                        </a:lnTo>
                        <a:lnTo>
                          <a:pt x="552" y="371"/>
                        </a:lnTo>
                        <a:lnTo>
                          <a:pt x="552" y="373"/>
                        </a:lnTo>
                        <a:lnTo>
                          <a:pt x="552" y="373"/>
                        </a:lnTo>
                        <a:lnTo>
                          <a:pt x="551" y="376"/>
                        </a:lnTo>
                        <a:lnTo>
                          <a:pt x="548" y="376"/>
                        </a:lnTo>
                        <a:lnTo>
                          <a:pt x="545" y="376"/>
                        </a:lnTo>
                        <a:lnTo>
                          <a:pt x="542" y="377"/>
                        </a:lnTo>
                        <a:lnTo>
                          <a:pt x="542" y="377"/>
                        </a:lnTo>
                        <a:lnTo>
                          <a:pt x="542" y="381"/>
                        </a:lnTo>
                        <a:lnTo>
                          <a:pt x="542" y="387"/>
                        </a:lnTo>
                        <a:lnTo>
                          <a:pt x="542" y="391"/>
                        </a:lnTo>
                        <a:lnTo>
                          <a:pt x="545" y="394"/>
                        </a:lnTo>
                        <a:lnTo>
                          <a:pt x="545" y="394"/>
                        </a:lnTo>
                        <a:lnTo>
                          <a:pt x="546" y="393"/>
                        </a:lnTo>
                        <a:lnTo>
                          <a:pt x="548" y="389"/>
                        </a:lnTo>
                        <a:lnTo>
                          <a:pt x="549" y="387"/>
                        </a:lnTo>
                        <a:lnTo>
                          <a:pt x="551" y="387"/>
                        </a:lnTo>
                        <a:lnTo>
                          <a:pt x="551" y="389"/>
                        </a:lnTo>
                        <a:lnTo>
                          <a:pt x="551" y="389"/>
                        </a:lnTo>
                        <a:lnTo>
                          <a:pt x="552" y="390"/>
                        </a:lnTo>
                        <a:lnTo>
                          <a:pt x="553" y="390"/>
                        </a:lnTo>
                        <a:lnTo>
                          <a:pt x="556" y="387"/>
                        </a:lnTo>
                        <a:lnTo>
                          <a:pt x="559" y="386"/>
                        </a:lnTo>
                        <a:lnTo>
                          <a:pt x="560" y="386"/>
                        </a:lnTo>
                        <a:lnTo>
                          <a:pt x="560" y="386"/>
                        </a:lnTo>
                        <a:lnTo>
                          <a:pt x="560" y="386"/>
                        </a:lnTo>
                        <a:lnTo>
                          <a:pt x="563" y="390"/>
                        </a:lnTo>
                        <a:lnTo>
                          <a:pt x="568" y="394"/>
                        </a:lnTo>
                        <a:lnTo>
                          <a:pt x="572" y="397"/>
                        </a:lnTo>
                        <a:lnTo>
                          <a:pt x="575" y="397"/>
                        </a:lnTo>
                        <a:lnTo>
                          <a:pt x="575" y="397"/>
                        </a:lnTo>
                        <a:lnTo>
                          <a:pt x="576" y="396"/>
                        </a:lnTo>
                        <a:lnTo>
                          <a:pt x="575" y="393"/>
                        </a:lnTo>
                        <a:lnTo>
                          <a:pt x="572" y="390"/>
                        </a:lnTo>
                        <a:lnTo>
                          <a:pt x="568" y="389"/>
                        </a:lnTo>
                        <a:lnTo>
                          <a:pt x="568" y="389"/>
                        </a:lnTo>
                        <a:lnTo>
                          <a:pt x="565" y="387"/>
                        </a:lnTo>
                        <a:lnTo>
                          <a:pt x="565" y="384"/>
                        </a:lnTo>
                        <a:lnTo>
                          <a:pt x="566" y="381"/>
                        </a:lnTo>
                        <a:lnTo>
                          <a:pt x="569" y="380"/>
                        </a:lnTo>
                        <a:lnTo>
                          <a:pt x="569" y="380"/>
                        </a:lnTo>
                        <a:lnTo>
                          <a:pt x="572" y="381"/>
                        </a:lnTo>
                        <a:lnTo>
                          <a:pt x="576" y="387"/>
                        </a:lnTo>
                        <a:lnTo>
                          <a:pt x="580" y="391"/>
                        </a:lnTo>
                        <a:lnTo>
                          <a:pt x="580" y="396"/>
                        </a:lnTo>
                        <a:lnTo>
                          <a:pt x="580" y="396"/>
                        </a:lnTo>
                        <a:lnTo>
                          <a:pt x="580" y="399"/>
                        </a:lnTo>
                        <a:lnTo>
                          <a:pt x="578" y="400"/>
                        </a:lnTo>
                        <a:lnTo>
                          <a:pt x="573" y="404"/>
                        </a:lnTo>
                        <a:lnTo>
                          <a:pt x="573" y="404"/>
                        </a:lnTo>
                        <a:lnTo>
                          <a:pt x="572" y="406"/>
                        </a:lnTo>
                        <a:lnTo>
                          <a:pt x="569" y="406"/>
                        </a:lnTo>
                        <a:lnTo>
                          <a:pt x="566" y="403"/>
                        </a:lnTo>
                        <a:lnTo>
                          <a:pt x="562" y="399"/>
                        </a:lnTo>
                        <a:lnTo>
                          <a:pt x="559" y="397"/>
                        </a:lnTo>
                        <a:lnTo>
                          <a:pt x="559" y="397"/>
                        </a:lnTo>
                        <a:lnTo>
                          <a:pt x="558" y="399"/>
                        </a:lnTo>
                        <a:lnTo>
                          <a:pt x="558" y="399"/>
                        </a:lnTo>
                        <a:lnTo>
                          <a:pt x="558" y="403"/>
                        </a:lnTo>
                        <a:lnTo>
                          <a:pt x="560" y="410"/>
                        </a:lnTo>
                        <a:lnTo>
                          <a:pt x="560" y="410"/>
                        </a:lnTo>
                        <a:lnTo>
                          <a:pt x="560" y="414"/>
                        </a:lnTo>
                        <a:lnTo>
                          <a:pt x="559" y="418"/>
                        </a:lnTo>
                        <a:lnTo>
                          <a:pt x="559" y="423"/>
                        </a:lnTo>
                        <a:lnTo>
                          <a:pt x="559" y="424"/>
                        </a:lnTo>
                        <a:lnTo>
                          <a:pt x="562" y="426"/>
                        </a:lnTo>
                        <a:lnTo>
                          <a:pt x="562" y="426"/>
                        </a:lnTo>
                        <a:lnTo>
                          <a:pt x="565" y="427"/>
                        </a:lnTo>
                        <a:lnTo>
                          <a:pt x="566" y="426"/>
                        </a:lnTo>
                        <a:lnTo>
                          <a:pt x="566" y="420"/>
                        </a:lnTo>
                        <a:lnTo>
                          <a:pt x="566" y="420"/>
                        </a:lnTo>
                        <a:lnTo>
                          <a:pt x="568" y="420"/>
                        </a:lnTo>
                        <a:lnTo>
                          <a:pt x="570" y="420"/>
                        </a:lnTo>
                        <a:lnTo>
                          <a:pt x="576" y="424"/>
                        </a:lnTo>
                        <a:lnTo>
                          <a:pt x="576" y="424"/>
                        </a:lnTo>
                        <a:lnTo>
                          <a:pt x="578" y="424"/>
                        </a:lnTo>
                        <a:lnTo>
                          <a:pt x="579" y="421"/>
                        </a:lnTo>
                        <a:lnTo>
                          <a:pt x="579" y="414"/>
                        </a:lnTo>
                        <a:lnTo>
                          <a:pt x="579" y="414"/>
                        </a:lnTo>
                        <a:lnTo>
                          <a:pt x="580" y="413"/>
                        </a:lnTo>
                        <a:lnTo>
                          <a:pt x="582" y="413"/>
                        </a:lnTo>
                        <a:lnTo>
                          <a:pt x="585" y="416"/>
                        </a:lnTo>
                        <a:lnTo>
                          <a:pt x="588" y="417"/>
                        </a:lnTo>
                        <a:lnTo>
                          <a:pt x="588" y="417"/>
                        </a:lnTo>
                        <a:lnTo>
                          <a:pt x="589" y="418"/>
                        </a:lnTo>
                        <a:lnTo>
                          <a:pt x="590" y="417"/>
                        </a:lnTo>
                        <a:lnTo>
                          <a:pt x="592" y="414"/>
                        </a:lnTo>
                        <a:lnTo>
                          <a:pt x="595" y="414"/>
                        </a:lnTo>
                        <a:lnTo>
                          <a:pt x="595" y="414"/>
                        </a:lnTo>
                        <a:lnTo>
                          <a:pt x="597" y="416"/>
                        </a:lnTo>
                        <a:lnTo>
                          <a:pt x="597" y="418"/>
                        </a:lnTo>
                        <a:lnTo>
                          <a:pt x="596" y="426"/>
                        </a:lnTo>
                        <a:lnTo>
                          <a:pt x="596" y="426"/>
                        </a:lnTo>
                        <a:lnTo>
                          <a:pt x="596" y="426"/>
                        </a:lnTo>
                        <a:lnTo>
                          <a:pt x="597" y="427"/>
                        </a:lnTo>
                        <a:lnTo>
                          <a:pt x="600" y="426"/>
                        </a:lnTo>
                        <a:lnTo>
                          <a:pt x="602" y="424"/>
                        </a:lnTo>
                        <a:lnTo>
                          <a:pt x="603" y="426"/>
                        </a:lnTo>
                        <a:lnTo>
                          <a:pt x="603" y="426"/>
                        </a:lnTo>
                        <a:lnTo>
                          <a:pt x="603" y="426"/>
                        </a:lnTo>
                        <a:lnTo>
                          <a:pt x="603" y="428"/>
                        </a:lnTo>
                        <a:lnTo>
                          <a:pt x="603" y="428"/>
                        </a:lnTo>
                        <a:lnTo>
                          <a:pt x="615" y="420"/>
                        </a:lnTo>
                        <a:lnTo>
                          <a:pt x="615" y="420"/>
                        </a:lnTo>
                        <a:lnTo>
                          <a:pt x="616" y="418"/>
                        </a:lnTo>
                        <a:lnTo>
                          <a:pt x="616" y="417"/>
                        </a:lnTo>
                        <a:lnTo>
                          <a:pt x="615" y="413"/>
                        </a:lnTo>
                        <a:lnTo>
                          <a:pt x="612" y="410"/>
                        </a:lnTo>
                        <a:lnTo>
                          <a:pt x="610" y="407"/>
                        </a:lnTo>
                        <a:lnTo>
                          <a:pt x="610" y="406"/>
                        </a:lnTo>
                        <a:lnTo>
                          <a:pt x="610" y="406"/>
                        </a:lnTo>
                        <a:close/>
                        <a:moveTo>
                          <a:pt x="10" y="455"/>
                        </a:moveTo>
                        <a:lnTo>
                          <a:pt x="10" y="455"/>
                        </a:lnTo>
                        <a:lnTo>
                          <a:pt x="16" y="453"/>
                        </a:lnTo>
                        <a:lnTo>
                          <a:pt x="20" y="450"/>
                        </a:lnTo>
                        <a:lnTo>
                          <a:pt x="20" y="447"/>
                        </a:lnTo>
                        <a:lnTo>
                          <a:pt x="18" y="444"/>
                        </a:lnTo>
                        <a:lnTo>
                          <a:pt x="18" y="444"/>
                        </a:lnTo>
                        <a:lnTo>
                          <a:pt x="17" y="444"/>
                        </a:lnTo>
                        <a:lnTo>
                          <a:pt x="16" y="444"/>
                        </a:lnTo>
                        <a:lnTo>
                          <a:pt x="11" y="450"/>
                        </a:lnTo>
                        <a:lnTo>
                          <a:pt x="9" y="454"/>
                        </a:lnTo>
                        <a:lnTo>
                          <a:pt x="9" y="455"/>
                        </a:lnTo>
                        <a:lnTo>
                          <a:pt x="10" y="455"/>
                        </a:lnTo>
                        <a:lnTo>
                          <a:pt x="10" y="455"/>
                        </a:lnTo>
                        <a:close/>
                        <a:moveTo>
                          <a:pt x="71" y="424"/>
                        </a:moveTo>
                        <a:lnTo>
                          <a:pt x="71" y="424"/>
                        </a:lnTo>
                        <a:lnTo>
                          <a:pt x="67" y="424"/>
                        </a:lnTo>
                        <a:lnTo>
                          <a:pt x="63" y="424"/>
                        </a:lnTo>
                        <a:lnTo>
                          <a:pt x="54" y="428"/>
                        </a:lnTo>
                        <a:lnTo>
                          <a:pt x="48" y="433"/>
                        </a:lnTo>
                        <a:lnTo>
                          <a:pt x="48" y="434"/>
                        </a:lnTo>
                        <a:lnTo>
                          <a:pt x="50" y="434"/>
                        </a:lnTo>
                        <a:lnTo>
                          <a:pt x="50" y="434"/>
                        </a:lnTo>
                        <a:lnTo>
                          <a:pt x="53" y="434"/>
                        </a:lnTo>
                        <a:lnTo>
                          <a:pt x="55" y="433"/>
                        </a:lnTo>
                        <a:lnTo>
                          <a:pt x="58" y="431"/>
                        </a:lnTo>
                        <a:lnTo>
                          <a:pt x="63" y="430"/>
                        </a:lnTo>
                        <a:lnTo>
                          <a:pt x="63" y="430"/>
                        </a:lnTo>
                        <a:lnTo>
                          <a:pt x="67" y="430"/>
                        </a:lnTo>
                        <a:lnTo>
                          <a:pt x="71" y="428"/>
                        </a:lnTo>
                        <a:lnTo>
                          <a:pt x="74" y="426"/>
                        </a:lnTo>
                        <a:lnTo>
                          <a:pt x="73" y="426"/>
                        </a:lnTo>
                        <a:lnTo>
                          <a:pt x="71" y="424"/>
                        </a:lnTo>
                        <a:lnTo>
                          <a:pt x="71" y="424"/>
                        </a:lnTo>
                        <a:close/>
                        <a:moveTo>
                          <a:pt x="252" y="340"/>
                        </a:moveTo>
                        <a:lnTo>
                          <a:pt x="252" y="340"/>
                        </a:lnTo>
                        <a:lnTo>
                          <a:pt x="250" y="339"/>
                        </a:lnTo>
                        <a:lnTo>
                          <a:pt x="248" y="339"/>
                        </a:lnTo>
                        <a:lnTo>
                          <a:pt x="243" y="340"/>
                        </a:lnTo>
                        <a:lnTo>
                          <a:pt x="239" y="344"/>
                        </a:lnTo>
                        <a:lnTo>
                          <a:pt x="239" y="344"/>
                        </a:lnTo>
                        <a:lnTo>
                          <a:pt x="229" y="354"/>
                        </a:lnTo>
                        <a:lnTo>
                          <a:pt x="226" y="359"/>
                        </a:lnTo>
                        <a:lnTo>
                          <a:pt x="225" y="362"/>
                        </a:lnTo>
                        <a:lnTo>
                          <a:pt x="225" y="362"/>
                        </a:lnTo>
                        <a:lnTo>
                          <a:pt x="223" y="363"/>
                        </a:lnTo>
                        <a:lnTo>
                          <a:pt x="222" y="363"/>
                        </a:lnTo>
                        <a:lnTo>
                          <a:pt x="219" y="363"/>
                        </a:lnTo>
                        <a:lnTo>
                          <a:pt x="216" y="363"/>
                        </a:lnTo>
                        <a:lnTo>
                          <a:pt x="213" y="364"/>
                        </a:lnTo>
                        <a:lnTo>
                          <a:pt x="213" y="366"/>
                        </a:lnTo>
                        <a:lnTo>
                          <a:pt x="213" y="366"/>
                        </a:lnTo>
                        <a:lnTo>
                          <a:pt x="212" y="370"/>
                        </a:lnTo>
                        <a:lnTo>
                          <a:pt x="213" y="376"/>
                        </a:lnTo>
                        <a:lnTo>
                          <a:pt x="216" y="379"/>
                        </a:lnTo>
                        <a:lnTo>
                          <a:pt x="218" y="379"/>
                        </a:lnTo>
                        <a:lnTo>
                          <a:pt x="219" y="379"/>
                        </a:lnTo>
                        <a:lnTo>
                          <a:pt x="219" y="379"/>
                        </a:lnTo>
                        <a:lnTo>
                          <a:pt x="222" y="377"/>
                        </a:lnTo>
                        <a:lnTo>
                          <a:pt x="225" y="377"/>
                        </a:lnTo>
                        <a:lnTo>
                          <a:pt x="228" y="379"/>
                        </a:lnTo>
                        <a:lnTo>
                          <a:pt x="228" y="379"/>
                        </a:lnTo>
                        <a:lnTo>
                          <a:pt x="232" y="377"/>
                        </a:lnTo>
                        <a:lnTo>
                          <a:pt x="239" y="373"/>
                        </a:lnTo>
                        <a:lnTo>
                          <a:pt x="245" y="367"/>
                        </a:lnTo>
                        <a:lnTo>
                          <a:pt x="249" y="363"/>
                        </a:lnTo>
                        <a:lnTo>
                          <a:pt x="249" y="363"/>
                        </a:lnTo>
                        <a:lnTo>
                          <a:pt x="250" y="362"/>
                        </a:lnTo>
                        <a:lnTo>
                          <a:pt x="249" y="360"/>
                        </a:lnTo>
                        <a:lnTo>
                          <a:pt x="248" y="357"/>
                        </a:lnTo>
                        <a:lnTo>
                          <a:pt x="245" y="356"/>
                        </a:lnTo>
                        <a:lnTo>
                          <a:pt x="243" y="353"/>
                        </a:lnTo>
                        <a:lnTo>
                          <a:pt x="243" y="353"/>
                        </a:lnTo>
                        <a:lnTo>
                          <a:pt x="245" y="352"/>
                        </a:lnTo>
                        <a:lnTo>
                          <a:pt x="248" y="350"/>
                        </a:lnTo>
                        <a:lnTo>
                          <a:pt x="255" y="349"/>
                        </a:lnTo>
                        <a:lnTo>
                          <a:pt x="255" y="349"/>
                        </a:lnTo>
                        <a:lnTo>
                          <a:pt x="256" y="347"/>
                        </a:lnTo>
                        <a:lnTo>
                          <a:pt x="255" y="344"/>
                        </a:lnTo>
                        <a:lnTo>
                          <a:pt x="252" y="343"/>
                        </a:lnTo>
                        <a:lnTo>
                          <a:pt x="252" y="340"/>
                        </a:lnTo>
                        <a:lnTo>
                          <a:pt x="252" y="340"/>
                        </a:lnTo>
                        <a:close/>
                        <a:moveTo>
                          <a:pt x="24" y="299"/>
                        </a:moveTo>
                        <a:lnTo>
                          <a:pt x="24" y="299"/>
                        </a:lnTo>
                        <a:lnTo>
                          <a:pt x="24" y="298"/>
                        </a:lnTo>
                        <a:lnTo>
                          <a:pt x="21" y="296"/>
                        </a:lnTo>
                        <a:lnTo>
                          <a:pt x="17" y="298"/>
                        </a:lnTo>
                        <a:lnTo>
                          <a:pt x="11" y="299"/>
                        </a:lnTo>
                        <a:lnTo>
                          <a:pt x="10" y="302"/>
                        </a:lnTo>
                        <a:lnTo>
                          <a:pt x="10" y="303"/>
                        </a:lnTo>
                        <a:lnTo>
                          <a:pt x="10" y="303"/>
                        </a:lnTo>
                        <a:lnTo>
                          <a:pt x="11" y="306"/>
                        </a:lnTo>
                        <a:lnTo>
                          <a:pt x="14" y="307"/>
                        </a:lnTo>
                        <a:lnTo>
                          <a:pt x="20" y="309"/>
                        </a:lnTo>
                        <a:lnTo>
                          <a:pt x="27" y="310"/>
                        </a:lnTo>
                        <a:lnTo>
                          <a:pt x="33" y="310"/>
                        </a:lnTo>
                        <a:lnTo>
                          <a:pt x="33" y="310"/>
                        </a:lnTo>
                        <a:lnTo>
                          <a:pt x="36" y="309"/>
                        </a:lnTo>
                        <a:lnTo>
                          <a:pt x="38" y="306"/>
                        </a:lnTo>
                        <a:lnTo>
                          <a:pt x="38" y="302"/>
                        </a:lnTo>
                        <a:lnTo>
                          <a:pt x="36" y="299"/>
                        </a:lnTo>
                        <a:lnTo>
                          <a:pt x="36" y="299"/>
                        </a:lnTo>
                        <a:lnTo>
                          <a:pt x="34" y="299"/>
                        </a:lnTo>
                        <a:lnTo>
                          <a:pt x="33" y="299"/>
                        </a:lnTo>
                        <a:lnTo>
                          <a:pt x="30" y="299"/>
                        </a:lnTo>
                        <a:lnTo>
                          <a:pt x="26" y="300"/>
                        </a:lnTo>
                        <a:lnTo>
                          <a:pt x="26" y="300"/>
                        </a:lnTo>
                        <a:lnTo>
                          <a:pt x="24" y="299"/>
                        </a:lnTo>
                        <a:lnTo>
                          <a:pt x="24" y="299"/>
                        </a:lnTo>
                        <a:close/>
                        <a:moveTo>
                          <a:pt x="198" y="1084"/>
                        </a:moveTo>
                        <a:lnTo>
                          <a:pt x="198" y="1084"/>
                        </a:lnTo>
                        <a:lnTo>
                          <a:pt x="195" y="1086"/>
                        </a:lnTo>
                        <a:lnTo>
                          <a:pt x="193" y="1087"/>
                        </a:lnTo>
                        <a:lnTo>
                          <a:pt x="193" y="1091"/>
                        </a:lnTo>
                        <a:lnTo>
                          <a:pt x="193" y="1096"/>
                        </a:lnTo>
                        <a:lnTo>
                          <a:pt x="195" y="1101"/>
                        </a:lnTo>
                        <a:lnTo>
                          <a:pt x="196" y="1104"/>
                        </a:lnTo>
                        <a:lnTo>
                          <a:pt x="199" y="1103"/>
                        </a:lnTo>
                        <a:lnTo>
                          <a:pt x="199" y="1103"/>
                        </a:lnTo>
                        <a:lnTo>
                          <a:pt x="205" y="1100"/>
                        </a:lnTo>
                        <a:lnTo>
                          <a:pt x="208" y="1098"/>
                        </a:lnTo>
                        <a:lnTo>
                          <a:pt x="211" y="1097"/>
                        </a:lnTo>
                        <a:lnTo>
                          <a:pt x="211" y="1097"/>
                        </a:lnTo>
                        <a:lnTo>
                          <a:pt x="211" y="1093"/>
                        </a:lnTo>
                        <a:lnTo>
                          <a:pt x="208" y="1088"/>
                        </a:lnTo>
                        <a:lnTo>
                          <a:pt x="203" y="1084"/>
                        </a:lnTo>
                        <a:lnTo>
                          <a:pt x="201" y="1084"/>
                        </a:lnTo>
                        <a:lnTo>
                          <a:pt x="198" y="1084"/>
                        </a:lnTo>
                        <a:lnTo>
                          <a:pt x="198" y="1084"/>
                        </a:lnTo>
                        <a:close/>
                        <a:moveTo>
                          <a:pt x="186" y="1070"/>
                        </a:moveTo>
                        <a:lnTo>
                          <a:pt x="186" y="1070"/>
                        </a:lnTo>
                        <a:lnTo>
                          <a:pt x="185" y="1071"/>
                        </a:lnTo>
                        <a:lnTo>
                          <a:pt x="184" y="1071"/>
                        </a:lnTo>
                        <a:lnTo>
                          <a:pt x="184" y="1076"/>
                        </a:lnTo>
                        <a:lnTo>
                          <a:pt x="185" y="1079"/>
                        </a:lnTo>
                        <a:lnTo>
                          <a:pt x="186" y="1079"/>
                        </a:lnTo>
                        <a:lnTo>
                          <a:pt x="188" y="1079"/>
                        </a:lnTo>
                        <a:lnTo>
                          <a:pt x="188" y="1079"/>
                        </a:lnTo>
                        <a:lnTo>
                          <a:pt x="191" y="1074"/>
                        </a:lnTo>
                        <a:lnTo>
                          <a:pt x="191" y="1073"/>
                        </a:lnTo>
                        <a:lnTo>
                          <a:pt x="189" y="1070"/>
                        </a:lnTo>
                        <a:lnTo>
                          <a:pt x="186" y="1070"/>
                        </a:lnTo>
                        <a:lnTo>
                          <a:pt x="186" y="1070"/>
                        </a:lnTo>
                        <a:close/>
                        <a:moveTo>
                          <a:pt x="131" y="1051"/>
                        </a:moveTo>
                        <a:lnTo>
                          <a:pt x="131" y="1051"/>
                        </a:lnTo>
                        <a:lnTo>
                          <a:pt x="134" y="1054"/>
                        </a:lnTo>
                        <a:lnTo>
                          <a:pt x="137" y="1056"/>
                        </a:lnTo>
                        <a:lnTo>
                          <a:pt x="139" y="1054"/>
                        </a:lnTo>
                        <a:lnTo>
                          <a:pt x="141" y="1051"/>
                        </a:lnTo>
                        <a:lnTo>
                          <a:pt x="141" y="1051"/>
                        </a:lnTo>
                        <a:lnTo>
                          <a:pt x="139" y="1050"/>
                        </a:lnTo>
                        <a:lnTo>
                          <a:pt x="138" y="1049"/>
                        </a:lnTo>
                        <a:lnTo>
                          <a:pt x="134" y="1049"/>
                        </a:lnTo>
                        <a:lnTo>
                          <a:pt x="131" y="1049"/>
                        </a:lnTo>
                        <a:lnTo>
                          <a:pt x="129" y="1050"/>
                        </a:lnTo>
                        <a:lnTo>
                          <a:pt x="131" y="1051"/>
                        </a:lnTo>
                        <a:lnTo>
                          <a:pt x="131" y="1051"/>
                        </a:lnTo>
                        <a:close/>
                        <a:moveTo>
                          <a:pt x="156" y="1063"/>
                        </a:moveTo>
                        <a:lnTo>
                          <a:pt x="156" y="1063"/>
                        </a:lnTo>
                        <a:lnTo>
                          <a:pt x="158" y="1066"/>
                        </a:lnTo>
                        <a:lnTo>
                          <a:pt x="161" y="1067"/>
                        </a:lnTo>
                        <a:lnTo>
                          <a:pt x="164" y="1067"/>
                        </a:lnTo>
                        <a:lnTo>
                          <a:pt x="166" y="1064"/>
                        </a:lnTo>
                        <a:lnTo>
                          <a:pt x="166" y="1064"/>
                        </a:lnTo>
                        <a:lnTo>
                          <a:pt x="166" y="1063"/>
                        </a:lnTo>
                        <a:lnTo>
                          <a:pt x="165" y="1061"/>
                        </a:lnTo>
                        <a:lnTo>
                          <a:pt x="161" y="1060"/>
                        </a:lnTo>
                        <a:lnTo>
                          <a:pt x="156" y="1060"/>
                        </a:lnTo>
                        <a:lnTo>
                          <a:pt x="155" y="1061"/>
                        </a:lnTo>
                        <a:lnTo>
                          <a:pt x="156" y="1063"/>
                        </a:lnTo>
                        <a:lnTo>
                          <a:pt x="156" y="1063"/>
                        </a:lnTo>
                        <a:close/>
                        <a:moveTo>
                          <a:pt x="1616" y="586"/>
                        </a:moveTo>
                        <a:lnTo>
                          <a:pt x="1616" y="586"/>
                        </a:lnTo>
                        <a:lnTo>
                          <a:pt x="1615" y="585"/>
                        </a:lnTo>
                        <a:lnTo>
                          <a:pt x="1613" y="585"/>
                        </a:lnTo>
                        <a:lnTo>
                          <a:pt x="1608" y="583"/>
                        </a:lnTo>
                        <a:lnTo>
                          <a:pt x="1600" y="583"/>
                        </a:lnTo>
                        <a:lnTo>
                          <a:pt x="1596" y="582"/>
                        </a:lnTo>
                        <a:lnTo>
                          <a:pt x="1595" y="581"/>
                        </a:lnTo>
                        <a:lnTo>
                          <a:pt x="1595" y="581"/>
                        </a:lnTo>
                        <a:lnTo>
                          <a:pt x="1592" y="579"/>
                        </a:lnTo>
                        <a:lnTo>
                          <a:pt x="1589" y="582"/>
                        </a:lnTo>
                        <a:lnTo>
                          <a:pt x="1582" y="589"/>
                        </a:lnTo>
                        <a:lnTo>
                          <a:pt x="1576" y="599"/>
                        </a:lnTo>
                        <a:lnTo>
                          <a:pt x="1573" y="609"/>
                        </a:lnTo>
                        <a:lnTo>
                          <a:pt x="1573" y="609"/>
                        </a:lnTo>
                        <a:lnTo>
                          <a:pt x="1572" y="613"/>
                        </a:lnTo>
                        <a:lnTo>
                          <a:pt x="1569" y="616"/>
                        </a:lnTo>
                        <a:lnTo>
                          <a:pt x="1563" y="623"/>
                        </a:lnTo>
                        <a:lnTo>
                          <a:pt x="1553" y="630"/>
                        </a:lnTo>
                        <a:lnTo>
                          <a:pt x="1553" y="630"/>
                        </a:lnTo>
                        <a:lnTo>
                          <a:pt x="1499" y="630"/>
                        </a:lnTo>
                        <a:lnTo>
                          <a:pt x="1499" y="630"/>
                        </a:lnTo>
                        <a:lnTo>
                          <a:pt x="1495" y="632"/>
                        </a:lnTo>
                        <a:lnTo>
                          <a:pt x="1489" y="636"/>
                        </a:lnTo>
                        <a:lnTo>
                          <a:pt x="1477" y="646"/>
                        </a:lnTo>
                        <a:lnTo>
                          <a:pt x="1477" y="646"/>
                        </a:lnTo>
                        <a:lnTo>
                          <a:pt x="1478" y="647"/>
                        </a:lnTo>
                        <a:lnTo>
                          <a:pt x="1478" y="647"/>
                        </a:lnTo>
                        <a:lnTo>
                          <a:pt x="1478" y="650"/>
                        </a:lnTo>
                        <a:lnTo>
                          <a:pt x="1478" y="653"/>
                        </a:lnTo>
                        <a:lnTo>
                          <a:pt x="1475" y="656"/>
                        </a:lnTo>
                        <a:lnTo>
                          <a:pt x="1471" y="659"/>
                        </a:lnTo>
                        <a:lnTo>
                          <a:pt x="1460" y="662"/>
                        </a:lnTo>
                        <a:lnTo>
                          <a:pt x="1447" y="663"/>
                        </a:lnTo>
                        <a:lnTo>
                          <a:pt x="1447" y="663"/>
                        </a:lnTo>
                        <a:lnTo>
                          <a:pt x="1434" y="665"/>
                        </a:lnTo>
                        <a:lnTo>
                          <a:pt x="1434" y="665"/>
                        </a:lnTo>
                        <a:lnTo>
                          <a:pt x="1435" y="670"/>
                        </a:lnTo>
                        <a:lnTo>
                          <a:pt x="1435" y="670"/>
                        </a:lnTo>
                        <a:lnTo>
                          <a:pt x="1434" y="673"/>
                        </a:lnTo>
                        <a:lnTo>
                          <a:pt x="1430" y="674"/>
                        </a:lnTo>
                        <a:lnTo>
                          <a:pt x="1430" y="674"/>
                        </a:lnTo>
                        <a:lnTo>
                          <a:pt x="1425" y="680"/>
                        </a:lnTo>
                        <a:lnTo>
                          <a:pt x="1415" y="686"/>
                        </a:lnTo>
                        <a:lnTo>
                          <a:pt x="1393" y="697"/>
                        </a:lnTo>
                        <a:lnTo>
                          <a:pt x="1393" y="697"/>
                        </a:lnTo>
                        <a:lnTo>
                          <a:pt x="1388" y="699"/>
                        </a:lnTo>
                        <a:lnTo>
                          <a:pt x="1383" y="700"/>
                        </a:lnTo>
                        <a:lnTo>
                          <a:pt x="1377" y="702"/>
                        </a:lnTo>
                        <a:lnTo>
                          <a:pt x="1373" y="700"/>
                        </a:lnTo>
                        <a:lnTo>
                          <a:pt x="1367" y="699"/>
                        </a:lnTo>
                        <a:lnTo>
                          <a:pt x="1364" y="697"/>
                        </a:lnTo>
                        <a:lnTo>
                          <a:pt x="1361" y="693"/>
                        </a:lnTo>
                        <a:lnTo>
                          <a:pt x="1361" y="690"/>
                        </a:lnTo>
                        <a:lnTo>
                          <a:pt x="1361" y="690"/>
                        </a:lnTo>
                        <a:lnTo>
                          <a:pt x="1361" y="687"/>
                        </a:lnTo>
                        <a:lnTo>
                          <a:pt x="1363" y="684"/>
                        </a:lnTo>
                        <a:lnTo>
                          <a:pt x="1364" y="683"/>
                        </a:lnTo>
                        <a:lnTo>
                          <a:pt x="1367" y="683"/>
                        </a:lnTo>
                        <a:lnTo>
                          <a:pt x="1370" y="683"/>
                        </a:lnTo>
                        <a:lnTo>
                          <a:pt x="1373" y="686"/>
                        </a:lnTo>
                        <a:lnTo>
                          <a:pt x="1373" y="686"/>
                        </a:lnTo>
                        <a:lnTo>
                          <a:pt x="1374" y="687"/>
                        </a:lnTo>
                        <a:lnTo>
                          <a:pt x="1376" y="687"/>
                        </a:lnTo>
                        <a:lnTo>
                          <a:pt x="1380" y="684"/>
                        </a:lnTo>
                        <a:lnTo>
                          <a:pt x="1380" y="684"/>
                        </a:lnTo>
                        <a:lnTo>
                          <a:pt x="1378" y="682"/>
                        </a:lnTo>
                        <a:lnTo>
                          <a:pt x="1377" y="679"/>
                        </a:lnTo>
                        <a:lnTo>
                          <a:pt x="1377" y="672"/>
                        </a:lnTo>
                        <a:lnTo>
                          <a:pt x="1377" y="672"/>
                        </a:lnTo>
                        <a:lnTo>
                          <a:pt x="1376" y="670"/>
                        </a:lnTo>
                        <a:lnTo>
                          <a:pt x="1376" y="669"/>
                        </a:lnTo>
                        <a:lnTo>
                          <a:pt x="1376" y="662"/>
                        </a:lnTo>
                        <a:lnTo>
                          <a:pt x="1376" y="656"/>
                        </a:lnTo>
                        <a:lnTo>
                          <a:pt x="1374" y="653"/>
                        </a:lnTo>
                        <a:lnTo>
                          <a:pt x="1371" y="652"/>
                        </a:lnTo>
                        <a:lnTo>
                          <a:pt x="1371" y="652"/>
                        </a:lnTo>
                        <a:lnTo>
                          <a:pt x="1369" y="652"/>
                        </a:lnTo>
                        <a:lnTo>
                          <a:pt x="1364" y="652"/>
                        </a:lnTo>
                        <a:lnTo>
                          <a:pt x="1359" y="656"/>
                        </a:lnTo>
                        <a:lnTo>
                          <a:pt x="1354" y="657"/>
                        </a:lnTo>
                        <a:lnTo>
                          <a:pt x="1354" y="657"/>
                        </a:lnTo>
                        <a:lnTo>
                          <a:pt x="1354" y="655"/>
                        </a:lnTo>
                        <a:lnTo>
                          <a:pt x="1354" y="655"/>
                        </a:lnTo>
                        <a:lnTo>
                          <a:pt x="1357" y="647"/>
                        </a:lnTo>
                        <a:lnTo>
                          <a:pt x="1361" y="640"/>
                        </a:lnTo>
                        <a:lnTo>
                          <a:pt x="1363" y="638"/>
                        </a:lnTo>
                        <a:lnTo>
                          <a:pt x="1363" y="633"/>
                        </a:lnTo>
                        <a:lnTo>
                          <a:pt x="1363" y="629"/>
                        </a:lnTo>
                        <a:lnTo>
                          <a:pt x="1360" y="625"/>
                        </a:lnTo>
                        <a:lnTo>
                          <a:pt x="1360" y="625"/>
                        </a:lnTo>
                        <a:lnTo>
                          <a:pt x="1357" y="622"/>
                        </a:lnTo>
                        <a:lnTo>
                          <a:pt x="1354" y="619"/>
                        </a:lnTo>
                        <a:lnTo>
                          <a:pt x="1350" y="616"/>
                        </a:lnTo>
                        <a:lnTo>
                          <a:pt x="1346" y="616"/>
                        </a:lnTo>
                        <a:lnTo>
                          <a:pt x="1343" y="616"/>
                        </a:lnTo>
                        <a:lnTo>
                          <a:pt x="1340" y="618"/>
                        </a:lnTo>
                        <a:lnTo>
                          <a:pt x="1337" y="619"/>
                        </a:lnTo>
                        <a:lnTo>
                          <a:pt x="1336" y="622"/>
                        </a:lnTo>
                        <a:lnTo>
                          <a:pt x="1336" y="622"/>
                        </a:lnTo>
                        <a:lnTo>
                          <a:pt x="1334" y="625"/>
                        </a:lnTo>
                        <a:lnTo>
                          <a:pt x="1333" y="628"/>
                        </a:lnTo>
                        <a:lnTo>
                          <a:pt x="1327" y="629"/>
                        </a:lnTo>
                        <a:lnTo>
                          <a:pt x="1323" y="630"/>
                        </a:lnTo>
                        <a:lnTo>
                          <a:pt x="1320" y="632"/>
                        </a:lnTo>
                        <a:lnTo>
                          <a:pt x="1319" y="635"/>
                        </a:lnTo>
                        <a:lnTo>
                          <a:pt x="1319" y="635"/>
                        </a:lnTo>
                        <a:lnTo>
                          <a:pt x="1317" y="642"/>
                        </a:lnTo>
                        <a:lnTo>
                          <a:pt x="1314" y="650"/>
                        </a:lnTo>
                        <a:lnTo>
                          <a:pt x="1314" y="659"/>
                        </a:lnTo>
                        <a:lnTo>
                          <a:pt x="1314" y="669"/>
                        </a:lnTo>
                        <a:lnTo>
                          <a:pt x="1314" y="669"/>
                        </a:lnTo>
                        <a:lnTo>
                          <a:pt x="1316" y="676"/>
                        </a:lnTo>
                        <a:lnTo>
                          <a:pt x="1314" y="682"/>
                        </a:lnTo>
                        <a:lnTo>
                          <a:pt x="1310" y="687"/>
                        </a:lnTo>
                        <a:lnTo>
                          <a:pt x="1303" y="692"/>
                        </a:lnTo>
                        <a:lnTo>
                          <a:pt x="1303" y="692"/>
                        </a:lnTo>
                        <a:lnTo>
                          <a:pt x="1300" y="693"/>
                        </a:lnTo>
                        <a:lnTo>
                          <a:pt x="1296" y="693"/>
                        </a:lnTo>
                        <a:lnTo>
                          <a:pt x="1295" y="690"/>
                        </a:lnTo>
                        <a:lnTo>
                          <a:pt x="1292" y="687"/>
                        </a:lnTo>
                        <a:lnTo>
                          <a:pt x="1290" y="682"/>
                        </a:lnTo>
                        <a:lnTo>
                          <a:pt x="1290" y="676"/>
                        </a:lnTo>
                        <a:lnTo>
                          <a:pt x="1292" y="662"/>
                        </a:lnTo>
                        <a:lnTo>
                          <a:pt x="1292" y="662"/>
                        </a:lnTo>
                        <a:lnTo>
                          <a:pt x="1295" y="652"/>
                        </a:lnTo>
                        <a:lnTo>
                          <a:pt x="1297" y="642"/>
                        </a:lnTo>
                        <a:lnTo>
                          <a:pt x="1297" y="636"/>
                        </a:lnTo>
                        <a:lnTo>
                          <a:pt x="1297" y="635"/>
                        </a:lnTo>
                        <a:lnTo>
                          <a:pt x="1295" y="633"/>
                        </a:lnTo>
                        <a:lnTo>
                          <a:pt x="1295" y="633"/>
                        </a:lnTo>
                        <a:lnTo>
                          <a:pt x="1293" y="633"/>
                        </a:lnTo>
                        <a:lnTo>
                          <a:pt x="1293" y="632"/>
                        </a:lnTo>
                        <a:lnTo>
                          <a:pt x="1299" y="625"/>
                        </a:lnTo>
                        <a:lnTo>
                          <a:pt x="1309" y="618"/>
                        </a:lnTo>
                        <a:lnTo>
                          <a:pt x="1313" y="615"/>
                        </a:lnTo>
                        <a:lnTo>
                          <a:pt x="1319" y="613"/>
                        </a:lnTo>
                        <a:lnTo>
                          <a:pt x="1319" y="613"/>
                        </a:lnTo>
                        <a:lnTo>
                          <a:pt x="1330" y="612"/>
                        </a:lnTo>
                        <a:lnTo>
                          <a:pt x="1341" y="610"/>
                        </a:lnTo>
                        <a:lnTo>
                          <a:pt x="1350" y="609"/>
                        </a:lnTo>
                        <a:lnTo>
                          <a:pt x="1351" y="608"/>
                        </a:lnTo>
                        <a:lnTo>
                          <a:pt x="1353" y="606"/>
                        </a:lnTo>
                        <a:lnTo>
                          <a:pt x="1353" y="606"/>
                        </a:lnTo>
                        <a:lnTo>
                          <a:pt x="1353" y="606"/>
                        </a:lnTo>
                        <a:lnTo>
                          <a:pt x="1354" y="605"/>
                        </a:lnTo>
                        <a:lnTo>
                          <a:pt x="1354" y="605"/>
                        </a:lnTo>
                        <a:lnTo>
                          <a:pt x="1346" y="599"/>
                        </a:lnTo>
                        <a:lnTo>
                          <a:pt x="1346" y="599"/>
                        </a:lnTo>
                        <a:lnTo>
                          <a:pt x="1343" y="601"/>
                        </a:lnTo>
                        <a:lnTo>
                          <a:pt x="1343" y="601"/>
                        </a:lnTo>
                        <a:lnTo>
                          <a:pt x="1341" y="602"/>
                        </a:lnTo>
                        <a:lnTo>
                          <a:pt x="1340" y="602"/>
                        </a:lnTo>
                        <a:lnTo>
                          <a:pt x="1337" y="599"/>
                        </a:lnTo>
                        <a:lnTo>
                          <a:pt x="1334" y="596"/>
                        </a:lnTo>
                        <a:lnTo>
                          <a:pt x="1332" y="595"/>
                        </a:lnTo>
                        <a:lnTo>
                          <a:pt x="1329" y="595"/>
                        </a:lnTo>
                        <a:lnTo>
                          <a:pt x="1329" y="595"/>
                        </a:lnTo>
                        <a:lnTo>
                          <a:pt x="1320" y="596"/>
                        </a:lnTo>
                        <a:lnTo>
                          <a:pt x="1313" y="599"/>
                        </a:lnTo>
                        <a:lnTo>
                          <a:pt x="1306" y="602"/>
                        </a:lnTo>
                        <a:lnTo>
                          <a:pt x="1302" y="602"/>
                        </a:lnTo>
                        <a:lnTo>
                          <a:pt x="1299" y="601"/>
                        </a:lnTo>
                        <a:lnTo>
                          <a:pt x="1299" y="601"/>
                        </a:lnTo>
                        <a:lnTo>
                          <a:pt x="1295" y="598"/>
                        </a:lnTo>
                        <a:lnTo>
                          <a:pt x="1292" y="593"/>
                        </a:lnTo>
                        <a:lnTo>
                          <a:pt x="1290" y="592"/>
                        </a:lnTo>
                        <a:lnTo>
                          <a:pt x="1286" y="591"/>
                        </a:lnTo>
                        <a:lnTo>
                          <a:pt x="1286" y="591"/>
                        </a:lnTo>
                        <a:lnTo>
                          <a:pt x="1285" y="589"/>
                        </a:lnTo>
                        <a:lnTo>
                          <a:pt x="1285" y="588"/>
                        </a:lnTo>
                        <a:lnTo>
                          <a:pt x="1285" y="583"/>
                        </a:lnTo>
                        <a:lnTo>
                          <a:pt x="1286" y="581"/>
                        </a:lnTo>
                        <a:lnTo>
                          <a:pt x="1285" y="581"/>
                        </a:lnTo>
                        <a:lnTo>
                          <a:pt x="1280" y="582"/>
                        </a:lnTo>
                        <a:lnTo>
                          <a:pt x="1280" y="582"/>
                        </a:lnTo>
                        <a:lnTo>
                          <a:pt x="1262" y="595"/>
                        </a:lnTo>
                        <a:lnTo>
                          <a:pt x="1256" y="596"/>
                        </a:lnTo>
                        <a:lnTo>
                          <a:pt x="1252" y="599"/>
                        </a:lnTo>
                        <a:lnTo>
                          <a:pt x="1248" y="599"/>
                        </a:lnTo>
                        <a:lnTo>
                          <a:pt x="1245" y="596"/>
                        </a:lnTo>
                        <a:lnTo>
                          <a:pt x="1245" y="596"/>
                        </a:lnTo>
                        <a:lnTo>
                          <a:pt x="1242" y="595"/>
                        </a:lnTo>
                        <a:lnTo>
                          <a:pt x="1239" y="593"/>
                        </a:lnTo>
                        <a:lnTo>
                          <a:pt x="1233" y="595"/>
                        </a:lnTo>
                        <a:lnTo>
                          <a:pt x="1229" y="595"/>
                        </a:lnTo>
                        <a:lnTo>
                          <a:pt x="1226" y="595"/>
                        </a:lnTo>
                        <a:lnTo>
                          <a:pt x="1223" y="593"/>
                        </a:lnTo>
                        <a:lnTo>
                          <a:pt x="1223" y="593"/>
                        </a:lnTo>
                        <a:lnTo>
                          <a:pt x="1223" y="591"/>
                        </a:lnTo>
                        <a:lnTo>
                          <a:pt x="1225" y="588"/>
                        </a:lnTo>
                        <a:lnTo>
                          <a:pt x="1228" y="583"/>
                        </a:lnTo>
                        <a:lnTo>
                          <a:pt x="1233" y="581"/>
                        </a:lnTo>
                        <a:lnTo>
                          <a:pt x="1245" y="575"/>
                        </a:lnTo>
                        <a:lnTo>
                          <a:pt x="1250" y="573"/>
                        </a:lnTo>
                        <a:lnTo>
                          <a:pt x="1256" y="572"/>
                        </a:lnTo>
                        <a:lnTo>
                          <a:pt x="1256" y="572"/>
                        </a:lnTo>
                        <a:lnTo>
                          <a:pt x="1260" y="572"/>
                        </a:lnTo>
                        <a:lnTo>
                          <a:pt x="1265" y="569"/>
                        </a:lnTo>
                        <a:lnTo>
                          <a:pt x="1265" y="569"/>
                        </a:lnTo>
                        <a:lnTo>
                          <a:pt x="1252" y="565"/>
                        </a:lnTo>
                        <a:lnTo>
                          <a:pt x="1245" y="565"/>
                        </a:lnTo>
                        <a:lnTo>
                          <a:pt x="1243" y="565"/>
                        </a:lnTo>
                        <a:lnTo>
                          <a:pt x="1242" y="566"/>
                        </a:lnTo>
                        <a:lnTo>
                          <a:pt x="1242" y="566"/>
                        </a:lnTo>
                        <a:lnTo>
                          <a:pt x="1238" y="569"/>
                        </a:lnTo>
                        <a:lnTo>
                          <a:pt x="1233" y="569"/>
                        </a:lnTo>
                        <a:lnTo>
                          <a:pt x="1231" y="566"/>
                        </a:lnTo>
                        <a:lnTo>
                          <a:pt x="1228" y="564"/>
                        </a:lnTo>
                        <a:lnTo>
                          <a:pt x="1228" y="564"/>
                        </a:lnTo>
                        <a:lnTo>
                          <a:pt x="1225" y="562"/>
                        </a:lnTo>
                        <a:lnTo>
                          <a:pt x="1222" y="562"/>
                        </a:lnTo>
                        <a:lnTo>
                          <a:pt x="1218" y="562"/>
                        </a:lnTo>
                        <a:lnTo>
                          <a:pt x="1215" y="559"/>
                        </a:lnTo>
                        <a:lnTo>
                          <a:pt x="1215" y="559"/>
                        </a:lnTo>
                        <a:lnTo>
                          <a:pt x="1211" y="555"/>
                        </a:lnTo>
                        <a:lnTo>
                          <a:pt x="1206" y="555"/>
                        </a:lnTo>
                        <a:lnTo>
                          <a:pt x="1199" y="558"/>
                        </a:lnTo>
                        <a:lnTo>
                          <a:pt x="1199" y="558"/>
                        </a:lnTo>
                        <a:lnTo>
                          <a:pt x="1196" y="558"/>
                        </a:lnTo>
                        <a:lnTo>
                          <a:pt x="1194" y="558"/>
                        </a:lnTo>
                        <a:lnTo>
                          <a:pt x="1186" y="554"/>
                        </a:lnTo>
                        <a:lnTo>
                          <a:pt x="1186" y="554"/>
                        </a:lnTo>
                        <a:lnTo>
                          <a:pt x="1182" y="551"/>
                        </a:lnTo>
                        <a:lnTo>
                          <a:pt x="1182" y="548"/>
                        </a:lnTo>
                        <a:lnTo>
                          <a:pt x="1182" y="544"/>
                        </a:lnTo>
                        <a:lnTo>
                          <a:pt x="1179" y="541"/>
                        </a:lnTo>
                        <a:lnTo>
                          <a:pt x="1179" y="541"/>
                        </a:lnTo>
                        <a:lnTo>
                          <a:pt x="1178" y="541"/>
                        </a:lnTo>
                        <a:lnTo>
                          <a:pt x="1176" y="541"/>
                        </a:lnTo>
                        <a:lnTo>
                          <a:pt x="1175" y="544"/>
                        </a:lnTo>
                        <a:lnTo>
                          <a:pt x="1174" y="548"/>
                        </a:lnTo>
                        <a:lnTo>
                          <a:pt x="731" y="551"/>
                        </a:lnTo>
                        <a:lnTo>
                          <a:pt x="731" y="551"/>
                        </a:lnTo>
                        <a:lnTo>
                          <a:pt x="733" y="552"/>
                        </a:lnTo>
                        <a:lnTo>
                          <a:pt x="733" y="552"/>
                        </a:lnTo>
                        <a:lnTo>
                          <a:pt x="735" y="556"/>
                        </a:lnTo>
                        <a:lnTo>
                          <a:pt x="735" y="561"/>
                        </a:lnTo>
                        <a:lnTo>
                          <a:pt x="735" y="565"/>
                        </a:lnTo>
                        <a:lnTo>
                          <a:pt x="735" y="569"/>
                        </a:lnTo>
                        <a:lnTo>
                          <a:pt x="735" y="569"/>
                        </a:lnTo>
                        <a:lnTo>
                          <a:pt x="737" y="575"/>
                        </a:lnTo>
                        <a:lnTo>
                          <a:pt x="735" y="581"/>
                        </a:lnTo>
                        <a:lnTo>
                          <a:pt x="734" y="585"/>
                        </a:lnTo>
                        <a:lnTo>
                          <a:pt x="733" y="585"/>
                        </a:lnTo>
                        <a:lnTo>
                          <a:pt x="731" y="586"/>
                        </a:lnTo>
                        <a:lnTo>
                          <a:pt x="731" y="586"/>
                        </a:lnTo>
                        <a:lnTo>
                          <a:pt x="728" y="585"/>
                        </a:lnTo>
                        <a:lnTo>
                          <a:pt x="727" y="582"/>
                        </a:lnTo>
                        <a:lnTo>
                          <a:pt x="727" y="579"/>
                        </a:lnTo>
                        <a:lnTo>
                          <a:pt x="728" y="578"/>
                        </a:lnTo>
                        <a:lnTo>
                          <a:pt x="728" y="578"/>
                        </a:lnTo>
                        <a:lnTo>
                          <a:pt x="731" y="575"/>
                        </a:lnTo>
                        <a:lnTo>
                          <a:pt x="731" y="572"/>
                        </a:lnTo>
                        <a:lnTo>
                          <a:pt x="730" y="569"/>
                        </a:lnTo>
                        <a:lnTo>
                          <a:pt x="727" y="568"/>
                        </a:lnTo>
                        <a:lnTo>
                          <a:pt x="727" y="568"/>
                        </a:lnTo>
                        <a:lnTo>
                          <a:pt x="726" y="568"/>
                        </a:lnTo>
                        <a:lnTo>
                          <a:pt x="724" y="566"/>
                        </a:lnTo>
                        <a:lnTo>
                          <a:pt x="724" y="562"/>
                        </a:lnTo>
                        <a:lnTo>
                          <a:pt x="724" y="562"/>
                        </a:lnTo>
                        <a:lnTo>
                          <a:pt x="718" y="564"/>
                        </a:lnTo>
                        <a:lnTo>
                          <a:pt x="711" y="564"/>
                        </a:lnTo>
                        <a:lnTo>
                          <a:pt x="698" y="562"/>
                        </a:lnTo>
                        <a:lnTo>
                          <a:pt x="698" y="562"/>
                        </a:lnTo>
                        <a:lnTo>
                          <a:pt x="698" y="564"/>
                        </a:lnTo>
                        <a:lnTo>
                          <a:pt x="698" y="564"/>
                        </a:lnTo>
                        <a:lnTo>
                          <a:pt x="701" y="572"/>
                        </a:lnTo>
                        <a:lnTo>
                          <a:pt x="703" y="579"/>
                        </a:lnTo>
                        <a:lnTo>
                          <a:pt x="707" y="585"/>
                        </a:lnTo>
                        <a:lnTo>
                          <a:pt x="707" y="585"/>
                        </a:lnTo>
                        <a:lnTo>
                          <a:pt x="710" y="589"/>
                        </a:lnTo>
                        <a:lnTo>
                          <a:pt x="710" y="593"/>
                        </a:lnTo>
                        <a:lnTo>
                          <a:pt x="711" y="596"/>
                        </a:lnTo>
                        <a:lnTo>
                          <a:pt x="714" y="599"/>
                        </a:lnTo>
                        <a:lnTo>
                          <a:pt x="714" y="599"/>
                        </a:lnTo>
                        <a:lnTo>
                          <a:pt x="717" y="602"/>
                        </a:lnTo>
                        <a:lnTo>
                          <a:pt x="718" y="603"/>
                        </a:lnTo>
                        <a:lnTo>
                          <a:pt x="717" y="605"/>
                        </a:lnTo>
                        <a:lnTo>
                          <a:pt x="714" y="605"/>
                        </a:lnTo>
                        <a:lnTo>
                          <a:pt x="714" y="605"/>
                        </a:lnTo>
                        <a:lnTo>
                          <a:pt x="711" y="605"/>
                        </a:lnTo>
                        <a:lnTo>
                          <a:pt x="711" y="608"/>
                        </a:lnTo>
                        <a:lnTo>
                          <a:pt x="711" y="612"/>
                        </a:lnTo>
                        <a:lnTo>
                          <a:pt x="711" y="619"/>
                        </a:lnTo>
                        <a:lnTo>
                          <a:pt x="711" y="619"/>
                        </a:lnTo>
                        <a:lnTo>
                          <a:pt x="710" y="640"/>
                        </a:lnTo>
                        <a:lnTo>
                          <a:pt x="708" y="659"/>
                        </a:lnTo>
                        <a:lnTo>
                          <a:pt x="708" y="659"/>
                        </a:lnTo>
                        <a:lnTo>
                          <a:pt x="707" y="665"/>
                        </a:lnTo>
                        <a:lnTo>
                          <a:pt x="704" y="672"/>
                        </a:lnTo>
                        <a:lnTo>
                          <a:pt x="703" y="677"/>
                        </a:lnTo>
                        <a:lnTo>
                          <a:pt x="703" y="680"/>
                        </a:lnTo>
                        <a:lnTo>
                          <a:pt x="704" y="683"/>
                        </a:lnTo>
                        <a:lnTo>
                          <a:pt x="704" y="683"/>
                        </a:lnTo>
                        <a:lnTo>
                          <a:pt x="707" y="690"/>
                        </a:lnTo>
                        <a:lnTo>
                          <a:pt x="710" y="696"/>
                        </a:lnTo>
                        <a:lnTo>
                          <a:pt x="710" y="703"/>
                        </a:lnTo>
                        <a:lnTo>
                          <a:pt x="710" y="710"/>
                        </a:lnTo>
                        <a:lnTo>
                          <a:pt x="710" y="710"/>
                        </a:lnTo>
                        <a:lnTo>
                          <a:pt x="708" y="716"/>
                        </a:lnTo>
                        <a:lnTo>
                          <a:pt x="708" y="721"/>
                        </a:lnTo>
                        <a:lnTo>
                          <a:pt x="708" y="726"/>
                        </a:lnTo>
                        <a:lnTo>
                          <a:pt x="711" y="730"/>
                        </a:lnTo>
                        <a:lnTo>
                          <a:pt x="711" y="730"/>
                        </a:lnTo>
                        <a:lnTo>
                          <a:pt x="713" y="736"/>
                        </a:lnTo>
                        <a:lnTo>
                          <a:pt x="714" y="743"/>
                        </a:lnTo>
                        <a:lnTo>
                          <a:pt x="714" y="748"/>
                        </a:lnTo>
                        <a:lnTo>
                          <a:pt x="714" y="750"/>
                        </a:lnTo>
                        <a:lnTo>
                          <a:pt x="716" y="751"/>
                        </a:lnTo>
                        <a:lnTo>
                          <a:pt x="716" y="751"/>
                        </a:lnTo>
                        <a:lnTo>
                          <a:pt x="723" y="757"/>
                        </a:lnTo>
                        <a:lnTo>
                          <a:pt x="728" y="766"/>
                        </a:lnTo>
                        <a:lnTo>
                          <a:pt x="728" y="766"/>
                        </a:lnTo>
                        <a:lnTo>
                          <a:pt x="731" y="768"/>
                        </a:lnTo>
                        <a:lnTo>
                          <a:pt x="734" y="770"/>
                        </a:lnTo>
                        <a:lnTo>
                          <a:pt x="735" y="771"/>
                        </a:lnTo>
                        <a:lnTo>
                          <a:pt x="737" y="774"/>
                        </a:lnTo>
                        <a:lnTo>
                          <a:pt x="737" y="774"/>
                        </a:lnTo>
                        <a:lnTo>
                          <a:pt x="738" y="781"/>
                        </a:lnTo>
                        <a:lnTo>
                          <a:pt x="740" y="783"/>
                        </a:lnTo>
                        <a:lnTo>
                          <a:pt x="743" y="784"/>
                        </a:lnTo>
                        <a:lnTo>
                          <a:pt x="743" y="784"/>
                        </a:lnTo>
                        <a:lnTo>
                          <a:pt x="745" y="787"/>
                        </a:lnTo>
                        <a:lnTo>
                          <a:pt x="745" y="790"/>
                        </a:lnTo>
                        <a:lnTo>
                          <a:pt x="745" y="797"/>
                        </a:lnTo>
                        <a:lnTo>
                          <a:pt x="745" y="797"/>
                        </a:lnTo>
                        <a:lnTo>
                          <a:pt x="747" y="800"/>
                        </a:lnTo>
                        <a:lnTo>
                          <a:pt x="750" y="804"/>
                        </a:lnTo>
                        <a:lnTo>
                          <a:pt x="761" y="815"/>
                        </a:lnTo>
                        <a:lnTo>
                          <a:pt x="761" y="815"/>
                        </a:lnTo>
                        <a:lnTo>
                          <a:pt x="764" y="818"/>
                        </a:lnTo>
                        <a:lnTo>
                          <a:pt x="765" y="821"/>
                        </a:lnTo>
                        <a:lnTo>
                          <a:pt x="767" y="825"/>
                        </a:lnTo>
                        <a:lnTo>
                          <a:pt x="767" y="828"/>
                        </a:lnTo>
                        <a:lnTo>
                          <a:pt x="768" y="830"/>
                        </a:lnTo>
                        <a:lnTo>
                          <a:pt x="770" y="830"/>
                        </a:lnTo>
                        <a:lnTo>
                          <a:pt x="770" y="830"/>
                        </a:lnTo>
                        <a:lnTo>
                          <a:pt x="775" y="831"/>
                        </a:lnTo>
                        <a:lnTo>
                          <a:pt x="780" y="832"/>
                        </a:lnTo>
                        <a:lnTo>
                          <a:pt x="790" y="838"/>
                        </a:lnTo>
                        <a:lnTo>
                          <a:pt x="790" y="838"/>
                        </a:lnTo>
                        <a:lnTo>
                          <a:pt x="794" y="840"/>
                        </a:lnTo>
                        <a:lnTo>
                          <a:pt x="797" y="841"/>
                        </a:lnTo>
                        <a:lnTo>
                          <a:pt x="804" y="841"/>
                        </a:lnTo>
                        <a:lnTo>
                          <a:pt x="804" y="841"/>
                        </a:lnTo>
                        <a:lnTo>
                          <a:pt x="807" y="844"/>
                        </a:lnTo>
                        <a:lnTo>
                          <a:pt x="812" y="848"/>
                        </a:lnTo>
                        <a:lnTo>
                          <a:pt x="815" y="854"/>
                        </a:lnTo>
                        <a:lnTo>
                          <a:pt x="818" y="858"/>
                        </a:lnTo>
                        <a:lnTo>
                          <a:pt x="818" y="858"/>
                        </a:lnTo>
                        <a:lnTo>
                          <a:pt x="822" y="869"/>
                        </a:lnTo>
                        <a:lnTo>
                          <a:pt x="859" y="864"/>
                        </a:lnTo>
                        <a:lnTo>
                          <a:pt x="859" y="864"/>
                        </a:lnTo>
                        <a:lnTo>
                          <a:pt x="865" y="868"/>
                        </a:lnTo>
                        <a:lnTo>
                          <a:pt x="871" y="871"/>
                        </a:lnTo>
                        <a:lnTo>
                          <a:pt x="876" y="874"/>
                        </a:lnTo>
                        <a:lnTo>
                          <a:pt x="876" y="874"/>
                        </a:lnTo>
                        <a:lnTo>
                          <a:pt x="899" y="881"/>
                        </a:lnTo>
                        <a:lnTo>
                          <a:pt x="918" y="888"/>
                        </a:lnTo>
                        <a:lnTo>
                          <a:pt x="963" y="888"/>
                        </a:lnTo>
                        <a:lnTo>
                          <a:pt x="969" y="881"/>
                        </a:lnTo>
                        <a:lnTo>
                          <a:pt x="994" y="881"/>
                        </a:lnTo>
                        <a:lnTo>
                          <a:pt x="994" y="881"/>
                        </a:lnTo>
                        <a:lnTo>
                          <a:pt x="1001" y="888"/>
                        </a:lnTo>
                        <a:lnTo>
                          <a:pt x="1011" y="896"/>
                        </a:lnTo>
                        <a:lnTo>
                          <a:pt x="1011" y="896"/>
                        </a:lnTo>
                        <a:lnTo>
                          <a:pt x="1019" y="902"/>
                        </a:lnTo>
                        <a:lnTo>
                          <a:pt x="1021" y="906"/>
                        </a:lnTo>
                        <a:lnTo>
                          <a:pt x="1023" y="909"/>
                        </a:lnTo>
                        <a:lnTo>
                          <a:pt x="1023" y="909"/>
                        </a:lnTo>
                        <a:lnTo>
                          <a:pt x="1024" y="915"/>
                        </a:lnTo>
                        <a:lnTo>
                          <a:pt x="1026" y="918"/>
                        </a:lnTo>
                        <a:lnTo>
                          <a:pt x="1029" y="919"/>
                        </a:lnTo>
                        <a:lnTo>
                          <a:pt x="1029" y="919"/>
                        </a:lnTo>
                        <a:lnTo>
                          <a:pt x="1038" y="925"/>
                        </a:lnTo>
                        <a:lnTo>
                          <a:pt x="1044" y="928"/>
                        </a:lnTo>
                        <a:lnTo>
                          <a:pt x="1047" y="929"/>
                        </a:lnTo>
                        <a:lnTo>
                          <a:pt x="1047" y="929"/>
                        </a:lnTo>
                        <a:lnTo>
                          <a:pt x="1048" y="926"/>
                        </a:lnTo>
                        <a:lnTo>
                          <a:pt x="1051" y="922"/>
                        </a:lnTo>
                        <a:lnTo>
                          <a:pt x="1054" y="916"/>
                        </a:lnTo>
                        <a:lnTo>
                          <a:pt x="1057" y="915"/>
                        </a:lnTo>
                        <a:lnTo>
                          <a:pt x="1060" y="915"/>
                        </a:lnTo>
                        <a:lnTo>
                          <a:pt x="1060" y="915"/>
                        </a:lnTo>
                        <a:lnTo>
                          <a:pt x="1066" y="916"/>
                        </a:lnTo>
                        <a:lnTo>
                          <a:pt x="1075" y="919"/>
                        </a:lnTo>
                        <a:lnTo>
                          <a:pt x="1083" y="923"/>
                        </a:lnTo>
                        <a:lnTo>
                          <a:pt x="1085" y="928"/>
                        </a:lnTo>
                        <a:lnTo>
                          <a:pt x="1088" y="931"/>
                        </a:lnTo>
                        <a:lnTo>
                          <a:pt x="1088" y="931"/>
                        </a:lnTo>
                        <a:lnTo>
                          <a:pt x="1091" y="938"/>
                        </a:lnTo>
                        <a:lnTo>
                          <a:pt x="1095" y="945"/>
                        </a:lnTo>
                        <a:lnTo>
                          <a:pt x="1102" y="952"/>
                        </a:lnTo>
                        <a:lnTo>
                          <a:pt x="1102" y="952"/>
                        </a:lnTo>
                        <a:lnTo>
                          <a:pt x="1104" y="955"/>
                        </a:lnTo>
                        <a:lnTo>
                          <a:pt x="1105" y="958"/>
                        </a:lnTo>
                        <a:lnTo>
                          <a:pt x="1105" y="962"/>
                        </a:lnTo>
                        <a:lnTo>
                          <a:pt x="1107" y="965"/>
                        </a:lnTo>
                        <a:lnTo>
                          <a:pt x="1107" y="965"/>
                        </a:lnTo>
                        <a:lnTo>
                          <a:pt x="1108" y="970"/>
                        </a:lnTo>
                        <a:lnTo>
                          <a:pt x="1110" y="973"/>
                        </a:lnTo>
                        <a:lnTo>
                          <a:pt x="1111" y="975"/>
                        </a:lnTo>
                        <a:lnTo>
                          <a:pt x="1111" y="975"/>
                        </a:lnTo>
                        <a:lnTo>
                          <a:pt x="1121" y="979"/>
                        </a:lnTo>
                        <a:lnTo>
                          <a:pt x="1128" y="982"/>
                        </a:lnTo>
                        <a:lnTo>
                          <a:pt x="1134" y="982"/>
                        </a:lnTo>
                        <a:lnTo>
                          <a:pt x="1134" y="982"/>
                        </a:lnTo>
                        <a:lnTo>
                          <a:pt x="1137" y="983"/>
                        </a:lnTo>
                        <a:lnTo>
                          <a:pt x="1141" y="985"/>
                        </a:lnTo>
                        <a:lnTo>
                          <a:pt x="1141" y="985"/>
                        </a:lnTo>
                        <a:lnTo>
                          <a:pt x="1139" y="980"/>
                        </a:lnTo>
                        <a:lnTo>
                          <a:pt x="1139" y="978"/>
                        </a:lnTo>
                        <a:lnTo>
                          <a:pt x="1135" y="972"/>
                        </a:lnTo>
                        <a:lnTo>
                          <a:pt x="1134" y="968"/>
                        </a:lnTo>
                        <a:lnTo>
                          <a:pt x="1134" y="966"/>
                        </a:lnTo>
                        <a:lnTo>
                          <a:pt x="1135" y="965"/>
                        </a:lnTo>
                        <a:lnTo>
                          <a:pt x="1135" y="965"/>
                        </a:lnTo>
                        <a:lnTo>
                          <a:pt x="1138" y="962"/>
                        </a:lnTo>
                        <a:lnTo>
                          <a:pt x="1139" y="959"/>
                        </a:lnTo>
                        <a:lnTo>
                          <a:pt x="1139" y="955"/>
                        </a:lnTo>
                        <a:lnTo>
                          <a:pt x="1138" y="952"/>
                        </a:lnTo>
                        <a:lnTo>
                          <a:pt x="1138" y="950"/>
                        </a:lnTo>
                        <a:lnTo>
                          <a:pt x="1139" y="949"/>
                        </a:lnTo>
                        <a:lnTo>
                          <a:pt x="1139" y="949"/>
                        </a:lnTo>
                        <a:lnTo>
                          <a:pt x="1147" y="945"/>
                        </a:lnTo>
                        <a:lnTo>
                          <a:pt x="1149" y="942"/>
                        </a:lnTo>
                        <a:lnTo>
                          <a:pt x="1151" y="939"/>
                        </a:lnTo>
                        <a:lnTo>
                          <a:pt x="1151" y="939"/>
                        </a:lnTo>
                        <a:lnTo>
                          <a:pt x="1152" y="936"/>
                        </a:lnTo>
                        <a:lnTo>
                          <a:pt x="1154" y="935"/>
                        </a:lnTo>
                        <a:lnTo>
                          <a:pt x="1161" y="935"/>
                        </a:lnTo>
                        <a:lnTo>
                          <a:pt x="1161" y="935"/>
                        </a:lnTo>
                        <a:lnTo>
                          <a:pt x="1167" y="935"/>
                        </a:lnTo>
                        <a:lnTo>
                          <a:pt x="1171" y="931"/>
                        </a:lnTo>
                        <a:lnTo>
                          <a:pt x="1175" y="926"/>
                        </a:lnTo>
                        <a:lnTo>
                          <a:pt x="1176" y="922"/>
                        </a:lnTo>
                        <a:lnTo>
                          <a:pt x="1176" y="922"/>
                        </a:lnTo>
                        <a:lnTo>
                          <a:pt x="1176" y="921"/>
                        </a:lnTo>
                        <a:lnTo>
                          <a:pt x="1178" y="919"/>
                        </a:lnTo>
                        <a:lnTo>
                          <a:pt x="1185" y="919"/>
                        </a:lnTo>
                        <a:lnTo>
                          <a:pt x="1185" y="919"/>
                        </a:lnTo>
                        <a:lnTo>
                          <a:pt x="1186" y="919"/>
                        </a:lnTo>
                        <a:lnTo>
                          <a:pt x="1188" y="918"/>
                        </a:lnTo>
                        <a:lnTo>
                          <a:pt x="1191" y="916"/>
                        </a:lnTo>
                        <a:lnTo>
                          <a:pt x="1192" y="913"/>
                        </a:lnTo>
                        <a:lnTo>
                          <a:pt x="1194" y="912"/>
                        </a:lnTo>
                        <a:lnTo>
                          <a:pt x="1195" y="912"/>
                        </a:lnTo>
                        <a:lnTo>
                          <a:pt x="1195" y="912"/>
                        </a:lnTo>
                        <a:lnTo>
                          <a:pt x="1201" y="915"/>
                        </a:lnTo>
                        <a:lnTo>
                          <a:pt x="1202" y="915"/>
                        </a:lnTo>
                        <a:lnTo>
                          <a:pt x="1202" y="913"/>
                        </a:lnTo>
                        <a:lnTo>
                          <a:pt x="1202" y="913"/>
                        </a:lnTo>
                        <a:lnTo>
                          <a:pt x="1203" y="912"/>
                        </a:lnTo>
                        <a:lnTo>
                          <a:pt x="1205" y="912"/>
                        </a:lnTo>
                        <a:lnTo>
                          <a:pt x="1208" y="912"/>
                        </a:lnTo>
                        <a:lnTo>
                          <a:pt x="1211" y="915"/>
                        </a:lnTo>
                        <a:lnTo>
                          <a:pt x="1211" y="915"/>
                        </a:lnTo>
                        <a:lnTo>
                          <a:pt x="1213" y="918"/>
                        </a:lnTo>
                        <a:lnTo>
                          <a:pt x="1218" y="919"/>
                        </a:lnTo>
                        <a:lnTo>
                          <a:pt x="1222" y="918"/>
                        </a:lnTo>
                        <a:lnTo>
                          <a:pt x="1223" y="918"/>
                        </a:lnTo>
                        <a:lnTo>
                          <a:pt x="1223" y="915"/>
                        </a:lnTo>
                        <a:lnTo>
                          <a:pt x="1223" y="915"/>
                        </a:lnTo>
                        <a:lnTo>
                          <a:pt x="1225" y="913"/>
                        </a:lnTo>
                        <a:lnTo>
                          <a:pt x="1228" y="915"/>
                        </a:lnTo>
                        <a:lnTo>
                          <a:pt x="1235" y="921"/>
                        </a:lnTo>
                        <a:lnTo>
                          <a:pt x="1235" y="921"/>
                        </a:lnTo>
                        <a:lnTo>
                          <a:pt x="1238" y="923"/>
                        </a:lnTo>
                        <a:lnTo>
                          <a:pt x="1240" y="925"/>
                        </a:lnTo>
                        <a:lnTo>
                          <a:pt x="1248" y="925"/>
                        </a:lnTo>
                        <a:lnTo>
                          <a:pt x="1248" y="925"/>
                        </a:lnTo>
                        <a:lnTo>
                          <a:pt x="1252" y="925"/>
                        </a:lnTo>
                        <a:lnTo>
                          <a:pt x="1253" y="923"/>
                        </a:lnTo>
                        <a:lnTo>
                          <a:pt x="1255" y="922"/>
                        </a:lnTo>
                        <a:lnTo>
                          <a:pt x="1255" y="919"/>
                        </a:lnTo>
                        <a:lnTo>
                          <a:pt x="1255" y="919"/>
                        </a:lnTo>
                        <a:lnTo>
                          <a:pt x="1255" y="918"/>
                        </a:lnTo>
                        <a:lnTo>
                          <a:pt x="1256" y="918"/>
                        </a:lnTo>
                        <a:lnTo>
                          <a:pt x="1259" y="922"/>
                        </a:lnTo>
                        <a:lnTo>
                          <a:pt x="1265" y="926"/>
                        </a:lnTo>
                        <a:lnTo>
                          <a:pt x="1266" y="928"/>
                        </a:lnTo>
                        <a:lnTo>
                          <a:pt x="1269" y="929"/>
                        </a:lnTo>
                        <a:lnTo>
                          <a:pt x="1269" y="929"/>
                        </a:lnTo>
                        <a:lnTo>
                          <a:pt x="1272" y="928"/>
                        </a:lnTo>
                        <a:lnTo>
                          <a:pt x="1272" y="926"/>
                        </a:lnTo>
                        <a:lnTo>
                          <a:pt x="1266" y="921"/>
                        </a:lnTo>
                        <a:lnTo>
                          <a:pt x="1266" y="921"/>
                        </a:lnTo>
                        <a:lnTo>
                          <a:pt x="1263" y="918"/>
                        </a:lnTo>
                        <a:lnTo>
                          <a:pt x="1263" y="916"/>
                        </a:lnTo>
                        <a:lnTo>
                          <a:pt x="1263" y="913"/>
                        </a:lnTo>
                        <a:lnTo>
                          <a:pt x="1262" y="912"/>
                        </a:lnTo>
                        <a:lnTo>
                          <a:pt x="1262" y="912"/>
                        </a:lnTo>
                        <a:lnTo>
                          <a:pt x="1262" y="911"/>
                        </a:lnTo>
                        <a:lnTo>
                          <a:pt x="1262" y="909"/>
                        </a:lnTo>
                        <a:lnTo>
                          <a:pt x="1265" y="906"/>
                        </a:lnTo>
                        <a:lnTo>
                          <a:pt x="1270" y="905"/>
                        </a:lnTo>
                        <a:lnTo>
                          <a:pt x="1276" y="905"/>
                        </a:lnTo>
                        <a:lnTo>
                          <a:pt x="1276" y="905"/>
                        </a:lnTo>
                        <a:lnTo>
                          <a:pt x="1285" y="905"/>
                        </a:lnTo>
                        <a:lnTo>
                          <a:pt x="1286" y="905"/>
                        </a:lnTo>
                        <a:lnTo>
                          <a:pt x="1287" y="902"/>
                        </a:lnTo>
                        <a:lnTo>
                          <a:pt x="1287" y="902"/>
                        </a:lnTo>
                        <a:lnTo>
                          <a:pt x="1290" y="899"/>
                        </a:lnTo>
                        <a:lnTo>
                          <a:pt x="1292" y="901"/>
                        </a:lnTo>
                        <a:lnTo>
                          <a:pt x="1293" y="904"/>
                        </a:lnTo>
                        <a:lnTo>
                          <a:pt x="1295" y="906"/>
                        </a:lnTo>
                        <a:lnTo>
                          <a:pt x="1295" y="906"/>
                        </a:lnTo>
                        <a:lnTo>
                          <a:pt x="1295" y="908"/>
                        </a:lnTo>
                        <a:lnTo>
                          <a:pt x="1296" y="908"/>
                        </a:lnTo>
                        <a:lnTo>
                          <a:pt x="1302" y="906"/>
                        </a:lnTo>
                        <a:lnTo>
                          <a:pt x="1309" y="905"/>
                        </a:lnTo>
                        <a:lnTo>
                          <a:pt x="1316" y="904"/>
                        </a:lnTo>
                        <a:lnTo>
                          <a:pt x="1316" y="904"/>
                        </a:lnTo>
                        <a:lnTo>
                          <a:pt x="1320" y="905"/>
                        </a:lnTo>
                        <a:lnTo>
                          <a:pt x="1326" y="908"/>
                        </a:lnTo>
                        <a:lnTo>
                          <a:pt x="1329" y="911"/>
                        </a:lnTo>
                        <a:lnTo>
                          <a:pt x="1330" y="915"/>
                        </a:lnTo>
                        <a:lnTo>
                          <a:pt x="1330" y="915"/>
                        </a:lnTo>
                        <a:lnTo>
                          <a:pt x="1332" y="918"/>
                        </a:lnTo>
                        <a:lnTo>
                          <a:pt x="1334" y="919"/>
                        </a:lnTo>
                        <a:lnTo>
                          <a:pt x="1337" y="919"/>
                        </a:lnTo>
                        <a:lnTo>
                          <a:pt x="1341" y="916"/>
                        </a:lnTo>
                        <a:lnTo>
                          <a:pt x="1341" y="916"/>
                        </a:lnTo>
                        <a:lnTo>
                          <a:pt x="1349" y="911"/>
                        </a:lnTo>
                        <a:lnTo>
                          <a:pt x="1353" y="909"/>
                        </a:lnTo>
                        <a:lnTo>
                          <a:pt x="1356" y="911"/>
                        </a:lnTo>
                        <a:lnTo>
                          <a:pt x="1356" y="911"/>
                        </a:lnTo>
                        <a:lnTo>
                          <a:pt x="1373" y="929"/>
                        </a:lnTo>
                        <a:lnTo>
                          <a:pt x="1373" y="929"/>
                        </a:lnTo>
                        <a:lnTo>
                          <a:pt x="1374" y="932"/>
                        </a:lnTo>
                        <a:lnTo>
                          <a:pt x="1374" y="933"/>
                        </a:lnTo>
                        <a:lnTo>
                          <a:pt x="1373" y="939"/>
                        </a:lnTo>
                        <a:lnTo>
                          <a:pt x="1371" y="943"/>
                        </a:lnTo>
                        <a:lnTo>
                          <a:pt x="1371" y="945"/>
                        </a:lnTo>
                        <a:lnTo>
                          <a:pt x="1373" y="948"/>
                        </a:lnTo>
                        <a:lnTo>
                          <a:pt x="1373" y="948"/>
                        </a:lnTo>
                        <a:lnTo>
                          <a:pt x="1374" y="950"/>
                        </a:lnTo>
                        <a:lnTo>
                          <a:pt x="1374" y="955"/>
                        </a:lnTo>
                        <a:lnTo>
                          <a:pt x="1376" y="959"/>
                        </a:lnTo>
                        <a:lnTo>
                          <a:pt x="1380" y="963"/>
                        </a:lnTo>
                        <a:lnTo>
                          <a:pt x="1380" y="963"/>
                        </a:lnTo>
                        <a:lnTo>
                          <a:pt x="1381" y="965"/>
                        </a:lnTo>
                        <a:lnTo>
                          <a:pt x="1383" y="968"/>
                        </a:lnTo>
                        <a:lnTo>
                          <a:pt x="1383" y="973"/>
                        </a:lnTo>
                        <a:lnTo>
                          <a:pt x="1383" y="978"/>
                        </a:lnTo>
                        <a:lnTo>
                          <a:pt x="1384" y="979"/>
                        </a:lnTo>
                        <a:lnTo>
                          <a:pt x="1386" y="980"/>
                        </a:lnTo>
                        <a:lnTo>
                          <a:pt x="1386" y="980"/>
                        </a:lnTo>
                        <a:lnTo>
                          <a:pt x="1390" y="982"/>
                        </a:lnTo>
                        <a:lnTo>
                          <a:pt x="1393" y="986"/>
                        </a:lnTo>
                        <a:lnTo>
                          <a:pt x="1397" y="993"/>
                        </a:lnTo>
                        <a:lnTo>
                          <a:pt x="1397" y="993"/>
                        </a:lnTo>
                        <a:lnTo>
                          <a:pt x="1398" y="996"/>
                        </a:lnTo>
                        <a:lnTo>
                          <a:pt x="1403" y="999"/>
                        </a:lnTo>
                        <a:lnTo>
                          <a:pt x="1407" y="999"/>
                        </a:lnTo>
                        <a:lnTo>
                          <a:pt x="1408" y="997"/>
                        </a:lnTo>
                        <a:lnTo>
                          <a:pt x="1408" y="996"/>
                        </a:lnTo>
                        <a:lnTo>
                          <a:pt x="1408" y="996"/>
                        </a:lnTo>
                        <a:lnTo>
                          <a:pt x="1410" y="992"/>
                        </a:lnTo>
                        <a:lnTo>
                          <a:pt x="1413" y="986"/>
                        </a:lnTo>
                        <a:lnTo>
                          <a:pt x="1414" y="982"/>
                        </a:lnTo>
                        <a:lnTo>
                          <a:pt x="1415" y="978"/>
                        </a:lnTo>
                        <a:lnTo>
                          <a:pt x="1415" y="978"/>
                        </a:lnTo>
                        <a:lnTo>
                          <a:pt x="1415" y="970"/>
                        </a:lnTo>
                        <a:lnTo>
                          <a:pt x="1414" y="960"/>
                        </a:lnTo>
                        <a:lnTo>
                          <a:pt x="1411" y="952"/>
                        </a:lnTo>
                        <a:lnTo>
                          <a:pt x="1407" y="945"/>
                        </a:lnTo>
                        <a:lnTo>
                          <a:pt x="1407" y="945"/>
                        </a:lnTo>
                        <a:lnTo>
                          <a:pt x="1406" y="941"/>
                        </a:lnTo>
                        <a:lnTo>
                          <a:pt x="1406" y="938"/>
                        </a:lnTo>
                        <a:lnTo>
                          <a:pt x="1406" y="933"/>
                        </a:lnTo>
                        <a:lnTo>
                          <a:pt x="1403" y="929"/>
                        </a:lnTo>
                        <a:lnTo>
                          <a:pt x="1403" y="929"/>
                        </a:lnTo>
                        <a:lnTo>
                          <a:pt x="1398" y="923"/>
                        </a:lnTo>
                        <a:lnTo>
                          <a:pt x="1396" y="915"/>
                        </a:lnTo>
                        <a:lnTo>
                          <a:pt x="1394" y="906"/>
                        </a:lnTo>
                        <a:lnTo>
                          <a:pt x="1394" y="898"/>
                        </a:lnTo>
                        <a:lnTo>
                          <a:pt x="1394" y="898"/>
                        </a:lnTo>
                        <a:lnTo>
                          <a:pt x="1396" y="889"/>
                        </a:lnTo>
                        <a:lnTo>
                          <a:pt x="1401" y="879"/>
                        </a:lnTo>
                        <a:lnTo>
                          <a:pt x="1407" y="871"/>
                        </a:lnTo>
                        <a:lnTo>
                          <a:pt x="1413" y="865"/>
                        </a:lnTo>
                        <a:lnTo>
                          <a:pt x="1413" y="865"/>
                        </a:lnTo>
                        <a:lnTo>
                          <a:pt x="1417" y="862"/>
                        </a:lnTo>
                        <a:lnTo>
                          <a:pt x="1421" y="861"/>
                        </a:lnTo>
                        <a:lnTo>
                          <a:pt x="1424" y="859"/>
                        </a:lnTo>
                        <a:lnTo>
                          <a:pt x="1427" y="857"/>
                        </a:lnTo>
                        <a:lnTo>
                          <a:pt x="1427" y="857"/>
                        </a:lnTo>
                        <a:lnTo>
                          <a:pt x="1428" y="852"/>
                        </a:lnTo>
                        <a:lnTo>
                          <a:pt x="1433" y="848"/>
                        </a:lnTo>
                        <a:lnTo>
                          <a:pt x="1437" y="845"/>
                        </a:lnTo>
                        <a:lnTo>
                          <a:pt x="1440" y="844"/>
                        </a:lnTo>
                        <a:lnTo>
                          <a:pt x="1440" y="844"/>
                        </a:lnTo>
                        <a:lnTo>
                          <a:pt x="1445" y="844"/>
                        </a:lnTo>
                        <a:lnTo>
                          <a:pt x="1448" y="842"/>
                        </a:lnTo>
                        <a:lnTo>
                          <a:pt x="1450" y="840"/>
                        </a:lnTo>
                        <a:lnTo>
                          <a:pt x="1450" y="840"/>
                        </a:lnTo>
                        <a:lnTo>
                          <a:pt x="1451" y="837"/>
                        </a:lnTo>
                        <a:lnTo>
                          <a:pt x="1455" y="832"/>
                        </a:lnTo>
                        <a:lnTo>
                          <a:pt x="1460" y="830"/>
                        </a:lnTo>
                        <a:lnTo>
                          <a:pt x="1467" y="828"/>
                        </a:lnTo>
                        <a:lnTo>
                          <a:pt x="1467" y="828"/>
                        </a:lnTo>
                        <a:lnTo>
                          <a:pt x="1471" y="827"/>
                        </a:lnTo>
                        <a:lnTo>
                          <a:pt x="1471" y="824"/>
                        </a:lnTo>
                        <a:lnTo>
                          <a:pt x="1468" y="818"/>
                        </a:lnTo>
                        <a:lnTo>
                          <a:pt x="1468" y="818"/>
                        </a:lnTo>
                        <a:lnTo>
                          <a:pt x="1467" y="814"/>
                        </a:lnTo>
                        <a:lnTo>
                          <a:pt x="1468" y="812"/>
                        </a:lnTo>
                        <a:lnTo>
                          <a:pt x="1470" y="811"/>
                        </a:lnTo>
                        <a:lnTo>
                          <a:pt x="1472" y="812"/>
                        </a:lnTo>
                        <a:lnTo>
                          <a:pt x="1472" y="812"/>
                        </a:lnTo>
                        <a:lnTo>
                          <a:pt x="1474" y="814"/>
                        </a:lnTo>
                        <a:lnTo>
                          <a:pt x="1477" y="814"/>
                        </a:lnTo>
                        <a:lnTo>
                          <a:pt x="1479" y="814"/>
                        </a:lnTo>
                        <a:lnTo>
                          <a:pt x="1482" y="812"/>
                        </a:lnTo>
                        <a:lnTo>
                          <a:pt x="1482" y="812"/>
                        </a:lnTo>
                        <a:lnTo>
                          <a:pt x="1489" y="807"/>
                        </a:lnTo>
                        <a:lnTo>
                          <a:pt x="1489" y="804"/>
                        </a:lnTo>
                        <a:lnTo>
                          <a:pt x="1489" y="804"/>
                        </a:lnTo>
                        <a:lnTo>
                          <a:pt x="1487" y="803"/>
                        </a:lnTo>
                        <a:lnTo>
                          <a:pt x="1487" y="803"/>
                        </a:lnTo>
                        <a:lnTo>
                          <a:pt x="1482" y="803"/>
                        </a:lnTo>
                        <a:lnTo>
                          <a:pt x="1479" y="801"/>
                        </a:lnTo>
                        <a:lnTo>
                          <a:pt x="1479" y="800"/>
                        </a:lnTo>
                        <a:lnTo>
                          <a:pt x="1482" y="798"/>
                        </a:lnTo>
                        <a:lnTo>
                          <a:pt x="1482" y="798"/>
                        </a:lnTo>
                        <a:lnTo>
                          <a:pt x="1484" y="797"/>
                        </a:lnTo>
                        <a:lnTo>
                          <a:pt x="1484" y="795"/>
                        </a:lnTo>
                        <a:lnTo>
                          <a:pt x="1484" y="793"/>
                        </a:lnTo>
                        <a:lnTo>
                          <a:pt x="1481" y="788"/>
                        </a:lnTo>
                        <a:lnTo>
                          <a:pt x="1477" y="787"/>
                        </a:lnTo>
                        <a:lnTo>
                          <a:pt x="1477" y="787"/>
                        </a:lnTo>
                        <a:lnTo>
                          <a:pt x="1472" y="785"/>
                        </a:lnTo>
                        <a:lnTo>
                          <a:pt x="1472" y="784"/>
                        </a:lnTo>
                        <a:lnTo>
                          <a:pt x="1474" y="781"/>
                        </a:lnTo>
                        <a:lnTo>
                          <a:pt x="1475" y="778"/>
                        </a:lnTo>
                        <a:lnTo>
                          <a:pt x="1475" y="778"/>
                        </a:lnTo>
                        <a:lnTo>
                          <a:pt x="1477" y="777"/>
                        </a:lnTo>
                        <a:lnTo>
                          <a:pt x="1477" y="776"/>
                        </a:lnTo>
                        <a:lnTo>
                          <a:pt x="1474" y="771"/>
                        </a:lnTo>
                        <a:lnTo>
                          <a:pt x="1465" y="766"/>
                        </a:lnTo>
                        <a:lnTo>
                          <a:pt x="1465" y="766"/>
                        </a:lnTo>
                        <a:lnTo>
                          <a:pt x="1464" y="763"/>
                        </a:lnTo>
                        <a:lnTo>
                          <a:pt x="1465" y="761"/>
                        </a:lnTo>
                        <a:lnTo>
                          <a:pt x="1472" y="760"/>
                        </a:lnTo>
                        <a:lnTo>
                          <a:pt x="1472" y="760"/>
                        </a:lnTo>
                        <a:lnTo>
                          <a:pt x="1472" y="758"/>
                        </a:lnTo>
                        <a:lnTo>
                          <a:pt x="1474" y="757"/>
                        </a:lnTo>
                        <a:lnTo>
                          <a:pt x="1474" y="750"/>
                        </a:lnTo>
                        <a:lnTo>
                          <a:pt x="1474" y="744"/>
                        </a:lnTo>
                        <a:lnTo>
                          <a:pt x="1474" y="739"/>
                        </a:lnTo>
                        <a:lnTo>
                          <a:pt x="1474" y="739"/>
                        </a:lnTo>
                        <a:lnTo>
                          <a:pt x="1477" y="737"/>
                        </a:lnTo>
                        <a:lnTo>
                          <a:pt x="1478" y="736"/>
                        </a:lnTo>
                        <a:lnTo>
                          <a:pt x="1479" y="737"/>
                        </a:lnTo>
                        <a:lnTo>
                          <a:pt x="1479" y="739"/>
                        </a:lnTo>
                        <a:lnTo>
                          <a:pt x="1479" y="739"/>
                        </a:lnTo>
                        <a:lnTo>
                          <a:pt x="1478" y="743"/>
                        </a:lnTo>
                        <a:lnTo>
                          <a:pt x="1477" y="746"/>
                        </a:lnTo>
                        <a:lnTo>
                          <a:pt x="1477" y="750"/>
                        </a:lnTo>
                        <a:lnTo>
                          <a:pt x="1478" y="754"/>
                        </a:lnTo>
                        <a:lnTo>
                          <a:pt x="1478" y="754"/>
                        </a:lnTo>
                        <a:lnTo>
                          <a:pt x="1481" y="758"/>
                        </a:lnTo>
                        <a:lnTo>
                          <a:pt x="1482" y="763"/>
                        </a:lnTo>
                        <a:lnTo>
                          <a:pt x="1484" y="768"/>
                        </a:lnTo>
                        <a:lnTo>
                          <a:pt x="1482" y="774"/>
                        </a:lnTo>
                        <a:lnTo>
                          <a:pt x="1482" y="774"/>
                        </a:lnTo>
                        <a:lnTo>
                          <a:pt x="1482" y="778"/>
                        </a:lnTo>
                        <a:lnTo>
                          <a:pt x="1482" y="778"/>
                        </a:lnTo>
                        <a:lnTo>
                          <a:pt x="1484" y="778"/>
                        </a:lnTo>
                        <a:lnTo>
                          <a:pt x="1487" y="776"/>
                        </a:lnTo>
                        <a:lnTo>
                          <a:pt x="1489" y="768"/>
                        </a:lnTo>
                        <a:lnTo>
                          <a:pt x="1489" y="768"/>
                        </a:lnTo>
                        <a:lnTo>
                          <a:pt x="1492" y="761"/>
                        </a:lnTo>
                        <a:lnTo>
                          <a:pt x="1494" y="756"/>
                        </a:lnTo>
                        <a:lnTo>
                          <a:pt x="1494" y="750"/>
                        </a:lnTo>
                        <a:lnTo>
                          <a:pt x="1492" y="748"/>
                        </a:lnTo>
                        <a:lnTo>
                          <a:pt x="1492" y="748"/>
                        </a:lnTo>
                        <a:lnTo>
                          <a:pt x="1489" y="746"/>
                        </a:lnTo>
                        <a:lnTo>
                          <a:pt x="1489" y="743"/>
                        </a:lnTo>
                        <a:lnTo>
                          <a:pt x="1491" y="740"/>
                        </a:lnTo>
                        <a:lnTo>
                          <a:pt x="1491" y="740"/>
                        </a:lnTo>
                        <a:lnTo>
                          <a:pt x="1492" y="741"/>
                        </a:lnTo>
                        <a:lnTo>
                          <a:pt x="1492" y="741"/>
                        </a:lnTo>
                        <a:lnTo>
                          <a:pt x="1495" y="744"/>
                        </a:lnTo>
                        <a:lnTo>
                          <a:pt x="1498" y="746"/>
                        </a:lnTo>
                        <a:lnTo>
                          <a:pt x="1501" y="744"/>
                        </a:lnTo>
                        <a:lnTo>
                          <a:pt x="1504" y="740"/>
                        </a:lnTo>
                        <a:lnTo>
                          <a:pt x="1504" y="740"/>
                        </a:lnTo>
                        <a:lnTo>
                          <a:pt x="1508" y="736"/>
                        </a:lnTo>
                        <a:lnTo>
                          <a:pt x="1512" y="729"/>
                        </a:lnTo>
                        <a:lnTo>
                          <a:pt x="1514" y="724"/>
                        </a:lnTo>
                        <a:lnTo>
                          <a:pt x="1514" y="721"/>
                        </a:lnTo>
                        <a:lnTo>
                          <a:pt x="1512" y="720"/>
                        </a:lnTo>
                        <a:lnTo>
                          <a:pt x="1512" y="720"/>
                        </a:lnTo>
                        <a:lnTo>
                          <a:pt x="1511" y="719"/>
                        </a:lnTo>
                        <a:lnTo>
                          <a:pt x="1514" y="717"/>
                        </a:lnTo>
                        <a:lnTo>
                          <a:pt x="1516" y="716"/>
                        </a:lnTo>
                        <a:lnTo>
                          <a:pt x="1522" y="716"/>
                        </a:lnTo>
                        <a:lnTo>
                          <a:pt x="1522" y="716"/>
                        </a:lnTo>
                        <a:lnTo>
                          <a:pt x="1528" y="716"/>
                        </a:lnTo>
                        <a:lnTo>
                          <a:pt x="1535" y="714"/>
                        </a:lnTo>
                        <a:lnTo>
                          <a:pt x="1542" y="711"/>
                        </a:lnTo>
                        <a:lnTo>
                          <a:pt x="1545" y="710"/>
                        </a:lnTo>
                        <a:lnTo>
                          <a:pt x="1545" y="710"/>
                        </a:lnTo>
                        <a:lnTo>
                          <a:pt x="1545" y="707"/>
                        </a:lnTo>
                        <a:lnTo>
                          <a:pt x="1542" y="707"/>
                        </a:lnTo>
                        <a:lnTo>
                          <a:pt x="1534" y="709"/>
                        </a:lnTo>
                        <a:lnTo>
                          <a:pt x="1525" y="710"/>
                        </a:lnTo>
                        <a:lnTo>
                          <a:pt x="1522" y="710"/>
                        </a:lnTo>
                        <a:lnTo>
                          <a:pt x="1521" y="709"/>
                        </a:lnTo>
                        <a:lnTo>
                          <a:pt x="1521" y="709"/>
                        </a:lnTo>
                        <a:lnTo>
                          <a:pt x="1521" y="707"/>
                        </a:lnTo>
                        <a:lnTo>
                          <a:pt x="1524" y="706"/>
                        </a:lnTo>
                        <a:lnTo>
                          <a:pt x="1531" y="703"/>
                        </a:lnTo>
                        <a:lnTo>
                          <a:pt x="1546" y="700"/>
                        </a:lnTo>
                        <a:lnTo>
                          <a:pt x="1546" y="700"/>
                        </a:lnTo>
                        <a:lnTo>
                          <a:pt x="1549" y="700"/>
                        </a:lnTo>
                        <a:lnTo>
                          <a:pt x="1551" y="699"/>
                        </a:lnTo>
                        <a:lnTo>
                          <a:pt x="1552" y="696"/>
                        </a:lnTo>
                        <a:lnTo>
                          <a:pt x="1552" y="693"/>
                        </a:lnTo>
                        <a:lnTo>
                          <a:pt x="1555" y="694"/>
                        </a:lnTo>
                        <a:lnTo>
                          <a:pt x="1555" y="694"/>
                        </a:lnTo>
                        <a:lnTo>
                          <a:pt x="1558" y="696"/>
                        </a:lnTo>
                        <a:lnTo>
                          <a:pt x="1561" y="697"/>
                        </a:lnTo>
                        <a:lnTo>
                          <a:pt x="1565" y="697"/>
                        </a:lnTo>
                        <a:lnTo>
                          <a:pt x="1568" y="694"/>
                        </a:lnTo>
                        <a:lnTo>
                          <a:pt x="1568" y="694"/>
                        </a:lnTo>
                        <a:lnTo>
                          <a:pt x="1571" y="692"/>
                        </a:lnTo>
                        <a:lnTo>
                          <a:pt x="1569" y="689"/>
                        </a:lnTo>
                        <a:lnTo>
                          <a:pt x="1568" y="684"/>
                        </a:lnTo>
                        <a:lnTo>
                          <a:pt x="1563" y="683"/>
                        </a:lnTo>
                        <a:lnTo>
                          <a:pt x="1563" y="683"/>
                        </a:lnTo>
                        <a:lnTo>
                          <a:pt x="1562" y="682"/>
                        </a:lnTo>
                        <a:lnTo>
                          <a:pt x="1562" y="682"/>
                        </a:lnTo>
                        <a:lnTo>
                          <a:pt x="1563" y="679"/>
                        </a:lnTo>
                        <a:lnTo>
                          <a:pt x="1565" y="677"/>
                        </a:lnTo>
                        <a:lnTo>
                          <a:pt x="1566" y="674"/>
                        </a:lnTo>
                        <a:lnTo>
                          <a:pt x="1566" y="674"/>
                        </a:lnTo>
                        <a:lnTo>
                          <a:pt x="1566" y="670"/>
                        </a:lnTo>
                        <a:lnTo>
                          <a:pt x="1568" y="665"/>
                        </a:lnTo>
                        <a:lnTo>
                          <a:pt x="1572" y="660"/>
                        </a:lnTo>
                        <a:lnTo>
                          <a:pt x="1573" y="657"/>
                        </a:lnTo>
                        <a:lnTo>
                          <a:pt x="1576" y="657"/>
                        </a:lnTo>
                        <a:lnTo>
                          <a:pt x="1576" y="657"/>
                        </a:lnTo>
                        <a:lnTo>
                          <a:pt x="1579" y="656"/>
                        </a:lnTo>
                        <a:lnTo>
                          <a:pt x="1580" y="653"/>
                        </a:lnTo>
                        <a:lnTo>
                          <a:pt x="1582" y="652"/>
                        </a:lnTo>
                        <a:lnTo>
                          <a:pt x="1585" y="652"/>
                        </a:lnTo>
                        <a:lnTo>
                          <a:pt x="1585" y="652"/>
                        </a:lnTo>
                        <a:lnTo>
                          <a:pt x="1589" y="650"/>
                        </a:lnTo>
                        <a:lnTo>
                          <a:pt x="1592" y="647"/>
                        </a:lnTo>
                        <a:lnTo>
                          <a:pt x="1598" y="639"/>
                        </a:lnTo>
                        <a:lnTo>
                          <a:pt x="1598" y="639"/>
                        </a:lnTo>
                        <a:lnTo>
                          <a:pt x="1599" y="639"/>
                        </a:lnTo>
                        <a:lnTo>
                          <a:pt x="1600" y="639"/>
                        </a:lnTo>
                        <a:lnTo>
                          <a:pt x="1606" y="640"/>
                        </a:lnTo>
                        <a:lnTo>
                          <a:pt x="1612" y="642"/>
                        </a:lnTo>
                        <a:lnTo>
                          <a:pt x="1615" y="642"/>
                        </a:lnTo>
                        <a:lnTo>
                          <a:pt x="1617" y="640"/>
                        </a:lnTo>
                        <a:lnTo>
                          <a:pt x="1617" y="640"/>
                        </a:lnTo>
                        <a:lnTo>
                          <a:pt x="1629" y="632"/>
                        </a:lnTo>
                        <a:lnTo>
                          <a:pt x="1629" y="632"/>
                        </a:lnTo>
                        <a:lnTo>
                          <a:pt x="1623" y="623"/>
                        </a:lnTo>
                        <a:lnTo>
                          <a:pt x="1619" y="615"/>
                        </a:lnTo>
                        <a:lnTo>
                          <a:pt x="1616" y="608"/>
                        </a:lnTo>
                        <a:lnTo>
                          <a:pt x="1616" y="602"/>
                        </a:lnTo>
                        <a:lnTo>
                          <a:pt x="1615" y="592"/>
                        </a:lnTo>
                        <a:lnTo>
                          <a:pt x="1616" y="586"/>
                        </a:lnTo>
                        <a:lnTo>
                          <a:pt x="1616" y="58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nvGrpSpPr>
                <p:cNvPr id="624" name="Group 623">
                  <a:extLst>
                    <a:ext uri="{FF2B5EF4-FFF2-40B4-BE49-F238E27FC236}">
                      <a16:creationId xmlns:a16="http://schemas.microsoft.com/office/drawing/2014/main" id="{1C35D5F6-7ECF-AC13-BFAD-5806291168E5}"/>
                    </a:ext>
                  </a:extLst>
                </p:cNvPr>
                <p:cNvGrpSpPr/>
                <p:nvPr/>
              </p:nvGrpSpPr>
              <p:grpSpPr>
                <a:xfrm>
                  <a:off x="7846052" y="1349289"/>
                  <a:ext cx="997933" cy="1179380"/>
                  <a:chOff x="7846052" y="1349289"/>
                  <a:chExt cx="997933" cy="1179380"/>
                </a:xfrm>
                <a:grpFill/>
              </p:grpSpPr>
              <p:sp>
                <p:nvSpPr>
                  <p:cNvPr id="625" name="Poland">
                    <a:extLst>
                      <a:ext uri="{FF2B5EF4-FFF2-40B4-BE49-F238E27FC236}">
                        <a16:creationId xmlns:a16="http://schemas.microsoft.com/office/drawing/2014/main" id="{F0609905-A27F-AE27-9766-93BE8CCA3B38}"/>
                      </a:ext>
                    </a:extLst>
                  </p:cNvPr>
                  <p:cNvSpPr>
                    <a:spLocks/>
                  </p:cNvSpPr>
                  <p:nvPr/>
                </p:nvSpPr>
                <p:spPr bwMode="auto">
                  <a:xfrm>
                    <a:off x="8425742" y="1942821"/>
                    <a:ext cx="235260" cy="192206"/>
                  </a:xfrm>
                  <a:custGeom>
                    <a:avLst/>
                    <a:gdLst/>
                    <a:ahLst/>
                    <a:cxnLst>
                      <a:cxn ang="0">
                        <a:pos x="3" y="33"/>
                      </a:cxn>
                      <a:cxn ang="0">
                        <a:pos x="2" y="41"/>
                      </a:cxn>
                      <a:cxn ang="0">
                        <a:pos x="2" y="48"/>
                      </a:cxn>
                      <a:cxn ang="0">
                        <a:pos x="6" y="55"/>
                      </a:cxn>
                      <a:cxn ang="0">
                        <a:pos x="8" y="64"/>
                      </a:cxn>
                      <a:cxn ang="0">
                        <a:pos x="12" y="77"/>
                      </a:cxn>
                      <a:cxn ang="0">
                        <a:pos x="12" y="84"/>
                      </a:cxn>
                      <a:cxn ang="0">
                        <a:pos x="22" y="89"/>
                      </a:cxn>
                      <a:cxn ang="0">
                        <a:pos x="32" y="97"/>
                      </a:cxn>
                      <a:cxn ang="0">
                        <a:pos x="36" y="101"/>
                      </a:cxn>
                      <a:cxn ang="0">
                        <a:pos x="40" y="101"/>
                      </a:cxn>
                      <a:cxn ang="0">
                        <a:pos x="50" y="99"/>
                      </a:cxn>
                      <a:cxn ang="0">
                        <a:pos x="53" y="101"/>
                      </a:cxn>
                      <a:cxn ang="0">
                        <a:pos x="56" y="107"/>
                      </a:cxn>
                      <a:cxn ang="0">
                        <a:pos x="64" y="108"/>
                      </a:cxn>
                      <a:cxn ang="0">
                        <a:pos x="70" y="115"/>
                      </a:cxn>
                      <a:cxn ang="0">
                        <a:pos x="74" y="118"/>
                      </a:cxn>
                      <a:cxn ang="0">
                        <a:pos x="82" y="117"/>
                      </a:cxn>
                      <a:cxn ang="0">
                        <a:pos x="92" y="118"/>
                      </a:cxn>
                      <a:cxn ang="0">
                        <a:pos x="99" y="118"/>
                      </a:cxn>
                      <a:cxn ang="0">
                        <a:pos x="107" y="119"/>
                      </a:cxn>
                      <a:cxn ang="0">
                        <a:pos x="121" y="122"/>
                      </a:cxn>
                      <a:cxn ang="0">
                        <a:pos x="131" y="125"/>
                      </a:cxn>
                      <a:cxn ang="0">
                        <a:pos x="130" y="114"/>
                      </a:cxn>
                      <a:cxn ang="0">
                        <a:pos x="146" y="98"/>
                      </a:cxn>
                      <a:cxn ang="0">
                        <a:pos x="150" y="95"/>
                      </a:cxn>
                      <a:cxn ang="0">
                        <a:pos x="153" y="89"/>
                      </a:cxn>
                      <a:cxn ang="0">
                        <a:pos x="146" y="77"/>
                      </a:cxn>
                      <a:cxn ang="0">
                        <a:pos x="144" y="62"/>
                      </a:cxn>
                      <a:cxn ang="0">
                        <a:pos x="140" y="57"/>
                      </a:cxn>
                      <a:cxn ang="0">
                        <a:pos x="140" y="52"/>
                      </a:cxn>
                      <a:cxn ang="0">
                        <a:pos x="148" y="47"/>
                      </a:cxn>
                      <a:cxn ang="0">
                        <a:pos x="150" y="35"/>
                      </a:cxn>
                      <a:cxn ang="0">
                        <a:pos x="146" y="31"/>
                      </a:cxn>
                      <a:cxn ang="0">
                        <a:pos x="146" y="21"/>
                      </a:cxn>
                      <a:cxn ang="0">
                        <a:pos x="144" y="17"/>
                      </a:cxn>
                      <a:cxn ang="0">
                        <a:pos x="133" y="11"/>
                      </a:cxn>
                      <a:cxn ang="0">
                        <a:pos x="121" y="11"/>
                      </a:cxn>
                      <a:cxn ang="0">
                        <a:pos x="90" y="10"/>
                      </a:cxn>
                      <a:cxn ang="0">
                        <a:pos x="79" y="10"/>
                      </a:cxn>
                      <a:cxn ang="0">
                        <a:pos x="70" y="10"/>
                      </a:cxn>
                      <a:cxn ang="0">
                        <a:pos x="66" y="1"/>
                      </a:cxn>
                      <a:cxn ang="0">
                        <a:pos x="52" y="3"/>
                      </a:cxn>
                      <a:cxn ang="0">
                        <a:pos x="32" y="11"/>
                      </a:cxn>
                      <a:cxn ang="0">
                        <a:pos x="25" y="14"/>
                      </a:cxn>
                      <a:cxn ang="0">
                        <a:pos x="8" y="18"/>
                      </a:cxn>
                      <a:cxn ang="0">
                        <a:pos x="5" y="23"/>
                      </a:cxn>
                      <a:cxn ang="0">
                        <a:pos x="2" y="25"/>
                      </a:cxn>
                    </a:cxnLst>
                    <a:rect l="0" t="0" r="r" b="b"/>
                    <a:pathLst>
                      <a:path w="153" h="125">
                        <a:moveTo>
                          <a:pt x="2" y="25"/>
                        </a:moveTo>
                        <a:lnTo>
                          <a:pt x="2" y="25"/>
                        </a:lnTo>
                        <a:lnTo>
                          <a:pt x="3" y="33"/>
                        </a:lnTo>
                        <a:lnTo>
                          <a:pt x="2" y="38"/>
                        </a:lnTo>
                        <a:lnTo>
                          <a:pt x="2" y="41"/>
                        </a:lnTo>
                        <a:lnTo>
                          <a:pt x="2" y="41"/>
                        </a:lnTo>
                        <a:lnTo>
                          <a:pt x="0" y="44"/>
                        </a:lnTo>
                        <a:lnTo>
                          <a:pt x="0" y="45"/>
                        </a:lnTo>
                        <a:lnTo>
                          <a:pt x="2" y="48"/>
                        </a:lnTo>
                        <a:lnTo>
                          <a:pt x="2" y="48"/>
                        </a:lnTo>
                        <a:lnTo>
                          <a:pt x="5" y="51"/>
                        </a:lnTo>
                        <a:lnTo>
                          <a:pt x="6" y="55"/>
                        </a:lnTo>
                        <a:lnTo>
                          <a:pt x="6" y="55"/>
                        </a:lnTo>
                        <a:lnTo>
                          <a:pt x="8" y="60"/>
                        </a:lnTo>
                        <a:lnTo>
                          <a:pt x="8" y="64"/>
                        </a:lnTo>
                        <a:lnTo>
                          <a:pt x="8" y="64"/>
                        </a:lnTo>
                        <a:lnTo>
                          <a:pt x="9" y="72"/>
                        </a:lnTo>
                        <a:lnTo>
                          <a:pt x="12" y="77"/>
                        </a:lnTo>
                        <a:lnTo>
                          <a:pt x="12" y="77"/>
                        </a:lnTo>
                        <a:lnTo>
                          <a:pt x="13" y="81"/>
                        </a:lnTo>
                        <a:lnTo>
                          <a:pt x="12" y="84"/>
                        </a:lnTo>
                        <a:lnTo>
                          <a:pt x="12" y="84"/>
                        </a:lnTo>
                        <a:lnTo>
                          <a:pt x="22" y="89"/>
                        </a:lnTo>
                        <a:lnTo>
                          <a:pt x="22" y="89"/>
                        </a:lnTo>
                        <a:lnTo>
                          <a:pt x="30" y="94"/>
                        </a:lnTo>
                        <a:lnTo>
                          <a:pt x="32" y="95"/>
                        </a:lnTo>
                        <a:lnTo>
                          <a:pt x="32" y="97"/>
                        </a:lnTo>
                        <a:lnTo>
                          <a:pt x="32" y="97"/>
                        </a:lnTo>
                        <a:lnTo>
                          <a:pt x="33" y="99"/>
                        </a:lnTo>
                        <a:lnTo>
                          <a:pt x="36" y="101"/>
                        </a:lnTo>
                        <a:lnTo>
                          <a:pt x="39" y="102"/>
                        </a:lnTo>
                        <a:lnTo>
                          <a:pt x="40" y="101"/>
                        </a:lnTo>
                        <a:lnTo>
                          <a:pt x="40" y="101"/>
                        </a:lnTo>
                        <a:lnTo>
                          <a:pt x="43" y="99"/>
                        </a:lnTo>
                        <a:lnTo>
                          <a:pt x="45" y="99"/>
                        </a:lnTo>
                        <a:lnTo>
                          <a:pt x="50" y="99"/>
                        </a:lnTo>
                        <a:lnTo>
                          <a:pt x="50" y="99"/>
                        </a:lnTo>
                        <a:lnTo>
                          <a:pt x="52" y="99"/>
                        </a:lnTo>
                        <a:lnTo>
                          <a:pt x="53" y="101"/>
                        </a:lnTo>
                        <a:lnTo>
                          <a:pt x="55" y="105"/>
                        </a:lnTo>
                        <a:lnTo>
                          <a:pt x="55" y="105"/>
                        </a:lnTo>
                        <a:lnTo>
                          <a:pt x="56" y="107"/>
                        </a:lnTo>
                        <a:lnTo>
                          <a:pt x="59" y="107"/>
                        </a:lnTo>
                        <a:lnTo>
                          <a:pt x="64" y="108"/>
                        </a:lnTo>
                        <a:lnTo>
                          <a:pt x="64" y="108"/>
                        </a:lnTo>
                        <a:lnTo>
                          <a:pt x="66" y="109"/>
                        </a:lnTo>
                        <a:lnTo>
                          <a:pt x="67" y="112"/>
                        </a:lnTo>
                        <a:lnTo>
                          <a:pt x="70" y="115"/>
                        </a:lnTo>
                        <a:lnTo>
                          <a:pt x="72" y="118"/>
                        </a:lnTo>
                        <a:lnTo>
                          <a:pt x="72" y="118"/>
                        </a:lnTo>
                        <a:lnTo>
                          <a:pt x="74" y="118"/>
                        </a:lnTo>
                        <a:lnTo>
                          <a:pt x="77" y="117"/>
                        </a:lnTo>
                        <a:lnTo>
                          <a:pt x="80" y="117"/>
                        </a:lnTo>
                        <a:lnTo>
                          <a:pt x="82" y="117"/>
                        </a:lnTo>
                        <a:lnTo>
                          <a:pt x="82" y="117"/>
                        </a:lnTo>
                        <a:lnTo>
                          <a:pt x="87" y="118"/>
                        </a:lnTo>
                        <a:lnTo>
                          <a:pt x="92" y="118"/>
                        </a:lnTo>
                        <a:lnTo>
                          <a:pt x="96" y="118"/>
                        </a:lnTo>
                        <a:lnTo>
                          <a:pt x="96" y="118"/>
                        </a:lnTo>
                        <a:lnTo>
                          <a:pt x="99" y="118"/>
                        </a:lnTo>
                        <a:lnTo>
                          <a:pt x="101" y="118"/>
                        </a:lnTo>
                        <a:lnTo>
                          <a:pt x="104" y="119"/>
                        </a:lnTo>
                        <a:lnTo>
                          <a:pt x="107" y="119"/>
                        </a:lnTo>
                        <a:lnTo>
                          <a:pt x="107" y="119"/>
                        </a:lnTo>
                        <a:lnTo>
                          <a:pt x="116" y="119"/>
                        </a:lnTo>
                        <a:lnTo>
                          <a:pt x="121" y="122"/>
                        </a:lnTo>
                        <a:lnTo>
                          <a:pt x="121" y="122"/>
                        </a:lnTo>
                        <a:lnTo>
                          <a:pt x="124" y="124"/>
                        </a:lnTo>
                        <a:lnTo>
                          <a:pt x="131" y="125"/>
                        </a:lnTo>
                        <a:lnTo>
                          <a:pt x="131" y="125"/>
                        </a:lnTo>
                        <a:lnTo>
                          <a:pt x="131" y="119"/>
                        </a:lnTo>
                        <a:lnTo>
                          <a:pt x="130" y="114"/>
                        </a:lnTo>
                        <a:lnTo>
                          <a:pt x="130" y="114"/>
                        </a:lnTo>
                        <a:lnTo>
                          <a:pt x="137" y="107"/>
                        </a:lnTo>
                        <a:lnTo>
                          <a:pt x="146" y="98"/>
                        </a:lnTo>
                        <a:lnTo>
                          <a:pt x="146" y="98"/>
                        </a:lnTo>
                        <a:lnTo>
                          <a:pt x="148" y="97"/>
                        </a:lnTo>
                        <a:lnTo>
                          <a:pt x="150" y="95"/>
                        </a:lnTo>
                        <a:lnTo>
                          <a:pt x="153" y="92"/>
                        </a:lnTo>
                        <a:lnTo>
                          <a:pt x="153" y="92"/>
                        </a:lnTo>
                        <a:lnTo>
                          <a:pt x="153" y="89"/>
                        </a:lnTo>
                        <a:lnTo>
                          <a:pt x="150" y="85"/>
                        </a:lnTo>
                        <a:lnTo>
                          <a:pt x="146" y="77"/>
                        </a:lnTo>
                        <a:lnTo>
                          <a:pt x="146" y="77"/>
                        </a:lnTo>
                        <a:lnTo>
                          <a:pt x="144" y="71"/>
                        </a:lnTo>
                        <a:lnTo>
                          <a:pt x="144" y="62"/>
                        </a:lnTo>
                        <a:lnTo>
                          <a:pt x="144" y="62"/>
                        </a:lnTo>
                        <a:lnTo>
                          <a:pt x="144" y="61"/>
                        </a:lnTo>
                        <a:lnTo>
                          <a:pt x="143" y="58"/>
                        </a:lnTo>
                        <a:lnTo>
                          <a:pt x="140" y="57"/>
                        </a:lnTo>
                        <a:lnTo>
                          <a:pt x="140" y="55"/>
                        </a:lnTo>
                        <a:lnTo>
                          <a:pt x="140" y="55"/>
                        </a:lnTo>
                        <a:lnTo>
                          <a:pt x="140" y="52"/>
                        </a:lnTo>
                        <a:lnTo>
                          <a:pt x="143" y="51"/>
                        </a:lnTo>
                        <a:lnTo>
                          <a:pt x="148" y="47"/>
                        </a:lnTo>
                        <a:lnTo>
                          <a:pt x="148" y="47"/>
                        </a:lnTo>
                        <a:lnTo>
                          <a:pt x="150" y="44"/>
                        </a:lnTo>
                        <a:lnTo>
                          <a:pt x="150" y="40"/>
                        </a:lnTo>
                        <a:lnTo>
                          <a:pt x="150" y="35"/>
                        </a:lnTo>
                        <a:lnTo>
                          <a:pt x="148" y="33"/>
                        </a:lnTo>
                        <a:lnTo>
                          <a:pt x="148" y="33"/>
                        </a:lnTo>
                        <a:lnTo>
                          <a:pt x="146" y="31"/>
                        </a:lnTo>
                        <a:lnTo>
                          <a:pt x="146" y="28"/>
                        </a:lnTo>
                        <a:lnTo>
                          <a:pt x="144" y="24"/>
                        </a:lnTo>
                        <a:lnTo>
                          <a:pt x="146" y="21"/>
                        </a:lnTo>
                        <a:lnTo>
                          <a:pt x="146" y="21"/>
                        </a:lnTo>
                        <a:lnTo>
                          <a:pt x="146" y="18"/>
                        </a:lnTo>
                        <a:lnTo>
                          <a:pt x="144" y="17"/>
                        </a:lnTo>
                        <a:lnTo>
                          <a:pt x="140" y="14"/>
                        </a:lnTo>
                        <a:lnTo>
                          <a:pt x="133" y="11"/>
                        </a:lnTo>
                        <a:lnTo>
                          <a:pt x="133" y="11"/>
                        </a:lnTo>
                        <a:lnTo>
                          <a:pt x="133" y="11"/>
                        </a:lnTo>
                        <a:lnTo>
                          <a:pt x="133" y="11"/>
                        </a:lnTo>
                        <a:lnTo>
                          <a:pt x="121" y="11"/>
                        </a:lnTo>
                        <a:lnTo>
                          <a:pt x="109" y="11"/>
                        </a:lnTo>
                        <a:lnTo>
                          <a:pt x="90" y="10"/>
                        </a:lnTo>
                        <a:lnTo>
                          <a:pt x="90" y="10"/>
                        </a:lnTo>
                        <a:lnTo>
                          <a:pt x="83" y="7"/>
                        </a:lnTo>
                        <a:lnTo>
                          <a:pt x="83" y="7"/>
                        </a:lnTo>
                        <a:lnTo>
                          <a:pt x="79" y="10"/>
                        </a:lnTo>
                        <a:lnTo>
                          <a:pt x="74" y="11"/>
                        </a:lnTo>
                        <a:lnTo>
                          <a:pt x="74" y="11"/>
                        </a:lnTo>
                        <a:lnTo>
                          <a:pt x="70" y="10"/>
                        </a:lnTo>
                        <a:lnTo>
                          <a:pt x="67" y="7"/>
                        </a:lnTo>
                        <a:lnTo>
                          <a:pt x="66" y="1"/>
                        </a:lnTo>
                        <a:lnTo>
                          <a:pt x="66" y="1"/>
                        </a:lnTo>
                        <a:lnTo>
                          <a:pt x="64" y="0"/>
                        </a:lnTo>
                        <a:lnTo>
                          <a:pt x="62" y="0"/>
                        </a:lnTo>
                        <a:lnTo>
                          <a:pt x="52" y="3"/>
                        </a:lnTo>
                        <a:lnTo>
                          <a:pt x="40" y="6"/>
                        </a:lnTo>
                        <a:lnTo>
                          <a:pt x="35" y="8"/>
                        </a:lnTo>
                        <a:lnTo>
                          <a:pt x="32" y="11"/>
                        </a:lnTo>
                        <a:lnTo>
                          <a:pt x="32" y="11"/>
                        </a:lnTo>
                        <a:lnTo>
                          <a:pt x="27" y="13"/>
                        </a:lnTo>
                        <a:lnTo>
                          <a:pt x="25" y="14"/>
                        </a:lnTo>
                        <a:lnTo>
                          <a:pt x="16" y="17"/>
                        </a:lnTo>
                        <a:lnTo>
                          <a:pt x="9" y="17"/>
                        </a:lnTo>
                        <a:lnTo>
                          <a:pt x="8" y="18"/>
                        </a:lnTo>
                        <a:lnTo>
                          <a:pt x="6" y="20"/>
                        </a:lnTo>
                        <a:lnTo>
                          <a:pt x="6" y="20"/>
                        </a:lnTo>
                        <a:lnTo>
                          <a:pt x="5" y="23"/>
                        </a:lnTo>
                        <a:lnTo>
                          <a:pt x="2" y="23"/>
                        </a:lnTo>
                        <a:lnTo>
                          <a:pt x="2" y="23"/>
                        </a:lnTo>
                        <a:lnTo>
                          <a:pt x="2" y="25"/>
                        </a:lnTo>
                        <a:lnTo>
                          <a:pt x="2" y="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26" name="Czech Republic">
                    <a:extLst>
                      <a:ext uri="{FF2B5EF4-FFF2-40B4-BE49-F238E27FC236}">
                        <a16:creationId xmlns:a16="http://schemas.microsoft.com/office/drawing/2014/main" id="{05BA0B82-9A11-2EFB-4F16-A02668E4D4EC}"/>
                      </a:ext>
                    </a:extLst>
                  </p:cNvPr>
                  <p:cNvSpPr>
                    <a:spLocks/>
                  </p:cNvSpPr>
                  <p:nvPr/>
                </p:nvSpPr>
                <p:spPr bwMode="auto">
                  <a:xfrm>
                    <a:off x="8381152" y="2071983"/>
                    <a:ext cx="152227" cy="79958"/>
                  </a:xfrm>
                  <a:custGeom>
                    <a:avLst/>
                    <a:gdLst/>
                    <a:ahLst/>
                    <a:cxnLst>
                      <a:cxn ang="0">
                        <a:pos x="93" y="24"/>
                      </a:cxn>
                      <a:cxn ang="0">
                        <a:pos x="85" y="23"/>
                      </a:cxn>
                      <a:cxn ang="0">
                        <a:pos x="84" y="21"/>
                      </a:cxn>
                      <a:cxn ang="0">
                        <a:pos x="81" y="15"/>
                      </a:cxn>
                      <a:cxn ang="0">
                        <a:pos x="79" y="15"/>
                      </a:cxn>
                      <a:cxn ang="0">
                        <a:pos x="72" y="15"/>
                      </a:cxn>
                      <a:cxn ang="0">
                        <a:pos x="69" y="17"/>
                      </a:cxn>
                      <a:cxn ang="0">
                        <a:pos x="65" y="17"/>
                      </a:cxn>
                      <a:cxn ang="0">
                        <a:pos x="61" y="13"/>
                      </a:cxn>
                      <a:cxn ang="0">
                        <a:pos x="61" y="11"/>
                      </a:cxn>
                      <a:cxn ang="0">
                        <a:pos x="51" y="5"/>
                      </a:cxn>
                      <a:cxn ang="0">
                        <a:pos x="41" y="0"/>
                      </a:cxn>
                      <a:cxn ang="0">
                        <a:pos x="41" y="3"/>
                      </a:cxn>
                      <a:cxn ang="0">
                        <a:pos x="39" y="3"/>
                      </a:cxn>
                      <a:cxn ang="0">
                        <a:pos x="34" y="1"/>
                      </a:cxn>
                      <a:cxn ang="0">
                        <a:pos x="32" y="3"/>
                      </a:cxn>
                      <a:cxn ang="0">
                        <a:pos x="27" y="5"/>
                      </a:cxn>
                      <a:cxn ang="0">
                        <a:pos x="20" y="8"/>
                      </a:cxn>
                      <a:cxn ang="0">
                        <a:pos x="15" y="11"/>
                      </a:cxn>
                      <a:cxn ang="0">
                        <a:pos x="2" y="15"/>
                      </a:cxn>
                      <a:cxn ang="0">
                        <a:pos x="0" y="17"/>
                      </a:cxn>
                      <a:cxn ang="0">
                        <a:pos x="4" y="24"/>
                      </a:cxn>
                      <a:cxn ang="0">
                        <a:pos x="5" y="31"/>
                      </a:cxn>
                      <a:cxn ang="0">
                        <a:pos x="8" y="37"/>
                      </a:cxn>
                      <a:cxn ang="0">
                        <a:pos x="18" y="44"/>
                      </a:cxn>
                      <a:cxn ang="0">
                        <a:pos x="25" y="50"/>
                      </a:cxn>
                      <a:cxn ang="0">
                        <a:pos x="25" y="51"/>
                      </a:cxn>
                      <a:cxn ang="0">
                        <a:pos x="37" y="51"/>
                      </a:cxn>
                      <a:cxn ang="0">
                        <a:pos x="39" y="50"/>
                      </a:cxn>
                      <a:cxn ang="0">
                        <a:pos x="42" y="42"/>
                      </a:cxn>
                      <a:cxn ang="0">
                        <a:pos x="48" y="42"/>
                      </a:cxn>
                      <a:cxn ang="0">
                        <a:pos x="56" y="47"/>
                      </a:cxn>
                      <a:cxn ang="0">
                        <a:pos x="61" y="50"/>
                      </a:cxn>
                      <a:cxn ang="0">
                        <a:pos x="69" y="48"/>
                      </a:cxn>
                      <a:cxn ang="0">
                        <a:pos x="69" y="52"/>
                      </a:cxn>
                      <a:cxn ang="0">
                        <a:pos x="72" y="48"/>
                      </a:cxn>
                      <a:cxn ang="0">
                        <a:pos x="75" y="47"/>
                      </a:cxn>
                      <a:cxn ang="0">
                        <a:pos x="86" y="42"/>
                      </a:cxn>
                      <a:cxn ang="0">
                        <a:pos x="89" y="40"/>
                      </a:cxn>
                      <a:cxn ang="0">
                        <a:pos x="99" y="31"/>
                      </a:cxn>
                      <a:cxn ang="0">
                        <a:pos x="96" y="27"/>
                      </a:cxn>
                      <a:cxn ang="0">
                        <a:pos x="93" y="24"/>
                      </a:cxn>
                    </a:cxnLst>
                    <a:rect l="0" t="0" r="r" b="b"/>
                    <a:pathLst>
                      <a:path w="99" h="52">
                        <a:moveTo>
                          <a:pt x="93" y="24"/>
                        </a:moveTo>
                        <a:lnTo>
                          <a:pt x="93" y="24"/>
                        </a:lnTo>
                        <a:lnTo>
                          <a:pt x="88" y="23"/>
                        </a:lnTo>
                        <a:lnTo>
                          <a:pt x="85" y="23"/>
                        </a:lnTo>
                        <a:lnTo>
                          <a:pt x="84" y="21"/>
                        </a:lnTo>
                        <a:lnTo>
                          <a:pt x="84" y="21"/>
                        </a:lnTo>
                        <a:lnTo>
                          <a:pt x="82" y="17"/>
                        </a:lnTo>
                        <a:lnTo>
                          <a:pt x="81" y="15"/>
                        </a:lnTo>
                        <a:lnTo>
                          <a:pt x="79" y="15"/>
                        </a:lnTo>
                        <a:lnTo>
                          <a:pt x="79" y="15"/>
                        </a:lnTo>
                        <a:lnTo>
                          <a:pt x="74" y="15"/>
                        </a:lnTo>
                        <a:lnTo>
                          <a:pt x="72" y="15"/>
                        </a:lnTo>
                        <a:lnTo>
                          <a:pt x="69" y="17"/>
                        </a:lnTo>
                        <a:lnTo>
                          <a:pt x="69" y="17"/>
                        </a:lnTo>
                        <a:lnTo>
                          <a:pt x="68" y="18"/>
                        </a:lnTo>
                        <a:lnTo>
                          <a:pt x="65" y="17"/>
                        </a:lnTo>
                        <a:lnTo>
                          <a:pt x="62" y="15"/>
                        </a:lnTo>
                        <a:lnTo>
                          <a:pt x="61" y="13"/>
                        </a:lnTo>
                        <a:lnTo>
                          <a:pt x="61" y="13"/>
                        </a:lnTo>
                        <a:lnTo>
                          <a:pt x="61" y="11"/>
                        </a:lnTo>
                        <a:lnTo>
                          <a:pt x="59" y="10"/>
                        </a:lnTo>
                        <a:lnTo>
                          <a:pt x="51" y="5"/>
                        </a:lnTo>
                        <a:lnTo>
                          <a:pt x="51" y="5"/>
                        </a:lnTo>
                        <a:lnTo>
                          <a:pt x="41" y="0"/>
                        </a:lnTo>
                        <a:lnTo>
                          <a:pt x="41" y="0"/>
                        </a:lnTo>
                        <a:lnTo>
                          <a:pt x="41" y="3"/>
                        </a:lnTo>
                        <a:lnTo>
                          <a:pt x="41" y="3"/>
                        </a:lnTo>
                        <a:lnTo>
                          <a:pt x="39" y="3"/>
                        </a:lnTo>
                        <a:lnTo>
                          <a:pt x="37" y="3"/>
                        </a:lnTo>
                        <a:lnTo>
                          <a:pt x="34" y="1"/>
                        </a:lnTo>
                        <a:lnTo>
                          <a:pt x="32" y="3"/>
                        </a:lnTo>
                        <a:lnTo>
                          <a:pt x="32" y="3"/>
                        </a:lnTo>
                        <a:lnTo>
                          <a:pt x="29" y="4"/>
                        </a:lnTo>
                        <a:lnTo>
                          <a:pt x="27" y="5"/>
                        </a:lnTo>
                        <a:lnTo>
                          <a:pt x="22" y="7"/>
                        </a:lnTo>
                        <a:lnTo>
                          <a:pt x="20" y="8"/>
                        </a:lnTo>
                        <a:lnTo>
                          <a:pt x="20" y="8"/>
                        </a:lnTo>
                        <a:lnTo>
                          <a:pt x="15" y="11"/>
                        </a:lnTo>
                        <a:lnTo>
                          <a:pt x="11" y="13"/>
                        </a:lnTo>
                        <a:lnTo>
                          <a:pt x="2" y="15"/>
                        </a:lnTo>
                        <a:lnTo>
                          <a:pt x="2" y="15"/>
                        </a:lnTo>
                        <a:lnTo>
                          <a:pt x="0" y="17"/>
                        </a:lnTo>
                        <a:lnTo>
                          <a:pt x="1" y="18"/>
                        </a:lnTo>
                        <a:lnTo>
                          <a:pt x="4" y="24"/>
                        </a:lnTo>
                        <a:lnTo>
                          <a:pt x="4" y="24"/>
                        </a:lnTo>
                        <a:lnTo>
                          <a:pt x="5" y="31"/>
                        </a:lnTo>
                        <a:lnTo>
                          <a:pt x="7" y="34"/>
                        </a:lnTo>
                        <a:lnTo>
                          <a:pt x="8" y="37"/>
                        </a:lnTo>
                        <a:lnTo>
                          <a:pt x="8" y="37"/>
                        </a:lnTo>
                        <a:lnTo>
                          <a:pt x="18" y="44"/>
                        </a:lnTo>
                        <a:lnTo>
                          <a:pt x="25" y="50"/>
                        </a:lnTo>
                        <a:lnTo>
                          <a:pt x="25" y="50"/>
                        </a:lnTo>
                        <a:lnTo>
                          <a:pt x="25" y="51"/>
                        </a:lnTo>
                        <a:lnTo>
                          <a:pt x="25" y="51"/>
                        </a:lnTo>
                        <a:lnTo>
                          <a:pt x="34" y="51"/>
                        </a:lnTo>
                        <a:lnTo>
                          <a:pt x="37" y="51"/>
                        </a:lnTo>
                        <a:lnTo>
                          <a:pt x="39" y="50"/>
                        </a:lnTo>
                        <a:lnTo>
                          <a:pt x="39" y="50"/>
                        </a:lnTo>
                        <a:lnTo>
                          <a:pt x="41" y="45"/>
                        </a:lnTo>
                        <a:lnTo>
                          <a:pt x="42" y="42"/>
                        </a:lnTo>
                        <a:lnTo>
                          <a:pt x="42" y="42"/>
                        </a:lnTo>
                        <a:lnTo>
                          <a:pt x="48" y="42"/>
                        </a:lnTo>
                        <a:lnTo>
                          <a:pt x="52" y="44"/>
                        </a:lnTo>
                        <a:lnTo>
                          <a:pt x="56" y="47"/>
                        </a:lnTo>
                        <a:lnTo>
                          <a:pt x="56" y="47"/>
                        </a:lnTo>
                        <a:lnTo>
                          <a:pt x="61" y="50"/>
                        </a:lnTo>
                        <a:lnTo>
                          <a:pt x="64" y="50"/>
                        </a:lnTo>
                        <a:lnTo>
                          <a:pt x="69" y="48"/>
                        </a:lnTo>
                        <a:lnTo>
                          <a:pt x="69" y="48"/>
                        </a:lnTo>
                        <a:lnTo>
                          <a:pt x="69" y="52"/>
                        </a:lnTo>
                        <a:lnTo>
                          <a:pt x="69" y="52"/>
                        </a:lnTo>
                        <a:lnTo>
                          <a:pt x="72" y="48"/>
                        </a:lnTo>
                        <a:lnTo>
                          <a:pt x="75" y="47"/>
                        </a:lnTo>
                        <a:lnTo>
                          <a:pt x="75" y="47"/>
                        </a:lnTo>
                        <a:lnTo>
                          <a:pt x="82" y="45"/>
                        </a:lnTo>
                        <a:lnTo>
                          <a:pt x="86" y="42"/>
                        </a:lnTo>
                        <a:lnTo>
                          <a:pt x="89" y="40"/>
                        </a:lnTo>
                        <a:lnTo>
                          <a:pt x="89" y="40"/>
                        </a:lnTo>
                        <a:lnTo>
                          <a:pt x="93" y="35"/>
                        </a:lnTo>
                        <a:lnTo>
                          <a:pt x="99" y="31"/>
                        </a:lnTo>
                        <a:lnTo>
                          <a:pt x="99" y="31"/>
                        </a:lnTo>
                        <a:lnTo>
                          <a:pt x="96" y="27"/>
                        </a:lnTo>
                        <a:lnTo>
                          <a:pt x="93" y="24"/>
                        </a:lnTo>
                        <a:lnTo>
                          <a:pt x="93" y="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27" name="Netherlands">
                    <a:extLst>
                      <a:ext uri="{FF2B5EF4-FFF2-40B4-BE49-F238E27FC236}">
                        <a16:creationId xmlns:a16="http://schemas.microsoft.com/office/drawing/2014/main" id="{757EC27C-7792-583C-A748-50334787074F}"/>
                      </a:ext>
                    </a:extLst>
                  </p:cNvPr>
                  <p:cNvSpPr>
                    <a:spLocks/>
                  </p:cNvSpPr>
                  <p:nvPr/>
                </p:nvSpPr>
                <p:spPr bwMode="auto">
                  <a:xfrm>
                    <a:off x="8155117" y="1993565"/>
                    <a:ext cx="99947" cy="86108"/>
                  </a:xfrm>
                  <a:custGeom>
                    <a:avLst/>
                    <a:gdLst/>
                    <a:ahLst/>
                    <a:cxnLst>
                      <a:cxn ang="0">
                        <a:pos x="21" y="44"/>
                      </a:cxn>
                      <a:cxn ang="0">
                        <a:pos x="26" y="42"/>
                      </a:cxn>
                      <a:cxn ang="0">
                        <a:pos x="31" y="45"/>
                      </a:cxn>
                      <a:cxn ang="0">
                        <a:pos x="37" y="48"/>
                      </a:cxn>
                      <a:cxn ang="0">
                        <a:pos x="43" y="52"/>
                      </a:cxn>
                      <a:cxn ang="0">
                        <a:pos x="47" y="56"/>
                      </a:cxn>
                      <a:cxn ang="0">
                        <a:pos x="48" y="44"/>
                      </a:cxn>
                      <a:cxn ang="0">
                        <a:pos x="48" y="41"/>
                      </a:cxn>
                      <a:cxn ang="0">
                        <a:pos x="48" y="37"/>
                      </a:cxn>
                      <a:cxn ang="0">
                        <a:pos x="50" y="37"/>
                      </a:cxn>
                      <a:cxn ang="0">
                        <a:pos x="57" y="34"/>
                      </a:cxn>
                      <a:cxn ang="0">
                        <a:pos x="58" y="32"/>
                      </a:cxn>
                      <a:cxn ang="0">
                        <a:pos x="60" y="28"/>
                      </a:cxn>
                      <a:cxn ang="0">
                        <a:pos x="63" y="27"/>
                      </a:cxn>
                      <a:cxn ang="0">
                        <a:pos x="60" y="22"/>
                      </a:cxn>
                      <a:cxn ang="0">
                        <a:pos x="57" y="18"/>
                      </a:cxn>
                      <a:cxn ang="0">
                        <a:pos x="58" y="15"/>
                      </a:cxn>
                      <a:cxn ang="0">
                        <a:pos x="65" y="11"/>
                      </a:cxn>
                      <a:cxn ang="0">
                        <a:pos x="65" y="5"/>
                      </a:cxn>
                      <a:cxn ang="0">
                        <a:pos x="64" y="0"/>
                      </a:cxn>
                      <a:cxn ang="0">
                        <a:pos x="60" y="1"/>
                      </a:cxn>
                      <a:cxn ang="0">
                        <a:pos x="57" y="0"/>
                      </a:cxn>
                      <a:cxn ang="0">
                        <a:pos x="44" y="1"/>
                      </a:cxn>
                      <a:cxn ang="0">
                        <a:pos x="40" y="4"/>
                      </a:cxn>
                      <a:cxn ang="0">
                        <a:pos x="37" y="10"/>
                      </a:cxn>
                      <a:cxn ang="0">
                        <a:pos x="37" y="12"/>
                      </a:cxn>
                      <a:cxn ang="0">
                        <a:pos x="37" y="15"/>
                      </a:cxn>
                      <a:cxn ang="0">
                        <a:pos x="31" y="15"/>
                      </a:cxn>
                      <a:cxn ang="0">
                        <a:pos x="30" y="14"/>
                      </a:cxn>
                      <a:cxn ang="0">
                        <a:pos x="26" y="12"/>
                      </a:cxn>
                      <a:cxn ang="0">
                        <a:pos x="23" y="17"/>
                      </a:cxn>
                      <a:cxn ang="0">
                        <a:pos x="21" y="21"/>
                      </a:cxn>
                      <a:cxn ang="0">
                        <a:pos x="16" y="27"/>
                      </a:cxn>
                      <a:cxn ang="0">
                        <a:pos x="16" y="29"/>
                      </a:cxn>
                      <a:cxn ang="0">
                        <a:pos x="11" y="38"/>
                      </a:cxn>
                      <a:cxn ang="0">
                        <a:pos x="3" y="45"/>
                      </a:cxn>
                      <a:cxn ang="0">
                        <a:pos x="0" y="47"/>
                      </a:cxn>
                      <a:cxn ang="0">
                        <a:pos x="6" y="48"/>
                      </a:cxn>
                      <a:cxn ang="0">
                        <a:pos x="19" y="45"/>
                      </a:cxn>
                      <a:cxn ang="0">
                        <a:pos x="21" y="44"/>
                      </a:cxn>
                    </a:cxnLst>
                    <a:rect l="0" t="0" r="r" b="b"/>
                    <a:pathLst>
                      <a:path w="65" h="56">
                        <a:moveTo>
                          <a:pt x="21" y="44"/>
                        </a:moveTo>
                        <a:lnTo>
                          <a:pt x="21" y="44"/>
                        </a:lnTo>
                        <a:lnTo>
                          <a:pt x="23" y="42"/>
                        </a:lnTo>
                        <a:lnTo>
                          <a:pt x="26" y="42"/>
                        </a:lnTo>
                        <a:lnTo>
                          <a:pt x="30" y="44"/>
                        </a:lnTo>
                        <a:lnTo>
                          <a:pt x="31" y="45"/>
                        </a:lnTo>
                        <a:lnTo>
                          <a:pt x="31" y="45"/>
                        </a:lnTo>
                        <a:lnTo>
                          <a:pt x="37" y="48"/>
                        </a:lnTo>
                        <a:lnTo>
                          <a:pt x="43" y="52"/>
                        </a:lnTo>
                        <a:lnTo>
                          <a:pt x="43" y="52"/>
                        </a:lnTo>
                        <a:lnTo>
                          <a:pt x="47" y="56"/>
                        </a:lnTo>
                        <a:lnTo>
                          <a:pt x="47" y="56"/>
                        </a:lnTo>
                        <a:lnTo>
                          <a:pt x="47" y="49"/>
                        </a:lnTo>
                        <a:lnTo>
                          <a:pt x="48" y="44"/>
                        </a:lnTo>
                        <a:lnTo>
                          <a:pt x="48" y="44"/>
                        </a:lnTo>
                        <a:lnTo>
                          <a:pt x="48" y="41"/>
                        </a:lnTo>
                        <a:lnTo>
                          <a:pt x="48" y="38"/>
                        </a:lnTo>
                        <a:lnTo>
                          <a:pt x="48" y="37"/>
                        </a:lnTo>
                        <a:lnTo>
                          <a:pt x="50" y="37"/>
                        </a:lnTo>
                        <a:lnTo>
                          <a:pt x="50" y="37"/>
                        </a:lnTo>
                        <a:lnTo>
                          <a:pt x="56" y="35"/>
                        </a:lnTo>
                        <a:lnTo>
                          <a:pt x="57" y="34"/>
                        </a:lnTo>
                        <a:lnTo>
                          <a:pt x="58" y="32"/>
                        </a:lnTo>
                        <a:lnTo>
                          <a:pt x="58" y="32"/>
                        </a:lnTo>
                        <a:lnTo>
                          <a:pt x="58" y="29"/>
                        </a:lnTo>
                        <a:lnTo>
                          <a:pt x="60" y="28"/>
                        </a:lnTo>
                        <a:lnTo>
                          <a:pt x="63" y="27"/>
                        </a:lnTo>
                        <a:lnTo>
                          <a:pt x="63" y="27"/>
                        </a:lnTo>
                        <a:lnTo>
                          <a:pt x="61" y="24"/>
                        </a:lnTo>
                        <a:lnTo>
                          <a:pt x="60" y="22"/>
                        </a:lnTo>
                        <a:lnTo>
                          <a:pt x="57" y="18"/>
                        </a:lnTo>
                        <a:lnTo>
                          <a:pt x="57" y="18"/>
                        </a:lnTo>
                        <a:lnTo>
                          <a:pt x="57" y="17"/>
                        </a:lnTo>
                        <a:lnTo>
                          <a:pt x="58" y="15"/>
                        </a:lnTo>
                        <a:lnTo>
                          <a:pt x="61" y="14"/>
                        </a:lnTo>
                        <a:lnTo>
                          <a:pt x="65" y="11"/>
                        </a:lnTo>
                        <a:lnTo>
                          <a:pt x="65" y="11"/>
                        </a:lnTo>
                        <a:lnTo>
                          <a:pt x="65" y="5"/>
                        </a:lnTo>
                        <a:lnTo>
                          <a:pt x="64" y="0"/>
                        </a:lnTo>
                        <a:lnTo>
                          <a:pt x="64" y="0"/>
                        </a:lnTo>
                        <a:lnTo>
                          <a:pt x="63" y="1"/>
                        </a:lnTo>
                        <a:lnTo>
                          <a:pt x="60" y="1"/>
                        </a:lnTo>
                        <a:lnTo>
                          <a:pt x="60" y="1"/>
                        </a:lnTo>
                        <a:lnTo>
                          <a:pt x="57" y="0"/>
                        </a:lnTo>
                        <a:lnTo>
                          <a:pt x="54" y="0"/>
                        </a:lnTo>
                        <a:lnTo>
                          <a:pt x="44" y="1"/>
                        </a:lnTo>
                        <a:lnTo>
                          <a:pt x="44" y="1"/>
                        </a:lnTo>
                        <a:lnTo>
                          <a:pt x="40" y="4"/>
                        </a:lnTo>
                        <a:lnTo>
                          <a:pt x="37" y="7"/>
                        </a:lnTo>
                        <a:lnTo>
                          <a:pt x="37" y="10"/>
                        </a:lnTo>
                        <a:lnTo>
                          <a:pt x="37" y="12"/>
                        </a:lnTo>
                        <a:lnTo>
                          <a:pt x="37" y="12"/>
                        </a:lnTo>
                        <a:lnTo>
                          <a:pt x="38" y="14"/>
                        </a:lnTo>
                        <a:lnTo>
                          <a:pt x="37" y="15"/>
                        </a:lnTo>
                        <a:lnTo>
                          <a:pt x="36" y="15"/>
                        </a:lnTo>
                        <a:lnTo>
                          <a:pt x="31" y="15"/>
                        </a:lnTo>
                        <a:lnTo>
                          <a:pt x="30" y="14"/>
                        </a:lnTo>
                        <a:lnTo>
                          <a:pt x="30" y="14"/>
                        </a:lnTo>
                        <a:lnTo>
                          <a:pt x="29" y="11"/>
                        </a:lnTo>
                        <a:lnTo>
                          <a:pt x="26" y="12"/>
                        </a:lnTo>
                        <a:lnTo>
                          <a:pt x="23" y="14"/>
                        </a:lnTo>
                        <a:lnTo>
                          <a:pt x="23" y="17"/>
                        </a:lnTo>
                        <a:lnTo>
                          <a:pt x="23" y="17"/>
                        </a:lnTo>
                        <a:lnTo>
                          <a:pt x="21" y="21"/>
                        </a:lnTo>
                        <a:lnTo>
                          <a:pt x="19" y="24"/>
                        </a:lnTo>
                        <a:lnTo>
                          <a:pt x="16" y="27"/>
                        </a:lnTo>
                        <a:lnTo>
                          <a:pt x="16" y="29"/>
                        </a:lnTo>
                        <a:lnTo>
                          <a:pt x="16" y="29"/>
                        </a:lnTo>
                        <a:lnTo>
                          <a:pt x="14" y="35"/>
                        </a:lnTo>
                        <a:lnTo>
                          <a:pt x="11" y="38"/>
                        </a:lnTo>
                        <a:lnTo>
                          <a:pt x="3" y="45"/>
                        </a:lnTo>
                        <a:lnTo>
                          <a:pt x="3" y="45"/>
                        </a:lnTo>
                        <a:lnTo>
                          <a:pt x="0" y="47"/>
                        </a:lnTo>
                        <a:lnTo>
                          <a:pt x="0" y="47"/>
                        </a:lnTo>
                        <a:lnTo>
                          <a:pt x="6" y="48"/>
                        </a:lnTo>
                        <a:lnTo>
                          <a:pt x="6" y="48"/>
                        </a:lnTo>
                        <a:lnTo>
                          <a:pt x="14" y="47"/>
                        </a:lnTo>
                        <a:lnTo>
                          <a:pt x="19" y="45"/>
                        </a:lnTo>
                        <a:lnTo>
                          <a:pt x="21" y="44"/>
                        </a:lnTo>
                        <a:lnTo>
                          <a:pt x="21" y="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28" name="Switzerland">
                    <a:extLst>
                      <a:ext uri="{FF2B5EF4-FFF2-40B4-BE49-F238E27FC236}">
                        <a16:creationId xmlns:a16="http://schemas.microsoft.com/office/drawing/2014/main" id="{A170A47C-D59D-10A3-B006-3DC3B1A35D9F}"/>
                      </a:ext>
                    </a:extLst>
                  </p:cNvPr>
                  <p:cNvSpPr>
                    <a:spLocks/>
                  </p:cNvSpPr>
                  <p:nvPr/>
                </p:nvSpPr>
                <p:spPr bwMode="auto">
                  <a:xfrm>
                    <a:off x="8228925" y="2181154"/>
                    <a:ext cx="112248" cy="58431"/>
                  </a:xfrm>
                  <a:custGeom>
                    <a:avLst/>
                    <a:gdLst/>
                    <a:ahLst/>
                    <a:cxnLst>
                      <a:cxn ang="0">
                        <a:pos x="64" y="16"/>
                      </a:cxn>
                      <a:cxn ang="0">
                        <a:pos x="59" y="14"/>
                      </a:cxn>
                      <a:cxn ang="0">
                        <a:pos x="56" y="11"/>
                      </a:cxn>
                      <a:cxn ang="0">
                        <a:pos x="56" y="4"/>
                      </a:cxn>
                      <a:cxn ang="0">
                        <a:pos x="47" y="1"/>
                      </a:cxn>
                      <a:cxn ang="0">
                        <a:pos x="42" y="0"/>
                      </a:cxn>
                      <a:cxn ang="0">
                        <a:pos x="36" y="1"/>
                      </a:cxn>
                      <a:cxn ang="0">
                        <a:pos x="23" y="1"/>
                      </a:cxn>
                      <a:cxn ang="0">
                        <a:pos x="22" y="3"/>
                      </a:cxn>
                      <a:cxn ang="0">
                        <a:pos x="20" y="4"/>
                      </a:cxn>
                      <a:cxn ang="0">
                        <a:pos x="16" y="6"/>
                      </a:cxn>
                      <a:cxn ang="0">
                        <a:pos x="12" y="11"/>
                      </a:cxn>
                      <a:cxn ang="0">
                        <a:pos x="10" y="13"/>
                      </a:cxn>
                      <a:cxn ang="0">
                        <a:pos x="5" y="20"/>
                      </a:cxn>
                      <a:cxn ang="0">
                        <a:pos x="2" y="24"/>
                      </a:cxn>
                      <a:cxn ang="0">
                        <a:pos x="0" y="30"/>
                      </a:cxn>
                      <a:cxn ang="0">
                        <a:pos x="5" y="28"/>
                      </a:cxn>
                      <a:cxn ang="0">
                        <a:pos x="6" y="27"/>
                      </a:cxn>
                      <a:cxn ang="0">
                        <a:pos x="10" y="27"/>
                      </a:cxn>
                      <a:cxn ang="0">
                        <a:pos x="12" y="30"/>
                      </a:cxn>
                      <a:cxn ang="0">
                        <a:pos x="13" y="33"/>
                      </a:cxn>
                      <a:cxn ang="0">
                        <a:pos x="15" y="37"/>
                      </a:cxn>
                      <a:cxn ang="0">
                        <a:pos x="15" y="38"/>
                      </a:cxn>
                      <a:cxn ang="0">
                        <a:pos x="27" y="37"/>
                      </a:cxn>
                      <a:cxn ang="0">
                        <a:pos x="30" y="35"/>
                      </a:cxn>
                      <a:cxn ang="0">
                        <a:pos x="36" y="26"/>
                      </a:cxn>
                      <a:cxn ang="0">
                        <a:pos x="37" y="27"/>
                      </a:cxn>
                      <a:cxn ang="0">
                        <a:pos x="45" y="37"/>
                      </a:cxn>
                      <a:cxn ang="0">
                        <a:pos x="47" y="37"/>
                      </a:cxn>
                      <a:cxn ang="0">
                        <a:pos x="49" y="31"/>
                      </a:cxn>
                      <a:cxn ang="0">
                        <a:pos x="50" y="28"/>
                      </a:cxn>
                      <a:cxn ang="0">
                        <a:pos x="54" y="27"/>
                      </a:cxn>
                      <a:cxn ang="0">
                        <a:pos x="59" y="28"/>
                      </a:cxn>
                      <a:cxn ang="0">
                        <a:pos x="63" y="26"/>
                      </a:cxn>
                      <a:cxn ang="0">
                        <a:pos x="63" y="24"/>
                      </a:cxn>
                      <a:cxn ang="0">
                        <a:pos x="67" y="24"/>
                      </a:cxn>
                      <a:cxn ang="0">
                        <a:pos x="69" y="23"/>
                      </a:cxn>
                      <a:cxn ang="0">
                        <a:pos x="70" y="20"/>
                      </a:cxn>
                      <a:cxn ang="0">
                        <a:pos x="73" y="17"/>
                      </a:cxn>
                      <a:cxn ang="0">
                        <a:pos x="64" y="16"/>
                      </a:cxn>
                    </a:cxnLst>
                    <a:rect l="0" t="0" r="r" b="b"/>
                    <a:pathLst>
                      <a:path w="73" h="38">
                        <a:moveTo>
                          <a:pt x="64" y="16"/>
                        </a:moveTo>
                        <a:lnTo>
                          <a:pt x="64" y="16"/>
                        </a:lnTo>
                        <a:lnTo>
                          <a:pt x="62" y="16"/>
                        </a:lnTo>
                        <a:lnTo>
                          <a:pt x="59" y="14"/>
                        </a:lnTo>
                        <a:lnTo>
                          <a:pt x="56" y="11"/>
                        </a:lnTo>
                        <a:lnTo>
                          <a:pt x="56" y="11"/>
                        </a:lnTo>
                        <a:lnTo>
                          <a:pt x="56" y="8"/>
                        </a:lnTo>
                        <a:lnTo>
                          <a:pt x="56" y="4"/>
                        </a:lnTo>
                        <a:lnTo>
                          <a:pt x="56" y="4"/>
                        </a:lnTo>
                        <a:lnTo>
                          <a:pt x="47" y="1"/>
                        </a:lnTo>
                        <a:lnTo>
                          <a:pt x="47" y="1"/>
                        </a:lnTo>
                        <a:lnTo>
                          <a:pt x="42" y="0"/>
                        </a:lnTo>
                        <a:lnTo>
                          <a:pt x="36" y="1"/>
                        </a:lnTo>
                        <a:lnTo>
                          <a:pt x="36" y="1"/>
                        </a:lnTo>
                        <a:lnTo>
                          <a:pt x="30" y="3"/>
                        </a:lnTo>
                        <a:lnTo>
                          <a:pt x="23" y="1"/>
                        </a:lnTo>
                        <a:lnTo>
                          <a:pt x="23" y="1"/>
                        </a:lnTo>
                        <a:lnTo>
                          <a:pt x="22" y="3"/>
                        </a:lnTo>
                        <a:lnTo>
                          <a:pt x="20" y="4"/>
                        </a:lnTo>
                        <a:lnTo>
                          <a:pt x="20" y="4"/>
                        </a:lnTo>
                        <a:lnTo>
                          <a:pt x="17" y="4"/>
                        </a:lnTo>
                        <a:lnTo>
                          <a:pt x="16" y="6"/>
                        </a:lnTo>
                        <a:lnTo>
                          <a:pt x="13" y="8"/>
                        </a:lnTo>
                        <a:lnTo>
                          <a:pt x="12" y="11"/>
                        </a:lnTo>
                        <a:lnTo>
                          <a:pt x="12" y="11"/>
                        </a:lnTo>
                        <a:lnTo>
                          <a:pt x="10" y="13"/>
                        </a:lnTo>
                        <a:lnTo>
                          <a:pt x="8" y="16"/>
                        </a:lnTo>
                        <a:lnTo>
                          <a:pt x="5" y="20"/>
                        </a:lnTo>
                        <a:lnTo>
                          <a:pt x="2" y="24"/>
                        </a:lnTo>
                        <a:lnTo>
                          <a:pt x="2" y="24"/>
                        </a:lnTo>
                        <a:lnTo>
                          <a:pt x="0" y="28"/>
                        </a:lnTo>
                        <a:lnTo>
                          <a:pt x="0" y="30"/>
                        </a:lnTo>
                        <a:lnTo>
                          <a:pt x="2" y="31"/>
                        </a:lnTo>
                        <a:lnTo>
                          <a:pt x="5" y="28"/>
                        </a:lnTo>
                        <a:lnTo>
                          <a:pt x="5" y="28"/>
                        </a:lnTo>
                        <a:lnTo>
                          <a:pt x="6" y="27"/>
                        </a:lnTo>
                        <a:lnTo>
                          <a:pt x="9" y="27"/>
                        </a:lnTo>
                        <a:lnTo>
                          <a:pt x="10" y="27"/>
                        </a:lnTo>
                        <a:lnTo>
                          <a:pt x="12" y="30"/>
                        </a:lnTo>
                        <a:lnTo>
                          <a:pt x="12" y="30"/>
                        </a:lnTo>
                        <a:lnTo>
                          <a:pt x="12" y="31"/>
                        </a:lnTo>
                        <a:lnTo>
                          <a:pt x="13" y="33"/>
                        </a:lnTo>
                        <a:lnTo>
                          <a:pt x="15" y="35"/>
                        </a:lnTo>
                        <a:lnTo>
                          <a:pt x="15" y="37"/>
                        </a:lnTo>
                        <a:lnTo>
                          <a:pt x="15" y="37"/>
                        </a:lnTo>
                        <a:lnTo>
                          <a:pt x="15" y="38"/>
                        </a:lnTo>
                        <a:lnTo>
                          <a:pt x="15" y="38"/>
                        </a:lnTo>
                        <a:lnTo>
                          <a:pt x="27" y="37"/>
                        </a:lnTo>
                        <a:lnTo>
                          <a:pt x="27" y="37"/>
                        </a:lnTo>
                        <a:lnTo>
                          <a:pt x="30" y="35"/>
                        </a:lnTo>
                        <a:lnTo>
                          <a:pt x="33" y="31"/>
                        </a:lnTo>
                        <a:lnTo>
                          <a:pt x="36" y="26"/>
                        </a:lnTo>
                        <a:lnTo>
                          <a:pt x="36" y="26"/>
                        </a:lnTo>
                        <a:lnTo>
                          <a:pt x="37" y="27"/>
                        </a:lnTo>
                        <a:lnTo>
                          <a:pt x="39" y="30"/>
                        </a:lnTo>
                        <a:lnTo>
                          <a:pt x="45" y="37"/>
                        </a:lnTo>
                        <a:lnTo>
                          <a:pt x="45" y="37"/>
                        </a:lnTo>
                        <a:lnTo>
                          <a:pt x="47" y="37"/>
                        </a:lnTo>
                        <a:lnTo>
                          <a:pt x="49" y="35"/>
                        </a:lnTo>
                        <a:lnTo>
                          <a:pt x="49" y="31"/>
                        </a:lnTo>
                        <a:lnTo>
                          <a:pt x="49" y="31"/>
                        </a:lnTo>
                        <a:lnTo>
                          <a:pt x="50" y="28"/>
                        </a:lnTo>
                        <a:lnTo>
                          <a:pt x="52" y="28"/>
                        </a:lnTo>
                        <a:lnTo>
                          <a:pt x="54" y="27"/>
                        </a:lnTo>
                        <a:lnTo>
                          <a:pt x="54" y="27"/>
                        </a:lnTo>
                        <a:lnTo>
                          <a:pt x="59" y="28"/>
                        </a:lnTo>
                        <a:lnTo>
                          <a:pt x="62" y="27"/>
                        </a:lnTo>
                        <a:lnTo>
                          <a:pt x="63" y="26"/>
                        </a:lnTo>
                        <a:lnTo>
                          <a:pt x="63" y="26"/>
                        </a:lnTo>
                        <a:lnTo>
                          <a:pt x="63" y="24"/>
                        </a:lnTo>
                        <a:lnTo>
                          <a:pt x="64" y="23"/>
                        </a:lnTo>
                        <a:lnTo>
                          <a:pt x="67" y="24"/>
                        </a:lnTo>
                        <a:lnTo>
                          <a:pt x="67" y="24"/>
                        </a:lnTo>
                        <a:lnTo>
                          <a:pt x="69" y="23"/>
                        </a:lnTo>
                        <a:lnTo>
                          <a:pt x="69" y="21"/>
                        </a:lnTo>
                        <a:lnTo>
                          <a:pt x="70" y="20"/>
                        </a:lnTo>
                        <a:lnTo>
                          <a:pt x="73" y="17"/>
                        </a:lnTo>
                        <a:lnTo>
                          <a:pt x="73" y="17"/>
                        </a:lnTo>
                        <a:lnTo>
                          <a:pt x="69" y="16"/>
                        </a:lnTo>
                        <a:lnTo>
                          <a:pt x="64" y="16"/>
                        </a:lnTo>
                        <a:lnTo>
                          <a:pt x="64"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29" name="Germany">
                    <a:extLst>
                      <a:ext uri="{FF2B5EF4-FFF2-40B4-BE49-F238E27FC236}">
                        <a16:creationId xmlns:a16="http://schemas.microsoft.com/office/drawing/2014/main" id="{EDF71156-7506-5F9B-E7AE-4C62EC018AA3}"/>
                      </a:ext>
                    </a:extLst>
                  </p:cNvPr>
                  <p:cNvSpPr>
                    <a:spLocks/>
                  </p:cNvSpPr>
                  <p:nvPr/>
                </p:nvSpPr>
                <p:spPr bwMode="auto">
                  <a:xfrm>
                    <a:off x="8227388" y="1944355"/>
                    <a:ext cx="218345" cy="247561"/>
                  </a:xfrm>
                  <a:custGeom>
                    <a:avLst/>
                    <a:gdLst/>
                    <a:ahLst/>
                    <a:cxnLst>
                      <a:cxn ang="0">
                        <a:pos x="11" y="47"/>
                      </a:cxn>
                      <a:cxn ang="0">
                        <a:pos x="13" y="54"/>
                      </a:cxn>
                      <a:cxn ang="0">
                        <a:pos x="13" y="60"/>
                      </a:cxn>
                      <a:cxn ang="0">
                        <a:pos x="10" y="66"/>
                      </a:cxn>
                      <a:cxn ang="0">
                        <a:pos x="1" y="69"/>
                      </a:cxn>
                      <a:cxn ang="0">
                        <a:pos x="1" y="76"/>
                      </a:cxn>
                      <a:cxn ang="0">
                        <a:pos x="0" y="91"/>
                      </a:cxn>
                      <a:cxn ang="0">
                        <a:pos x="4" y="98"/>
                      </a:cxn>
                      <a:cxn ang="0">
                        <a:pos x="1" y="104"/>
                      </a:cxn>
                      <a:cxn ang="0">
                        <a:pos x="6" y="118"/>
                      </a:cxn>
                      <a:cxn ang="0">
                        <a:pos x="20" y="124"/>
                      </a:cxn>
                      <a:cxn ang="0">
                        <a:pos x="28" y="127"/>
                      </a:cxn>
                      <a:cxn ang="0">
                        <a:pos x="33" y="130"/>
                      </a:cxn>
                      <a:cxn ang="0">
                        <a:pos x="27" y="140"/>
                      </a:cxn>
                      <a:cxn ang="0">
                        <a:pos x="24" y="155"/>
                      </a:cxn>
                      <a:cxn ang="0">
                        <a:pos x="43" y="154"/>
                      </a:cxn>
                      <a:cxn ang="0">
                        <a:pos x="57" y="158"/>
                      </a:cxn>
                      <a:cxn ang="0">
                        <a:pos x="61" y="158"/>
                      </a:cxn>
                      <a:cxn ang="0">
                        <a:pos x="68" y="160"/>
                      </a:cxn>
                      <a:cxn ang="0">
                        <a:pos x="78" y="158"/>
                      </a:cxn>
                      <a:cxn ang="0">
                        <a:pos x="87" y="157"/>
                      </a:cxn>
                      <a:cxn ang="0">
                        <a:pos x="104" y="154"/>
                      </a:cxn>
                      <a:cxn ang="0">
                        <a:pos x="110" y="150"/>
                      </a:cxn>
                      <a:cxn ang="0">
                        <a:pos x="115" y="141"/>
                      </a:cxn>
                      <a:cxn ang="0">
                        <a:pos x="122" y="135"/>
                      </a:cxn>
                      <a:cxn ang="0">
                        <a:pos x="118" y="127"/>
                      </a:cxn>
                      <a:cxn ang="0">
                        <a:pos x="105" y="114"/>
                      </a:cxn>
                      <a:cxn ang="0">
                        <a:pos x="100" y="100"/>
                      </a:cxn>
                      <a:cxn ang="0">
                        <a:pos x="115" y="94"/>
                      </a:cxn>
                      <a:cxn ang="0">
                        <a:pos x="127" y="88"/>
                      </a:cxn>
                      <a:cxn ang="0">
                        <a:pos x="134" y="84"/>
                      </a:cxn>
                      <a:cxn ang="0">
                        <a:pos x="141" y="86"/>
                      </a:cxn>
                      <a:cxn ang="0">
                        <a:pos x="141" y="76"/>
                      </a:cxn>
                      <a:cxn ang="0">
                        <a:pos x="137" y="59"/>
                      </a:cxn>
                      <a:cxn ang="0">
                        <a:pos x="131" y="47"/>
                      </a:cxn>
                      <a:cxn ang="0">
                        <a:pos x="131" y="40"/>
                      </a:cxn>
                      <a:cxn ang="0">
                        <a:pos x="131" y="24"/>
                      </a:cxn>
                      <a:cxn ang="0">
                        <a:pos x="129" y="20"/>
                      </a:cxn>
                      <a:cxn ang="0">
                        <a:pos x="120" y="15"/>
                      </a:cxn>
                      <a:cxn ang="0">
                        <a:pos x="120" y="12"/>
                      </a:cxn>
                      <a:cxn ang="0">
                        <a:pos x="121" y="6"/>
                      </a:cxn>
                      <a:cxn ang="0">
                        <a:pos x="111" y="9"/>
                      </a:cxn>
                      <a:cxn ang="0">
                        <a:pos x="98" y="13"/>
                      </a:cxn>
                      <a:cxn ang="0">
                        <a:pos x="81" y="20"/>
                      </a:cxn>
                      <a:cxn ang="0">
                        <a:pos x="83" y="10"/>
                      </a:cxn>
                      <a:cxn ang="0">
                        <a:pos x="71" y="12"/>
                      </a:cxn>
                      <a:cxn ang="0">
                        <a:pos x="63" y="5"/>
                      </a:cxn>
                      <a:cxn ang="0">
                        <a:pos x="57" y="2"/>
                      </a:cxn>
                      <a:cxn ang="0">
                        <a:pos x="44" y="5"/>
                      </a:cxn>
                      <a:cxn ang="0">
                        <a:pos x="44" y="10"/>
                      </a:cxn>
                      <a:cxn ang="0">
                        <a:pos x="50" y="23"/>
                      </a:cxn>
                      <a:cxn ang="0">
                        <a:pos x="43" y="27"/>
                      </a:cxn>
                      <a:cxn ang="0">
                        <a:pos x="40" y="29"/>
                      </a:cxn>
                      <a:cxn ang="0">
                        <a:pos x="27" y="26"/>
                      </a:cxn>
                      <a:cxn ang="0">
                        <a:pos x="18" y="29"/>
                      </a:cxn>
                      <a:cxn ang="0">
                        <a:pos x="18" y="43"/>
                      </a:cxn>
                    </a:cxnLst>
                    <a:rect l="0" t="0" r="r" b="b"/>
                    <a:pathLst>
                      <a:path w="142" h="161">
                        <a:moveTo>
                          <a:pt x="18" y="43"/>
                        </a:moveTo>
                        <a:lnTo>
                          <a:pt x="18" y="43"/>
                        </a:lnTo>
                        <a:lnTo>
                          <a:pt x="14" y="46"/>
                        </a:lnTo>
                        <a:lnTo>
                          <a:pt x="11" y="47"/>
                        </a:lnTo>
                        <a:lnTo>
                          <a:pt x="10" y="49"/>
                        </a:lnTo>
                        <a:lnTo>
                          <a:pt x="10" y="50"/>
                        </a:lnTo>
                        <a:lnTo>
                          <a:pt x="10" y="50"/>
                        </a:lnTo>
                        <a:lnTo>
                          <a:pt x="13" y="54"/>
                        </a:lnTo>
                        <a:lnTo>
                          <a:pt x="14" y="56"/>
                        </a:lnTo>
                        <a:lnTo>
                          <a:pt x="16" y="59"/>
                        </a:lnTo>
                        <a:lnTo>
                          <a:pt x="16" y="59"/>
                        </a:lnTo>
                        <a:lnTo>
                          <a:pt x="13" y="60"/>
                        </a:lnTo>
                        <a:lnTo>
                          <a:pt x="11" y="61"/>
                        </a:lnTo>
                        <a:lnTo>
                          <a:pt x="11" y="64"/>
                        </a:lnTo>
                        <a:lnTo>
                          <a:pt x="11" y="64"/>
                        </a:lnTo>
                        <a:lnTo>
                          <a:pt x="10" y="66"/>
                        </a:lnTo>
                        <a:lnTo>
                          <a:pt x="9" y="67"/>
                        </a:lnTo>
                        <a:lnTo>
                          <a:pt x="3" y="69"/>
                        </a:lnTo>
                        <a:lnTo>
                          <a:pt x="3" y="69"/>
                        </a:lnTo>
                        <a:lnTo>
                          <a:pt x="1" y="69"/>
                        </a:lnTo>
                        <a:lnTo>
                          <a:pt x="1" y="70"/>
                        </a:lnTo>
                        <a:lnTo>
                          <a:pt x="1" y="73"/>
                        </a:lnTo>
                        <a:lnTo>
                          <a:pt x="1" y="76"/>
                        </a:lnTo>
                        <a:lnTo>
                          <a:pt x="1" y="76"/>
                        </a:lnTo>
                        <a:lnTo>
                          <a:pt x="0" y="83"/>
                        </a:lnTo>
                        <a:lnTo>
                          <a:pt x="0" y="88"/>
                        </a:lnTo>
                        <a:lnTo>
                          <a:pt x="0" y="88"/>
                        </a:lnTo>
                        <a:lnTo>
                          <a:pt x="0" y="91"/>
                        </a:lnTo>
                        <a:lnTo>
                          <a:pt x="1" y="94"/>
                        </a:lnTo>
                        <a:lnTo>
                          <a:pt x="3" y="96"/>
                        </a:lnTo>
                        <a:lnTo>
                          <a:pt x="4" y="98"/>
                        </a:lnTo>
                        <a:lnTo>
                          <a:pt x="4" y="98"/>
                        </a:lnTo>
                        <a:lnTo>
                          <a:pt x="1" y="101"/>
                        </a:lnTo>
                        <a:lnTo>
                          <a:pt x="1" y="103"/>
                        </a:lnTo>
                        <a:lnTo>
                          <a:pt x="1" y="104"/>
                        </a:lnTo>
                        <a:lnTo>
                          <a:pt x="1" y="104"/>
                        </a:lnTo>
                        <a:lnTo>
                          <a:pt x="3" y="108"/>
                        </a:lnTo>
                        <a:lnTo>
                          <a:pt x="4" y="113"/>
                        </a:lnTo>
                        <a:lnTo>
                          <a:pt x="6" y="118"/>
                        </a:lnTo>
                        <a:lnTo>
                          <a:pt x="6" y="118"/>
                        </a:lnTo>
                        <a:lnTo>
                          <a:pt x="10" y="120"/>
                        </a:lnTo>
                        <a:lnTo>
                          <a:pt x="10" y="120"/>
                        </a:lnTo>
                        <a:lnTo>
                          <a:pt x="14" y="123"/>
                        </a:lnTo>
                        <a:lnTo>
                          <a:pt x="20" y="124"/>
                        </a:lnTo>
                        <a:lnTo>
                          <a:pt x="20" y="124"/>
                        </a:lnTo>
                        <a:lnTo>
                          <a:pt x="23" y="125"/>
                        </a:lnTo>
                        <a:lnTo>
                          <a:pt x="26" y="127"/>
                        </a:lnTo>
                        <a:lnTo>
                          <a:pt x="28" y="127"/>
                        </a:lnTo>
                        <a:lnTo>
                          <a:pt x="28" y="127"/>
                        </a:lnTo>
                        <a:lnTo>
                          <a:pt x="30" y="128"/>
                        </a:lnTo>
                        <a:lnTo>
                          <a:pt x="33" y="128"/>
                        </a:lnTo>
                        <a:lnTo>
                          <a:pt x="33" y="130"/>
                        </a:lnTo>
                        <a:lnTo>
                          <a:pt x="31" y="133"/>
                        </a:lnTo>
                        <a:lnTo>
                          <a:pt x="31" y="133"/>
                        </a:lnTo>
                        <a:lnTo>
                          <a:pt x="28" y="135"/>
                        </a:lnTo>
                        <a:lnTo>
                          <a:pt x="27" y="140"/>
                        </a:lnTo>
                        <a:lnTo>
                          <a:pt x="26" y="145"/>
                        </a:lnTo>
                        <a:lnTo>
                          <a:pt x="26" y="145"/>
                        </a:lnTo>
                        <a:lnTo>
                          <a:pt x="24" y="155"/>
                        </a:lnTo>
                        <a:lnTo>
                          <a:pt x="24" y="155"/>
                        </a:lnTo>
                        <a:lnTo>
                          <a:pt x="31" y="157"/>
                        </a:lnTo>
                        <a:lnTo>
                          <a:pt x="37" y="155"/>
                        </a:lnTo>
                        <a:lnTo>
                          <a:pt x="37" y="155"/>
                        </a:lnTo>
                        <a:lnTo>
                          <a:pt x="43" y="154"/>
                        </a:lnTo>
                        <a:lnTo>
                          <a:pt x="48" y="155"/>
                        </a:lnTo>
                        <a:lnTo>
                          <a:pt x="48" y="155"/>
                        </a:lnTo>
                        <a:lnTo>
                          <a:pt x="57" y="158"/>
                        </a:lnTo>
                        <a:lnTo>
                          <a:pt x="57" y="158"/>
                        </a:lnTo>
                        <a:lnTo>
                          <a:pt x="58" y="158"/>
                        </a:lnTo>
                        <a:lnTo>
                          <a:pt x="60" y="157"/>
                        </a:lnTo>
                        <a:lnTo>
                          <a:pt x="60" y="157"/>
                        </a:lnTo>
                        <a:lnTo>
                          <a:pt x="61" y="158"/>
                        </a:lnTo>
                        <a:lnTo>
                          <a:pt x="64" y="160"/>
                        </a:lnTo>
                        <a:lnTo>
                          <a:pt x="67" y="161"/>
                        </a:lnTo>
                        <a:lnTo>
                          <a:pt x="68" y="160"/>
                        </a:lnTo>
                        <a:lnTo>
                          <a:pt x="68" y="160"/>
                        </a:lnTo>
                        <a:lnTo>
                          <a:pt x="71" y="158"/>
                        </a:lnTo>
                        <a:lnTo>
                          <a:pt x="73" y="157"/>
                        </a:lnTo>
                        <a:lnTo>
                          <a:pt x="78" y="158"/>
                        </a:lnTo>
                        <a:lnTo>
                          <a:pt x="78" y="158"/>
                        </a:lnTo>
                        <a:lnTo>
                          <a:pt x="83" y="160"/>
                        </a:lnTo>
                        <a:lnTo>
                          <a:pt x="85" y="158"/>
                        </a:lnTo>
                        <a:lnTo>
                          <a:pt x="87" y="157"/>
                        </a:lnTo>
                        <a:lnTo>
                          <a:pt x="87" y="157"/>
                        </a:lnTo>
                        <a:lnTo>
                          <a:pt x="91" y="155"/>
                        </a:lnTo>
                        <a:lnTo>
                          <a:pt x="95" y="154"/>
                        </a:lnTo>
                        <a:lnTo>
                          <a:pt x="104" y="154"/>
                        </a:lnTo>
                        <a:lnTo>
                          <a:pt x="104" y="154"/>
                        </a:lnTo>
                        <a:lnTo>
                          <a:pt x="107" y="155"/>
                        </a:lnTo>
                        <a:lnTo>
                          <a:pt x="108" y="155"/>
                        </a:lnTo>
                        <a:lnTo>
                          <a:pt x="111" y="154"/>
                        </a:lnTo>
                        <a:lnTo>
                          <a:pt x="110" y="150"/>
                        </a:lnTo>
                        <a:lnTo>
                          <a:pt x="110" y="150"/>
                        </a:lnTo>
                        <a:lnTo>
                          <a:pt x="110" y="145"/>
                        </a:lnTo>
                        <a:lnTo>
                          <a:pt x="112" y="143"/>
                        </a:lnTo>
                        <a:lnTo>
                          <a:pt x="115" y="141"/>
                        </a:lnTo>
                        <a:lnTo>
                          <a:pt x="117" y="140"/>
                        </a:lnTo>
                        <a:lnTo>
                          <a:pt x="117" y="140"/>
                        </a:lnTo>
                        <a:lnTo>
                          <a:pt x="118" y="137"/>
                        </a:lnTo>
                        <a:lnTo>
                          <a:pt x="122" y="135"/>
                        </a:lnTo>
                        <a:lnTo>
                          <a:pt x="125" y="134"/>
                        </a:lnTo>
                        <a:lnTo>
                          <a:pt x="125" y="133"/>
                        </a:lnTo>
                        <a:lnTo>
                          <a:pt x="125" y="133"/>
                        </a:lnTo>
                        <a:lnTo>
                          <a:pt x="118" y="127"/>
                        </a:lnTo>
                        <a:lnTo>
                          <a:pt x="108" y="120"/>
                        </a:lnTo>
                        <a:lnTo>
                          <a:pt x="108" y="120"/>
                        </a:lnTo>
                        <a:lnTo>
                          <a:pt x="107" y="117"/>
                        </a:lnTo>
                        <a:lnTo>
                          <a:pt x="105" y="114"/>
                        </a:lnTo>
                        <a:lnTo>
                          <a:pt x="104" y="107"/>
                        </a:lnTo>
                        <a:lnTo>
                          <a:pt x="104" y="107"/>
                        </a:lnTo>
                        <a:lnTo>
                          <a:pt x="101" y="101"/>
                        </a:lnTo>
                        <a:lnTo>
                          <a:pt x="100" y="100"/>
                        </a:lnTo>
                        <a:lnTo>
                          <a:pt x="102" y="98"/>
                        </a:lnTo>
                        <a:lnTo>
                          <a:pt x="102" y="98"/>
                        </a:lnTo>
                        <a:lnTo>
                          <a:pt x="111" y="96"/>
                        </a:lnTo>
                        <a:lnTo>
                          <a:pt x="115" y="94"/>
                        </a:lnTo>
                        <a:lnTo>
                          <a:pt x="120" y="91"/>
                        </a:lnTo>
                        <a:lnTo>
                          <a:pt x="120" y="91"/>
                        </a:lnTo>
                        <a:lnTo>
                          <a:pt x="122" y="90"/>
                        </a:lnTo>
                        <a:lnTo>
                          <a:pt x="127" y="88"/>
                        </a:lnTo>
                        <a:lnTo>
                          <a:pt x="129" y="87"/>
                        </a:lnTo>
                        <a:lnTo>
                          <a:pt x="132" y="86"/>
                        </a:lnTo>
                        <a:lnTo>
                          <a:pt x="132" y="86"/>
                        </a:lnTo>
                        <a:lnTo>
                          <a:pt x="134" y="84"/>
                        </a:lnTo>
                        <a:lnTo>
                          <a:pt x="137" y="86"/>
                        </a:lnTo>
                        <a:lnTo>
                          <a:pt x="139" y="86"/>
                        </a:lnTo>
                        <a:lnTo>
                          <a:pt x="141" y="86"/>
                        </a:lnTo>
                        <a:lnTo>
                          <a:pt x="141" y="86"/>
                        </a:lnTo>
                        <a:lnTo>
                          <a:pt x="142" y="81"/>
                        </a:lnTo>
                        <a:lnTo>
                          <a:pt x="142" y="79"/>
                        </a:lnTo>
                        <a:lnTo>
                          <a:pt x="141" y="76"/>
                        </a:lnTo>
                        <a:lnTo>
                          <a:pt x="141" y="76"/>
                        </a:lnTo>
                        <a:lnTo>
                          <a:pt x="138" y="71"/>
                        </a:lnTo>
                        <a:lnTo>
                          <a:pt x="137" y="63"/>
                        </a:lnTo>
                        <a:lnTo>
                          <a:pt x="137" y="63"/>
                        </a:lnTo>
                        <a:lnTo>
                          <a:pt x="137" y="59"/>
                        </a:lnTo>
                        <a:lnTo>
                          <a:pt x="135" y="54"/>
                        </a:lnTo>
                        <a:lnTo>
                          <a:pt x="135" y="54"/>
                        </a:lnTo>
                        <a:lnTo>
                          <a:pt x="134" y="50"/>
                        </a:lnTo>
                        <a:lnTo>
                          <a:pt x="131" y="47"/>
                        </a:lnTo>
                        <a:lnTo>
                          <a:pt x="131" y="47"/>
                        </a:lnTo>
                        <a:lnTo>
                          <a:pt x="129" y="44"/>
                        </a:lnTo>
                        <a:lnTo>
                          <a:pt x="129" y="43"/>
                        </a:lnTo>
                        <a:lnTo>
                          <a:pt x="131" y="40"/>
                        </a:lnTo>
                        <a:lnTo>
                          <a:pt x="131" y="40"/>
                        </a:lnTo>
                        <a:lnTo>
                          <a:pt x="131" y="37"/>
                        </a:lnTo>
                        <a:lnTo>
                          <a:pt x="132" y="32"/>
                        </a:lnTo>
                        <a:lnTo>
                          <a:pt x="131" y="24"/>
                        </a:lnTo>
                        <a:lnTo>
                          <a:pt x="131" y="24"/>
                        </a:lnTo>
                        <a:lnTo>
                          <a:pt x="131" y="22"/>
                        </a:lnTo>
                        <a:lnTo>
                          <a:pt x="131" y="22"/>
                        </a:lnTo>
                        <a:lnTo>
                          <a:pt x="129" y="20"/>
                        </a:lnTo>
                        <a:lnTo>
                          <a:pt x="129" y="20"/>
                        </a:lnTo>
                        <a:lnTo>
                          <a:pt x="128" y="17"/>
                        </a:lnTo>
                        <a:lnTo>
                          <a:pt x="127" y="16"/>
                        </a:lnTo>
                        <a:lnTo>
                          <a:pt x="120" y="15"/>
                        </a:lnTo>
                        <a:lnTo>
                          <a:pt x="120" y="15"/>
                        </a:lnTo>
                        <a:lnTo>
                          <a:pt x="118" y="15"/>
                        </a:lnTo>
                        <a:lnTo>
                          <a:pt x="118" y="15"/>
                        </a:lnTo>
                        <a:lnTo>
                          <a:pt x="120" y="12"/>
                        </a:lnTo>
                        <a:lnTo>
                          <a:pt x="121" y="9"/>
                        </a:lnTo>
                        <a:lnTo>
                          <a:pt x="121" y="7"/>
                        </a:lnTo>
                        <a:lnTo>
                          <a:pt x="121" y="6"/>
                        </a:lnTo>
                        <a:lnTo>
                          <a:pt x="121" y="6"/>
                        </a:lnTo>
                        <a:lnTo>
                          <a:pt x="120" y="5"/>
                        </a:lnTo>
                        <a:lnTo>
                          <a:pt x="118" y="5"/>
                        </a:lnTo>
                        <a:lnTo>
                          <a:pt x="115" y="7"/>
                        </a:lnTo>
                        <a:lnTo>
                          <a:pt x="111" y="9"/>
                        </a:lnTo>
                        <a:lnTo>
                          <a:pt x="107" y="9"/>
                        </a:lnTo>
                        <a:lnTo>
                          <a:pt x="107" y="9"/>
                        </a:lnTo>
                        <a:lnTo>
                          <a:pt x="102" y="10"/>
                        </a:lnTo>
                        <a:lnTo>
                          <a:pt x="98" y="13"/>
                        </a:lnTo>
                        <a:lnTo>
                          <a:pt x="90" y="20"/>
                        </a:lnTo>
                        <a:lnTo>
                          <a:pt x="90" y="20"/>
                        </a:lnTo>
                        <a:lnTo>
                          <a:pt x="85" y="22"/>
                        </a:lnTo>
                        <a:lnTo>
                          <a:pt x="81" y="20"/>
                        </a:lnTo>
                        <a:lnTo>
                          <a:pt x="80" y="17"/>
                        </a:lnTo>
                        <a:lnTo>
                          <a:pt x="81" y="13"/>
                        </a:lnTo>
                        <a:lnTo>
                          <a:pt x="81" y="13"/>
                        </a:lnTo>
                        <a:lnTo>
                          <a:pt x="83" y="10"/>
                        </a:lnTo>
                        <a:lnTo>
                          <a:pt x="81" y="9"/>
                        </a:lnTo>
                        <a:lnTo>
                          <a:pt x="75" y="10"/>
                        </a:lnTo>
                        <a:lnTo>
                          <a:pt x="75" y="10"/>
                        </a:lnTo>
                        <a:lnTo>
                          <a:pt x="71" y="12"/>
                        </a:lnTo>
                        <a:lnTo>
                          <a:pt x="67" y="10"/>
                        </a:lnTo>
                        <a:lnTo>
                          <a:pt x="64" y="9"/>
                        </a:lnTo>
                        <a:lnTo>
                          <a:pt x="63" y="5"/>
                        </a:lnTo>
                        <a:lnTo>
                          <a:pt x="63" y="5"/>
                        </a:lnTo>
                        <a:lnTo>
                          <a:pt x="63" y="2"/>
                        </a:lnTo>
                        <a:lnTo>
                          <a:pt x="63" y="2"/>
                        </a:lnTo>
                        <a:lnTo>
                          <a:pt x="57" y="2"/>
                        </a:lnTo>
                        <a:lnTo>
                          <a:pt x="57" y="2"/>
                        </a:lnTo>
                        <a:lnTo>
                          <a:pt x="50" y="0"/>
                        </a:lnTo>
                        <a:lnTo>
                          <a:pt x="41" y="0"/>
                        </a:lnTo>
                        <a:lnTo>
                          <a:pt x="41" y="0"/>
                        </a:lnTo>
                        <a:lnTo>
                          <a:pt x="44" y="5"/>
                        </a:lnTo>
                        <a:lnTo>
                          <a:pt x="44" y="6"/>
                        </a:lnTo>
                        <a:lnTo>
                          <a:pt x="44" y="7"/>
                        </a:lnTo>
                        <a:lnTo>
                          <a:pt x="44" y="7"/>
                        </a:lnTo>
                        <a:lnTo>
                          <a:pt x="44" y="10"/>
                        </a:lnTo>
                        <a:lnTo>
                          <a:pt x="44" y="15"/>
                        </a:lnTo>
                        <a:lnTo>
                          <a:pt x="48" y="22"/>
                        </a:lnTo>
                        <a:lnTo>
                          <a:pt x="48" y="22"/>
                        </a:lnTo>
                        <a:lnTo>
                          <a:pt x="50" y="23"/>
                        </a:lnTo>
                        <a:lnTo>
                          <a:pt x="48" y="24"/>
                        </a:lnTo>
                        <a:lnTo>
                          <a:pt x="47" y="26"/>
                        </a:lnTo>
                        <a:lnTo>
                          <a:pt x="43" y="26"/>
                        </a:lnTo>
                        <a:lnTo>
                          <a:pt x="43" y="27"/>
                        </a:lnTo>
                        <a:lnTo>
                          <a:pt x="41" y="27"/>
                        </a:lnTo>
                        <a:lnTo>
                          <a:pt x="41" y="27"/>
                        </a:lnTo>
                        <a:lnTo>
                          <a:pt x="41" y="29"/>
                        </a:lnTo>
                        <a:lnTo>
                          <a:pt x="40" y="29"/>
                        </a:lnTo>
                        <a:lnTo>
                          <a:pt x="37" y="29"/>
                        </a:lnTo>
                        <a:lnTo>
                          <a:pt x="30" y="26"/>
                        </a:lnTo>
                        <a:lnTo>
                          <a:pt x="30" y="26"/>
                        </a:lnTo>
                        <a:lnTo>
                          <a:pt x="27" y="26"/>
                        </a:lnTo>
                        <a:lnTo>
                          <a:pt x="23" y="26"/>
                        </a:lnTo>
                        <a:lnTo>
                          <a:pt x="18" y="27"/>
                        </a:lnTo>
                        <a:lnTo>
                          <a:pt x="18" y="29"/>
                        </a:lnTo>
                        <a:lnTo>
                          <a:pt x="18" y="29"/>
                        </a:lnTo>
                        <a:lnTo>
                          <a:pt x="17" y="32"/>
                        </a:lnTo>
                        <a:lnTo>
                          <a:pt x="17" y="32"/>
                        </a:lnTo>
                        <a:lnTo>
                          <a:pt x="18" y="37"/>
                        </a:lnTo>
                        <a:lnTo>
                          <a:pt x="18" y="43"/>
                        </a:lnTo>
                        <a:lnTo>
                          <a:pt x="18" y="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30" name="Finland">
                    <a:extLst>
                      <a:ext uri="{FF2B5EF4-FFF2-40B4-BE49-F238E27FC236}">
                        <a16:creationId xmlns:a16="http://schemas.microsoft.com/office/drawing/2014/main" id="{15CD60B8-C8E1-953B-0EF3-975A20419729}"/>
                      </a:ext>
                    </a:extLst>
                  </p:cNvPr>
                  <p:cNvSpPr>
                    <a:spLocks/>
                  </p:cNvSpPr>
                  <p:nvPr/>
                </p:nvSpPr>
                <p:spPr bwMode="auto">
                  <a:xfrm>
                    <a:off x="8585659" y="1349289"/>
                    <a:ext cx="258326" cy="409012"/>
                  </a:xfrm>
                  <a:custGeom>
                    <a:avLst/>
                    <a:gdLst/>
                    <a:ahLst/>
                    <a:cxnLst>
                      <a:cxn ang="0">
                        <a:pos x="155" y="211"/>
                      </a:cxn>
                      <a:cxn ang="0">
                        <a:pos x="168" y="198"/>
                      </a:cxn>
                      <a:cxn ang="0">
                        <a:pos x="157" y="182"/>
                      </a:cxn>
                      <a:cxn ang="0">
                        <a:pos x="143" y="171"/>
                      </a:cxn>
                      <a:cxn ang="0">
                        <a:pos x="153" y="163"/>
                      </a:cxn>
                      <a:cxn ang="0">
                        <a:pos x="144" y="154"/>
                      </a:cxn>
                      <a:cxn ang="0">
                        <a:pos x="147" y="147"/>
                      </a:cxn>
                      <a:cxn ang="0">
                        <a:pos x="138" y="141"/>
                      </a:cxn>
                      <a:cxn ang="0">
                        <a:pos x="143" y="137"/>
                      </a:cxn>
                      <a:cxn ang="0">
                        <a:pos x="140" y="124"/>
                      </a:cxn>
                      <a:cxn ang="0">
                        <a:pos x="145" y="114"/>
                      </a:cxn>
                      <a:cxn ang="0">
                        <a:pos x="130" y="89"/>
                      </a:cxn>
                      <a:cxn ang="0">
                        <a:pos x="144" y="71"/>
                      </a:cxn>
                      <a:cxn ang="0">
                        <a:pos x="134" y="57"/>
                      </a:cxn>
                      <a:cxn ang="0">
                        <a:pos x="124" y="52"/>
                      </a:cxn>
                      <a:cxn ang="0">
                        <a:pos x="123" y="39"/>
                      </a:cxn>
                      <a:cxn ang="0">
                        <a:pos x="128" y="32"/>
                      </a:cxn>
                      <a:cxn ang="0">
                        <a:pos x="133" y="23"/>
                      </a:cxn>
                      <a:cxn ang="0">
                        <a:pos x="125" y="9"/>
                      </a:cxn>
                      <a:cxn ang="0">
                        <a:pos x="110" y="0"/>
                      </a:cxn>
                      <a:cxn ang="0">
                        <a:pos x="94" y="5"/>
                      </a:cxn>
                      <a:cxn ang="0">
                        <a:pos x="86" y="10"/>
                      </a:cxn>
                      <a:cxn ang="0">
                        <a:pos x="77" y="17"/>
                      </a:cxn>
                      <a:cxn ang="0">
                        <a:pos x="74" y="32"/>
                      </a:cxn>
                      <a:cxn ang="0">
                        <a:pos x="67" y="40"/>
                      </a:cxn>
                      <a:cxn ang="0">
                        <a:pos x="59" y="37"/>
                      </a:cxn>
                      <a:cxn ang="0">
                        <a:pos x="46" y="37"/>
                      </a:cxn>
                      <a:cxn ang="0">
                        <a:pos x="29" y="36"/>
                      </a:cxn>
                      <a:cxn ang="0">
                        <a:pos x="12" y="23"/>
                      </a:cxn>
                      <a:cxn ang="0">
                        <a:pos x="0" y="32"/>
                      </a:cxn>
                      <a:cxn ang="0">
                        <a:pos x="33" y="50"/>
                      </a:cxn>
                      <a:cxn ang="0">
                        <a:pos x="40" y="67"/>
                      </a:cxn>
                      <a:cxn ang="0">
                        <a:pos x="43" y="76"/>
                      </a:cxn>
                      <a:cxn ang="0">
                        <a:pos x="46" y="87"/>
                      </a:cxn>
                      <a:cxn ang="0">
                        <a:pos x="44" y="101"/>
                      </a:cxn>
                      <a:cxn ang="0">
                        <a:pos x="47" y="110"/>
                      </a:cxn>
                      <a:cxn ang="0">
                        <a:pos x="63" y="123"/>
                      </a:cxn>
                      <a:cxn ang="0">
                        <a:pos x="69" y="135"/>
                      </a:cxn>
                      <a:cxn ang="0">
                        <a:pos x="63" y="140"/>
                      </a:cxn>
                      <a:cxn ang="0">
                        <a:pos x="54" y="154"/>
                      </a:cxn>
                      <a:cxn ang="0">
                        <a:pos x="37" y="165"/>
                      </a:cxn>
                      <a:cxn ang="0">
                        <a:pos x="27" y="172"/>
                      </a:cxn>
                      <a:cxn ang="0">
                        <a:pos x="22" y="182"/>
                      </a:cxn>
                      <a:cxn ang="0">
                        <a:pos x="7" y="190"/>
                      </a:cxn>
                      <a:cxn ang="0">
                        <a:pos x="2" y="199"/>
                      </a:cxn>
                      <a:cxn ang="0">
                        <a:pos x="6" y="214"/>
                      </a:cxn>
                      <a:cxn ang="0">
                        <a:pos x="9" y="234"/>
                      </a:cxn>
                      <a:cxn ang="0">
                        <a:pos x="5" y="251"/>
                      </a:cxn>
                      <a:cxn ang="0">
                        <a:pos x="20" y="256"/>
                      </a:cxn>
                      <a:cxn ang="0">
                        <a:pos x="30" y="262"/>
                      </a:cxn>
                      <a:cxn ang="0">
                        <a:pos x="47" y="266"/>
                      </a:cxn>
                      <a:cxn ang="0">
                        <a:pos x="97" y="255"/>
                      </a:cxn>
                      <a:cxn ang="0">
                        <a:pos x="120" y="244"/>
                      </a:cxn>
                      <a:cxn ang="0">
                        <a:pos x="144" y="224"/>
                      </a:cxn>
                    </a:cxnLst>
                    <a:rect l="0" t="0" r="r" b="b"/>
                    <a:pathLst>
                      <a:path w="168" h="266">
                        <a:moveTo>
                          <a:pt x="144" y="224"/>
                        </a:moveTo>
                        <a:lnTo>
                          <a:pt x="144" y="224"/>
                        </a:lnTo>
                        <a:lnTo>
                          <a:pt x="145" y="219"/>
                        </a:lnTo>
                        <a:lnTo>
                          <a:pt x="148" y="217"/>
                        </a:lnTo>
                        <a:lnTo>
                          <a:pt x="155" y="211"/>
                        </a:lnTo>
                        <a:lnTo>
                          <a:pt x="162" y="207"/>
                        </a:lnTo>
                        <a:lnTo>
                          <a:pt x="165" y="204"/>
                        </a:lnTo>
                        <a:lnTo>
                          <a:pt x="168" y="201"/>
                        </a:lnTo>
                        <a:lnTo>
                          <a:pt x="168" y="201"/>
                        </a:lnTo>
                        <a:lnTo>
                          <a:pt x="168" y="198"/>
                        </a:lnTo>
                        <a:lnTo>
                          <a:pt x="168" y="195"/>
                        </a:lnTo>
                        <a:lnTo>
                          <a:pt x="167" y="192"/>
                        </a:lnTo>
                        <a:lnTo>
                          <a:pt x="164" y="188"/>
                        </a:lnTo>
                        <a:lnTo>
                          <a:pt x="164" y="188"/>
                        </a:lnTo>
                        <a:lnTo>
                          <a:pt x="157" y="182"/>
                        </a:lnTo>
                        <a:lnTo>
                          <a:pt x="151" y="178"/>
                        </a:lnTo>
                        <a:lnTo>
                          <a:pt x="145" y="175"/>
                        </a:lnTo>
                        <a:lnTo>
                          <a:pt x="143" y="172"/>
                        </a:lnTo>
                        <a:lnTo>
                          <a:pt x="143" y="172"/>
                        </a:lnTo>
                        <a:lnTo>
                          <a:pt x="143" y="171"/>
                        </a:lnTo>
                        <a:lnTo>
                          <a:pt x="144" y="170"/>
                        </a:lnTo>
                        <a:lnTo>
                          <a:pt x="148" y="168"/>
                        </a:lnTo>
                        <a:lnTo>
                          <a:pt x="151" y="165"/>
                        </a:lnTo>
                        <a:lnTo>
                          <a:pt x="153" y="164"/>
                        </a:lnTo>
                        <a:lnTo>
                          <a:pt x="153" y="163"/>
                        </a:lnTo>
                        <a:lnTo>
                          <a:pt x="153" y="163"/>
                        </a:lnTo>
                        <a:lnTo>
                          <a:pt x="151" y="160"/>
                        </a:lnTo>
                        <a:lnTo>
                          <a:pt x="150" y="158"/>
                        </a:lnTo>
                        <a:lnTo>
                          <a:pt x="147" y="157"/>
                        </a:lnTo>
                        <a:lnTo>
                          <a:pt x="144" y="154"/>
                        </a:lnTo>
                        <a:lnTo>
                          <a:pt x="144" y="154"/>
                        </a:lnTo>
                        <a:lnTo>
                          <a:pt x="144" y="151"/>
                        </a:lnTo>
                        <a:lnTo>
                          <a:pt x="145" y="150"/>
                        </a:lnTo>
                        <a:lnTo>
                          <a:pt x="145" y="148"/>
                        </a:lnTo>
                        <a:lnTo>
                          <a:pt x="147" y="147"/>
                        </a:lnTo>
                        <a:lnTo>
                          <a:pt x="147" y="147"/>
                        </a:lnTo>
                        <a:lnTo>
                          <a:pt x="145" y="145"/>
                        </a:lnTo>
                        <a:lnTo>
                          <a:pt x="143" y="144"/>
                        </a:lnTo>
                        <a:lnTo>
                          <a:pt x="140" y="143"/>
                        </a:lnTo>
                        <a:lnTo>
                          <a:pt x="138" y="141"/>
                        </a:lnTo>
                        <a:lnTo>
                          <a:pt x="138" y="141"/>
                        </a:lnTo>
                        <a:lnTo>
                          <a:pt x="140" y="140"/>
                        </a:lnTo>
                        <a:lnTo>
                          <a:pt x="141" y="138"/>
                        </a:lnTo>
                        <a:lnTo>
                          <a:pt x="143" y="138"/>
                        </a:lnTo>
                        <a:lnTo>
                          <a:pt x="143" y="137"/>
                        </a:lnTo>
                        <a:lnTo>
                          <a:pt x="143" y="137"/>
                        </a:lnTo>
                        <a:lnTo>
                          <a:pt x="140" y="131"/>
                        </a:lnTo>
                        <a:lnTo>
                          <a:pt x="138" y="127"/>
                        </a:lnTo>
                        <a:lnTo>
                          <a:pt x="140" y="124"/>
                        </a:lnTo>
                        <a:lnTo>
                          <a:pt x="140" y="124"/>
                        </a:lnTo>
                        <a:lnTo>
                          <a:pt x="143" y="123"/>
                        </a:lnTo>
                        <a:lnTo>
                          <a:pt x="145" y="121"/>
                        </a:lnTo>
                        <a:lnTo>
                          <a:pt x="147" y="120"/>
                        </a:lnTo>
                        <a:lnTo>
                          <a:pt x="147" y="120"/>
                        </a:lnTo>
                        <a:lnTo>
                          <a:pt x="145" y="114"/>
                        </a:lnTo>
                        <a:lnTo>
                          <a:pt x="145" y="114"/>
                        </a:lnTo>
                        <a:lnTo>
                          <a:pt x="137" y="100"/>
                        </a:lnTo>
                        <a:lnTo>
                          <a:pt x="130" y="90"/>
                        </a:lnTo>
                        <a:lnTo>
                          <a:pt x="130" y="90"/>
                        </a:lnTo>
                        <a:lnTo>
                          <a:pt x="130" y="89"/>
                        </a:lnTo>
                        <a:lnTo>
                          <a:pt x="131" y="86"/>
                        </a:lnTo>
                        <a:lnTo>
                          <a:pt x="135" y="81"/>
                        </a:lnTo>
                        <a:lnTo>
                          <a:pt x="135" y="81"/>
                        </a:lnTo>
                        <a:lnTo>
                          <a:pt x="141" y="76"/>
                        </a:lnTo>
                        <a:lnTo>
                          <a:pt x="144" y="71"/>
                        </a:lnTo>
                        <a:lnTo>
                          <a:pt x="145" y="69"/>
                        </a:lnTo>
                        <a:lnTo>
                          <a:pt x="145" y="69"/>
                        </a:lnTo>
                        <a:lnTo>
                          <a:pt x="143" y="66"/>
                        </a:lnTo>
                        <a:lnTo>
                          <a:pt x="140" y="63"/>
                        </a:lnTo>
                        <a:lnTo>
                          <a:pt x="134" y="57"/>
                        </a:lnTo>
                        <a:lnTo>
                          <a:pt x="134" y="57"/>
                        </a:lnTo>
                        <a:lnTo>
                          <a:pt x="128" y="56"/>
                        </a:lnTo>
                        <a:lnTo>
                          <a:pt x="125" y="54"/>
                        </a:lnTo>
                        <a:lnTo>
                          <a:pt x="124" y="52"/>
                        </a:lnTo>
                        <a:lnTo>
                          <a:pt x="124" y="52"/>
                        </a:lnTo>
                        <a:lnTo>
                          <a:pt x="120" y="46"/>
                        </a:lnTo>
                        <a:lnTo>
                          <a:pt x="120" y="44"/>
                        </a:lnTo>
                        <a:lnTo>
                          <a:pt x="121" y="43"/>
                        </a:lnTo>
                        <a:lnTo>
                          <a:pt x="121" y="43"/>
                        </a:lnTo>
                        <a:lnTo>
                          <a:pt x="123" y="39"/>
                        </a:lnTo>
                        <a:lnTo>
                          <a:pt x="124" y="34"/>
                        </a:lnTo>
                        <a:lnTo>
                          <a:pt x="124" y="34"/>
                        </a:lnTo>
                        <a:lnTo>
                          <a:pt x="124" y="33"/>
                        </a:lnTo>
                        <a:lnTo>
                          <a:pt x="125" y="32"/>
                        </a:lnTo>
                        <a:lnTo>
                          <a:pt x="128" y="32"/>
                        </a:lnTo>
                        <a:lnTo>
                          <a:pt x="130" y="29"/>
                        </a:lnTo>
                        <a:lnTo>
                          <a:pt x="130" y="29"/>
                        </a:lnTo>
                        <a:lnTo>
                          <a:pt x="131" y="26"/>
                        </a:lnTo>
                        <a:lnTo>
                          <a:pt x="133" y="23"/>
                        </a:lnTo>
                        <a:lnTo>
                          <a:pt x="133" y="23"/>
                        </a:lnTo>
                        <a:lnTo>
                          <a:pt x="133" y="15"/>
                        </a:lnTo>
                        <a:lnTo>
                          <a:pt x="133" y="15"/>
                        </a:lnTo>
                        <a:lnTo>
                          <a:pt x="133" y="13"/>
                        </a:lnTo>
                        <a:lnTo>
                          <a:pt x="131" y="12"/>
                        </a:lnTo>
                        <a:lnTo>
                          <a:pt x="125" y="9"/>
                        </a:lnTo>
                        <a:lnTo>
                          <a:pt x="120" y="6"/>
                        </a:lnTo>
                        <a:lnTo>
                          <a:pt x="117" y="3"/>
                        </a:lnTo>
                        <a:lnTo>
                          <a:pt x="117" y="3"/>
                        </a:lnTo>
                        <a:lnTo>
                          <a:pt x="113" y="0"/>
                        </a:lnTo>
                        <a:lnTo>
                          <a:pt x="110" y="0"/>
                        </a:lnTo>
                        <a:lnTo>
                          <a:pt x="106" y="0"/>
                        </a:lnTo>
                        <a:lnTo>
                          <a:pt x="103" y="3"/>
                        </a:lnTo>
                        <a:lnTo>
                          <a:pt x="103" y="3"/>
                        </a:lnTo>
                        <a:lnTo>
                          <a:pt x="100" y="5"/>
                        </a:lnTo>
                        <a:lnTo>
                          <a:pt x="94" y="5"/>
                        </a:lnTo>
                        <a:lnTo>
                          <a:pt x="90" y="5"/>
                        </a:lnTo>
                        <a:lnTo>
                          <a:pt x="89" y="6"/>
                        </a:lnTo>
                        <a:lnTo>
                          <a:pt x="87" y="7"/>
                        </a:lnTo>
                        <a:lnTo>
                          <a:pt x="87" y="7"/>
                        </a:lnTo>
                        <a:lnTo>
                          <a:pt x="86" y="10"/>
                        </a:lnTo>
                        <a:lnTo>
                          <a:pt x="83" y="12"/>
                        </a:lnTo>
                        <a:lnTo>
                          <a:pt x="79" y="15"/>
                        </a:lnTo>
                        <a:lnTo>
                          <a:pt x="79" y="16"/>
                        </a:lnTo>
                        <a:lnTo>
                          <a:pt x="77" y="17"/>
                        </a:lnTo>
                        <a:lnTo>
                          <a:pt x="77" y="17"/>
                        </a:lnTo>
                        <a:lnTo>
                          <a:pt x="79" y="26"/>
                        </a:lnTo>
                        <a:lnTo>
                          <a:pt x="79" y="30"/>
                        </a:lnTo>
                        <a:lnTo>
                          <a:pt x="77" y="32"/>
                        </a:lnTo>
                        <a:lnTo>
                          <a:pt x="74" y="32"/>
                        </a:lnTo>
                        <a:lnTo>
                          <a:pt x="74" y="32"/>
                        </a:lnTo>
                        <a:lnTo>
                          <a:pt x="71" y="32"/>
                        </a:lnTo>
                        <a:lnTo>
                          <a:pt x="70" y="33"/>
                        </a:lnTo>
                        <a:lnTo>
                          <a:pt x="70" y="36"/>
                        </a:lnTo>
                        <a:lnTo>
                          <a:pt x="67" y="40"/>
                        </a:lnTo>
                        <a:lnTo>
                          <a:pt x="67" y="40"/>
                        </a:lnTo>
                        <a:lnTo>
                          <a:pt x="64" y="42"/>
                        </a:lnTo>
                        <a:lnTo>
                          <a:pt x="63" y="40"/>
                        </a:lnTo>
                        <a:lnTo>
                          <a:pt x="61" y="39"/>
                        </a:lnTo>
                        <a:lnTo>
                          <a:pt x="60" y="37"/>
                        </a:lnTo>
                        <a:lnTo>
                          <a:pt x="59" y="37"/>
                        </a:lnTo>
                        <a:lnTo>
                          <a:pt x="59" y="37"/>
                        </a:lnTo>
                        <a:lnTo>
                          <a:pt x="54" y="37"/>
                        </a:lnTo>
                        <a:lnTo>
                          <a:pt x="52" y="37"/>
                        </a:lnTo>
                        <a:lnTo>
                          <a:pt x="49" y="36"/>
                        </a:lnTo>
                        <a:lnTo>
                          <a:pt x="46" y="37"/>
                        </a:lnTo>
                        <a:lnTo>
                          <a:pt x="46" y="37"/>
                        </a:lnTo>
                        <a:lnTo>
                          <a:pt x="43" y="39"/>
                        </a:lnTo>
                        <a:lnTo>
                          <a:pt x="40" y="39"/>
                        </a:lnTo>
                        <a:lnTo>
                          <a:pt x="29" y="36"/>
                        </a:lnTo>
                        <a:lnTo>
                          <a:pt x="29" y="36"/>
                        </a:lnTo>
                        <a:lnTo>
                          <a:pt x="23" y="34"/>
                        </a:lnTo>
                        <a:lnTo>
                          <a:pt x="19" y="30"/>
                        </a:lnTo>
                        <a:lnTo>
                          <a:pt x="16" y="26"/>
                        </a:lnTo>
                        <a:lnTo>
                          <a:pt x="12" y="23"/>
                        </a:lnTo>
                        <a:lnTo>
                          <a:pt x="12" y="23"/>
                        </a:lnTo>
                        <a:lnTo>
                          <a:pt x="9" y="23"/>
                        </a:lnTo>
                        <a:lnTo>
                          <a:pt x="5" y="26"/>
                        </a:lnTo>
                        <a:lnTo>
                          <a:pt x="3" y="27"/>
                        </a:lnTo>
                        <a:lnTo>
                          <a:pt x="0" y="32"/>
                        </a:lnTo>
                        <a:lnTo>
                          <a:pt x="0" y="32"/>
                        </a:lnTo>
                        <a:lnTo>
                          <a:pt x="9" y="37"/>
                        </a:lnTo>
                        <a:lnTo>
                          <a:pt x="13" y="42"/>
                        </a:lnTo>
                        <a:lnTo>
                          <a:pt x="17" y="44"/>
                        </a:lnTo>
                        <a:lnTo>
                          <a:pt x="17" y="44"/>
                        </a:lnTo>
                        <a:lnTo>
                          <a:pt x="33" y="50"/>
                        </a:lnTo>
                        <a:lnTo>
                          <a:pt x="39" y="54"/>
                        </a:lnTo>
                        <a:lnTo>
                          <a:pt x="40" y="56"/>
                        </a:lnTo>
                        <a:lnTo>
                          <a:pt x="42" y="57"/>
                        </a:lnTo>
                        <a:lnTo>
                          <a:pt x="42" y="57"/>
                        </a:lnTo>
                        <a:lnTo>
                          <a:pt x="40" y="67"/>
                        </a:lnTo>
                        <a:lnTo>
                          <a:pt x="40" y="70"/>
                        </a:lnTo>
                        <a:lnTo>
                          <a:pt x="42" y="73"/>
                        </a:lnTo>
                        <a:lnTo>
                          <a:pt x="42" y="73"/>
                        </a:lnTo>
                        <a:lnTo>
                          <a:pt x="43" y="74"/>
                        </a:lnTo>
                        <a:lnTo>
                          <a:pt x="43" y="76"/>
                        </a:lnTo>
                        <a:lnTo>
                          <a:pt x="43" y="80"/>
                        </a:lnTo>
                        <a:lnTo>
                          <a:pt x="43" y="84"/>
                        </a:lnTo>
                        <a:lnTo>
                          <a:pt x="44" y="86"/>
                        </a:lnTo>
                        <a:lnTo>
                          <a:pt x="46" y="87"/>
                        </a:lnTo>
                        <a:lnTo>
                          <a:pt x="46" y="87"/>
                        </a:lnTo>
                        <a:lnTo>
                          <a:pt x="47" y="90"/>
                        </a:lnTo>
                        <a:lnTo>
                          <a:pt x="49" y="96"/>
                        </a:lnTo>
                        <a:lnTo>
                          <a:pt x="47" y="100"/>
                        </a:lnTo>
                        <a:lnTo>
                          <a:pt x="46" y="101"/>
                        </a:lnTo>
                        <a:lnTo>
                          <a:pt x="44" y="101"/>
                        </a:lnTo>
                        <a:lnTo>
                          <a:pt x="44" y="101"/>
                        </a:lnTo>
                        <a:lnTo>
                          <a:pt x="43" y="103"/>
                        </a:lnTo>
                        <a:lnTo>
                          <a:pt x="44" y="104"/>
                        </a:lnTo>
                        <a:lnTo>
                          <a:pt x="47" y="110"/>
                        </a:lnTo>
                        <a:lnTo>
                          <a:pt x="47" y="110"/>
                        </a:lnTo>
                        <a:lnTo>
                          <a:pt x="49" y="113"/>
                        </a:lnTo>
                        <a:lnTo>
                          <a:pt x="50" y="117"/>
                        </a:lnTo>
                        <a:lnTo>
                          <a:pt x="50" y="117"/>
                        </a:lnTo>
                        <a:lnTo>
                          <a:pt x="57" y="120"/>
                        </a:lnTo>
                        <a:lnTo>
                          <a:pt x="63" y="123"/>
                        </a:lnTo>
                        <a:lnTo>
                          <a:pt x="63" y="123"/>
                        </a:lnTo>
                        <a:lnTo>
                          <a:pt x="67" y="126"/>
                        </a:lnTo>
                        <a:lnTo>
                          <a:pt x="69" y="128"/>
                        </a:lnTo>
                        <a:lnTo>
                          <a:pt x="69" y="135"/>
                        </a:lnTo>
                        <a:lnTo>
                          <a:pt x="69" y="135"/>
                        </a:lnTo>
                        <a:lnTo>
                          <a:pt x="69" y="141"/>
                        </a:lnTo>
                        <a:lnTo>
                          <a:pt x="67" y="141"/>
                        </a:lnTo>
                        <a:lnTo>
                          <a:pt x="66" y="141"/>
                        </a:lnTo>
                        <a:lnTo>
                          <a:pt x="66" y="141"/>
                        </a:lnTo>
                        <a:lnTo>
                          <a:pt x="63" y="140"/>
                        </a:lnTo>
                        <a:lnTo>
                          <a:pt x="61" y="141"/>
                        </a:lnTo>
                        <a:lnTo>
                          <a:pt x="59" y="144"/>
                        </a:lnTo>
                        <a:lnTo>
                          <a:pt x="57" y="148"/>
                        </a:lnTo>
                        <a:lnTo>
                          <a:pt x="57" y="148"/>
                        </a:lnTo>
                        <a:lnTo>
                          <a:pt x="54" y="154"/>
                        </a:lnTo>
                        <a:lnTo>
                          <a:pt x="50" y="158"/>
                        </a:lnTo>
                        <a:lnTo>
                          <a:pt x="46" y="163"/>
                        </a:lnTo>
                        <a:lnTo>
                          <a:pt x="40" y="164"/>
                        </a:lnTo>
                        <a:lnTo>
                          <a:pt x="40" y="164"/>
                        </a:lnTo>
                        <a:lnTo>
                          <a:pt x="37" y="165"/>
                        </a:lnTo>
                        <a:lnTo>
                          <a:pt x="36" y="167"/>
                        </a:lnTo>
                        <a:lnTo>
                          <a:pt x="34" y="170"/>
                        </a:lnTo>
                        <a:lnTo>
                          <a:pt x="32" y="171"/>
                        </a:lnTo>
                        <a:lnTo>
                          <a:pt x="32" y="171"/>
                        </a:lnTo>
                        <a:lnTo>
                          <a:pt x="27" y="172"/>
                        </a:lnTo>
                        <a:lnTo>
                          <a:pt x="24" y="174"/>
                        </a:lnTo>
                        <a:lnTo>
                          <a:pt x="23" y="177"/>
                        </a:lnTo>
                        <a:lnTo>
                          <a:pt x="23" y="180"/>
                        </a:lnTo>
                        <a:lnTo>
                          <a:pt x="23" y="180"/>
                        </a:lnTo>
                        <a:lnTo>
                          <a:pt x="22" y="182"/>
                        </a:lnTo>
                        <a:lnTo>
                          <a:pt x="19" y="185"/>
                        </a:lnTo>
                        <a:lnTo>
                          <a:pt x="12" y="185"/>
                        </a:lnTo>
                        <a:lnTo>
                          <a:pt x="12" y="185"/>
                        </a:lnTo>
                        <a:lnTo>
                          <a:pt x="9" y="187"/>
                        </a:lnTo>
                        <a:lnTo>
                          <a:pt x="7" y="190"/>
                        </a:lnTo>
                        <a:lnTo>
                          <a:pt x="6" y="194"/>
                        </a:lnTo>
                        <a:lnTo>
                          <a:pt x="5" y="195"/>
                        </a:lnTo>
                        <a:lnTo>
                          <a:pt x="5" y="195"/>
                        </a:lnTo>
                        <a:lnTo>
                          <a:pt x="3" y="198"/>
                        </a:lnTo>
                        <a:lnTo>
                          <a:pt x="2" y="199"/>
                        </a:lnTo>
                        <a:lnTo>
                          <a:pt x="5" y="205"/>
                        </a:lnTo>
                        <a:lnTo>
                          <a:pt x="5" y="205"/>
                        </a:lnTo>
                        <a:lnTo>
                          <a:pt x="6" y="208"/>
                        </a:lnTo>
                        <a:lnTo>
                          <a:pt x="6" y="211"/>
                        </a:lnTo>
                        <a:lnTo>
                          <a:pt x="6" y="214"/>
                        </a:lnTo>
                        <a:lnTo>
                          <a:pt x="6" y="217"/>
                        </a:lnTo>
                        <a:lnTo>
                          <a:pt x="6" y="217"/>
                        </a:lnTo>
                        <a:lnTo>
                          <a:pt x="10" y="224"/>
                        </a:lnTo>
                        <a:lnTo>
                          <a:pt x="10" y="228"/>
                        </a:lnTo>
                        <a:lnTo>
                          <a:pt x="9" y="234"/>
                        </a:lnTo>
                        <a:lnTo>
                          <a:pt x="9" y="234"/>
                        </a:lnTo>
                        <a:lnTo>
                          <a:pt x="5" y="246"/>
                        </a:lnTo>
                        <a:lnTo>
                          <a:pt x="5" y="249"/>
                        </a:lnTo>
                        <a:lnTo>
                          <a:pt x="5" y="251"/>
                        </a:lnTo>
                        <a:lnTo>
                          <a:pt x="5" y="251"/>
                        </a:lnTo>
                        <a:lnTo>
                          <a:pt x="5" y="251"/>
                        </a:lnTo>
                        <a:lnTo>
                          <a:pt x="7" y="252"/>
                        </a:lnTo>
                        <a:lnTo>
                          <a:pt x="12" y="254"/>
                        </a:lnTo>
                        <a:lnTo>
                          <a:pt x="16" y="256"/>
                        </a:lnTo>
                        <a:lnTo>
                          <a:pt x="20" y="256"/>
                        </a:lnTo>
                        <a:lnTo>
                          <a:pt x="20" y="256"/>
                        </a:lnTo>
                        <a:lnTo>
                          <a:pt x="23" y="258"/>
                        </a:lnTo>
                        <a:lnTo>
                          <a:pt x="24" y="259"/>
                        </a:lnTo>
                        <a:lnTo>
                          <a:pt x="27" y="262"/>
                        </a:lnTo>
                        <a:lnTo>
                          <a:pt x="30" y="262"/>
                        </a:lnTo>
                        <a:lnTo>
                          <a:pt x="30" y="262"/>
                        </a:lnTo>
                        <a:lnTo>
                          <a:pt x="33" y="262"/>
                        </a:lnTo>
                        <a:lnTo>
                          <a:pt x="36" y="264"/>
                        </a:lnTo>
                        <a:lnTo>
                          <a:pt x="40" y="265"/>
                        </a:lnTo>
                        <a:lnTo>
                          <a:pt x="47" y="266"/>
                        </a:lnTo>
                        <a:lnTo>
                          <a:pt x="47" y="266"/>
                        </a:lnTo>
                        <a:lnTo>
                          <a:pt x="59" y="264"/>
                        </a:lnTo>
                        <a:lnTo>
                          <a:pt x="73" y="259"/>
                        </a:lnTo>
                        <a:lnTo>
                          <a:pt x="87" y="256"/>
                        </a:lnTo>
                        <a:lnTo>
                          <a:pt x="97" y="255"/>
                        </a:lnTo>
                        <a:lnTo>
                          <a:pt x="97" y="255"/>
                        </a:lnTo>
                        <a:lnTo>
                          <a:pt x="106" y="254"/>
                        </a:lnTo>
                        <a:lnTo>
                          <a:pt x="111" y="252"/>
                        </a:lnTo>
                        <a:lnTo>
                          <a:pt x="111" y="252"/>
                        </a:lnTo>
                        <a:lnTo>
                          <a:pt x="120" y="244"/>
                        </a:lnTo>
                        <a:lnTo>
                          <a:pt x="120" y="244"/>
                        </a:lnTo>
                        <a:lnTo>
                          <a:pt x="125" y="238"/>
                        </a:lnTo>
                        <a:lnTo>
                          <a:pt x="133" y="234"/>
                        </a:lnTo>
                        <a:lnTo>
                          <a:pt x="140" y="229"/>
                        </a:lnTo>
                        <a:lnTo>
                          <a:pt x="144" y="224"/>
                        </a:lnTo>
                        <a:lnTo>
                          <a:pt x="144" y="2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31" name="Sweden">
                    <a:extLst>
                      <a:ext uri="{FF2B5EF4-FFF2-40B4-BE49-F238E27FC236}">
                        <a16:creationId xmlns:a16="http://schemas.microsoft.com/office/drawing/2014/main" id="{70EF5B96-B650-2ADB-1F86-2A9E691B8701}"/>
                      </a:ext>
                    </a:extLst>
                  </p:cNvPr>
                  <p:cNvSpPr>
                    <a:spLocks noEditPoints="1"/>
                  </p:cNvSpPr>
                  <p:nvPr/>
                </p:nvSpPr>
                <p:spPr bwMode="auto">
                  <a:xfrm>
                    <a:off x="8355013" y="1395420"/>
                    <a:ext cx="307529" cy="532027"/>
                  </a:xfrm>
                  <a:custGeom>
                    <a:avLst/>
                    <a:gdLst/>
                    <a:ahLst/>
                    <a:cxnLst>
                      <a:cxn ang="0">
                        <a:pos x="194" y="71"/>
                      </a:cxn>
                      <a:cxn ang="0">
                        <a:pos x="196" y="57"/>
                      </a:cxn>
                      <a:cxn ang="0">
                        <a:pos x="192" y="43"/>
                      </a:cxn>
                      <a:cxn ang="0">
                        <a:pos x="190" y="26"/>
                      </a:cxn>
                      <a:cxn ang="0">
                        <a:pos x="157" y="7"/>
                      </a:cxn>
                      <a:cxn ang="0">
                        <a:pos x="142" y="3"/>
                      </a:cxn>
                      <a:cxn ang="0">
                        <a:pos x="133" y="17"/>
                      </a:cxn>
                      <a:cxn ang="0">
                        <a:pos x="112" y="13"/>
                      </a:cxn>
                      <a:cxn ang="0">
                        <a:pos x="109" y="24"/>
                      </a:cxn>
                      <a:cxn ang="0">
                        <a:pos x="89" y="32"/>
                      </a:cxn>
                      <a:cxn ang="0">
                        <a:pos x="79" y="47"/>
                      </a:cxn>
                      <a:cxn ang="0">
                        <a:pos x="76" y="57"/>
                      </a:cxn>
                      <a:cxn ang="0">
                        <a:pos x="66" y="77"/>
                      </a:cxn>
                      <a:cxn ang="0">
                        <a:pos x="52" y="81"/>
                      </a:cxn>
                      <a:cxn ang="0">
                        <a:pos x="51" y="101"/>
                      </a:cxn>
                      <a:cxn ang="0">
                        <a:pos x="42" y="124"/>
                      </a:cxn>
                      <a:cxn ang="0">
                        <a:pos x="45" y="134"/>
                      </a:cxn>
                      <a:cxn ang="0">
                        <a:pos x="27" y="137"/>
                      </a:cxn>
                      <a:cxn ang="0">
                        <a:pos x="15" y="160"/>
                      </a:cxn>
                      <a:cxn ang="0">
                        <a:pos x="17" y="178"/>
                      </a:cxn>
                      <a:cxn ang="0">
                        <a:pos x="15" y="194"/>
                      </a:cxn>
                      <a:cxn ang="0">
                        <a:pos x="27" y="208"/>
                      </a:cxn>
                      <a:cxn ang="0">
                        <a:pos x="18" y="216"/>
                      </a:cxn>
                      <a:cxn ang="0">
                        <a:pos x="22" y="236"/>
                      </a:cxn>
                      <a:cxn ang="0">
                        <a:pos x="11" y="239"/>
                      </a:cxn>
                      <a:cxn ang="0">
                        <a:pos x="8" y="261"/>
                      </a:cxn>
                      <a:cxn ang="0">
                        <a:pos x="0" y="262"/>
                      </a:cxn>
                      <a:cxn ang="0">
                        <a:pos x="4" y="276"/>
                      </a:cxn>
                      <a:cxn ang="0">
                        <a:pos x="12" y="296"/>
                      </a:cxn>
                      <a:cxn ang="0">
                        <a:pos x="21" y="312"/>
                      </a:cxn>
                      <a:cxn ang="0">
                        <a:pos x="24" y="326"/>
                      </a:cxn>
                      <a:cxn ang="0">
                        <a:pos x="28" y="342"/>
                      </a:cxn>
                      <a:cxn ang="0">
                        <a:pos x="42" y="344"/>
                      </a:cxn>
                      <a:cxn ang="0">
                        <a:pos x="49" y="332"/>
                      </a:cxn>
                      <a:cxn ang="0">
                        <a:pos x="62" y="327"/>
                      </a:cxn>
                      <a:cxn ang="0">
                        <a:pos x="75" y="320"/>
                      </a:cxn>
                      <a:cxn ang="0">
                        <a:pos x="82" y="322"/>
                      </a:cxn>
                      <a:cxn ang="0">
                        <a:pos x="83" y="309"/>
                      </a:cxn>
                      <a:cxn ang="0">
                        <a:pos x="83" y="298"/>
                      </a:cxn>
                      <a:cxn ang="0">
                        <a:pos x="91" y="266"/>
                      </a:cxn>
                      <a:cxn ang="0">
                        <a:pos x="110" y="252"/>
                      </a:cxn>
                      <a:cxn ang="0">
                        <a:pos x="119" y="239"/>
                      </a:cxn>
                      <a:cxn ang="0">
                        <a:pos x="101" y="221"/>
                      </a:cxn>
                      <a:cxn ang="0">
                        <a:pos x="91" y="201"/>
                      </a:cxn>
                      <a:cxn ang="0">
                        <a:pos x="96" y="185"/>
                      </a:cxn>
                      <a:cxn ang="0">
                        <a:pos x="105" y="169"/>
                      </a:cxn>
                      <a:cxn ang="0">
                        <a:pos x="116" y="155"/>
                      </a:cxn>
                      <a:cxn ang="0">
                        <a:pos x="149" y="135"/>
                      </a:cxn>
                      <a:cxn ang="0">
                        <a:pos x="157" y="118"/>
                      </a:cxn>
                      <a:cxn ang="0">
                        <a:pos x="162" y="103"/>
                      </a:cxn>
                      <a:cxn ang="0">
                        <a:pos x="174" y="88"/>
                      </a:cxn>
                      <a:cxn ang="0">
                        <a:pos x="196" y="87"/>
                      </a:cxn>
                      <a:cxn ang="0">
                        <a:pos x="118" y="288"/>
                      </a:cxn>
                      <a:cxn ang="0">
                        <a:pos x="106" y="309"/>
                      </a:cxn>
                      <a:cxn ang="0">
                        <a:pos x="120" y="289"/>
                      </a:cxn>
                    </a:cxnLst>
                    <a:rect l="0" t="0" r="r" b="b"/>
                    <a:pathLst>
                      <a:path w="200" h="346">
                        <a:moveTo>
                          <a:pt x="197" y="80"/>
                        </a:moveTo>
                        <a:lnTo>
                          <a:pt x="197" y="80"/>
                        </a:lnTo>
                        <a:lnTo>
                          <a:pt x="194" y="74"/>
                        </a:lnTo>
                        <a:lnTo>
                          <a:pt x="193" y="73"/>
                        </a:lnTo>
                        <a:lnTo>
                          <a:pt x="194" y="71"/>
                        </a:lnTo>
                        <a:lnTo>
                          <a:pt x="194" y="71"/>
                        </a:lnTo>
                        <a:lnTo>
                          <a:pt x="196" y="71"/>
                        </a:lnTo>
                        <a:lnTo>
                          <a:pt x="197" y="70"/>
                        </a:lnTo>
                        <a:lnTo>
                          <a:pt x="199" y="66"/>
                        </a:lnTo>
                        <a:lnTo>
                          <a:pt x="197" y="60"/>
                        </a:lnTo>
                        <a:lnTo>
                          <a:pt x="196" y="57"/>
                        </a:lnTo>
                        <a:lnTo>
                          <a:pt x="196" y="57"/>
                        </a:lnTo>
                        <a:lnTo>
                          <a:pt x="194" y="56"/>
                        </a:lnTo>
                        <a:lnTo>
                          <a:pt x="193" y="54"/>
                        </a:lnTo>
                        <a:lnTo>
                          <a:pt x="193" y="50"/>
                        </a:lnTo>
                        <a:lnTo>
                          <a:pt x="193" y="46"/>
                        </a:lnTo>
                        <a:lnTo>
                          <a:pt x="193" y="44"/>
                        </a:lnTo>
                        <a:lnTo>
                          <a:pt x="192" y="43"/>
                        </a:lnTo>
                        <a:lnTo>
                          <a:pt x="192" y="43"/>
                        </a:lnTo>
                        <a:lnTo>
                          <a:pt x="190" y="40"/>
                        </a:lnTo>
                        <a:lnTo>
                          <a:pt x="190" y="37"/>
                        </a:lnTo>
                        <a:lnTo>
                          <a:pt x="192" y="27"/>
                        </a:lnTo>
                        <a:lnTo>
                          <a:pt x="192" y="27"/>
                        </a:lnTo>
                        <a:lnTo>
                          <a:pt x="190" y="26"/>
                        </a:lnTo>
                        <a:lnTo>
                          <a:pt x="189" y="24"/>
                        </a:lnTo>
                        <a:lnTo>
                          <a:pt x="183" y="20"/>
                        </a:lnTo>
                        <a:lnTo>
                          <a:pt x="167" y="14"/>
                        </a:lnTo>
                        <a:lnTo>
                          <a:pt x="167" y="14"/>
                        </a:lnTo>
                        <a:lnTo>
                          <a:pt x="163" y="10"/>
                        </a:lnTo>
                        <a:lnTo>
                          <a:pt x="157" y="7"/>
                        </a:lnTo>
                        <a:lnTo>
                          <a:pt x="153" y="3"/>
                        </a:lnTo>
                        <a:lnTo>
                          <a:pt x="149" y="0"/>
                        </a:lnTo>
                        <a:lnTo>
                          <a:pt x="149" y="0"/>
                        </a:lnTo>
                        <a:lnTo>
                          <a:pt x="146" y="0"/>
                        </a:lnTo>
                        <a:lnTo>
                          <a:pt x="145" y="0"/>
                        </a:lnTo>
                        <a:lnTo>
                          <a:pt x="142" y="3"/>
                        </a:lnTo>
                        <a:lnTo>
                          <a:pt x="140" y="7"/>
                        </a:lnTo>
                        <a:lnTo>
                          <a:pt x="140" y="13"/>
                        </a:lnTo>
                        <a:lnTo>
                          <a:pt x="140" y="13"/>
                        </a:lnTo>
                        <a:lnTo>
                          <a:pt x="139" y="16"/>
                        </a:lnTo>
                        <a:lnTo>
                          <a:pt x="136" y="17"/>
                        </a:lnTo>
                        <a:lnTo>
                          <a:pt x="133" y="17"/>
                        </a:lnTo>
                        <a:lnTo>
                          <a:pt x="129" y="16"/>
                        </a:lnTo>
                        <a:lnTo>
                          <a:pt x="129" y="16"/>
                        </a:lnTo>
                        <a:lnTo>
                          <a:pt x="126" y="14"/>
                        </a:lnTo>
                        <a:lnTo>
                          <a:pt x="122" y="14"/>
                        </a:lnTo>
                        <a:lnTo>
                          <a:pt x="118" y="14"/>
                        </a:lnTo>
                        <a:lnTo>
                          <a:pt x="112" y="13"/>
                        </a:lnTo>
                        <a:lnTo>
                          <a:pt x="112" y="13"/>
                        </a:lnTo>
                        <a:lnTo>
                          <a:pt x="110" y="12"/>
                        </a:lnTo>
                        <a:lnTo>
                          <a:pt x="109" y="13"/>
                        </a:lnTo>
                        <a:lnTo>
                          <a:pt x="108" y="16"/>
                        </a:lnTo>
                        <a:lnTo>
                          <a:pt x="109" y="24"/>
                        </a:lnTo>
                        <a:lnTo>
                          <a:pt x="109" y="24"/>
                        </a:lnTo>
                        <a:lnTo>
                          <a:pt x="108" y="27"/>
                        </a:lnTo>
                        <a:lnTo>
                          <a:pt x="105" y="29"/>
                        </a:lnTo>
                        <a:lnTo>
                          <a:pt x="96" y="29"/>
                        </a:lnTo>
                        <a:lnTo>
                          <a:pt x="96" y="29"/>
                        </a:lnTo>
                        <a:lnTo>
                          <a:pt x="92" y="29"/>
                        </a:lnTo>
                        <a:lnTo>
                          <a:pt x="89" y="32"/>
                        </a:lnTo>
                        <a:lnTo>
                          <a:pt x="85" y="34"/>
                        </a:lnTo>
                        <a:lnTo>
                          <a:pt x="85" y="37"/>
                        </a:lnTo>
                        <a:lnTo>
                          <a:pt x="85" y="37"/>
                        </a:lnTo>
                        <a:lnTo>
                          <a:pt x="83" y="41"/>
                        </a:lnTo>
                        <a:lnTo>
                          <a:pt x="81" y="44"/>
                        </a:lnTo>
                        <a:lnTo>
                          <a:pt x="79" y="47"/>
                        </a:lnTo>
                        <a:lnTo>
                          <a:pt x="79" y="49"/>
                        </a:lnTo>
                        <a:lnTo>
                          <a:pt x="79" y="49"/>
                        </a:lnTo>
                        <a:lnTo>
                          <a:pt x="81" y="51"/>
                        </a:lnTo>
                        <a:lnTo>
                          <a:pt x="79" y="54"/>
                        </a:lnTo>
                        <a:lnTo>
                          <a:pt x="76" y="57"/>
                        </a:lnTo>
                        <a:lnTo>
                          <a:pt x="76" y="57"/>
                        </a:lnTo>
                        <a:lnTo>
                          <a:pt x="72" y="64"/>
                        </a:lnTo>
                        <a:lnTo>
                          <a:pt x="68" y="70"/>
                        </a:lnTo>
                        <a:lnTo>
                          <a:pt x="68" y="70"/>
                        </a:lnTo>
                        <a:lnTo>
                          <a:pt x="66" y="71"/>
                        </a:lnTo>
                        <a:lnTo>
                          <a:pt x="66" y="74"/>
                        </a:lnTo>
                        <a:lnTo>
                          <a:pt x="66" y="77"/>
                        </a:lnTo>
                        <a:lnTo>
                          <a:pt x="65" y="78"/>
                        </a:lnTo>
                        <a:lnTo>
                          <a:pt x="65" y="78"/>
                        </a:lnTo>
                        <a:lnTo>
                          <a:pt x="61" y="80"/>
                        </a:lnTo>
                        <a:lnTo>
                          <a:pt x="58" y="81"/>
                        </a:lnTo>
                        <a:lnTo>
                          <a:pt x="55" y="81"/>
                        </a:lnTo>
                        <a:lnTo>
                          <a:pt x="52" y="81"/>
                        </a:lnTo>
                        <a:lnTo>
                          <a:pt x="52" y="81"/>
                        </a:lnTo>
                        <a:lnTo>
                          <a:pt x="51" y="84"/>
                        </a:lnTo>
                        <a:lnTo>
                          <a:pt x="51" y="87"/>
                        </a:lnTo>
                        <a:lnTo>
                          <a:pt x="52" y="97"/>
                        </a:lnTo>
                        <a:lnTo>
                          <a:pt x="52" y="97"/>
                        </a:lnTo>
                        <a:lnTo>
                          <a:pt x="51" y="101"/>
                        </a:lnTo>
                        <a:lnTo>
                          <a:pt x="48" y="107"/>
                        </a:lnTo>
                        <a:lnTo>
                          <a:pt x="41" y="117"/>
                        </a:lnTo>
                        <a:lnTo>
                          <a:pt x="41" y="117"/>
                        </a:lnTo>
                        <a:lnTo>
                          <a:pt x="39" y="121"/>
                        </a:lnTo>
                        <a:lnTo>
                          <a:pt x="41" y="123"/>
                        </a:lnTo>
                        <a:lnTo>
                          <a:pt x="42" y="124"/>
                        </a:lnTo>
                        <a:lnTo>
                          <a:pt x="45" y="125"/>
                        </a:lnTo>
                        <a:lnTo>
                          <a:pt x="45" y="125"/>
                        </a:lnTo>
                        <a:lnTo>
                          <a:pt x="46" y="127"/>
                        </a:lnTo>
                        <a:lnTo>
                          <a:pt x="46" y="128"/>
                        </a:lnTo>
                        <a:lnTo>
                          <a:pt x="45" y="134"/>
                        </a:lnTo>
                        <a:lnTo>
                          <a:pt x="45" y="134"/>
                        </a:lnTo>
                        <a:lnTo>
                          <a:pt x="42" y="137"/>
                        </a:lnTo>
                        <a:lnTo>
                          <a:pt x="39" y="137"/>
                        </a:lnTo>
                        <a:lnTo>
                          <a:pt x="34" y="135"/>
                        </a:lnTo>
                        <a:lnTo>
                          <a:pt x="34" y="135"/>
                        </a:lnTo>
                        <a:lnTo>
                          <a:pt x="31" y="135"/>
                        </a:lnTo>
                        <a:lnTo>
                          <a:pt x="27" y="137"/>
                        </a:lnTo>
                        <a:lnTo>
                          <a:pt x="22" y="141"/>
                        </a:lnTo>
                        <a:lnTo>
                          <a:pt x="18" y="145"/>
                        </a:lnTo>
                        <a:lnTo>
                          <a:pt x="18" y="145"/>
                        </a:lnTo>
                        <a:lnTo>
                          <a:pt x="15" y="151"/>
                        </a:lnTo>
                        <a:lnTo>
                          <a:pt x="15" y="155"/>
                        </a:lnTo>
                        <a:lnTo>
                          <a:pt x="15" y="160"/>
                        </a:lnTo>
                        <a:lnTo>
                          <a:pt x="17" y="162"/>
                        </a:lnTo>
                        <a:lnTo>
                          <a:pt x="17" y="162"/>
                        </a:lnTo>
                        <a:lnTo>
                          <a:pt x="17" y="165"/>
                        </a:lnTo>
                        <a:lnTo>
                          <a:pt x="15" y="168"/>
                        </a:lnTo>
                        <a:lnTo>
                          <a:pt x="15" y="172"/>
                        </a:lnTo>
                        <a:lnTo>
                          <a:pt x="17" y="178"/>
                        </a:lnTo>
                        <a:lnTo>
                          <a:pt x="17" y="178"/>
                        </a:lnTo>
                        <a:lnTo>
                          <a:pt x="18" y="182"/>
                        </a:lnTo>
                        <a:lnTo>
                          <a:pt x="17" y="187"/>
                        </a:lnTo>
                        <a:lnTo>
                          <a:pt x="17" y="189"/>
                        </a:lnTo>
                        <a:lnTo>
                          <a:pt x="15" y="194"/>
                        </a:lnTo>
                        <a:lnTo>
                          <a:pt x="15" y="194"/>
                        </a:lnTo>
                        <a:lnTo>
                          <a:pt x="18" y="197"/>
                        </a:lnTo>
                        <a:lnTo>
                          <a:pt x="21" y="199"/>
                        </a:lnTo>
                        <a:lnTo>
                          <a:pt x="25" y="201"/>
                        </a:lnTo>
                        <a:lnTo>
                          <a:pt x="27" y="205"/>
                        </a:lnTo>
                        <a:lnTo>
                          <a:pt x="27" y="205"/>
                        </a:lnTo>
                        <a:lnTo>
                          <a:pt x="27" y="208"/>
                        </a:lnTo>
                        <a:lnTo>
                          <a:pt x="25" y="211"/>
                        </a:lnTo>
                        <a:lnTo>
                          <a:pt x="22" y="212"/>
                        </a:lnTo>
                        <a:lnTo>
                          <a:pt x="21" y="214"/>
                        </a:lnTo>
                        <a:lnTo>
                          <a:pt x="21" y="214"/>
                        </a:lnTo>
                        <a:lnTo>
                          <a:pt x="18" y="214"/>
                        </a:lnTo>
                        <a:lnTo>
                          <a:pt x="18" y="216"/>
                        </a:lnTo>
                        <a:lnTo>
                          <a:pt x="19" y="219"/>
                        </a:lnTo>
                        <a:lnTo>
                          <a:pt x="21" y="221"/>
                        </a:lnTo>
                        <a:lnTo>
                          <a:pt x="21" y="221"/>
                        </a:lnTo>
                        <a:lnTo>
                          <a:pt x="22" y="224"/>
                        </a:lnTo>
                        <a:lnTo>
                          <a:pt x="24" y="228"/>
                        </a:lnTo>
                        <a:lnTo>
                          <a:pt x="22" y="236"/>
                        </a:lnTo>
                        <a:lnTo>
                          <a:pt x="22" y="236"/>
                        </a:lnTo>
                        <a:lnTo>
                          <a:pt x="19" y="238"/>
                        </a:lnTo>
                        <a:lnTo>
                          <a:pt x="15" y="238"/>
                        </a:lnTo>
                        <a:lnTo>
                          <a:pt x="12" y="238"/>
                        </a:lnTo>
                        <a:lnTo>
                          <a:pt x="11" y="238"/>
                        </a:lnTo>
                        <a:lnTo>
                          <a:pt x="11" y="239"/>
                        </a:lnTo>
                        <a:lnTo>
                          <a:pt x="11" y="239"/>
                        </a:lnTo>
                        <a:lnTo>
                          <a:pt x="11" y="243"/>
                        </a:lnTo>
                        <a:lnTo>
                          <a:pt x="11" y="246"/>
                        </a:lnTo>
                        <a:lnTo>
                          <a:pt x="9" y="252"/>
                        </a:lnTo>
                        <a:lnTo>
                          <a:pt x="9" y="252"/>
                        </a:lnTo>
                        <a:lnTo>
                          <a:pt x="8" y="261"/>
                        </a:lnTo>
                        <a:lnTo>
                          <a:pt x="7" y="263"/>
                        </a:lnTo>
                        <a:lnTo>
                          <a:pt x="7" y="263"/>
                        </a:lnTo>
                        <a:lnTo>
                          <a:pt x="5" y="263"/>
                        </a:lnTo>
                        <a:lnTo>
                          <a:pt x="5" y="263"/>
                        </a:lnTo>
                        <a:lnTo>
                          <a:pt x="2" y="262"/>
                        </a:lnTo>
                        <a:lnTo>
                          <a:pt x="0" y="262"/>
                        </a:lnTo>
                        <a:lnTo>
                          <a:pt x="0" y="262"/>
                        </a:lnTo>
                        <a:lnTo>
                          <a:pt x="0" y="263"/>
                        </a:lnTo>
                        <a:lnTo>
                          <a:pt x="0" y="263"/>
                        </a:lnTo>
                        <a:lnTo>
                          <a:pt x="1" y="269"/>
                        </a:lnTo>
                        <a:lnTo>
                          <a:pt x="1" y="273"/>
                        </a:lnTo>
                        <a:lnTo>
                          <a:pt x="4" y="276"/>
                        </a:lnTo>
                        <a:lnTo>
                          <a:pt x="7" y="280"/>
                        </a:lnTo>
                        <a:lnTo>
                          <a:pt x="7" y="280"/>
                        </a:lnTo>
                        <a:lnTo>
                          <a:pt x="9" y="283"/>
                        </a:lnTo>
                        <a:lnTo>
                          <a:pt x="11" y="288"/>
                        </a:lnTo>
                        <a:lnTo>
                          <a:pt x="11" y="292"/>
                        </a:lnTo>
                        <a:lnTo>
                          <a:pt x="12" y="296"/>
                        </a:lnTo>
                        <a:lnTo>
                          <a:pt x="12" y="296"/>
                        </a:lnTo>
                        <a:lnTo>
                          <a:pt x="15" y="300"/>
                        </a:lnTo>
                        <a:lnTo>
                          <a:pt x="17" y="305"/>
                        </a:lnTo>
                        <a:lnTo>
                          <a:pt x="18" y="307"/>
                        </a:lnTo>
                        <a:lnTo>
                          <a:pt x="21" y="312"/>
                        </a:lnTo>
                        <a:lnTo>
                          <a:pt x="21" y="312"/>
                        </a:lnTo>
                        <a:lnTo>
                          <a:pt x="24" y="315"/>
                        </a:lnTo>
                        <a:lnTo>
                          <a:pt x="25" y="317"/>
                        </a:lnTo>
                        <a:lnTo>
                          <a:pt x="25" y="320"/>
                        </a:lnTo>
                        <a:lnTo>
                          <a:pt x="24" y="323"/>
                        </a:lnTo>
                        <a:lnTo>
                          <a:pt x="24" y="323"/>
                        </a:lnTo>
                        <a:lnTo>
                          <a:pt x="24" y="326"/>
                        </a:lnTo>
                        <a:lnTo>
                          <a:pt x="25" y="327"/>
                        </a:lnTo>
                        <a:lnTo>
                          <a:pt x="28" y="329"/>
                        </a:lnTo>
                        <a:lnTo>
                          <a:pt x="29" y="330"/>
                        </a:lnTo>
                        <a:lnTo>
                          <a:pt x="29" y="330"/>
                        </a:lnTo>
                        <a:lnTo>
                          <a:pt x="28" y="337"/>
                        </a:lnTo>
                        <a:lnTo>
                          <a:pt x="28" y="342"/>
                        </a:lnTo>
                        <a:lnTo>
                          <a:pt x="29" y="344"/>
                        </a:lnTo>
                        <a:lnTo>
                          <a:pt x="29" y="344"/>
                        </a:lnTo>
                        <a:lnTo>
                          <a:pt x="31" y="346"/>
                        </a:lnTo>
                        <a:lnTo>
                          <a:pt x="34" y="346"/>
                        </a:lnTo>
                        <a:lnTo>
                          <a:pt x="42" y="344"/>
                        </a:lnTo>
                        <a:lnTo>
                          <a:pt x="42" y="344"/>
                        </a:lnTo>
                        <a:lnTo>
                          <a:pt x="45" y="343"/>
                        </a:lnTo>
                        <a:lnTo>
                          <a:pt x="48" y="340"/>
                        </a:lnTo>
                        <a:lnTo>
                          <a:pt x="48" y="335"/>
                        </a:lnTo>
                        <a:lnTo>
                          <a:pt x="48" y="335"/>
                        </a:lnTo>
                        <a:lnTo>
                          <a:pt x="48" y="332"/>
                        </a:lnTo>
                        <a:lnTo>
                          <a:pt x="49" y="332"/>
                        </a:lnTo>
                        <a:lnTo>
                          <a:pt x="51" y="330"/>
                        </a:lnTo>
                        <a:lnTo>
                          <a:pt x="52" y="329"/>
                        </a:lnTo>
                        <a:lnTo>
                          <a:pt x="52" y="329"/>
                        </a:lnTo>
                        <a:lnTo>
                          <a:pt x="54" y="327"/>
                        </a:lnTo>
                        <a:lnTo>
                          <a:pt x="58" y="326"/>
                        </a:lnTo>
                        <a:lnTo>
                          <a:pt x="62" y="327"/>
                        </a:lnTo>
                        <a:lnTo>
                          <a:pt x="66" y="327"/>
                        </a:lnTo>
                        <a:lnTo>
                          <a:pt x="66" y="327"/>
                        </a:lnTo>
                        <a:lnTo>
                          <a:pt x="69" y="329"/>
                        </a:lnTo>
                        <a:lnTo>
                          <a:pt x="72" y="327"/>
                        </a:lnTo>
                        <a:lnTo>
                          <a:pt x="73" y="325"/>
                        </a:lnTo>
                        <a:lnTo>
                          <a:pt x="75" y="320"/>
                        </a:lnTo>
                        <a:lnTo>
                          <a:pt x="75" y="320"/>
                        </a:lnTo>
                        <a:lnTo>
                          <a:pt x="76" y="319"/>
                        </a:lnTo>
                        <a:lnTo>
                          <a:pt x="78" y="319"/>
                        </a:lnTo>
                        <a:lnTo>
                          <a:pt x="81" y="323"/>
                        </a:lnTo>
                        <a:lnTo>
                          <a:pt x="81" y="323"/>
                        </a:lnTo>
                        <a:lnTo>
                          <a:pt x="82" y="322"/>
                        </a:lnTo>
                        <a:lnTo>
                          <a:pt x="85" y="319"/>
                        </a:lnTo>
                        <a:lnTo>
                          <a:pt x="89" y="307"/>
                        </a:lnTo>
                        <a:lnTo>
                          <a:pt x="89" y="307"/>
                        </a:lnTo>
                        <a:lnTo>
                          <a:pt x="91" y="305"/>
                        </a:lnTo>
                        <a:lnTo>
                          <a:pt x="89" y="303"/>
                        </a:lnTo>
                        <a:lnTo>
                          <a:pt x="83" y="309"/>
                        </a:lnTo>
                        <a:lnTo>
                          <a:pt x="83" y="309"/>
                        </a:lnTo>
                        <a:lnTo>
                          <a:pt x="82" y="310"/>
                        </a:lnTo>
                        <a:lnTo>
                          <a:pt x="81" y="310"/>
                        </a:lnTo>
                        <a:lnTo>
                          <a:pt x="81" y="307"/>
                        </a:lnTo>
                        <a:lnTo>
                          <a:pt x="83" y="298"/>
                        </a:lnTo>
                        <a:lnTo>
                          <a:pt x="83" y="298"/>
                        </a:lnTo>
                        <a:lnTo>
                          <a:pt x="85" y="292"/>
                        </a:lnTo>
                        <a:lnTo>
                          <a:pt x="85" y="286"/>
                        </a:lnTo>
                        <a:lnTo>
                          <a:pt x="86" y="275"/>
                        </a:lnTo>
                        <a:lnTo>
                          <a:pt x="86" y="275"/>
                        </a:lnTo>
                        <a:lnTo>
                          <a:pt x="89" y="269"/>
                        </a:lnTo>
                        <a:lnTo>
                          <a:pt x="91" y="266"/>
                        </a:lnTo>
                        <a:lnTo>
                          <a:pt x="95" y="265"/>
                        </a:lnTo>
                        <a:lnTo>
                          <a:pt x="95" y="265"/>
                        </a:lnTo>
                        <a:lnTo>
                          <a:pt x="101" y="263"/>
                        </a:lnTo>
                        <a:lnTo>
                          <a:pt x="106" y="259"/>
                        </a:lnTo>
                        <a:lnTo>
                          <a:pt x="109" y="255"/>
                        </a:lnTo>
                        <a:lnTo>
                          <a:pt x="110" y="252"/>
                        </a:lnTo>
                        <a:lnTo>
                          <a:pt x="110" y="252"/>
                        </a:lnTo>
                        <a:lnTo>
                          <a:pt x="110" y="251"/>
                        </a:lnTo>
                        <a:lnTo>
                          <a:pt x="110" y="249"/>
                        </a:lnTo>
                        <a:lnTo>
                          <a:pt x="113" y="245"/>
                        </a:lnTo>
                        <a:lnTo>
                          <a:pt x="118" y="242"/>
                        </a:lnTo>
                        <a:lnTo>
                          <a:pt x="119" y="239"/>
                        </a:lnTo>
                        <a:lnTo>
                          <a:pt x="119" y="239"/>
                        </a:lnTo>
                        <a:lnTo>
                          <a:pt x="118" y="235"/>
                        </a:lnTo>
                        <a:lnTo>
                          <a:pt x="113" y="229"/>
                        </a:lnTo>
                        <a:lnTo>
                          <a:pt x="105" y="222"/>
                        </a:lnTo>
                        <a:lnTo>
                          <a:pt x="105" y="222"/>
                        </a:lnTo>
                        <a:lnTo>
                          <a:pt x="101" y="221"/>
                        </a:lnTo>
                        <a:lnTo>
                          <a:pt x="96" y="221"/>
                        </a:lnTo>
                        <a:lnTo>
                          <a:pt x="93" y="219"/>
                        </a:lnTo>
                        <a:lnTo>
                          <a:pt x="93" y="219"/>
                        </a:lnTo>
                        <a:lnTo>
                          <a:pt x="93" y="219"/>
                        </a:lnTo>
                        <a:lnTo>
                          <a:pt x="92" y="211"/>
                        </a:lnTo>
                        <a:lnTo>
                          <a:pt x="91" y="201"/>
                        </a:lnTo>
                        <a:lnTo>
                          <a:pt x="91" y="201"/>
                        </a:lnTo>
                        <a:lnTo>
                          <a:pt x="92" y="197"/>
                        </a:lnTo>
                        <a:lnTo>
                          <a:pt x="93" y="192"/>
                        </a:lnTo>
                        <a:lnTo>
                          <a:pt x="96" y="189"/>
                        </a:lnTo>
                        <a:lnTo>
                          <a:pt x="96" y="185"/>
                        </a:lnTo>
                        <a:lnTo>
                          <a:pt x="96" y="185"/>
                        </a:lnTo>
                        <a:lnTo>
                          <a:pt x="98" y="178"/>
                        </a:lnTo>
                        <a:lnTo>
                          <a:pt x="99" y="175"/>
                        </a:lnTo>
                        <a:lnTo>
                          <a:pt x="101" y="172"/>
                        </a:lnTo>
                        <a:lnTo>
                          <a:pt x="101" y="172"/>
                        </a:lnTo>
                        <a:lnTo>
                          <a:pt x="103" y="171"/>
                        </a:lnTo>
                        <a:lnTo>
                          <a:pt x="105" y="169"/>
                        </a:lnTo>
                        <a:lnTo>
                          <a:pt x="106" y="167"/>
                        </a:lnTo>
                        <a:lnTo>
                          <a:pt x="109" y="165"/>
                        </a:lnTo>
                        <a:lnTo>
                          <a:pt x="109" y="165"/>
                        </a:lnTo>
                        <a:lnTo>
                          <a:pt x="112" y="164"/>
                        </a:lnTo>
                        <a:lnTo>
                          <a:pt x="113" y="160"/>
                        </a:lnTo>
                        <a:lnTo>
                          <a:pt x="116" y="155"/>
                        </a:lnTo>
                        <a:lnTo>
                          <a:pt x="120" y="152"/>
                        </a:lnTo>
                        <a:lnTo>
                          <a:pt x="120" y="152"/>
                        </a:lnTo>
                        <a:lnTo>
                          <a:pt x="126" y="150"/>
                        </a:lnTo>
                        <a:lnTo>
                          <a:pt x="135" y="144"/>
                        </a:lnTo>
                        <a:lnTo>
                          <a:pt x="135" y="144"/>
                        </a:lnTo>
                        <a:lnTo>
                          <a:pt x="149" y="135"/>
                        </a:lnTo>
                        <a:lnTo>
                          <a:pt x="156" y="130"/>
                        </a:lnTo>
                        <a:lnTo>
                          <a:pt x="160" y="125"/>
                        </a:lnTo>
                        <a:lnTo>
                          <a:pt x="160" y="125"/>
                        </a:lnTo>
                        <a:lnTo>
                          <a:pt x="160" y="124"/>
                        </a:lnTo>
                        <a:lnTo>
                          <a:pt x="159" y="121"/>
                        </a:lnTo>
                        <a:lnTo>
                          <a:pt x="157" y="118"/>
                        </a:lnTo>
                        <a:lnTo>
                          <a:pt x="156" y="114"/>
                        </a:lnTo>
                        <a:lnTo>
                          <a:pt x="156" y="113"/>
                        </a:lnTo>
                        <a:lnTo>
                          <a:pt x="157" y="110"/>
                        </a:lnTo>
                        <a:lnTo>
                          <a:pt x="157" y="110"/>
                        </a:lnTo>
                        <a:lnTo>
                          <a:pt x="162" y="105"/>
                        </a:lnTo>
                        <a:lnTo>
                          <a:pt x="162" y="103"/>
                        </a:lnTo>
                        <a:lnTo>
                          <a:pt x="162" y="100"/>
                        </a:lnTo>
                        <a:lnTo>
                          <a:pt x="165" y="97"/>
                        </a:lnTo>
                        <a:lnTo>
                          <a:pt x="165" y="97"/>
                        </a:lnTo>
                        <a:lnTo>
                          <a:pt x="170" y="94"/>
                        </a:lnTo>
                        <a:lnTo>
                          <a:pt x="174" y="88"/>
                        </a:lnTo>
                        <a:lnTo>
                          <a:pt x="174" y="88"/>
                        </a:lnTo>
                        <a:lnTo>
                          <a:pt x="177" y="87"/>
                        </a:lnTo>
                        <a:lnTo>
                          <a:pt x="182" y="87"/>
                        </a:lnTo>
                        <a:lnTo>
                          <a:pt x="186" y="87"/>
                        </a:lnTo>
                        <a:lnTo>
                          <a:pt x="192" y="87"/>
                        </a:lnTo>
                        <a:lnTo>
                          <a:pt x="192" y="87"/>
                        </a:lnTo>
                        <a:lnTo>
                          <a:pt x="196" y="87"/>
                        </a:lnTo>
                        <a:lnTo>
                          <a:pt x="200" y="87"/>
                        </a:lnTo>
                        <a:lnTo>
                          <a:pt x="200" y="87"/>
                        </a:lnTo>
                        <a:lnTo>
                          <a:pt x="199" y="83"/>
                        </a:lnTo>
                        <a:lnTo>
                          <a:pt x="197" y="80"/>
                        </a:lnTo>
                        <a:lnTo>
                          <a:pt x="197" y="80"/>
                        </a:lnTo>
                        <a:close/>
                        <a:moveTo>
                          <a:pt x="118" y="288"/>
                        </a:moveTo>
                        <a:lnTo>
                          <a:pt x="118" y="288"/>
                        </a:lnTo>
                        <a:lnTo>
                          <a:pt x="115" y="289"/>
                        </a:lnTo>
                        <a:lnTo>
                          <a:pt x="112" y="290"/>
                        </a:lnTo>
                        <a:lnTo>
                          <a:pt x="108" y="298"/>
                        </a:lnTo>
                        <a:lnTo>
                          <a:pt x="106" y="305"/>
                        </a:lnTo>
                        <a:lnTo>
                          <a:pt x="106" y="309"/>
                        </a:lnTo>
                        <a:lnTo>
                          <a:pt x="106" y="309"/>
                        </a:lnTo>
                        <a:lnTo>
                          <a:pt x="108" y="309"/>
                        </a:lnTo>
                        <a:lnTo>
                          <a:pt x="110" y="306"/>
                        </a:lnTo>
                        <a:lnTo>
                          <a:pt x="116" y="299"/>
                        </a:lnTo>
                        <a:lnTo>
                          <a:pt x="120" y="292"/>
                        </a:lnTo>
                        <a:lnTo>
                          <a:pt x="120" y="289"/>
                        </a:lnTo>
                        <a:lnTo>
                          <a:pt x="118" y="288"/>
                        </a:lnTo>
                        <a:lnTo>
                          <a:pt x="118" y="28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32" name="Italy">
                    <a:extLst>
                      <a:ext uri="{FF2B5EF4-FFF2-40B4-BE49-F238E27FC236}">
                        <a16:creationId xmlns:a16="http://schemas.microsoft.com/office/drawing/2014/main" id="{C8316FEE-D17B-FC17-78B4-558157794BA4}"/>
                      </a:ext>
                    </a:extLst>
                  </p:cNvPr>
                  <p:cNvSpPr>
                    <a:spLocks noEditPoints="1"/>
                  </p:cNvSpPr>
                  <p:nvPr/>
                </p:nvSpPr>
                <p:spPr bwMode="auto">
                  <a:xfrm>
                    <a:off x="8242764" y="2201148"/>
                    <a:ext cx="279852" cy="310604"/>
                  </a:xfrm>
                  <a:custGeom>
                    <a:avLst/>
                    <a:gdLst/>
                    <a:ahLst/>
                    <a:cxnLst>
                      <a:cxn ang="0">
                        <a:pos x="107" y="175"/>
                      </a:cxn>
                      <a:cxn ang="0">
                        <a:pos x="94" y="180"/>
                      </a:cxn>
                      <a:cxn ang="0">
                        <a:pos x="110" y="190"/>
                      </a:cxn>
                      <a:cxn ang="0">
                        <a:pos x="128" y="202"/>
                      </a:cxn>
                      <a:cxn ang="0">
                        <a:pos x="132" y="190"/>
                      </a:cxn>
                      <a:cxn ang="0">
                        <a:pos x="139" y="175"/>
                      </a:cxn>
                      <a:cxn ang="0">
                        <a:pos x="127" y="175"/>
                      </a:cxn>
                      <a:cxn ang="0">
                        <a:pos x="26" y="122"/>
                      </a:cxn>
                      <a:cxn ang="0">
                        <a:pos x="26" y="132"/>
                      </a:cxn>
                      <a:cxn ang="0">
                        <a:pos x="28" y="151"/>
                      </a:cxn>
                      <a:cxn ang="0">
                        <a:pos x="36" y="159"/>
                      </a:cxn>
                      <a:cxn ang="0">
                        <a:pos x="47" y="152"/>
                      </a:cxn>
                      <a:cxn ang="0">
                        <a:pos x="50" y="126"/>
                      </a:cxn>
                      <a:cxn ang="0">
                        <a:pos x="34" y="121"/>
                      </a:cxn>
                      <a:cxn ang="0">
                        <a:pos x="146" y="106"/>
                      </a:cxn>
                      <a:cxn ang="0">
                        <a:pos x="131" y="102"/>
                      </a:cxn>
                      <a:cxn ang="0">
                        <a:pos x="112" y="74"/>
                      </a:cxn>
                      <a:cxn ang="0">
                        <a:pos x="91" y="55"/>
                      </a:cxn>
                      <a:cxn ang="0">
                        <a:pos x="92" y="38"/>
                      </a:cxn>
                      <a:cxn ang="0">
                        <a:pos x="98" y="30"/>
                      </a:cxn>
                      <a:cxn ang="0">
                        <a:pos x="91" y="7"/>
                      </a:cxn>
                      <a:cxn ang="0">
                        <a:pos x="78" y="1"/>
                      </a:cxn>
                      <a:cxn ang="0">
                        <a:pos x="65" y="5"/>
                      </a:cxn>
                      <a:cxn ang="0">
                        <a:pos x="60" y="8"/>
                      </a:cxn>
                      <a:cxn ang="0">
                        <a:pos x="54" y="11"/>
                      </a:cxn>
                      <a:cxn ang="0">
                        <a:pos x="45" y="14"/>
                      </a:cxn>
                      <a:cxn ang="0">
                        <a:pos x="40" y="18"/>
                      </a:cxn>
                      <a:cxn ang="0">
                        <a:pos x="30" y="17"/>
                      </a:cxn>
                      <a:cxn ang="0">
                        <a:pos x="21" y="22"/>
                      </a:cxn>
                      <a:cxn ang="0">
                        <a:pos x="4" y="30"/>
                      </a:cxn>
                      <a:cxn ang="0">
                        <a:pos x="4" y="38"/>
                      </a:cxn>
                      <a:cxn ang="0">
                        <a:pos x="0" y="42"/>
                      </a:cxn>
                      <a:cxn ang="0">
                        <a:pos x="4" y="54"/>
                      </a:cxn>
                      <a:cxn ang="0">
                        <a:pos x="14" y="59"/>
                      </a:cxn>
                      <a:cxn ang="0">
                        <a:pos x="14" y="67"/>
                      </a:cxn>
                      <a:cxn ang="0">
                        <a:pos x="28" y="57"/>
                      </a:cxn>
                      <a:cxn ang="0">
                        <a:pos x="53" y="61"/>
                      </a:cxn>
                      <a:cxn ang="0">
                        <a:pos x="61" y="74"/>
                      </a:cxn>
                      <a:cxn ang="0">
                        <a:pos x="75" y="94"/>
                      </a:cxn>
                      <a:cxn ang="0">
                        <a:pos x="98" y="112"/>
                      </a:cxn>
                      <a:cxn ang="0">
                        <a:pos x="119" y="123"/>
                      </a:cxn>
                      <a:cxn ang="0">
                        <a:pos x="135" y="136"/>
                      </a:cxn>
                      <a:cxn ang="0">
                        <a:pos x="142" y="143"/>
                      </a:cxn>
                      <a:cxn ang="0">
                        <a:pos x="146" y="160"/>
                      </a:cxn>
                      <a:cxn ang="0">
                        <a:pos x="144" y="176"/>
                      </a:cxn>
                      <a:cxn ang="0">
                        <a:pos x="154" y="163"/>
                      </a:cxn>
                      <a:cxn ang="0">
                        <a:pos x="162" y="155"/>
                      </a:cxn>
                      <a:cxn ang="0">
                        <a:pos x="158" y="146"/>
                      </a:cxn>
                      <a:cxn ang="0">
                        <a:pos x="159" y="133"/>
                      </a:cxn>
                      <a:cxn ang="0">
                        <a:pos x="179" y="141"/>
                      </a:cxn>
                      <a:cxn ang="0">
                        <a:pos x="179" y="129"/>
                      </a:cxn>
                    </a:cxnLst>
                    <a:rect l="0" t="0" r="r" b="b"/>
                    <a:pathLst>
                      <a:path w="182" h="202">
                        <a:moveTo>
                          <a:pt x="127" y="175"/>
                        </a:moveTo>
                        <a:lnTo>
                          <a:pt x="127" y="175"/>
                        </a:lnTo>
                        <a:lnTo>
                          <a:pt x="115" y="176"/>
                        </a:lnTo>
                        <a:lnTo>
                          <a:pt x="111" y="176"/>
                        </a:lnTo>
                        <a:lnTo>
                          <a:pt x="107" y="175"/>
                        </a:lnTo>
                        <a:lnTo>
                          <a:pt x="107" y="175"/>
                        </a:lnTo>
                        <a:lnTo>
                          <a:pt x="102" y="173"/>
                        </a:lnTo>
                        <a:lnTo>
                          <a:pt x="98" y="175"/>
                        </a:lnTo>
                        <a:lnTo>
                          <a:pt x="94" y="178"/>
                        </a:lnTo>
                        <a:lnTo>
                          <a:pt x="94" y="180"/>
                        </a:lnTo>
                        <a:lnTo>
                          <a:pt x="94" y="180"/>
                        </a:lnTo>
                        <a:lnTo>
                          <a:pt x="95" y="183"/>
                        </a:lnTo>
                        <a:lnTo>
                          <a:pt x="98" y="185"/>
                        </a:lnTo>
                        <a:lnTo>
                          <a:pt x="102" y="188"/>
                        </a:lnTo>
                        <a:lnTo>
                          <a:pt x="110" y="190"/>
                        </a:lnTo>
                        <a:lnTo>
                          <a:pt x="110" y="190"/>
                        </a:lnTo>
                        <a:lnTo>
                          <a:pt x="117" y="193"/>
                        </a:lnTo>
                        <a:lnTo>
                          <a:pt x="122" y="196"/>
                        </a:lnTo>
                        <a:lnTo>
                          <a:pt x="125" y="200"/>
                        </a:lnTo>
                        <a:lnTo>
                          <a:pt x="128" y="202"/>
                        </a:lnTo>
                        <a:lnTo>
                          <a:pt x="128" y="202"/>
                        </a:lnTo>
                        <a:lnTo>
                          <a:pt x="131" y="200"/>
                        </a:lnTo>
                        <a:lnTo>
                          <a:pt x="132" y="197"/>
                        </a:lnTo>
                        <a:lnTo>
                          <a:pt x="134" y="195"/>
                        </a:lnTo>
                        <a:lnTo>
                          <a:pt x="132" y="190"/>
                        </a:lnTo>
                        <a:lnTo>
                          <a:pt x="132" y="190"/>
                        </a:lnTo>
                        <a:lnTo>
                          <a:pt x="132" y="185"/>
                        </a:lnTo>
                        <a:lnTo>
                          <a:pt x="135" y="180"/>
                        </a:lnTo>
                        <a:lnTo>
                          <a:pt x="139" y="175"/>
                        </a:lnTo>
                        <a:lnTo>
                          <a:pt x="139" y="175"/>
                        </a:lnTo>
                        <a:lnTo>
                          <a:pt x="139" y="175"/>
                        </a:lnTo>
                        <a:lnTo>
                          <a:pt x="137" y="173"/>
                        </a:lnTo>
                        <a:lnTo>
                          <a:pt x="132" y="173"/>
                        </a:lnTo>
                        <a:lnTo>
                          <a:pt x="127" y="175"/>
                        </a:lnTo>
                        <a:lnTo>
                          <a:pt x="127" y="175"/>
                        </a:lnTo>
                        <a:close/>
                        <a:moveTo>
                          <a:pt x="34" y="121"/>
                        </a:moveTo>
                        <a:lnTo>
                          <a:pt x="34" y="121"/>
                        </a:lnTo>
                        <a:lnTo>
                          <a:pt x="31" y="122"/>
                        </a:lnTo>
                        <a:lnTo>
                          <a:pt x="27" y="122"/>
                        </a:lnTo>
                        <a:lnTo>
                          <a:pt x="26" y="122"/>
                        </a:lnTo>
                        <a:lnTo>
                          <a:pt x="23" y="123"/>
                        </a:lnTo>
                        <a:lnTo>
                          <a:pt x="23" y="123"/>
                        </a:lnTo>
                        <a:lnTo>
                          <a:pt x="23" y="125"/>
                        </a:lnTo>
                        <a:lnTo>
                          <a:pt x="23" y="128"/>
                        </a:lnTo>
                        <a:lnTo>
                          <a:pt x="26" y="132"/>
                        </a:lnTo>
                        <a:lnTo>
                          <a:pt x="28" y="138"/>
                        </a:lnTo>
                        <a:lnTo>
                          <a:pt x="30" y="141"/>
                        </a:lnTo>
                        <a:lnTo>
                          <a:pt x="28" y="143"/>
                        </a:lnTo>
                        <a:lnTo>
                          <a:pt x="28" y="143"/>
                        </a:lnTo>
                        <a:lnTo>
                          <a:pt x="28" y="151"/>
                        </a:lnTo>
                        <a:lnTo>
                          <a:pt x="30" y="158"/>
                        </a:lnTo>
                        <a:lnTo>
                          <a:pt x="31" y="160"/>
                        </a:lnTo>
                        <a:lnTo>
                          <a:pt x="34" y="160"/>
                        </a:lnTo>
                        <a:lnTo>
                          <a:pt x="36" y="159"/>
                        </a:lnTo>
                        <a:lnTo>
                          <a:pt x="36" y="159"/>
                        </a:lnTo>
                        <a:lnTo>
                          <a:pt x="40" y="156"/>
                        </a:lnTo>
                        <a:lnTo>
                          <a:pt x="43" y="155"/>
                        </a:lnTo>
                        <a:lnTo>
                          <a:pt x="44" y="155"/>
                        </a:lnTo>
                        <a:lnTo>
                          <a:pt x="47" y="152"/>
                        </a:lnTo>
                        <a:lnTo>
                          <a:pt x="47" y="152"/>
                        </a:lnTo>
                        <a:lnTo>
                          <a:pt x="48" y="148"/>
                        </a:lnTo>
                        <a:lnTo>
                          <a:pt x="48" y="141"/>
                        </a:lnTo>
                        <a:lnTo>
                          <a:pt x="48" y="133"/>
                        </a:lnTo>
                        <a:lnTo>
                          <a:pt x="50" y="126"/>
                        </a:lnTo>
                        <a:lnTo>
                          <a:pt x="50" y="126"/>
                        </a:lnTo>
                        <a:lnTo>
                          <a:pt x="50" y="123"/>
                        </a:lnTo>
                        <a:lnTo>
                          <a:pt x="48" y="122"/>
                        </a:lnTo>
                        <a:lnTo>
                          <a:pt x="44" y="119"/>
                        </a:lnTo>
                        <a:lnTo>
                          <a:pt x="40" y="119"/>
                        </a:lnTo>
                        <a:lnTo>
                          <a:pt x="34" y="121"/>
                        </a:lnTo>
                        <a:lnTo>
                          <a:pt x="34" y="121"/>
                        </a:lnTo>
                        <a:close/>
                        <a:moveTo>
                          <a:pt x="151" y="114"/>
                        </a:moveTo>
                        <a:lnTo>
                          <a:pt x="151" y="114"/>
                        </a:lnTo>
                        <a:lnTo>
                          <a:pt x="148" y="109"/>
                        </a:lnTo>
                        <a:lnTo>
                          <a:pt x="146" y="106"/>
                        </a:lnTo>
                        <a:lnTo>
                          <a:pt x="144" y="104"/>
                        </a:lnTo>
                        <a:lnTo>
                          <a:pt x="139" y="104"/>
                        </a:lnTo>
                        <a:lnTo>
                          <a:pt x="139" y="104"/>
                        </a:lnTo>
                        <a:lnTo>
                          <a:pt x="135" y="104"/>
                        </a:lnTo>
                        <a:lnTo>
                          <a:pt x="131" y="102"/>
                        </a:lnTo>
                        <a:lnTo>
                          <a:pt x="124" y="96"/>
                        </a:lnTo>
                        <a:lnTo>
                          <a:pt x="118" y="88"/>
                        </a:lnTo>
                        <a:lnTo>
                          <a:pt x="114" y="78"/>
                        </a:lnTo>
                        <a:lnTo>
                          <a:pt x="114" y="78"/>
                        </a:lnTo>
                        <a:lnTo>
                          <a:pt x="112" y="74"/>
                        </a:lnTo>
                        <a:lnTo>
                          <a:pt x="110" y="69"/>
                        </a:lnTo>
                        <a:lnTo>
                          <a:pt x="102" y="64"/>
                        </a:lnTo>
                        <a:lnTo>
                          <a:pt x="97" y="59"/>
                        </a:lnTo>
                        <a:lnTo>
                          <a:pt x="94" y="58"/>
                        </a:lnTo>
                        <a:lnTo>
                          <a:pt x="91" y="55"/>
                        </a:lnTo>
                        <a:lnTo>
                          <a:pt x="91" y="55"/>
                        </a:lnTo>
                        <a:lnTo>
                          <a:pt x="91" y="50"/>
                        </a:lnTo>
                        <a:lnTo>
                          <a:pt x="91" y="47"/>
                        </a:lnTo>
                        <a:lnTo>
                          <a:pt x="92" y="42"/>
                        </a:lnTo>
                        <a:lnTo>
                          <a:pt x="92" y="38"/>
                        </a:lnTo>
                        <a:lnTo>
                          <a:pt x="92" y="38"/>
                        </a:lnTo>
                        <a:lnTo>
                          <a:pt x="91" y="35"/>
                        </a:lnTo>
                        <a:lnTo>
                          <a:pt x="92" y="34"/>
                        </a:lnTo>
                        <a:lnTo>
                          <a:pt x="98" y="30"/>
                        </a:lnTo>
                        <a:lnTo>
                          <a:pt x="98" y="30"/>
                        </a:lnTo>
                        <a:lnTo>
                          <a:pt x="100" y="18"/>
                        </a:lnTo>
                        <a:lnTo>
                          <a:pt x="100" y="8"/>
                        </a:lnTo>
                        <a:lnTo>
                          <a:pt x="100" y="8"/>
                        </a:lnTo>
                        <a:lnTo>
                          <a:pt x="91" y="7"/>
                        </a:lnTo>
                        <a:lnTo>
                          <a:pt x="91" y="7"/>
                        </a:lnTo>
                        <a:lnTo>
                          <a:pt x="90" y="3"/>
                        </a:lnTo>
                        <a:lnTo>
                          <a:pt x="88" y="0"/>
                        </a:lnTo>
                        <a:lnTo>
                          <a:pt x="88" y="0"/>
                        </a:lnTo>
                        <a:lnTo>
                          <a:pt x="82" y="0"/>
                        </a:lnTo>
                        <a:lnTo>
                          <a:pt x="78" y="1"/>
                        </a:lnTo>
                        <a:lnTo>
                          <a:pt x="75" y="1"/>
                        </a:lnTo>
                        <a:lnTo>
                          <a:pt x="75" y="1"/>
                        </a:lnTo>
                        <a:lnTo>
                          <a:pt x="71" y="4"/>
                        </a:lnTo>
                        <a:lnTo>
                          <a:pt x="68" y="5"/>
                        </a:lnTo>
                        <a:lnTo>
                          <a:pt x="65" y="5"/>
                        </a:lnTo>
                        <a:lnTo>
                          <a:pt x="65" y="5"/>
                        </a:lnTo>
                        <a:lnTo>
                          <a:pt x="64" y="4"/>
                        </a:lnTo>
                        <a:lnTo>
                          <a:pt x="61" y="7"/>
                        </a:lnTo>
                        <a:lnTo>
                          <a:pt x="61" y="7"/>
                        </a:lnTo>
                        <a:lnTo>
                          <a:pt x="60" y="8"/>
                        </a:lnTo>
                        <a:lnTo>
                          <a:pt x="60" y="10"/>
                        </a:lnTo>
                        <a:lnTo>
                          <a:pt x="58" y="11"/>
                        </a:lnTo>
                        <a:lnTo>
                          <a:pt x="58" y="11"/>
                        </a:lnTo>
                        <a:lnTo>
                          <a:pt x="55" y="10"/>
                        </a:lnTo>
                        <a:lnTo>
                          <a:pt x="54" y="11"/>
                        </a:lnTo>
                        <a:lnTo>
                          <a:pt x="54" y="13"/>
                        </a:lnTo>
                        <a:lnTo>
                          <a:pt x="54" y="13"/>
                        </a:lnTo>
                        <a:lnTo>
                          <a:pt x="53" y="14"/>
                        </a:lnTo>
                        <a:lnTo>
                          <a:pt x="50" y="15"/>
                        </a:lnTo>
                        <a:lnTo>
                          <a:pt x="45" y="14"/>
                        </a:lnTo>
                        <a:lnTo>
                          <a:pt x="45" y="14"/>
                        </a:lnTo>
                        <a:lnTo>
                          <a:pt x="43" y="15"/>
                        </a:lnTo>
                        <a:lnTo>
                          <a:pt x="41" y="15"/>
                        </a:lnTo>
                        <a:lnTo>
                          <a:pt x="40" y="18"/>
                        </a:lnTo>
                        <a:lnTo>
                          <a:pt x="40" y="18"/>
                        </a:lnTo>
                        <a:lnTo>
                          <a:pt x="40" y="22"/>
                        </a:lnTo>
                        <a:lnTo>
                          <a:pt x="38" y="24"/>
                        </a:lnTo>
                        <a:lnTo>
                          <a:pt x="36" y="24"/>
                        </a:lnTo>
                        <a:lnTo>
                          <a:pt x="36" y="24"/>
                        </a:lnTo>
                        <a:lnTo>
                          <a:pt x="30" y="17"/>
                        </a:lnTo>
                        <a:lnTo>
                          <a:pt x="28" y="14"/>
                        </a:lnTo>
                        <a:lnTo>
                          <a:pt x="27" y="13"/>
                        </a:lnTo>
                        <a:lnTo>
                          <a:pt x="27" y="13"/>
                        </a:lnTo>
                        <a:lnTo>
                          <a:pt x="24" y="18"/>
                        </a:lnTo>
                        <a:lnTo>
                          <a:pt x="21" y="22"/>
                        </a:lnTo>
                        <a:lnTo>
                          <a:pt x="18" y="24"/>
                        </a:lnTo>
                        <a:lnTo>
                          <a:pt x="18" y="24"/>
                        </a:lnTo>
                        <a:lnTo>
                          <a:pt x="6" y="25"/>
                        </a:lnTo>
                        <a:lnTo>
                          <a:pt x="6" y="25"/>
                        </a:lnTo>
                        <a:lnTo>
                          <a:pt x="4" y="30"/>
                        </a:lnTo>
                        <a:lnTo>
                          <a:pt x="7" y="32"/>
                        </a:lnTo>
                        <a:lnTo>
                          <a:pt x="7" y="32"/>
                        </a:lnTo>
                        <a:lnTo>
                          <a:pt x="7" y="34"/>
                        </a:lnTo>
                        <a:lnTo>
                          <a:pt x="7" y="35"/>
                        </a:lnTo>
                        <a:lnTo>
                          <a:pt x="4" y="38"/>
                        </a:lnTo>
                        <a:lnTo>
                          <a:pt x="4" y="38"/>
                        </a:lnTo>
                        <a:lnTo>
                          <a:pt x="0" y="40"/>
                        </a:lnTo>
                        <a:lnTo>
                          <a:pt x="0" y="41"/>
                        </a:lnTo>
                        <a:lnTo>
                          <a:pt x="0" y="42"/>
                        </a:lnTo>
                        <a:lnTo>
                          <a:pt x="0" y="42"/>
                        </a:lnTo>
                        <a:lnTo>
                          <a:pt x="4" y="47"/>
                        </a:lnTo>
                        <a:lnTo>
                          <a:pt x="6" y="48"/>
                        </a:lnTo>
                        <a:lnTo>
                          <a:pt x="6" y="51"/>
                        </a:lnTo>
                        <a:lnTo>
                          <a:pt x="6" y="51"/>
                        </a:lnTo>
                        <a:lnTo>
                          <a:pt x="4" y="54"/>
                        </a:lnTo>
                        <a:lnTo>
                          <a:pt x="4" y="57"/>
                        </a:lnTo>
                        <a:lnTo>
                          <a:pt x="6" y="58"/>
                        </a:lnTo>
                        <a:lnTo>
                          <a:pt x="8" y="58"/>
                        </a:lnTo>
                        <a:lnTo>
                          <a:pt x="8" y="58"/>
                        </a:lnTo>
                        <a:lnTo>
                          <a:pt x="14" y="59"/>
                        </a:lnTo>
                        <a:lnTo>
                          <a:pt x="16" y="59"/>
                        </a:lnTo>
                        <a:lnTo>
                          <a:pt x="16" y="61"/>
                        </a:lnTo>
                        <a:lnTo>
                          <a:pt x="16" y="61"/>
                        </a:lnTo>
                        <a:lnTo>
                          <a:pt x="14" y="67"/>
                        </a:lnTo>
                        <a:lnTo>
                          <a:pt x="14" y="67"/>
                        </a:lnTo>
                        <a:lnTo>
                          <a:pt x="23" y="64"/>
                        </a:lnTo>
                        <a:lnTo>
                          <a:pt x="23" y="64"/>
                        </a:lnTo>
                        <a:lnTo>
                          <a:pt x="24" y="62"/>
                        </a:lnTo>
                        <a:lnTo>
                          <a:pt x="27" y="59"/>
                        </a:lnTo>
                        <a:lnTo>
                          <a:pt x="28" y="57"/>
                        </a:lnTo>
                        <a:lnTo>
                          <a:pt x="33" y="55"/>
                        </a:lnTo>
                        <a:lnTo>
                          <a:pt x="33" y="55"/>
                        </a:lnTo>
                        <a:lnTo>
                          <a:pt x="40" y="55"/>
                        </a:lnTo>
                        <a:lnTo>
                          <a:pt x="47" y="57"/>
                        </a:lnTo>
                        <a:lnTo>
                          <a:pt x="53" y="61"/>
                        </a:lnTo>
                        <a:lnTo>
                          <a:pt x="55" y="64"/>
                        </a:lnTo>
                        <a:lnTo>
                          <a:pt x="55" y="64"/>
                        </a:lnTo>
                        <a:lnTo>
                          <a:pt x="60" y="69"/>
                        </a:lnTo>
                        <a:lnTo>
                          <a:pt x="61" y="74"/>
                        </a:lnTo>
                        <a:lnTo>
                          <a:pt x="61" y="74"/>
                        </a:lnTo>
                        <a:lnTo>
                          <a:pt x="61" y="78"/>
                        </a:lnTo>
                        <a:lnTo>
                          <a:pt x="64" y="82"/>
                        </a:lnTo>
                        <a:lnTo>
                          <a:pt x="68" y="88"/>
                        </a:lnTo>
                        <a:lnTo>
                          <a:pt x="75" y="94"/>
                        </a:lnTo>
                        <a:lnTo>
                          <a:pt x="75" y="94"/>
                        </a:lnTo>
                        <a:lnTo>
                          <a:pt x="84" y="99"/>
                        </a:lnTo>
                        <a:lnTo>
                          <a:pt x="88" y="104"/>
                        </a:lnTo>
                        <a:lnTo>
                          <a:pt x="94" y="109"/>
                        </a:lnTo>
                        <a:lnTo>
                          <a:pt x="98" y="112"/>
                        </a:lnTo>
                        <a:lnTo>
                          <a:pt x="98" y="112"/>
                        </a:lnTo>
                        <a:lnTo>
                          <a:pt x="107" y="115"/>
                        </a:lnTo>
                        <a:lnTo>
                          <a:pt x="110" y="116"/>
                        </a:lnTo>
                        <a:lnTo>
                          <a:pt x="114" y="119"/>
                        </a:lnTo>
                        <a:lnTo>
                          <a:pt x="114" y="119"/>
                        </a:lnTo>
                        <a:lnTo>
                          <a:pt x="119" y="123"/>
                        </a:lnTo>
                        <a:lnTo>
                          <a:pt x="127" y="128"/>
                        </a:lnTo>
                        <a:lnTo>
                          <a:pt x="127" y="128"/>
                        </a:lnTo>
                        <a:lnTo>
                          <a:pt x="131" y="131"/>
                        </a:lnTo>
                        <a:lnTo>
                          <a:pt x="132" y="133"/>
                        </a:lnTo>
                        <a:lnTo>
                          <a:pt x="135" y="136"/>
                        </a:lnTo>
                        <a:lnTo>
                          <a:pt x="138" y="138"/>
                        </a:lnTo>
                        <a:lnTo>
                          <a:pt x="138" y="138"/>
                        </a:lnTo>
                        <a:lnTo>
                          <a:pt x="141" y="139"/>
                        </a:lnTo>
                        <a:lnTo>
                          <a:pt x="142" y="141"/>
                        </a:lnTo>
                        <a:lnTo>
                          <a:pt x="142" y="143"/>
                        </a:lnTo>
                        <a:lnTo>
                          <a:pt x="144" y="146"/>
                        </a:lnTo>
                        <a:lnTo>
                          <a:pt x="144" y="146"/>
                        </a:lnTo>
                        <a:lnTo>
                          <a:pt x="145" y="151"/>
                        </a:lnTo>
                        <a:lnTo>
                          <a:pt x="146" y="155"/>
                        </a:lnTo>
                        <a:lnTo>
                          <a:pt x="146" y="160"/>
                        </a:lnTo>
                        <a:lnTo>
                          <a:pt x="145" y="165"/>
                        </a:lnTo>
                        <a:lnTo>
                          <a:pt x="145" y="165"/>
                        </a:lnTo>
                        <a:lnTo>
                          <a:pt x="142" y="168"/>
                        </a:lnTo>
                        <a:lnTo>
                          <a:pt x="142" y="172"/>
                        </a:lnTo>
                        <a:lnTo>
                          <a:pt x="144" y="176"/>
                        </a:lnTo>
                        <a:lnTo>
                          <a:pt x="145" y="178"/>
                        </a:lnTo>
                        <a:lnTo>
                          <a:pt x="145" y="178"/>
                        </a:lnTo>
                        <a:lnTo>
                          <a:pt x="148" y="176"/>
                        </a:lnTo>
                        <a:lnTo>
                          <a:pt x="149" y="172"/>
                        </a:lnTo>
                        <a:lnTo>
                          <a:pt x="154" y="163"/>
                        </a:lnTo>
                        <a:lnTo>
                          <a:pt x="154" y="163"/>
                        </a:lnTo>
                        <a:lnTo>
                          <a:pt x="155" y="160"/>
                        </a:lnTo>
                        <a:lnTo>
                          <a:pt x="156" y="159"/>
                        </a:lnTo>
                        <a:lnTo>
                          <a:pt x="159" y="158"/>
                        </a:lnTo>
                        <a:lnTo>
                          <a:pt x="162" y="155"/>
                        </a:lnTo>
                        <a:lnTo>
                          <a:pt x="162" y="155"/>
                        </a:lnTo>
                        <a:lnTo>
                          <a:pt x="164" y="152"/>
                        </a:lnTo>
                        <a:lnTo>
                          <a:pt x="164" y="151"/>
                        </a:lnTo>
                        <a:lnTo>
                          <a:pt x="161" y="149"/>
                        </a:lnTo>
                        <a:lnTo>
                          <a:pt x="158" y="146"/>
                        </a:lnTo>
                        <a:lnTo>
                          <a:pt x="155" y="142"/>
                        </a:lnTo>
                        <a:lnTo>
                          <a:pt x="155" y="142"/>
                        </a:lnTo>
                        <a:lnTo>
                          <a:pt x="155" y="139"/>
                        </a:lnTo>
                        <a:lnTo>
                          <a:pt x="155" y="138"/>
                        </a:lnTo>
                        <a:lnTo>
                          <a:pt x="159" y="133"/>
                        </a:lnTo>
                        <a:lnTo>
                          <a:pt x="165" y="132"/>
                        </a:lnTo>
                        <a:lnTo>
                          <a:pt x="168" y="133"/>
                        </a:lnTo>
                        <a:lnTo>
                          <a:pt x="171" y="135"/>
                        </a:lnTo>
                        <a:lnTo>
                          <a:pt x="171" y="135"/>
                        </a:lnTo>
                        <a:lnTo>
                          <a:pt x="179" y="141"/>
                        </a:lnTo>
                        <a:lnTo>
                          <a:pt x="182" y="139"/>
                        </a:lnTo>
                        <a:lnTo>
                          <a:pt x="182" y="135"/>
                        </a:lnTo>
                        <a:lnTo>
                          <a:pt x="182" y="135"/>
                        </a:lnTo>
                        <a:lnTo>
                          <a:pt x="182" y="132"/>
                        </a:lnTo>
                        <a:lnTo>
                          <a:pt x="179" y="129"/>
                        </a:lnTo>
                        <a:lnTo>
                          <a:pt x="169" y="122"/>
                        </a:lnTo>
                        <a:lnTo>
                          <a:pt x="151" y="114"/>
                        </a:lnTo>
                        <a:lnTo>
                          <a:pt x="151" y="1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33" name="Spain">
                    <a:extLst>
                      <a:ext uri="{FF2B5EF4-FFF2-40B4-BE49-F238E27FC236}">
                        <a16:creationId xmlns:a16="http://schemas.microsoft.com/office/drawing/2014/main" id="{6826E54B-F364-1C7A-0FC9-0656CBC06038}"/>
                      </a:ext>
                    </a:extLst>
                  </p:cNvPr>
                  <p:cNvSpPr>
                    <a:spLocks/>
                  </p:cNvSpPr>
                  <p:nvPr/>
                </p:nvSpPr>
                <p:spPr bwMode="auto">
                  <a:xfrm>
                    <a:off x="7846052" y="2304172"/>
                    <a:ext cx="310604" cy="224497"/>
                  </a:xfrm>
                  <a:custGeom>
                    <a:avLst/>
                    <a:gdLst/>
                    <a:ahLst/>
                    <a:cxnLst>
                      <a:cxn ang="0">
                        <a:pos x="194" y="27"/>
                      </a:cxn>
                      <a:cxn ang="0">
                        <a:pos x="175" y="24"/>
                      </a:cxn>
                      <a:cxn ang="0">
                        <a:pos x="167" y="21"/>
                      </a:cxn>
                      <a:cxn ang="0">
                        <a:pos x="158" y="19"/>
                      </a:cxn>
                      <a:cxn ang="0">
                        <a:pos x="154" y="22"/>
                      </a:cxn>
                      <a:cxn ang="0">
                        <a:pos x="147" y="19"/>
                      </a:cxn>
                      <a:cxn ang="0">
                        <a:pos x="131" y="12"/>
                      </a:cxn>
                      <a:cxn ang="0">
                        <a:pos x="117" y="8"/>
                      </a:cxn>
                      <a:cxn ang="0">
                        <a:pos x="94" y="5"/>
                      </a:cxn>
                      <a:cxn ang="0">
                        <a:pos x="69" y="5"/>
                      </a:cxn>
                      <a:cxn ang="0">
                        <a:pos x="33" y="4"/>
                      </a:cxn>
                      <a:cxn ang="0">
                        <a:pos x="22" y="0"/>
                      </a:cxn>
                      <a:cxn ang="0">
                        <a:pos x="16" y="4"/>
                      </a:cxn>
                      <a:cxn ang="0">
                        <a:pos x="9" y="8"/>
                      </a:cxn>
                      <a:cxn ang="0">
                        <a:pos x="0" y="15"/>
                      </a:cxn>
                      <a:cxn ang="0">
                        <a:pos x="8" y="22"/>
                      </a:cxn>
                      <a:cxn ang="0">
                        <a:pos x="8" y="35"/>
                      </a:cxn>
                      <a:cxn ang="0">
                        <a:pos x="12" y="34"/>
                      </a:cxn>
                      <a:cxn ang="0">
                        <a:pos x="18" y="32"/>
                      </a:cxn>
                      <a:cxn ang="0">
                        <a:pos x="19" y="37"/>
                      </a:cxn>
                      <a:cxn ang="0">
                        <a:pos x="28" y="37"/>
                      </a:cxn>
                      <a:cxn ang="0">
                        <a:pos x="32" y="38"/>
                      </a:cxn>
                      <a:cxn ang="0">
                        <a:pos x="37" y="35"/>
                      </a:cxn>
                      <a:cxn ang="0">
                        <a:pos x="43" y="38"/>
                      </a:cxn>
                      <a:cxn ang="0">
                        <a:pos x="47" y="41"/>
                      </a:cxn>
                      <a:cxn ang="0">
                        <a:pos x="47" y="45"/>
                      </a:cxn>
                      <a:cxn ang="0">
                        <a:pos x="37" y="54"/>
                      </a:cxn>
                      <a:cxn ang="0">
                        <a:pos x="40" y="65"/>
                      </a:cxn>
                      <a:cxn ang="0">
                        <a:pos x="37" y="72"/>
                      </a:cxn>
                      <a:cxn ang="0">
                        <a:pos x="36" y="79"/>
                      </a:cxn>
                      <a:cxn ang="0">
                        <a:pos x="33" y="81"/>
                      </a:cxn>
                      <a:cxn ang="0">
                        <a:pos x="32" y="86"/>
                      </a:cxn>
                      <a:cxn ang="0">
                        <a:pos x="37" y="93"/>
                      </a:cxn>
                      <a:cxn ang="0">
                        <a:pos x="33" y="96"/>
                      </a:cxn>
                      <a:cxn ang="0">
                        <a:pos x="32" y="103"/>
                      </a:cxn>
                      <a:cxn ang="0">
                        <a:pos x="37" y="111"/>
                      </a:cxn>
                      <a:cxn ang="0">
                        <a:pos x="36" y="112"/>
                      </a:cxn>
                      <a:cxn ang="0">
                        <a:pos x="29" y="121"/>
                      </a:cxn>
                      <a:cxn ang="0">
                        <a:pos x="32" y="126"/>
                      </a:cxn>
                      <a:cxn ang="0">
                        <a:pos x="40" y="128"/>
                      </a:cxn>
                      <a:cxn ang="0">
                        <a:pos x="49" y="138"/>
                      </a:cxn>
                      <a:cxn ang="0">
                        <a:pos x="60" y="146"/>
                      </a:cxn>
                      <a:cxn ang="0">
                        <a:pos x="62" y="143"/>
                      </a:cxn>
                      <a:cxn ang="0">
                        <a:pos x="64" y="139"/>
                      </a:cxn>
                      <a:cxn ang="0">
                        <a:pos x="73" y="140"/>
                      </a:cxn>
                      <a:cxn ang="0">
                        <a:pos x="82" y="135"/>
                      </a:cxn>
                      <a:cxn ang="0">
                        <a:pos x="107" y="133"/>
                      </a:cxn>
                      <a:cxn ang="0">
                        <a:pos x="116" y="132"/>
                      </a:cxn>
                      <a:cxn ang="0">
                        <a:pos x="120" y="128"/>
                      </a:cxn>
                      <a:cxn ang="0">
                        <a:pos x="127" y="121"/>
                      </a:cxn>
                      <a:cxn ang="0">
                        <a:pos x="136" y="118"/>
                      </a:cxn>
                      <a:cxn ang="0">
                        <a:pos x="138" y="108"/>
                      </a:cxn>
                      <a:cxn ang="0">
                        <a:pos x="147" y="98"/>
                      </a:cxn>
                      <a:cxn ang="0">
                        <a:pos x="148" y="92"/>
                      </a:cxn>
                      <a:cxn ang="0">
                        <a:pos x="148" y="76"/>
                      </a:cxn>
                      <a:cxn ang="0">
                        <a:pos x="154" y="66"/>
                      </a:cxn>
                      <a:cxn ang="0">
                        <a:pos x="163" y="56"/>
                      </a:cxn>
                      <a:cxn ang="0">
                        <a:pos x="167" y="51"/>
                      </a:cxn>
                      <a:cxn ang="0">
                        <a:pos x="178" y="48"/>
                      </a:cxn>
                      <a:cxn ang="0">
                        <a:pos x="191" y="42"/>
                      </a:cxn>
                      <a:cxn ang="0">
                        <a:pos x="200" y="37"/>
                      </a:cxn>
                      <a:cxn ang="0">
                        <a:pos x="202" y="25"/>
                      </a:cxn>
                    </a:cxnLst>
                    <a:rect l="0" t="0" r="r" b="b"/>
                    <a:pathLst>
                      <a:path w="202" h="146">
                        <a:moveTo>
                          <a:pt x="202" y="25"/>
                        </a:moveTo>
                        <a:lnTo>
                          <a:pt x="202" y="25"/>
                        </a:lnTo>
                        <a:lnTo>
                          <a:pt x="194" y="27"/>
                        </a:lnTo>
                        <a:lnTo>
                          <a:pt x="185" y="25"/>
                        </a:lnTo>
                        <a:lnTo>
                          <a:pt x="185" y="25"/>
                        </a:lnTo>
                        <a:lnTo>
                          <a:pt x="175" y="24"/>
                        </a:lnTo>
                        <a:lnTo>
                          <a:pt x="170" y="22"/>
                        </a:lnTo>
                        <a:lnTo>
                          <a:pt x="167" y="21"/>
                        </a:lnTo>
                        <a:lnTo>
                          <a:pt x="167" y="21"/>
                        </a:lnTo>
                        <a:lnTo>
                          <a:pt x="161" y="18"/>
                        </a:lnTo>
                        <a:lnTo>
                          <a:pt x="160" y="18"/>
                        </a:lnTo>
                        <a:lnTo>
                          <a:pt x="158" y="19"/>
                        </a:lnTo>
                        <a:lnTo>
                          <a:pt x="158" y="19"/>
                        </a:lnTo>
                        <a:lnTo>
                          <a:pt x="158" y="21"/>
                        </a:lnTo>
                        <a:lnTo>
                          <a:pt x="154" y="22"/>
                        </a:lnTo>
                        <a:lnTo>
                          <a:pt x="150" y="22"/>
                        </a:lnTo>
                        <a:lnTo>
                          <a:pt x="147" y="19"/>
                        </a:lnTo>
                        <a:lnTo>
                          <a:pt x="147" y="19"/>
                        </a:lnTo>
                        <a:lnTo>
                          <a:pt x="138" y="17"/>
                        </a:lnTo>
                        <a:lnTo>
                          <a:pt x="131" y="12"/>
                        </a:lnTo>
                        <a:lnTo>
                          <a:pt x="131" y="12"/>
                        </a:lnTo>
                        <a:lnTo>
                          <a:pt x="121" y="8"/>
                        </a:lnTo>
                        <a:lnTo>
                          <a:pt x="121" y="8"/>
                        </a:lnTo>
                        <a:lnTo>
                          <a:pt x="117" y="8"/>
                        </a:lnTo>
                        <a:lnTo>
                          <a:pt x="110" y="7"/>
                        </a:lnTo>
                        <a:lnTo>
                          <a:pt x="101" y="5"/>
                        </a:lnTo>
                        <a:lnTo>
                          <a:pt x="94" y="5"/>
                        </a:lnTo>
                        <a:lnTo>
                          <a:pt x="94" y="5"/>
                        </a:lnTo>
                        <a:lnTo>
                          <a:pt x="83" y="5"/>
                        </a:lnTo>
                        <a:lnTo>
                          <a:pt x="69" y="5"/>
                        </a:lnTo>
                        <a:lnTo>
                          <a:pt x="42" y="5"/>
                        </a:lnTo>
                        <a:lnTo>
                          <a:pt x="42" y="5"/>
                        </a:lnTo>
                        <a:lnTo>
                          <a:pt x="33" y="4"/>
                        </a:lnTo>
                        <a:lnTo>
                          <a:pt x="29" y="2"/>
                        </a:lnTo>
                        <a:lnTo>
                          <a:pt x="26" y="1"/>
                        </a:lnTo>
                        <a:lnTo>
                          <a:pt x="22" y="0"/>
                        </a:lnTo>
                        <a:lnTo>
                          <a:pt x="22" y="0"/>
                        </a:lnTo>
                        <a:lnTo>
                          <a:pt x="18" y="1"/>
                        </a:lnTo>
                        <a:lnTo>
                          <a:pt x="16" y="4"/>
                        </a:lnTo>
                        <a:lnTo>
                          <a:pt x="13" y="7"/>
                        </a:lnTo>
                        <a:lnTo>
                          <a:pt x="9" y="8"/>
                        </a:lnTo>
                        <a:lnTo>
                          <a:pt x="9" y="8"/>
                        </a:lnTo>
                        <a:lnTo>
                          <a:pt x="3" y="10"/>
                        </a:lnTo>
                        <a:lnTo>
                          <a:pt x="0" y="12"/>
                        </a:lnTo>
                        <a:lnTo>
                          <a:pt x="0" y="15"/>
                        </a:lnTo>
                        <a:lnTo>
                          <a:pt x="5" y="19"/>
                        </a:lnTo>
                        <a:lnTo>
                          <a:pt x="5" y="19"/>
                        </a:lnTo>
                        <a:lnTo>
                          <a:pt x="8" y="22"/>
                        </a:lnTo>
                        <a:lnTo>
                          <a:pt x="8" y="27"/>
                        </a:lnTo>
                        <a:lnTo>
                          <a:pt x="8" y="35"/>
                        </a:lnTo>
                        <a:lnTo>
                          <a:pt x="8" y="35"/>
                        </a:lnTo>
                        <a:lnTo>
                          <a:pt x="10" y="35"/>
                        </a:lnTo>
                        <a:lnTo>
                          <a:pt x="12" y="34"/>
                        </a:lnTo>
                        <a:lnTo>
                          <a:pt x="12" y="34"/>
                        </a:lnTo>
                        <a:lnTo>
                          <a:pt x="15" y="32"/>
                        </a:lnTo>
                        <a:lnTo>
                          <a:pt x="16" y="31"/>
                        </a:lnTo>
                        <a:lnTo>
                          <a:pt x="18" y="32"/>
                        </a:lnTo>
                        <a:lnTo>
                          <a:pt x="18" y="34"/>
                        </a:lnTo>
                        <a:lnTo>
                          <a:pt x="18" y="34"/>
                        </a:lnTo>
                        <a:lnTo>
                          <a:pt x="19" y="37"/>
                        </a:lnTo>
                        <a:lnTo>
                          <a:pt x="22" y="37"/>
                        </a:lnTo>
                        <a:lnTo>
                          <a:pt x="28" y="37"/>
                        </a:lnTo>
                        <a:lnTo>
                          <a:pt x="28" y="37"/>
                        </a:lnTo>
                        <a:lnTo>
                          <a:pt x="29" y="37"/>
                        </a:lnTo>
                        <a:lnTo>
                          <a:pt x="30" y="38"/>
                        </a:lnTo>
                        <a:lnTo>
                          <a:pt x="32" y="38"/>
                        </a:lnTo>
                        <a:lnTo>
                          <a:pt x="33" y="37"/>
                        </a:lnTo>
                        <a:lnTo>
                          <a:pt x="33" y="37"/>
                        </a:lnTo>
                        <a:lnTo>
                          <a:pt x="37" y="35"/>
                        </a:lnTo>
                        <a:lnTo>
                          <a:pt x="40" y="35"/>
                        </a:lnTo>
                        <a:lnTo>
                          <a:pt x="43" y="37"/>
                        </a:lnTo>
                        <a:lnTo>
                          <a:pt x="43" y="38"/>
                        </a:lnTo>
                        <a:lnTo>
                          <a:pt x="43" y="38"/>
                        </a:lnTo>
                        <a:lnTo>
                          <a:pt x="45" y="39"/>
                        </a:lnTo>
                        <a:lnTo>
                          <a:pt x="47" y="41"/>
                        </a:lnTo>
                        <a:lnTo>
                          <a:pt x="49" y="42"/>
                        </a:lnTo>
                        <a:lnTo>
                          <a:pt x="47" y="45"/>
                        </a:lnTo>
                        <a:lnTo>
                          <a:pt x="47" y="45"/>
                        </a:lnTo>
                        <a:lnTo>
                          <a:pt x="40" y="49"/>
                        </a:lnTo>
                        <a:lnTo>
                          <a:pt x="39" y="51"/>
                        </a:lnTo>
                        <a:lnTo>
                          <a:pt x="37" y="54"/>
                        </a:lnTo>
                        <a:lnTo>
                          <a:pt x="37" y="54"/>
                        </a:lnTo>
                        <a:lnTo>
                          <a:pt x="39" y="61"/>
                        </a:lnTo>
                        <a:lnTo>
                          <a:pt x="40" y="65"/>
                        </a:lnTo>
                        <a:lnTo>
                          <a:pt x="39" y="69"/>
                        </a:lnTo>
                        <a:lnTo>
                          <a:pt x="39" y="69"/>
                        </a:lnTo>
                        <a:lnTo>
                          <a:pt x="37" y="72"/>
                        </a:lnTo>
                        <a:lnTo>
                          <a:pt x="37" y="75"/>
                        </a:lnTo>
                        <a:lnTo>
                          <a:pt x="37" y="78"/>
                        </a:lnTo>
                        <a:lnTo>
                          <a:pt x="36" y="79"/>
                        </a:lnTo>
                        <a:lnTo>
                          <a:pt x="36" y="79"/>
                        </a:lnTo>
                        <a:lnTo>
                          <a:pt x="36" y="79"/>
                        </a:lnTo>
                        <a:lnTo>
                          <a:pt x="33" y="81"/>
                        </a:lnTo>
                        <a:lnTo>
                          <a:pt x="30" y="81"/>
                        </a:lnTo>
                        <a:lnTo>
                          <a:pt x="30" y="84"/>
                        </a:lnTo>
                        <a:lnTo>
                          <a:pt x="32" y="86"/>
                        </a:lnTo>
                        <a:lnTo>
                          <a:pt x="32" y="86"/>
                        </a:lnTo>
                        <a:lnTo>
                          <a:pt x="37" y="92"/>
                        </a:lnTo>
                        <a:lnTo>
                          <a:pt x="37" y="93"/>
                        </a:lnTo>
                        <a:lnTo>
                          <a:pt x="36" y="95"/>
                        </a:lnTo>
                        <a:lnTo>
                          <a:pt x="36" y="95"/>
                        </a:lnTo>
                        <a:lnTo>
                          <a:pt x="33" y="96"/>
                        </a:lnTo>
                        <a:lnTo>
                          <a:pt x="32" y="98"/>
                        </a:lnTo>
                        <a:lnTo>
                          <a:pt x="32" y="101"/>
                        </a:lnTo>
                        <a:lnTo>
                          <a:pt x="32" y="103"/>
                        </a:lnTo>
                        <a:lnTo>
                          <a:pt x="32" y="103"/>
                        </a:lnTo>
                        <a:lnTo>
                          <a:pt x="37" y="108"/>
                        </a:lnTo>
                        <a:lnTo>
                          <a:pt x="37" y="111"/>
                        </a:lnTo>
                        <a:lnTo>
                          <a:pt x="37" y="111"/>
                        </a:lnTo>
                        <a:lnTo>
                          <a:pt x="36" y="112"/>
                        </a:lnTo>
                        <a:lnTo>
                          <a:pt x="36" y="112"/>
                        </a:lnTo>
                        <a:lnTo>
                          <a:pt x="32" y="113"/>
                        </a:lnTo>
                        <a:lnTo>
                          <a:pt x="30" y="115"/>
                        </a:lnTo>
                        <a:lnTo>
                          <a:pt x="29" y="121"/>
                        </a:lnTo>
                        <a:lnTo>
                          <a:pt x="29" y="121"/>
                        </a:lnTo>
                        <a:lnTo>
                          <a:pt x="32" y="126"/>
                        </a:lnTo>
                        <a:lnTo>
                          <a:pt x="32" y="126"/>
                        </a:lnTo>
                        <a:lnTo>
                          <a:pt x="36" y="126"/>
                        </a:lnTo>
                        <a:lnTo>
                          <a:pt x="40" y="128"/>
                        </a:lnTo>
                        <a:lnTo>
                          <a:pt x="40" y="128"/>
                        </a:lnTo>
                        <a:lnTo>
                          <a:pt x="43" y="129"/>
                        </a:lnTo>
                        <a:lnTo>
                          <a:pt x="45" y="132"/>
                        </a:lnTo>
                        <a:lnTo>
                          <a:pt x="49" y="138"/>
                        </a:lnTo>
                        <a:lnTo>
                          <a:pt x="53" y="143"/>
                        </a:lnTo>
                        <a:lnTo>
                          <a:pt x="56" y="145"/>
                        </a:lnTo>
                        <a:lnTo>
                          <a:pt x="60" y="146"/>
                        </a:lnTo>
                        <a:lnTo>
                          <a:pt x="60" y="146"/>
                        </a:lnTo>
                        <a:lnTo>
                          <a:pt x="62" y="145"/>
                        </a:lnTo>
                        <a:lnTo>
                          <a:pt x="62" y="143"/>
                        </a:lnTo>
                        <a:lnTo>
                          <a:pt x="63" y="140"/>
                        </a:lnTo>
                        <a:lnTo>
                          <a:pt x="63" y="140"/>
                        </a:lnTo>
                        <a:lnTo>
                          <a:pt x="64" y="139"/>
                        </a:lnTo>
                        <a:lnTo>
                          <a:pt x="67" y="139"/>
                        </a:lnTo>
                        <a:lnTo>
                          <a:pt x="73" y="140"/>
                        </a:lnTo>
                        <a:lnTo>
                          <a:pt x="73" y="140"/>
                        </a:lnTo>
                        <a:lnTo>
                          <a:pt x="76" y="139"/>
                        </a:lnTo>
                        <a:lnTo>
                          <a:pt x="77" y="138"/>
                        </a:lnTo>
                        <a:lnTo>
                          <a:pt x="82" y="135"/>
                        </a:lnTo>
                        <a:lnTo>
                          <a:pt x="87" y="135"/>
                        </a:lnTo>
                        <a:lnTo>
                          <a:pt x="87" y="135"/>
                        </a:lnTo>
                        <a:lnTo>
                          <a:pt x="107" y="133"/>
                        </a:lnTo>
                        <a:lnTo>
                          <a:pt x="107" y="133"/>
                        </a:lnTo>
                        <a:lnTo>
                          <a:pt x="111" y="133"/>
                        </a:lnTo>
                        <a:lnTo>
                          <a:pt x="116" y="132"/>
                        </a:lnTo>
                        <a:lnTo>
                          <a:pt x="117" y="130"/>
                        </a:lnTo>
                        <a:lnTo>
                          <a:pt x="120" y="128"/>
                        </a:lnTo>
                        <a:lnTo>
                          <a:pt x="120" y="128"/>
                        </a:lnTo>
                        <a:lnTo>
                          <a:pt x="121" y="125"/>
                        </a:lnTo>
                        <a:lnTo>
                          <a:pt x="124" y="122"/>
                        </a:lnTo>
                        <a:lnTo>
                          <a:pt x="127" y="121"/>
                        </a:lnTo>
                        <a:lnTo>
                          <a:pt x="131" y="119"/>
                        </a:lnTo>
                        <a:lnTo>
                          <a:pt x="131" y="119"/>
                        </a:lnTo>
                        <a:lnTo>
                          <a:pt x="136" y="118"/>
                        </a:lnTo>
                        <a:lnTo>
                          <a:pt x="137" y="115"/>
                        </a:lnTo>
                        <a:lnTo>
                          <a:pt x="138" y="108"/>
                        </a:lnTo>
                        <a:lnTo>
                          <a:pt x="138" y="108"/>
                        </a:lnTo>
                        <a:lnTo>
                          <a:pt x="140" y="105"/>
                        </a:lnTo>
                        <a:lnTo>
                          <a:pt x="144" y="102"/>
                        </a:lnTo>
                        <a:lnTo>
                          <a:pt x="147" y="98"/>
                        </a:lnTo>
                        <a:lnTo>
                          <a:pt x="150" y="95"/>
                        </a:lnTo>
                        <a:lnTo>
                          <a:pt x="150" y="95"/>
                        </a:lnTo>
                        <a:lnTo>
                          <a:pt x="148" y="92"/>
                        </a:lnTo>
                        <a:lnTo>
                          <a:pt x="147" y="86"/>
                        </a:lnTo>
                        <a:lnTo>
                          <a:pt x="147" y="79"/>
                        </a:lnTo>
                        <a:lnTo>
                          <a:pt x="148" y="76"/>
                        </a:lnTo>
                        <a:lnTo>
                          <a:pt x="150" y="72"/>
                        </a:lnTo>
                        <a:lnTo>
                          <a:pt x="150" y="72"/>
                        </a:lnTo>
                        <a:lnTo>
                          <a:pt x="154" y="66"/>
                        </a:lnTo>
                        <a:lnTo>
                          <a:pt x="158" y="62"/>
                        </a:lnTo>
                        <a:lnTo>
                          <a:pt x="163" y="59"/>
                        </a:lnTo>
                        <a:lnTo>
                          <a:pt x="163" y="56"/>
                        </a:lnTo>
                        <a:lnTo>
                          <a:pt x="163" y="56"/>
                        </a:lnTo>
                        <a:lnTo>
                          <a:pt x="164" y="54"/>
                        </a:lnTo>
                        <a:lnTo>
                          <a:pt x="167" y="51"/>
                        </a:lnTo>
                        <a:lnTo>
                          <a:pt x="173" y="49"/>
                        </a:lnTo>
                        <a:lnTo>
                          <a:pt x="178" y="48"/>
                        </a:lnTo>
                        <a:lnTo>
                          <a:pt x="178" y="48"/>
                        </a:lnTo>
                        <a:lnTo>
                          <a:pt x="183" y="47"/>
                        </a:lnTo>
                        <a:lnTo>
                          <a:pt x="187" y="45"/>
                        </a:lnTo>
                        <a:lnTo>
                          <a:pt x="191" y="42"/>
                        </a:lnTo>
                        <a:lnTo>
                          <a:pt x="195" y="39"/>
                        </a:lnTo>
                        <a:lnTo>
                          <a:pt x="195" y="39"/>
                        </a:lnTo>
                        <a:lnTo>
                          <a:pt x="200" y="37"/>
                        </a:lnTo>
                        <a:lnTo>
                          <a:pt x="201" y="34"/>
                        </a:lnTo>
                        <a:lnTo>
                          <a:pt x="202" y="31"/>
                        </a:lnTo>
                        <a:lnTo>
                          <a:pt x="202" y="25"/>
                        </a:lnTo>
                        <a:lnTo>
                          <a:pt x="202" y="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34" name="United Kingdom">
                    <a:extLst>
                      <a:ext uri="{FF2B5EF4-FFF2-40B4-BE49-F238E27FC236}">
                        <a16:creationId xmlns:a16="http://schemas.microsoft.com/office/drawing/2014/main" id="{CF724F9C-BF9A-9A48-94B8-4688E7737BC5}"/>
                      </a:ext>
                    </a:extLst>
                  </p:cNvPr>
                  <p:cNvSpPr>
                    <a:spLocks noEditPoints="1"/>
                  </p:cNvSpPr>
                  <p:nvPr/>
                </p:nvSpPr>
                <p:spPr bwMode="auto">
                  <a:xfrm>
                    <a:off x="7876806" y="1799824"/>
                    <a:ext cx="242947" cy="309067"/>
                  </a:xfrm>
                  <a:custGeom>
                    <a:avLst/>
                    <a:gdLst/>
                    <a:ahLst/>
                    <a:cxnLst>
                      <a:cxn ang="0">
                        <a:pos x="15" y="89"/>
                      </a:cxn>
                      <a:cxn ang="0">
                        <a:pos x="0" y="104"/>
                      </a:cxn>
                      <a:cxn ang="0">
                        <a:pos x="12" y="110"/>
                      </a:cxn>
                      <a:cxn ang="0">
                        <a:pos x="20" y="107"/>
                      </a:cxn>
                      <a:cxn ang="0">
                        <a:pos x="39" y="104"/>
                      </a:cxn>
                      <a:cxn ang="0">
                        <a:pos x="29" y="87"/>
                      </a:cxn>
                      <a:cxn ang="0">
                        <a:pos x="151" y="137"/>
                      </a:cxn>
                      <a:cxn ang="0">
                        <a:pos x="138" y="140"/>
                      </a:cxn>
                      <a:cxn ang="0">
                        <a:pos x="134" y="128"/>
                      </a:cxn>
                      <a:cxn ang="0">
                        <a:pos x="128" y="118"/>
                      </a:cxn>
                      <a:cxn ang="0">
                        <a:pos x="117" y="100"/>
                      </a:cxn>
                      <a:cxn ang="0">
                        <a:pos x="106" y="80"/>
                      </a:cxn>
                      <a:cxn ang="0">
                        <a:pos x="91" y="69"/>
                      </a:cxn>
                      <a:cxn ang="0">
                        <a:pos x="83" y="63"/>
                      </a:cxn>
                      <a:cxn ang="0">
                        <a:pos x="99" y="32"/>
                      </a:cxn>
                      <a:cxn ang="0">
                        <a:pos x="69" y="30"/>
                      </a:cxn>
                      <a:cxn ang="0">
                        <a:pos x="64" y="25"/>
                      </a:cxn>
                      <a:cxn ang="0">
                        <a:pos x="76" y="9"/>
                      </a:cxn>
                      <a:cxn ang="0">
                        <a:pos x="74" y="3"/>
                      </a:cxn>
                      <a:cxn ang="0">
                        <a:pos x="54" y="9"/>
                      </a:cxn>
                      <a:cxn ang="0">
                        <a:pos x="44" y="22"/>
                      </a:cxn>
                      <a:cxn ang="0">
                        <a:pos x="37" y="33"/>
                      </a:cxn>
                      <a:cxn ang="0">
                        <a:pos x="29" y="33"/>
                      </a:cxn>
                      <a:cxn ang="0">
                        <a:pos x="25" y="40"/>
                      </a:cxn>
                      <a:cxn ang="0">
                        <a:pos x="35" y="47"/>
                      </a:cxn>
                      <a:cxn ang="0">
                        <a:pos x="32" y="60"/>
                      </a:cxn>
                      <a:cxn ang="0">
                        <a:pos x="36" y="66"/>
                      </a:cxn>
                      <a:cxn ang="0">
                        <a:pos x="25" y="74"/>
                      </a:cxn>
                      <a:cxn ang="0">
                        <a:pos x="36" y="70"/>
                      </a:cxn>
                      <a:cxn ang="0">
                        <a:pos x="44" y="79"/>
                      </a:cxn>
                      <a:cxn ang="0">
                        <a:pos x="52" y="67"/>
                      </a:cxn>
                      <a:cxn ang="0">
                        <a:pos x="53" y="80"/>
                      </a:cxn>
                      <a:cxn ang="0">
                        <a:pos x="47" y="96"/>
                      </a:cxn>
                      <a:cxn ang="0">
                        <a:pos x="70" y="91"/>
                      </a:cxn>
                      <a:cxn ang="0">
                        <a:pos x="72" y="100"/>
                      </a:cxn>
                      <a:cxn ang="0">
                        <a:pos x="81" y="110"/>
                      </a:cxn>
                      <a:cxn ang="0">
                        <a:pos x="80" y="127"/>
                      </a:cxn>
                      <a:cxn ang="0">
                        <a:pos x="63" y="127"/>
                      </a:cxn>
                      <a:cxn ang="0">
                        <a:pos x="57" y="133"/>
                      </a:cxn>
                      <a:cxn ang="0">
                        <a:pos x="59" y="143"/>
                      </a:cxn>
                      <a:cxn ang="0">
                        <a:pos x="53" y="155"/>
                      </a:cxn>
                      <a:cxn ang="0">
                        <a:pos x="46" y="163"/>
                      </a:cxn>
                      <a:cxn ang="0">
                        <a:pos x="57" y="164"/>
                      </a:cxn>
                      <a:cxn ang="0">
                        <a:pos x="76" y="170"/>
                      </a:cxn>
                      <a:cxn ang="0">
                        <a:pos x="81" y="173"/>
                      </a:cxn>
                      <a:cxn ang="0">
                        <a:pos x="63" y="175"/>
                      </a:cxn>
                      <a:cxn ang="0">
                        <a:pos x="43" y="200"/>
                      </a:cxn>
                      <a:cxn ang="0">
                        <a:pos x="59" y="192"/>
                      </a:cxn>
                      <a:cxn ang="0">
                        <a:pos x="70" y="192"/>
                      </a:cxn>
                      <a:cxn ang="0">
                        <a:pos x="81" y="187"/>
                      </a:cxn>
                      <a:cxn ang="0">
                        <a:pos x="99" y="184"/>
                      </a:cxn>
                      <a:cxn ang="0">
                        <a:pos x="118" y="184"/>
                      </a:cxn>
                      <a:cxn ang="0">
                        <a:pos x="151" y="174"/>
                      </a:cxn>
                      <a:cxn ang="0">
                        <a:pos x="141" y="168"/>
                      </a:cxn>
                      <a:cxn ang="0">
                        <a:pos x="158" y="145"/>
                      </a:cxn>
                    </a:cxnLst>
                    <a:rect l="0" t="0" r="r" b="b"/>
                    <a:pathLst>
                      <a:path w="158" h="201">
                        <a:moveTo>
                          <a:pt x="29" y="87"/>
                        </a:moveTo>
                        <a:lnTo>
                          <a:pt x="29" y="87"/>
                        </a:lnTo>
                        <a:lnTo>
                          <a:pt x="27" y="86"/>
                        </a:lnTo>
                        <a:lnTo>
                          <a:pt x="25" y="84"/>
                        </a:lnTo>
                        <a:lnTo>
                          <a:pt x="19" y="86"/>
                        </a:lnTo>
                        <a:lnTo>
                          <a:pt x="15" y="89"/>
                        </a:lnTo>
                        <a:lnTo>
                          <a:pt x="9" y="90"/>
                        </a:lnTo>
                        <a:lnTo>
                          <a:pt x="9" y="90"/>
                        </a:lnTo>
                        <a:lnTo>
                          <a:pt x="8" y="96"/>
                        </a:lnTo>
                        <a:lnTo>
                          <a:pt x="5" y="99"/>
                        </a:lnTo>
                        <a:lnTo>
                          <a:pt x="5" y="99"/>
                        </a:lnTo>
                        <a:lnTo>
                          <a:pt x="0" y="104"/>
                        </a:lnTo>
                        <a:lnTo>
                          <a:pt x="0" y="107"/>
                        </a:lnTo>
                        <a:lnTo>
                          <a:pt x="0" y="109"/>
                        </a:lnTo>
                        <a:lnTo>
                          <a:pt x="0" y="109"/>
                        </a:lnTo>
                        <a:lnTo>
                          <a:pt x="8" y="111"/>
                        </a:lnTo>
                        <a:lnTo>
                          <a:pt x="10" y="113"/>
                        </a:lnTo>
                        <a:lnTo>
                          <a:pt x="12" y="110"/>
                        </a:lnTo>
                        <a:lnTo>
                          <a:pt x="12" y="110"/>
                        </a:lnTo>
                        <a:lnTo>
                          <a:pt x="12" y="107"/>
                        </a:lnTo>
                        <a:lnTo>
                          <a:pt x="13" y="104"/>
                        </a:lnTo>
                        <a:lnTo>
                          <a:pt x="16" y="104"/>
                        </a:lnTo>
                        <a:lnTo>
                          <a:pt x="20" y="107"/>
                        </a:lnTo>
                        <a:lnTo>
                          <a:pt x="20" y="107"/>
                        </a:lnTo>
                        <a:lnTo>
                          <a:pt x="26" y="113"/>
                        </a:lnTo>
                        <a:lnTo>
                          <a:pt x="26" y="113"/>
                        </a:lnTo>
                        <a:lnTo>
                          <a:pt x="27" y="110"/>
                        </a:lnTo>
                        <a:lnTo>
                          <a:pt x="30" y="109"/>
                        </a:lnTo>
                        <a:lnTo>
                          <a:pt x="35" y="107"/>
                        </a:lnTo>
                        <a:lnTo>
                          <a:pt x="39" y="104"/>
                        </a:lnTo>
                        <a:lnTo>
                          <a:pt x="39" y="104"/>
                        </a:lnTo>
                        <a:lnTo>
                          <a:pt x="39" y="103"/>
                        </a:lnTo>
                        <a:lnTo>
                          <a:pt x="40" y="101"/>
                        </a:lnTo>
                        <a:lnTo>
                          <a:pt x="37" y="97"/>
                        </a:lnTo>
                        <a:lnTo>
                          <a:pt x="35" y="91"/>
                        </a:lnTo>
                        <a:lnTo>
                          <a:pt x="29" y="87"/>
                        </a:lnTo>
                        <a:lnTo>
                          <a:pt x="29" y="87"/>
                        </a:lnTo>
                        <a:close/>
                        <a:moveTo>
                          <a:pt x="158" y="145"/>
                        </a:moveTo>
                        <a:lnTo>
                          <a:pt x="158" y="145"/>
                        </a:lnTo>
                        <a:lnTo>
                          <a:pt x="158" y="143"/>
                        </a:lnTo>
                        <a:lnTo>
                          <a:pt x="157" y="141"/>
                        </a:lnTo>
                        <a:lnTo>
                          <a:pt x="151" y="137"/>
                        </a:lnTo>
                        <a:lnTo>
                          <a:pt x="145" y="136"/>
                        </a:lnTo>
                        <a:lnTo>
                          <a:pt x="143" y="137"/>
                        </a:lnTo>
                        <a:lnTo>
                          <a:pt x="143" y="137"/>
                        </a:lnTo>
                        <a:lnTo>
                          <a:pt x="143" y="137"/>
                        </a:lnTo>
                        <a:lnTo>
                          <a:pt x="140" y="140"/>
                        </a:lnTo>
                        <a:lnTo>
                          <a:pt x="138" y="140"/>
                        </a:lnTo>
                        <a:lnTo>
                          <a:pt x="136" y="138"/>
                        </a:lnTo>
                        <a:lnTo>
                          <a:pt x="134" y="137"/>
                        </a:lnTo>
                        <a:lnTo>
                          <a:pt x="134" y="137"/>
                        </a:lnTo>
                        <a:lnTo>
                          <a:pt x="133" y="133"/>
                        </a:lnTo>
                        <a:lnTo>
                          <a:pt x="134" y="131"/>
                        </a:lnTo>
                        <a:lnTo>
                          <a:pt x="134" y="128"/>
                        </a:lnTo>
                        <a:lnTo>
                          <a:pt x="134" y="127"/>
                        </a:lnTo>
                        <a:lnTo>
                          <a:pt x="134" y="127"/>
                        </a:lnTo>
                        <a:lnTo>
                          <a:pt x="131" y="127"/>
                        </a:lnTo>
                        <a:lnTo>
                          <a:pt x="130" y="124"/>
                        </a:lnTo>
                        <a:lnTo>
                          <a:pt x="128" y="121"/>
                        </a:lnTo>
                        <a:lnTo>
                          <a:pt x="128" y="118"/>
                        </a:lnTo>
                        <a:lnTo>
                          <a:pt x="128" y="118"/>
                        </a:lnTo>
                        <a:lnTo>
                          <a:pt x="128" y="116"/>
                        </a:lnTo>
                        <a:lnTo>
                          <a:pt x="126" y="109"/>
                        </a:lnTo>
                        <a:lnTo>
                          <a:pt x="121" y="103"/>
                        </a:lnTo>
                        <a:lnTo>
                          <a:pt x="120" y="100"/>
                        </a:lnTo>
                        <a:lnTo>
                          <a:pt x="117" y="100"/>
                        </a:lnTo>
                        <a:lnTo>
                          <a:pt x="117" y="100"/>
                        </a:lnTo>
                        <a:lnTo>
                          <a:pt x="114" y="99"/>
                        </a:lnTo>
                        <a:lnTo>
                          <a:pt x="111" y="96"/>
                        </a:lnTo>
                        <a:lnTo>
                          <a:pt x="109" y="91"/>
                        </a:lnTo>
                        <a:lnTo>
                          <a:pt x="106" y="80"/>
                        </a:lnTo>
                        <a:lnTo>
                          <a:pt x="106" y="80"/>
                        </a:lnTo>
                        <a:lnTo>
                          <a:pt x="104" y="77"/>
                        </a:lnTo>
                        <a:lnTo>
                          <a:pt x="101" y="76"/>
                        </a:lnTo>
                        <a:lnTo>
                          <a:pt x="99" y="74"/>
                        </a:lnTo>
                        <a:lnTo>
                          <a:pt x="96" y="72"/>
                        </a:lnTo>
                        <a:lnTo>
                          <a:pt x="96" y="72"/>
                        </a:lnTo>
                        <a:lnTo>
                          <a:pt x="91" y="69"/>
                        </a:lnTo>
                        <a:lnTo>
                          <a:pt x="87" y="69"/>
                        </a:lnTo>
                        <a:lnTo>
                          <a:pt x="81" y="70"/>
                        </a:lnTo>
                        <a:lnTo>
                          <a:pt x="81" y="70"/>
                        </a:lnTo>
                        <a:lnTo>
                          <a:pt x="80" y="69"/>
                        </a:lnTo>
                        <a:lnTo>
                          <a:pt x="80" y="66"/>
                        </a:lnTo>
                        <a:lnTo>
                          <a:pt x="83" y="63"/>
                        </a:lnTo>
                        <a:lnTo>
                          <a:pt x="87" y="59"/>
                        </a:lnTo>
                        <a:lnTo>
                          <a:pt x="87" y="59"/>
                        </a:lnTo>
                        <a:lnTo>
                          <a:pt x="91" y="53"/>
                        </a:lnTo>
                        <a:lnTo>
                          <a:pt x="94" y="44"/>
                        </a:lnTo>
                        <a:lnTo>
                          <a:pt x="97" y="36"/>
                        </a:lnTo>
                        <a:lnTo>
                          <a:pt x="99" y="32"/>
                        </a:lnTo>
                        <a:lnTo>
                          <a:pt x="99" y="32"/>
                        </a:lnTo>
                        <a:lnTo>
                          <a:pt x="97" y="30"/>
                        </a:lnTo>
                        <a:lnTo>
                          <a:pt x="94" y="29"/>
                        </a:lnTo>
                        <a:lnTo>
                          <a:pt x="86" y="27"/>
                        </a:lnTo>
                        <a:lnTo>
                          <a:pt x="76" y="29"/>
                        </a:lnTo>
                        <a:lnTo>
                          <a:pt x="69" y="30"/>
                        </a:lnTo>
                        <a:lnTo>
                          <a:pt x="69" y="30"/>
                        </a:lnTo>
                        <a:lnTo>
                          <a:pt x="66" y="30"/>
                        </a:lnTo>
                        <a:lnTo>
                          <a:pt x="63" y="29"/>
                        </a:lnTo>
                        <a:lnTo>
                          <a:pt x="62" y="26"/>
                        </a:lnTo>
                        <a:lnTo>
                          <a:pt x="64" y="25"/>
                        </a:lnTo>
                        <a:lnTo>
                          <a:pt x="64" y="25"/>
                        </a:lnTo>
                        <a:lnTo>
                          <a:pt x="67" y="22"/>
                        </a:lnTo>
                        <a:lnTo>
                          <a:pt x="72" y="19"/>
                        </a:lnTo>
                        <a:lnTo>
                          <a:pt x="74" y="15"/>
                        </a:lnTo>
                        <a:lnTo>
                          <a:pt x="76" y="12"/>
                        </a:lnTo>
                        <a:lnTo>
                          <a:pt x="76" y="12"/>
                        </a:lnTo>
                        <a:lnTo>
                          <a:pt x="76" y="9"/>
                        </a:lnTo>
                        <a:lnTo>
                          <a:pt x="79" y="6"/>
                        </a:lnTo>
                        <a:lnTo>
                          <a:pt x="79" y="5"/>
                        </a:lnTo>
                        <a:lnTo>
                          <a:pt x="79" y="2"/>
                        </a:lnTo>
                        <a:lnTo>
                          <a:pt x="79" y="2"/>
                        </a:lnTo>
                        <a:lnTo>
                          <a:pt x="76" y="0"/>
                        </a:lnTo>
                        <a:lnTo>
                          <a:pt x="74" y="3"/>
                        </a:lnTo>
                        <a:lnTo>
                          <a:pt x="73" y="6"/>
                        </a:lnTo>
                        <a:lnTo>
                          <a:pt x="72" y="8"/>
                        </a:lnTo>
                        <a:lnTo>
                          <a:pt x="72" y="8"/>
                        </a:lnTo>
                        <a:lnTo>
                          <a:pt x="69" y="9"/>
                        </a:lnTo>
                        <a:lnTo>
                          <a:pt x="64" y="10"/>
                        </a:lnTo>
                        <a:lnTo>
                          <a:pt x="54" y="9"/>
                        </a:lnTo>
                        <a:lnTo>
                          <a:pt x="54" y="9"/>
                        </a:lnTo>
                        <a:lnTo>
                          <a:pt x="52" y="9"/>
                        </a:lnTo>
                        <a:lnTo>
                          <a:pt x="49" y="9"/>
                        </a:lnTo>
                        <a:lnTo>
                          <a:pt x="46" y="13"/>
                        </a:lnTo>
                        <a:lnTo>
                          <a:pt x="44" y="17"/>
                        </a:lnTo>
                        <a:lnTo>
                          <a:pt x="44" y="22"/>
                        </a:lnTo>
                        <a:lnTo>
                          <a:pt x="44" y="22"/>
                        </a:lnTo>
                        <a:lnTo>
                          <a:pt x="43" y="25"/>
                        </a:lnTo>
                        <a:lnTo>
                          <a:pt x="40" y="27"/>
                        </a:lnTo>
                        <a:lnTo>
                          <a:pt x="37" y="30"/>
                        </a:lnTo>
                        <a:lnTo>
                          <a:pt x="37" y="33"/>
                        </a:lnTo>
                        <a:lnTo>
                          <a:pt x="37" y="33"/>
                        </a:lnTo>
                        <a:lnTo>
                          <a:pt x="37" y="36"/>
                        </a:lnTo>
                        <a:lnTo>
                          <a:pt x="36" y="37"/>
                        </a:lnTo>
                        <a:lnTo>
                          <a:pt x="35" y="37"/>
                        </a:lnTo>
                        <a:lnTo>
                          <a:pt x="33" y="37"/>
                        </a:lnTo>
                        <a:lnTo>
                          <a:pt x="33" y="37"/>
                        </a:lnTo>
                        <a:lnTo>
                          <a:pt x="29" y="33"/>
                        </a:lnTo>
                        <a:lnTo>
                          <a:pt x="26" y="32"/>
                        </a:lnTo>
                        <a:lnTo>
                          <a:pt x="23" y="33"/>
                        </a:lnTo>
                        <a:lnTo>
                          <a:pt x="23" y="33"/>
                        </a:lnTo>
                        <a:lnTo>
                          <a:pt x="22" y="35"/>
                        </a:lnTo>
                        <a:lnTo>
                          <a:pt x="22" y="37"/>
                        </a:lnTo>
                        <a:lnTo>
                          <a:pt x="25" y="40"/>
                        </a:lnTo>
                        <a:lnTo>
                          <a:pt x="29" y="42"/>
                        </a:lnTo>
                        <a:lnTo>
                          <a:pt x="35" y="43"/>
                        </a:lnTo>
                        <a:lnTo>
                          <a:pt x="35" y="43"/>
                        </a:lnTo>
                        <a:lnTo>
                          <a:pt x="36" y="43"/>
                        </a:lnTo>
                        <a:lnTo>
                          <a:pt x="36" y="44"/>
                        </a:lnTo>
                        <a:lnTo>
                          <a:pt x="35" y="47"/>
                        </a:lnTo>
                        <a:lnTo>
                          <a:pt x="30" y="50"/>
                        </a:lnTo>
                        <a:lnTo>
                          <a:pt x="29" y="54"/>
                        </a:lnTo>
                        <a:lnTo>
                          <a:pt x="29" y="54"/>
                        </a:lnTo>
                        <a:lnTo>
                          <a:pt x="29" y="57"/>
                        </a:lnTo>
                        <a:lnTo>
                          <a:pt x="29" y="59"/>
                        </a:lnTo>
                        <a:lnTo>
                          <a:pt x="32" y="60"/>
                        </a:lnTo>
                        <a:lnTo>
                          <a:pt x="36" y="62"/>
                        </a:lnTo>
                        <a:lnTo>
                          <a:pt x="36" y="62"/>
                        </a:lnTo>
                        <a:lnTo>
                          <a:pt x="37" y="63"/>
                        </a:lnTo>
                        <a:lnTo>
                          <a:pt x="37" y="63"/>
                        </a:lnTo>
                        <a:lnTo>
                          <a:pt x="37" y="66"/>
                        </a:lnTo>
                        <a:lnTo>
                          <a:pt x="36" y="66"/>
                        </a:lnTo>
                        <a:lnTo>
                          <a:pt x="30" y="69"/>
                        </a:lnTo>
                        <a:lnTo>
                          <a:pt x="26" y="70"/>
                        </a:lnTo>
                        <a:lnTo>
                          <a:pt x="25" y="72"/>
                        </a:lnTo>
                        <a:lnTo>
                          <a:pt x="25" y="73"/>
                        </a:lnTo>
                        <a:lnTo>
                          <a:pt x="25" y="73"/>
                        </a:lnTo>
                        <a:lnTo>
                          <a:pt x="25" y="74"/>
                        </a:lnTo>
                        <a:lnTo>
                          <a:pt x="25" y="74"/>
                        </a:lnTo>
                        <a:lnTo>
                          <a:pt x="29" y="74"/>
                        </a:lnTo>
                        <a:lnTo>
                          <a:pt x="36" y="70"/>
                        </a:lnTo>
                        <a:lnTo>
                          <a:pt x="36" y="70"/>
                        </a:lnTo>
                        <a:lnTo>
                          <a:pt x="36" y="70"/>
                        </a:lnTo>
                        <a:lnTo>
                          <a:pt x="36" y="70"/>
                        </a:lnTo>
                        <a:lnTo>
                          <a:pt x="37" y="74"/>
                        </a:lnTo>
                        <a:lnTo>
                          <a:pt x="37" y="79"/>
                        </a:lnTo>
                        <a:lnTo>
                          <a:pt x="39" y="79"/>
                        </a:lnTo>
                        <a:lnTo>
                          <a:pt x="42" y="79"/>
                        </a:lnTo>
                        <a:lnTo>
                          <a:pt x="42" y="79"/>
                        </a:lnTo>
                        <a:lnTo>
                          <a:pt x="44" y="79"/>
                        </a:lnTo>
                        <a:lnTo>
                          <a:pt x="46" y="77"/>
                        </a:lnTo>
                        <a:lnTo>
                          <a:pt x="49" y="72"/>
                        </a:lnTo>
                        <a:lnTo>
                          <a:pt x="50" y="69"/>
                        </a:lnTo>
                        <a:lnTo>
                          <a:pt x="50" y="67"/>
                        </a:lnTo>
                        <a:lnTo>
                          <a:pt x="52" y="67"/>
                        </a:lnTo>
                        <a:lnTo>
                          <a:pt x="52" y="67"/>
                        </a:lnTo>
                        <a:lnTo>
                          <a:pt x="52" y="67"/>
                        </a:lnTo>
                        <a:lnTo>
                          <a:pt x="52" y="70"/>
                        </a:lnTo>
                        <a:lnTo>
                          <a:pt x="52" y="74"/>
                        </a:lnTo>
                        <a:lnTo>
                          <a:pt x="53" y="77"/>
                        </a:lnTo>
                        <a:lnTo>
                          <a:pt x="53" y="77"/>
                        </a:lnTo>
                        <a:lnTo>
                          <a:pt x="53" y="80"/>
                        </a:lnTo>
                        <a:lnTo>
                          <a:pt x="53" y="81"/>
                        </a:lnTo>
                        <a:lnTo>
                          <a:pt x="50" y="86"/>
                        </a:lnTo>
                        <a:lnTo>
                          <a:pt x="47" y="90"/>
                        </a:lnTo>
                        <a:lnTo>
                          <a:pt x="47" y="94"/>
                        </a:lnTo>
                        <a:lnTo>
                          <a:pt x="47" y="94"/>
                        </a:lnTo>
                        <a:lnTo>
                          <a:pt x="47" y="96"/>
                        </a:lnTo>
                        <a:lnTo>
                          <a:pt x="50" y="96"/>
                        </a:lnTo>
                        <a:lnTo>
                          <a:pt x="56" y="96"/>
                        </a:lnTo>
                        <a:lnTo>
                          <a:pt x="64" y="96"/>
                        </a:lnTo>
                        <a:lnTo>
                          <a:pt x="67" y="94"/>
                        </a:lnTo>
                        <a:lnTo>
                          <a:pt x="70" y="91"/>
                        </a:lnTo>
                        <a:lnTo>
                          <a:pt x="70" y="91"/>
                        </a:lnTo>
                        <a:lnTo>
                          <a:pt x="73" y="90"/>
                        </a:lnTo>
                        <a:lnTo>
                          <a:pt x="76" y="90"/>
                        </a:lnTo>
                        <a:lnTo>
                          <a:pt x="76" y="93"/>
                        </a:lnTo>
                        <a:lnTo>
                          <a:pt x="74" y="97"/>
                        </a:lnTo>
                        <a:lnTo>
                          <a:pt x="74" y="97"/>
                        </a:lnTo>
                        <a:lnTo>
                          <a:pt x="72" y="100"/>
                        </a:lnTo>
                        <a:lnTo>
                          <a:pt x="72" y="103"/>
                        </a:lnTo>
                        <a:lnTo>
                          <a:pt x="73" y="104"/>
                        </a:lnTo>
                        <a:lnTo>
                          <a:pt x="77" y="107"/>
                        </a:lnTo>
                        <a:lnTo>
                          <a:pt x="77" y="107"/>
                        </a:lnTo>
                        <a:lnTo>
                          <a:pt x="81" y="109"/>
                        </a:lnTo>
                        <a:lnTo>
                          <a:pt x="81" y="110"/>
                        </a:lnTo>
                        <a:lnTo>
                          <a:pt x="81" y="113"/>
                        </a:lnTo>
                        <a:lnTo>
                          <a:pt x="81" y="113"/>
                        </a:lnTo>
                        <a:lnTo>
                          <a:pt x="80" y="116"/>
                        </a:lnTo>
                        <a:lnTo>
                          <a:pt x="80" y="120"/>
                        </a:lnTo>
                        <a:lnTo>
                          <a:pt x="80" y="127"/>
                        </a:lnTo>
                        <a:lnTo>
                          <a:pt x="80" y="127"/>
                        </a:lnTo>
                        <a:lnTo>
                          <a:pt x="79" y="128"/>
                        </a:lnTo>
                        <a:lnTo>
                          <a:pt x="76" y="128"/>
                        </a:lnTo>
                        <a:lnTo>
                          <a:pt x="72" y="130"/>
                        </a:lnTo>
                        <a:lnTo>
                          <a:pt x="66" y="128"/>
                        </a:lnTo>
                        <a:lnTo>
                          <a:pt x="63" y="127"/>
                        </a:lnTo>
                        <a:lnTo>
                          <a:pt x="63" y="127"/>
                        </a:lnTo>
                        <a:lnTo>
                          <a:pt x="62" y="127"/>
                        </a:lnTo>
                        <a:lnTo>
                          <a:pt x="60" y="127"/>
                        </a:lnTo>
                        <a:lnTo>
                          <a:pt x="59" y="128"/>
                        </a:lnTo>
                        <a:lnTo>
                          <a:pt x="59" y="130"/>
                        </a:lnTo>
                        <a:lnTo>
                          <a:pt x="59" y="130"/>
                        </a:lnTo>
                        <a:lnTo>
                          <a:pt x="57" y="133"/>
                        </a:lnTo>
                        <a:lnTo>
                          <a:pt x="56" y="136"/>
                        </a:lnTo>
                        <a:lnTo>
                          <a:pt x="54" y="138"/>
                        </a:lnTo>
                        <a:lnTo>
                          <a:pt x="53" y="140"/>
                        </a:lnTo>
                        <a:lnTo>
                          <a:pt x="53" y="140"/>
                        </a:lnTo>
                        <a:lnTo>
                          <a:pt x="54" y="141"/>
                        </a:lnTo>
                        <a:lnTo>
                          <a:pt x="59" y="143"/>
                        </a:lnTo>
                        <a:lnTo>
                          <a:pt x="62" y="144"/>
                        </a:lnTo>
                        <a:lnTo>
                          <a:pt x="63" y="147"/>
                        </a:lnTo>
                        <a:lnTo>
                          <a:pt x="63" y="147"/>
                        </a:lnTo>
                        <a:lnTo>
                          <a:pt x="62" y="150"/>
                        </a:lnTo>
                        <a:lnTo>
                          <a:pt x="59" y="153"/>
                        </a:lnTo>
                        <a:lnTo>
                          <a:pt x="53" y="155"/>
                        </a:lnTo>
                        <a:lnTo>
                          <a:pt x="47" y="157"/>
                        </a:lnTo>
                        <a:lnTo>
                          <a:pt x="47" y="157"/>
                        </a:lnTo>
                        <a:lnTo>
                          <a:pt x="44" y="158"/>
                        </a:lnTo>
                        <a:lnTo>
                          <a:pt x="44" y="160"/>
                        </a:lnTo>
                        <a:lnTo>
                          <a:pt x="44" y="161"/>
                        </a:lnTo>
                        <a:lnTo>
                          <a:pt x="46" y="163"/>
                        </a:lnTo>
                        <a:lnTo>
                          <a:pt x="50" y="164"/>
                        </a:lnTo>
                        <a:lnTo>
                          <a:pt x="52" y="164"/>
                        </a:lnTo>
                        <a:lnTo>
                          <a:pt x="53" y="164"/>
                        </a:lnTo>
                        <a:lnTo>
                          <a:pt x="53" y="164"/>
                        </a:lnTo>
                        <a:lnTo>
                          <a:pt x="56" y="163"/>
                        </a:lnTo>
                        <a:lnTo>
                          <a:pt x="57" y="164"/>
                        </a:lnTo>
                        <a:lnTo>
                          <a:pt x="60" y="165"/>
                        </a:lnTo>
                        <a:lnTo>
                          <a:pt x="63" y="165"/>
                        </a:lnTo>
                        <a:lnTo>
                          <a:pt x="63" y="165"/>
                        </a:lnTo>
                        <a:lnTo>
                          <a:pt x="67" y="167"/>
                        </a:lnTo>
                        <a:lnTo>
                          <a:pt x="72" y="168"/>
                        </a:lnTo>
                        <a:lnTo>
                          <a:pt x="76" y="170"/>
                        </a:lnTo>
                        <a:lnTo>
                          <a:pt x="80" y="168"/>
                        </a:lnTo>
                        <a:lnTo>
                          <a:pt x="80" y="168"/>
                        </a:lnTo>
                        <a:lnTo>
                          <a:pt x="84" y="167"/>
                        </a:lnTo>
                        <a:lnTo>
                          <a:pt x="86" y="168"/>
                        </a:lnTo>
                        <a:lnTo>
                          <a:pt x="84" y="170"/>
                        </a:lnTo>
                        <a:lnTo>
                          <a:pt x="81" y="173"/>
                        </a:lnTo>
                        <a:lnTo>
                          <a:pt x="81" y="173"/>
                        </a:lnTo>
                        <a:lnTo>
                          <a:pt x="77" y="174"/>
                        </a:lnTo>
                        <a:lnTo>
                          <a:pt x="72" y="174"/>
                        </a:lnTo>
                        <a:lnTo>
                          <a:pt x="67" y="174"/>
                        </a:lnTo>
                        <a:lnTo>
                          <a:pt x="63" y="175"/>
                        </a:lnTo>
                        <a:lnTo>
                          <a:pt x="63" y="175"/>
                        </a:lnTo>
                        <a:lnTo>
                          <a:pt x="57" y="180"/>
                        </a:lnTo>
                        <a:lnTo>
                          <a:pt x="50" y="187"/>
                        </a:lnTo>
                        <a:lnTo>
                          <a:pt x="44" y="194"/>
                        </a:lnTo>
                        <a:lnTo>
                          <a:pt x="43" y="198"/>
                        </a:lnTo>
                        <a:lnTo>
                          <a:pt x="43" y="200"/>
                        </a:lnTo>
                        <a:lnTo>
                          <a:pt x="43" y="200"/>
                        </a:lnTo>
                        <a:lnTo>
                          <a:pt x="44" y="201"/>
                        </a:lnTo>
                        <a:lnTo>
                          <a:pt x="47" y="198"/>
                        </a:lnTo>
                        <a:lnTo>
                          <a:pt x="50" y="195"/>
                        </a:lnTo>
                        <a:lnTo>
                          <a:pt x="54" y="194"/>
                        </a:lnTo>
                        <a:lnTo>
                          <a:pt x="54" y="194"/>
                        </a:lnTo>
                        <a:lnTo>
                          <a:pt x="59" y="192"/>
                        </a:lnTo>
                        <a:lnTo>
                          <a:pt x="62" y="194"/>
                        </a:lnTo>
                        <a:lnTo>
                          <a:pt x="64" y="195"/>
                        </a:lnTo>
                        <a:lnTo>
                          <a:pt x="67" y="195"/>
                        </a:lnTo>
                        <a:lnTo>
                          <a:pt x="67" y="195"/>
                        </a:lnTo>
                        <a:lnTo>
                          <a:pt x="69" y="195"/>
                        </a:lnTo>
                        <a:lnTo>
                          <a:pt x="70" y="192"/>
                        </a:lnTo>
                        <a:lnTo>
                          <a:pt x="72" y="190"/>
                        </a:lnTo>
                        <a:lnTo>
                          <a:pt x="74" y="188"/>
                        </a:lnTo>
                        <a:lnTo>
                          <a:pt x="74" y="188"/>
                        </a:lnTo>
                        <a:lnTo>
                          <a:pt x="76" y="188"/>
                        </a:lnTo>
                        <a:lnTo>
                          <a:pt x="79" y="188"/>
                        </a:lnTo>
                        <a:lnTo>
                          <a:pt x="81" y="187"/>
                        </a:lnTo>
                        <a:lnTo>
                          <a:pt x="86" y="187"/>
                        </a:lnTo>
                        <a:lnTo>
                          <a:pt x="86" y="187"/>
                        </a:lnTo>
                        <a:lnTo>
                          <a:pt x="90" y="187"/>
                        </a:lnTo>
                        <a:lnTo>
                          <a:pt x="93" y="187"/>
                        </a:lnTo>
                        <a:lnTo>
                          <a:pt x="99" y="184"/>
                        </a:lnTo>
                        <a:lnTo>
                          <a:pt x="99" y="184"/>
                        </a:lnTo>
                        <a:lnTo>
                          <a:pt x="101" y="182"/>
                        </a:lnTo>
                        <a:lnTo>
                          <a:pt x="104" y="184"/>
                        </a:lnTo>
                        <a:lnTo>
                          <a:pt x="109" y="187"/>
                        </a:lnTo>
                        <a:lnTo>
                          <a:pt x="111" y="187"/>
                        </a:lnTo>
                        <a:lnTo>
                          <a:pt x="111" y="187"/>
                        </a:lnTo>
                        <a:lnTo>
                          <a:pt x="118" y="184"/>
                        </a:lnTo>
                        <a:lnTo>
                          <a:pt x="128" y="182"/>
                        </a:lnTo>
                        <a:lnTo>
                          <a:pt x="128" y="182"/>
                        </a:lnTo>
                        <a:lnTo>
                          <a:pt x="134" y="182"/>
                        </a:lnTo>
                        <a:lnTo>
                          <a:pt x="141" y="180"/>
                        </a:lnTo>
                        <a:lnTo>
                          <a:pt x="151" y="174"/>
                        </a:lnTo>
                        <a:lnTo>
                          <a:pt x="151" y="174"/>
                        </a:lnTo>
                        <a:lnTo>
                          <a:pt x="153" y="171"/>
                        </a:lnTo>
                        <a:lnTo>
                          <a:pt x="151" y="171"/>
                        </a:lnTo>
                        <a:lnTo>
                          <a:pt x="144" y="171"/>
                        </a:lnTo>
                        <a:lnTo>
                          <a:pt x="144" y="171"/>
                        </a:lnTo>
                        <a:lnTo>
                          <a:pt x="141" y="170"/>
                        </a:lnTo>
                        <a:lnTo>
                          <a:pt x="141" y="168"/>
                        </a:lnTo>
                        <a:lnTo>
                          <a:pt x="143" y="164"/>
                        </a:lnTo>
                        <a:lnTo>
                          <a:pt x="145" y="161"/>
                        </a:lnTo>
                        <a:lnTo>
                          <a:pt x="145" y="161"/>
                        </a:lnTo>
                        <a:lnTo>
                          <a:pt x="154" y="154"/>
                        </a:lnTo>
                        <a:lnTo>
                          <a:pt x="157" y="150"/>
                        </a:lnTo>
                        <a:lnTo>
                          <a:pt x="158" y="145"/>
                        </a:lnTo>
                        <a:lnTo>
                          <a:pt x="158" y="1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635" name="France">
                    <a:extLst>
                      <a:ext uri="{FF2B5EF4-FFF2-40B4-BE49-F238E27FC236}">
                        <a16:creationId xmlns:a16="http://schemas.microsoft.com/office/drawing/2014/main" id="{FA3B2826-101D-E9F7-C4A1-6BD5B970BA11}"/>
                      </a:ext>
                    </a:extLst>
                  </p:cNvPr>
                  <p:cNvSpPr>
                    <a:spLocks noEditPoints="1"/>
                  </p:cNvSpPr>
                  <p:nvPr/>
                </p:nvSpPr>
                <p:spPr bwMode="auto">
                  <a:xfrm>
                    <a:off x="7958299" y="2071986"/>
                    <a:ext cx="353658" cy="299841"/>
                  </a:xfrm>
                  <a:custGeom>
                    <a:avLst/>
                    <a:gdLst/>
                    <a:ahLst/>
                    <a:cxnLst>
                      <a:cxn ang="0">
                        <a:pos x="195" y="41"/>
                      </a:cxn>
                      <a:cxn ang="0">
                        <a:pos x="181" y="35"/>
                      </a:cxn>
                      <a:cxn ang="0">
                        <a:pos x="164" y="31"/>
                      </a:cxn>
                      <a:cxn ang="0">
                        <a:pos x="157" y="25"/>
                      </a:cxn>
                      <a:cxn ang="0">
                        <a:pos x="148" y="24"/>
                      </a:cxn>
                      <a:cxn ang="0">
                        <a:pos x="144" y="20"/>
                      </a:cxn>
                      <a:cxn ang="0">
                        <a:pos x="128" y="10"/>
                      </a:cxn>
                      <a:cxn ang="0">
                        <a:pos x="122" y="7"/>
                      </a:cxn>
                      <a:cxn ang="0">
                        <a:pos x="117" y="0"/>
                      </a:cxn>
                      <a:cxn ang="0">
                        <a:pos x="104" y="8"/>
                      </a:cxn>
                      <a:cxn ang="0">
                        <a:pos x="100" y="23"/>
                      </a:cxn>
                      <a:cxn ang="0">
                        <a:pos x="80" y="30"/>
                      </a:cxn>
                      <a:cxn ang="0">
                        <a:pos x="65" y="37"/>
                      </a:cxn>
                      <a:cxn ang="0">
                        <a:pos x="54" y="28"/>
                      </a:cxn>
                      <a:cxn ang="0">
                        <a:pos x="47" y="35"/>
                      </a:cxn>
                      <a:cxn ang="0">
                        <a:pos x="50" y="52"/>
                      </a:cxn>
                      <a:cxn ang="0">
                        <a:pos x="36" y="52"/>
                      </a:cxn>
                      <a:cxn ang="0">
                        <a:pos x="26" y="48"/>
                      </a:cxn>
                      <a:cxn ang="0">
                        <a:pos x="10" y="50"/>
                      </a:cxn>
                      <a:cxn ang="0">
                        <a:pos x="0" y="57"/>
                      </a:cxn>
                      <a:cxn ang="0">
                        <a:pos x="3" y="67"/>
                      </a:cxn>
                      <a:cxn ang="0">
                        <a:pos x="24" y="74"/>
                      </a:cxn>
                      <a:cxn ang="0">
                        <a:pos x="37" y="78"/>
                      </a:cxn>
                      <a:cxn ang="0">
                        <a:pos x="44" y="89"/>
                      </a:cxn>
                      <a:cxn ang="0">
                        <a:pos x="58" y="101"/>
                      </a:cxn>
                      <a:cxn ang="0">
                        <a:pos x="60" y="115"/>
                      </a:cxn>
                      <a:cxn ang="0">
                        <a:pos x="57" y="136"/>
                      </a:cxn>
                      <a:cxn ang="0">
                        <a:pos x="48" y="159"/>
                      </a:cxn>
                      <a:cxn ang="0">
                        <a:pos x="74" y="170"/>
                      </a:cxn>
                      <a:cxn ang="0">
                        <a:pos x="85" y="170"/>
                      </a:cxn>
                      <a:cxn ang="0">
                        <a:pos x="94" y="172"/>
                      </a:cxn>
                      <a:cxn ang="0">
                        <a:pos x="121" y="178"/>
                      </a:cxn>
                      <a:cxn ang="0">
                        <a:pos x="128" y="169"/>
                      </a:cxn>
                      <a:cxn ang="0">
                        <a:pos x="141" y="156"/>
                      </a:cxn>
                      <a:cxn ang="0">
                        <a:pos x="171" y="163"/>
                      </a:cxn>
                      <a:cxn ang="0">
                        <a:pos x="189" y="158"/>
                      </a:cxn>
                      <a:cxn ang="0">
                        <a:pos x="201" y="145"/>
                      </a:cxn>
                      <a:cxn ang="0">
                        <a:pos x="191" y="142"/>
                      </a:cxn>
                      <a:cxn ang="0">
                        <a:pos x="191" y="132"/>
                      </a:cxn>
                      <a:cxn ang="0">
                        <a:pos x="185" y="124"/>
                      </a:cxn>
                      <a:cxn ang="0">
                        <a:pos x="192" y="116"/>
                      </a:cxn>
                      <a:cxn ang="0">
                        <a:pos x="191" y="108"/>
                      </a:cxn>
                      <a:cxn ang="0">
                        <a:pos x="188" y="101"/>
                      </a:cxn>
                      <a:cxn ang="0">
                        <a:pos x="181" y="99"/>
                      </a:cxn>
                      <a:cxn ang="0">
                        <a:pos x="178" y="95"/>
                      </a:cxn>
                      <a:cxn ang="0">
                        <a:pos x="188" y="82"/>
                      </a:cxn>
                      <a:cxn ang="0">
                        <a:pos x="196" y="75"/>
                      </a:cxn>
                      <a:cxn ang="0">
                        <a:pos x="202" y="57"/>
                      </a:cxn>
                      <a:cxn ang="0">
                        <a:pos x="208" y="45"/>
                      </a:cxn>
                      <a:cxn ang="0">
                        <a:pos x="229" y="165"/>
                      </a:cxn>
                      <a:cxn ang="0">
                        <a:pos x="219" y="173"/>
                      </a:cxn>
                      <a:cxn ang="0">
                        <a:pos x="223" y="195"/>
                      </a:cxn>
                      <a:cxn ang="0">
                        <a:pos x="230" y="180"/>
                      </a:cxn>
                    </a:cxnLst>
                    <a:rect l="0" t="0" r="r" b="b"/>
                    <a:pathLst>
                      <a:path w="230" h="195">
                        <a:moveTo>
                          <a:pt x="203" y="44"/>
                        </a:moveTo>
                        <a:lnTo>
                          <a:pt x="203" y="44"/>
                        </a:lnTo>
                        <a:lnTo>
                          <a:pt x="201" y="44"/>
                        </a:lnTo>
                        <a:lnTo>
                          <a:pt x="198" y="42"/>
                        </a:lnTo>
                        <a:lnTo>
                          <a:pt x="195" y="41"/>
                        </a:lnTo>
                        <a:lnTo>
                          <a:pt x="195" y="41"/>
                        </a:lnTo>
                        <a:lnTo>
                          <a:pt x="189" y="40"/>
                        </a:lnTo>
                        <a:lnTo>
                          <a:pt x="185" y="37"/>
                        </a:lnTo>
                        <a:lnTo>
                          <a:pt x="185" y="37"/>
                        </a:lnTo>
                        <a:lnTo>
                          <a:pt x="181" y="35"/>
                        </a:lnTo>
                        <a:lnTo>
                          <a:pt x="176" y="34"/>
                        </a:lnTo>
                        <a:lnTo>
                          <a:pt x="168" y="34"/>
                        </a:lnTo>
                        <a:lnTo>
                          <a:pt x="168" y="34"/>
                        </a:lnTo>
                        <a:lnTo>
                          <a:pt x="165" y="33"/>
                        </a:lnTo>
                        <a:lnTo>
                          <a:pt x="164" y="31"/>
                        </a:lnTo>
                        <a:lnTo>
                          <a:pt x="162" y="30"/>
                        </a:lnTo>
                        <a:lnTo>
                          <a:pt x="159" y="28"/>
                        </a:lnTo>
                        <a:lnTo>
                          <a:pt x="159" y="28"/>
                        </a:lnTo>
                        <a:lnTo>
                          <a:pt x="158" y="28"/>
                        </a:lnTo>
                        <a:lnTo>
                          <a:pt x="157" y="25"/>
                        </a:lnTo>
                        <a:lnTo>
                          <a:pt x="155" y="21"/>
                        </a:lnTo>
                        <a:lnTo>
                          <a:pt x="155" y="21"/>
                        </a:lnTo>
                        <a:lnTo>
                          <a:pt x="154" y="20"/>
                        </a:lnTo>
                        <a:lnTo>
                          <a:pt x="152" y="21"/>
                        </a:lnTo>
                        <a:lnTo>
                          <a:pt x="148" y="24"/>
                        </a:lnTo>
                        <a:lnTo>
                          <a:pt x="148" y="24"/>
                        </a:lnTo>
                        <a:lnTo>
                          <a:pt x="145" y="24"/>
                        </a:lnTo>
                        <a:lnTo>
                          <a:pt x="144" y="23"/>
                        </a:lnTo>
                        <a:lnTo>
                          <a:pt x="144" y="20"/>
                        </a:lnTo>
                        <a:lnTo>
                          <a:pt x="144" y="20"/>
                        </a:lnTo>
                        <a:lnTo>
                          <a:pt x="142" y="18"/>
                        </a:lnTo>
                        <a:lnTo>
                          <a:pt x="139" y="15"/>
                        </a:lnTo>
                        <a:lnTo>
                          <a:pt x="134" y="13"/>
                        </a:lnTo>
                        <a:lnTo>
                          <a:pt x="134" y="13"/>
                        </a:lnTo>
                        <a:lnTo>
                          <a:pt x="128" y="10"/>
                        </a:lnTo>
                        <a:lnTo>
                          <a:pt x="127" y="8"/>
                        </a:lnTo>
                        <a:lnTo>
                          <a:pt x="125" y="8"/>
                        </a:lnTo>
                        <a:lnTo>
                          <a:pt x="125" y="8"/>
                        </a:lnTo>
                        <a:lnTo>
                          <a:pt x="124" y="8"/>
                        </a:lnTo>
                        <a:lnTo>
                          <a:pt x="122" y="7"/>
                        </a:lnTo>
                        <a:lnTo>
                          <a:pt x="120" y="3"/>
                        </a:lnTo>
                        <a:lnTo>
                          <a:pt x="120" y="3"/>
                        </a:lnTo>
                        <a:lnTo>
                          <a:pt x="118" y="1"/>
                        </a:lnTo>
                        <a:lnTo>
                          <a:pt x="117" y="0"/>
                        </a:lnTo>
                        <a:lnTo>
                          <a:pt x="117" y="0"/>
                        </a:lnTo>
                        <a:lnTo>
                          <a:pt x="114" y="0"/>
                        </a:lnTo>
                        <a:lnTo>
                          <a:pt x="114" y="0"/>
                        </a:lnTo>
                        <a:lnTo>
                          <a:pt x="110" y="1"/>
                        </a:lnTo>
                        <a:lnTo>
                          <a:pt x="107" y="4"/>
                        </a:lnTo>
                        <a:lnTo>
                          <a:pt x="104" y="8"/>
                        </a:lnTo>
                        <a:lnTo>
                          <a:pt x="104" y="14"/>
                        </a:lnTo>
                        <a:lnTo>
                          <a:pt x="104" y="14"/>
                        </a:lnTo>
                        <a:lnTo>
                          <a:pt x="104" y="17"/>
                        </a:lnTo>
                        <a:lnTo>
                          <a:pt x="102" y="20"/>
                        </a:lnTo>
                        <a:lnTo>
                          <a:pt x="100" y="23"/>
                        </a:lnTo>
                        <a:lnTo>
                          <a:pt x="94" y="24"/>
                        </a:lnTo>
                        <a:lnTo>
                          <a:pt x="87" y="25"/>
                        </a:lnTo>
                        <a:lnTo>
                          <a:pt x="87" y="25"/>
                        </a:lnTo>
                        <a:lnTo>
                          <a:pt x="83" y="27"/>
                        </a:lnTo>
                        <a:lnTo>
                          <a:pt x="80" y="30"/>
                        </a:lnTo>
                        <a:lnTo>
                          <a:pt x="78" y="34"/>
                        </a:lnTo>
                        <a:lnTo>
                          <a:pt x="77" y="37"/>
                        </a:lnTo>
                        <a:lnTo>
                          <a:pt x="77" y="37"/>
                        </a:lnTo>
                        <a:lnTo>
                          <a:pt x="73" y="38"/>
                        </a:lnTo>
                        <a:lnTo>
                          <a:pt x="65" y="37"/>
                        </a:lnTo>
                        <a:lnTo>
                          <a:pt x="60" y="34"/>
                        </a:lnTo>
                        <a:lnTo>
                          <a:pt x="57" y="30"/>
                        </a:lnTo>
                        <a:lnTo>
                          <a:pt x="57" y="30"/>
                        </a:lnTo>
                        <a:lnTo>
                          <a:pt x="56" y="28"/>
                        </a:lnTo>
                        <a:lnTo>
                          <a:pt x="54" y="28"/>
                        </a:lnTo>
                        <a:lnTo>
                          <a:pt x="50" y="28"/>
                        </a:lnTo>
                        <a:lnTo>
                          <a:pt x="47" y="31"/>
                        </a:lnTo>
                        <a:lnTo>
                          <a:pt x="46" y="34"/>
                        </a:lnTo>
                        <a:lnTo>
                          <a:pt x="47" y="35"/>
                        </a:lnTo>
                        <a:lnTo>
                          <a:pt x="47" y="35"/>
                        </a:lnTo>
                        <a:lnTo>
                          <a:pt x="51" y="41"/>
                        </a:lnTo>
                        <a:lnTo>
                          <a:pt x="51" y="45"/>
                        </a:lnTo>
                        <a:lnTo>
                          <a:pt x="51" y="50"/>
                        </a:lnTo>
                        <a:lnTo>
                          <a:pt x="50" y="52"/>
                        </a:lnTo>
                        <a:lnTo>
                          <a:pt x="50" y="52"/>
                        </a:lnTo>
                        <a:lnTo>
                          <a:pt x="47" y="54"/>
                        </a:lnTo>
                        <a:lnTo>
                          <a:pt x="43" y="52"/>
                        </a:lnTo>
                        <a:lnTo>
                          <a:pt x="40" y="51"/>
                        </a:lnTo>
                        <a:lnTo>
                          <a:pt x="36" y="52"/>
                        </a:lnTo>
                        <a:lnTo>
                          <a:pt x="36" y="52"/>
                        </a:lnTo>
                        <a:lnTo>
                          <a:pt x="33" y="52"/>
                        </a:lnTo>
                        <a:lnTo>
                          <a:pt x="31" y="52"/>
                        </a:lnTo>
                        <a:lnTo>
                          <a:pt x="28" y="50"/>
                        </a:lnTo>
                        <a:lnTo>
                          <a:pt x="26" y="48"/>
                        </a:lnTo>
                        <a:lnTo>
                          <a:pt x="26" y="48"/>
                        </a:lnTo>
                        <a:lnTo>
                          <a:pt x="23" y="47"/>
                        </a:lnTo>
                        <a:lnTo>
                          <a:pt x="19" y="48"/>
                        </a:lnTo>
                        <a:lnTo>
                          <a:pt x="16" y="50"/>
                        </a:lnTo>
                        <a:lnTo>
                          <a:pt x="10" y="50"/>
                        </a:lnTo>
                        <a:lnTo>
                          <a:pt x="10" y="50"/>
                        </a:lnTo>
                        <a:lnTo>
                          <a:pt x="4" y="50"/>
                        </a:lnTo>
                        <a:lnTo>
                          <a:pt x="1" y="51"/>
                        </a:lnTo>
                        <a:lnTo>
                          <a:pt x="0" y="54"/>
                        </a:lnTo>
                        <a:lnTo>
                          <a:pt x="0" y="57"/>
                        </a:lnTo>
                        <a:lnTo>
                          <a:pt x="0" y="57"/>
                        </a:lnTo>
                        <a:lnTo>
                          <a:pt x="1" y="60"/>
                        </a:lnTo>
                        <a:lnTo>
                          <a:pt x="1" y="62"/>
                        </a:lnTo>
                        <a:lnTo>
                          <a:pt x="1" y="64"/>
                        </a:lnTo>
                        <a:lnTo>
                          <a:pt x="3" y="67"/>
                        </a:lnTo>
                        <a:lnTo>
                          <a:pt x="3" y="67"/>
                        </a:lnTo>
                        <a:lnTo>
                          <a:pt x="6" y="68"/>
                        </a:lnTo>
                        <a:lnTo>
                          <a:pt x="11" y="69"/>
                        </a:lnTo>
                        <a:lnTo>
                          <a:pt x="17" y="71"/>
                        </a:lnTo>
                        <a:lnTo>
                          <a:pt x="24" y="74"/>
                        </a:lnTo>
                        <a:lnTo>
                          <a:pt x="24" y="74"/>
                        </a:lnTo>
                        <a:lnTo>
                          <a:pt x="28" y="75"/>
                        </a:lnTo>
                        <a:lnTo>
                          <a:pt x="31" y="77"/>
                        </a:lnTo>
                        <a:lnTo>
                          <a:pt x="34" y="77"/>
                        </a:lnTo>
                        <a:lnTo>
                          <a:pt x="37" y="78"/>
                        </a:lnTo>
                        <a:lnTo>
                          <a:pt x="37" y="78"/>
                        </a:lnTo>
                        <a:lnTo>
                          <a:pt x="41" y="79"/>
                        </a:lnTo>
                        <a:lnTo>
                          <a:pt x="43" y="81"/>
                        </a:lnTo>
                        <a:lnTo>
                          <a:pt x="43" y="85"/>
                        </a:lnTo>
                        <a:lnTo>
                          <a:pt x="43" y="85"/>
                        </a:lnTo>
                        <a:lnTo>
                          <a:pt x="44" y="89"/>
                        </a:lnTo>
                        <a:lnTo>
                          <a:pt x="46" y="92"/>
                        </a:lnTo>
                        <a:lnTo>
                          <a:pt x="50" y="97"/>
                        </a:lnTo>
                        <a:lnTo>
                          <a:pt x="56" y="98"/>
                        </a:lnTo>
                        <a:lnTo>
                          <a:pt x="56" y="98"/>
                        </a:lnTo>
                        <a:lnTo>
                          <a:pt x="58" y="101"/>
                        </a:lnTo>
                        <a:lnTo>
                          <a:pt x="60" y="104"/>
                        </a:lnTo>
                        <a:lnTo>
                          <a:pt x="58" y="106"/>
                        </a:lnTo>
                        <a:lnTo>
                          <a:pt x="60" y="111"/>
                        </a:lnTo>
                        <a:lnTo>
                          <a:pt x="60" y="111"/>
                        </a:lnTo>
                        <a:lnTo>
                          <a:pt x="60" y="115"/>
                        </a:lnTo>
                        <a:lnTo>
                          <a:pt x="58" y="121"/>
                        </a:lnTo>
                        <a:lnTo>
                          <a:pt x="57" y="125"/>
                        </a:lnTo>
                        <a:lnTo>
                          <a:pt x="57" y="131"/>
                        </a:lnTo>
                        <a:lnTo>
                          <a:pt x="57" y="131"/>
                        </a:lnTo>
                        <a:lnTo>
                          <a:pt x="57" y="136"/>
                        </a:lnTo>
                        <a:lnTo>
                          <a:pt x="56" y="146"/>
                        </a:lnTo>
                        <a:lnTo>
                          <a:pt x="53" y="155"/>
                        </a:lnTo>
                        <a:lnTo>
                          <a:pt x="50" y="159"/>
                        </a:lnTo>
                        <a:lnTo>
                          <a:pt x="50" y="159"/>
                        </a:lnTo>
                        <a:lnTo>
                          <a:pt x="48" y="159"/>
                        </a:lnTo>
                        <a:lnTo>
                          <a:pt x="48" y="159"/>
                        </a:lnTo>
                        <a:lnTo>
                          <a:pt x="58" y="163"/>
                        </a:lnTo>
                        <a:lnTo>
                          <a:pt x="58" y="163"/>
                        </a:lnTo>
                        <a:lnTo>
                          <a:pt x="65" y="168"/>
                        </a:lnTo>
                        <a:lnTo>
                          <a:pt x="74" y="170"/>
                        </a:lnTo>
                        <a:lnTo>
                          <a:pt x="74" y="170"/>
                        </a:lnTo>
                        <a:lnTo>
                          <a:pt x="77" y="173"/>
                        </a:lnTo>
                        <a:lnTo>
                          <a:pt x="81" y="173"/>
                        </a:lnTo>
                        <a:lnTo>
                          <a:pt x="85" y="172"/>
                        </a:lnTo>
                        <a:lnTo>
                          <a:pt x="85" y="170"/>
                        </a:lnTo>
                        <a:lnTo>
                          <a:pt x="85" y="170"/>
                        </a:lnTo>
                        <a:lnTo>
                          <a:pt x="87" y="169"/>
                        </a:lnTo>
                        <a:lnTo>
                          <a:pt x="88" y="169"/>
                        </a:lnTo>
                        <a:lnTo>
                          <a:pt x="94" y="172"/>
                        </a:lnTo>
                        <a:lnTo>
                          <a:pt x="94" y="172"/>
                        </a:lnTo>
                        <a:lnTo>
                          <a:pt x="97" y="173"/>
                        </a:lnTo>
                        <a:lnTo>
                          <a:pt x="102" y="175"/>
                        </a:lnTo>
                        <a:lnTo>
                          <a:pt x="112" y="176"/>
                        </a:lnTo>
                        <a:lnTo>
                          <a:pt x="112" y="176"/>
                        </a:lnTo>
                        <a:lnTo>
                          <a:pt x="121" y="178"/>
                        </a:lnTo>
                        <a:lnTo>
                          <a:pt x="129" y="176"/>
                        </a:lnTo>
                        <a:lnTo>
                          <a:pt x="129" y="176"/>
                        </a:lnTo>
                        <a:lnTo>
                          <a:pt x="128" y="173"/>
                        </a:lnTo>
                        <a:lnTo>
                          <a:pt x="128" y="173"/>
                        </a:lnTo>
                        <a:lnTo>
                          <a:pt x="128" y="169"/>
                        </a:lnTo>
                        <a:lnTo>
                          <a:pt x="128" y="166"/>
                        </a:lnTo>
                        <a:lnTo>
                          <a:pt x="131" y="162"/>
                        </a:lnTo>
                        <a:lnTo>
                          <a:pt x="135" y="159"/>
                        </a:lnTo>
                        <a:lnTo>
                          <a:pt x="141" y="156"/>
                        </a:lnTo>
                        <a:lnTo>
                          <a:pt x="141" y="156"/>
                        </a:lnTo>
                        <a:lnTo>
                          <a:pt x="148" y="156"/>
                        </a:lnTo>
                        <a:lnTo>
                          <a:pt x="158" y="159"/>
                        </a:lnTo>
                        <a:lnTo>
                          <a:pt x="165" y="161"/>
                        </a:lnTo>
                        <a:lnTo>
                          <a:pt x="171" y="163"/>
                        </a:lnTo>
                        <a:lnTo>
                          <a:pt x="171" y="163"/>
                        </a:lnTo>
                        <a:lnTo>
                          <a:pt x="175" y="165"/>
                        </a:lnTo>
                        <a:lnTo>
                          <a:pt x="179" y="165"/>
                        </a:lnTo>
                        <a:lnTo>
                          <a:pt x="184" y="162"/>
                        </a:lnTo>
                        <a:lnTo>
                          <a:pt x="189" y="158"/>
                        </a:lnTo>
                        <a:lnTo>
                          <a:pt x="189" y="158"/>
                        </a:lnTo>
                        <a:lnTo>
                          <a:pt x="195" y="152"/>
                        </a:lnTo>
                        <a:lnTo>
                          <a:pt x="199" y="151"/>
                        </a:lnTo>
                        <a:lnTo>
                          <a:pt x="199" y="151"/>
                        </a:lnTo>
                        <a:lnTo>
                          <a:pt x="201" y="145"/>
                        </a:lnTo>
                        <a:lnTo>
                          <a:pt x="201" y="145"/>
                        </a:lnTo>
                        <a:lnTo>
                          <a:pt x="201" y="143"/>
                        </a:lnTo>
                        <a:lnTo>
                          <a:pt x="199" y="143"/>
                        </a:lnTo>
                        <a:lnTo>
                          <a:pt x="193" y="142"/>
                        </a:lnTo>
                        <a:lnTo>
                          <a:pt x="193" y="142"/>
                        </a:lnTo>
                        <a:lnTo>
                          <a:pt x="191" y="142"/>
                        </a:lnTo>
                        <a:lnTo>
                          <a:pt x="189" y="141"/>
                        </a:lnTo>
                        <a:lnTo>
                          <a:pt x="189" y="138"/>
                        </a:lnTo>
                        <a:lnTo>
                          <a:pt x="191" y="135"/>
                        </a:lnTo>
                        <a:lnTo>
                          <a:pt x="191" y="135"/>
                        </a:lnTo>
                        <a:lnTo>
                          <a:pt x="191" y="132"/>
                        </a:lnTo>
                        <a:lnTo>
                          <a:pt x="189" y="131"/>
                        </a:lnTo>
                        <a:lnTo>
                          <a:pt x="185" y="126"/>
                        </a:lnTo>
                        <a:lnTo>
                          <a:pt x="185" y="126"/>
                        </a:lnTo>
                        <a:lnTo>
                          <a:pt x="185" y="125"/>
                        </a:lnTo>
                        <a:lnTo>
                          <a:pt x="185" y="124"/>
                        </a:lnTo>
                        <a:lnTo>
                          <a:pt x="189" y="122"/>
                        </a:lnTo>
                        <a:lnTo>
                          <a:pt x="189" y="122"/>
                        </a:lnTo>
                        <a:lnTo>
                          <a:pt x="192" y="119"/>
                        </a:lnTo>
                        <a:lnTo>
                          <a:pt x="192" y="118"/>
                        </a:lnTo>
                        <a:lnTo>
                          <a:pt x="192" y="116"/>
                        </a:lnTo>
                        <a:lnTo>
                          <a:pt x="192" y="116"/>
                        </a:lnTo>
                        <a:lnTo>
                          <a:pt x="189" y="114"/>
                        </a:lnTo>
                        <a:lnTo>
                          <a:pt x="189" y="111"/>
                        </a:lnTo>
                        <a:lnTo>
                          <a:pt x="191" y="108"/>
                        </a:lnTo>
                        <a:lnTo>
                          <a:pt x="191" y="108"/>
                        </a:lnTo>
                        <a:lnTo>
                          <a:pt x="191" y="106"/>
                        </a:lnTo>
                        <a:lnTo>
                          <a:pt x="189" y="104"/>
                        </a:lnTo>
                        <a:lnTo>
                          <a:pt x="188" y="102"/>
                        </a:lnTo>
                        <a:lnTo>
                          <a:pt x="188" y="101"/>
                        </a:lnTo>
                        <a:lnTo>
                          <a:pt x="188" y="101"/>
                        </a:lnTo>
                        <a:lnTo>
                          <a:pt x="186" y="98"/>
                        </a:lnTo>
                        <a:lnTo>
                          <a:pt x="185" y="98"/>
                        </a:lnTo>
                        <a:lnTo>
                          <a:pt x="182" y="98"/>
                        </a:lnTo>
                        <a:lnTo>
                          <a:pt x="181" y="99"/>
                        </a:lnTo>
                        <a:lnTo>
                          <a:pt x="181" y="99"/>
                        </a:lnTo>
                        <a:lnTo>
                          <a:pt x="178" y="102"/>
                        </a:lnTo>
                        <a:lnTo>
                          <a:pt x="176" y="101"/>
                        </a:lnTo>
                        <a:lnTo>
                          <a:pt x="176" y="99"/>
                        </a:lnTo>
                        <a:lnTo>
                          <a:pt x="178" y="95"/>
                        </a:lnTo>
                        <a:lnTo>
                          <a:pt x="178" y="95"/>
                        </a:lnTo>
                        <a:lnTo>
                          <a:pt x="181" y="91"/>
                        </a:lnTo>
                        <a:lnTo>
                          <a:pt x="184" y="87"/>
                        </a:lnTo>
                        <a:lnTo>
                          <a:pt x="186" y="84"/>
                        </a:lnTo>
                        <a:lnTo>
                          <a:pt x="188" y="82"/>
                        </a:lnTo>
                        <a:lnTo>
                          <a:pt x="188" y="82"/>
                        </a:lnTo>
                        <a:lnTo>
                          <a:pt x="189" y="79"/>
                        </a:lnTo>
                        <a:lnTo>
                          <a:pt x="192" y="77"/>
                        </a:lnTo>
                        <a:lnTo>
                          <a:pt x="193" y="75"/>
                        </a:lnTo>
                        <a:lnTo>
                          <a:pt x="196" y="75"/>
                        </a:lnTo>
                        <a:lnTo>
                          <a:pt x="196" y="75"/>
                        </a:lnTo>
                        <a:lnTo>
                          <a:pt x="198" y="74"/>
                        </a:lnTo>
                        <a:lnTo>
                          <a:pt x="199" y="71"/>
                        </a:lnTo>
                        <a:lnTo>
                          <a:pt x="201" y="62"/>
                        </a:lnTo>
                        <a:lnTo>
                          <a:pt x="201" y="62"/>
                        </a:lnTo>
                        <a:lnTo>
                          <a:pt x="202" y="57"/>
                        </a:lnTo>
                        <a:lnTo>
                          <a:pt x="203" y="52"/>
                        </a:lnTo>
                        <a:lnTo>
                          <a:pt x="206" y="50"/>
                        </a:lnTo>
                        <a:lnTo>
                          <a:pt x="206" y="50"/>
                        </a:lnTo>
                        <a:lnTo>
                          <a:pt x="208" y="47"/>
                        </a:lnTo>
                        <a:lnTo>
                          <a:pt x="208" y="45"/>
                        </a:lnTo>
                        <a:lnTo>
                          <a:pt x="205" y="45"/>
                        </a:lnTo>
                        <a:lnTo>
                          <a:pt x="203" y="44"/>
                        </a:lnTo>
                        <a:lnTo>
                          <a:pt x="203" y="44"/>
                        </a:lnTo>
                        <a:close/>
                        <a:moveTo>
                          <a:pt x="229" y="165"/>
                        </a:moveTo>
                        <a:lnTo>
                          <a:pt x="229" y="165"/>
                        </a:lnTo>
                        <a:lnTo>
                          <a:pt x="226" y="166"/>
                        </a:lnTo>
                        <a:lnTo>
                          <a:pt x="225" y="168"/>
                        </a:lnTo>
                        <a:lnTo>
                          <a:pt x="222" y="170"/>
                        </a:lnTo>
                        <a:lnTo>
                          <a:pt x="219" y="173"/>
                        </a:lnTo>
                        <a:lnTo>
                          <a:pt x="219" y="173"/>
                        </a:lnTo>
                        <a:lnTo>
                          <a:pt x="216" y="176"/>
                        </a:lnTo>
                        <a:lnTo>
                          <a:pt x="216" y="179"/>
                        </a:lnTo>
                        <a:lnTo>
                          <a:pt x="218" y="186"/>
                        </a:lnTo>
                        <a:lnTo>
                          <a:pt x="221" y="193"/>
                        </a:lnTo>
                        <a:lnTo>
                          <a:pt x="223" y="195"/>
                        </a:lnTo>
                        <a:lnTo>
                          <a:pt x="225" y="195"/>
                        </a:lnTo>
                        <a:lnTo>
                          <a:pt x="225" y="195"/>
                        </a:lnTo>
                        <a:lnTo>
                          <a:pt x="228" y="193"/>
                        </a:lnTo>
                        <a:lnTo>
                          <a:pt x="229" y="190"/>
                        </a:lnTo>
                        <a:lnTo>
                          <a:pt x="230" y="180"/>
                        </a:lnTo>
                        <a:lnTo>
                          <a:pt x="230" y="170"/>
                        </a:lnTo>
                        <a:lnTo>
                          <a:pt x="229" y="166"/>
                        </a:lnTo>
                        <a:lnTo>
                          <a:pt x="229" y="165"/>
                        </a:lnTo>
                        <a:lnTo>
                          <a:pt x="229" y="1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grpSp>
      </p:grpSp>
      <p:grpSp>
        <p:nvGrpSpPr>
          <p:cNvPr id="418" name="Group 417">
            <a:extLst>
              <a:ext uri="{FF2B5EF4-FFF2-40B4-BE49-F238E27FC236}">
                <a16:creationId xmlns:a16="http://schemas.microsoft.com/office/drawing/2014/main" id="{232A65F7-7FF1-5D12-CED6-FF01C130A4EC}"/>
              </a:ext>
              <a:ext uri="{C183D7F6-B498-43B3-948B-1728B52AA6E4}">
                <adec:decorative xmlns:adec="http://schemas.microsoft.com/office/drawing/2017/decorative" val="1"/>
              </a:ext>
            </a:extLst>
          </p:cNvPr>
          <p:cNvGrpSpPr/>
          <p:nvPr/>
        </p:nvGrpSpPr>
        <p:grpSpPr>
          <a:xfrm>
            <a:off x="568808" y="5755096"/>
            <a:ext cx="9343008" cy="615553"/>
            <a:chOff x="568808" y="9237123"/>
            <a:chExt cx="9343008" cy="615553"/>
          </a:xfrm>
        </p:grpSpPr>
        <p:sp>
          <p:nvSpPr>
            <p:cNvPr id="419" name="TextBox 418">
              <a:extLst>
                <a:ext uri="{FF2B5EF4-FFF2-40B4-BE49-F238E27FC236}">
                  <a16:creationId xmlns:a16="http://schemas.microsoft.com/office/drawing/2014/main" id="{28613FAE-B3F6-B6B7-5C8F-6058ACE2F05B}"/>
                </a:ext>
              </a:extLst>
            </p:cNvPr>
            <p:cNvSpPr txBox="1"/>
            <p:nvPr/>
          </p:nvSpPr>
          <p:spPr>
            <a:xfrm>
              <a:off x="974522" y="9237123"/>
              <a:ext cx="1668665" cy="400110"/>
            </a:xfrm>
            <a:prstGeom prst="rect">
              <a:avLst/>
            </a:prstGeom>
            <a:noFill/>
          </p:spPr>
          <p:txBody>
            <a:bodyPr wrap="square"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gradFill>
                    <a:gsLst>
                      <a:gs pos="50000">
                        <a:srgbClr val="8661C5">
                          <a:lumMod val="100000"/>
                        </a:srgbClr>
                      </a:gs>
                      <a:gs pos="0">
                        <a:srgbClr val="3E76D4"/>
                      </a:gs>
                      <a:gs pos="100000">
                        <a:srgbClr val="C73ECC"/>
                      </a:gs>
                    </a:gsLst>
                  </a:gradFill>
                  <a:effectLst/>
                  <a:uLnTx/>
                  <a:uFillTx/>
                  <a:latin typeface="Segoe UI" panose="020B0502040204020203" pitchFamily="34" charset="0"/>
                  <a:ea typeface="+mn-ea"/>
                  <a:cs typeface="Segoe UI" panose="020B0502040204020203" pitchFamily="34" charset="0"/>
                </a:rPr>
                <a:t>31,000</a:t>
              </a:r>
              <a:r>
                <a:rPr kumimoji="0" lang="en-US" sz="1600" b="0" i="0" u="none" strike="noStrike" kern="1200" cap="none" spc="-5" normalizeH="0" baseline="0" noProof="0">
                  <a:ln>
                    <a:noFill/>
                  </a:ln>
                  <a:gradFill>
                    <a:gsLst>
                      <a:gs pos="50000">
                        <a:srgbClr val="8661C5"/>
                      </a:gs>
                      <a:gs pos="0">
                        <a:srgbClr val="3E76D4"/>
                      </a:gs>
                      <a:gs pos="100000">
                        <a:srgbClr val="C73ECC"/>
                      </a:gs>
                    </a:gsLst>
                    <a:lin ang="2700000" scaled="1"/>
                  </a:gra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5"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people  </a:t>
              </a:r>
            </a:p>
          </p:txBody>
        </p:sp>
        <p:sp>
          <p:nvSpPr>
            <p:cNvPr id="420" name="TextBox 419">
              <a:extLst>
                <a:ext uri="{FF2B5EF4-FFF2-40B4-BE49-F238E27FC236}">
                  <a16:creationId xmlns:a16="http://schemas.microsoft.com/office/drawing/2014/main" id="{3995B50F-2FE2-2D5A-CEB3-8F8C24B5C732}"/>
                </a:ext>
              </a:extLst>
            </p:cNvPr>
            <p:cNvSpPr txBox="1"/>
            <p:nvPr/>
          </p:nvSpPr>
          <p:spPr>
            <a:xfrm>
              <a:off x="3460548" y="9237123"/>
              <a:ext cx="1426956" cy="400110"/>
            </a:xfrm>
            <a:prstGeom prst="rect">
              <a:avLst/>
            </a:prstGeom>
            <a:noFill/>
          </p:spPr>
          <p:txBody>
            <a:bodyPr wrap="square"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gradFill>
                    <a:gsLst>
                      <a:gs pos="50000">
                        <a:srgbClr val="8661C5">
                          <a:lumMod val="100000"/>
                        </a:srgbClr>
                      </a:gs>
                      <a:gs pos="0">
                        <a:srgbClr val="3E76D4"/>
                      </a:gs>
                      <a:gs pos="100000">
                        <a:srgbClr val="C73ECC"/>
                      </a:gs>
                    </a:gsLst>
                  </a:gradFill>
                  <a:effectLst/>
                  <a:uLnTx/>
                  <a:uFillTx/>
                  <a:latin typeface="Segoe UI" panose="020B0502040204020203" pitchFamily="34" charset="0"/>
                  <a:ea typeface="+mn-ea"/>
                  <a:cs typeface="Segoe UI" panose="020B0502040204020203" pitchFamily="34" charset="0"/>
                </a:rPr>
                <a:t>31</a:t>
              </a:r>
              <a:r>
                <a:rPr kumimoji="0" lang="en-US" sz="2000" b="1" i="0" u="none" strike="noStrike" kern="1200" cap="none" spc="-5"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5"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countries  </a:t>
              </a:r>
            </a:p>
          </p:txBody>
        </p:sp>
        <p:sp>
          <p:nvSpPr>
            <p:cNvPr id="421" name="TextBox 420">
              <a:extLst>
                <a:ext uri="{FF2B5EF4-FFF2-40B4-BE49-F238E27FC236}">
                  <a16:creationId xmlns:a16="http://schemas.microsoft.com/office/drawing/2014/main" id="{798A13A5-E771-061A-7EB4-8B0BAA774A8E}"/>
                </a:ext>
              </a:extLst>
            </p:cNvPr>
            <p:cNvSpPr txBox="1"/>
            <p:nvPr/>
          </p:nvSpPr>
          <p:spPr>
            <a:xfrm>
              <a:off x="5732259" y="9267901"/>
              <a:ext cx="4179557" cy="584775"/>
            </a:xfrm>
            <a:prstGeom prst="rect">
              <a:avLst/>
            </a:prstGeom>
            <a:noFill/>
          </p:spPr>
          <p:txBody>
            <a:bodyPr wrap="square"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Microsoft 365, LinkedIn,</a:t>
              </a:r>
              <a:br>
                <a:rPr kumimoji="0" lang="en-US" sz="1600" b="0" i="0" u="none" strike="noStrike" kern="1200" cap="none" spc="-5"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5"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Glint People Science + academic research</a:t>
              </a:r>
            </a:p>
          </p:txBody>
        </p:sp>
        <p:cxnSp>
          <p:nvCxnSpPr>
            <p:cNvPr id="422" name="Straight Connector 421">
              <a:extLst>
                <a:ext uri="{FF2B5EF4-FFF2-40B4-BE49-F238E27FC236}">
                  <a16:creationId xmlns:a16="http://schemas.microsoft.com/office/drawing/2014/main" id="{0FCC93D7-5753-2739-9C7F-812E8C74B556}"/>
                </a:ext>
              </a:extLst>
            </p:cNvPr>
            <p:cNvCxnSpPr>
              <a:cxnSpLocks/>
            </p:cNvCxnSpPr>
            <p:nvPr/>
          </p:nvCxnSpPr>
          <p:spPr>
            <a:xfrm>
              <a:off x="2787298" y="9271844"/>
              <a:ext cx="0" cy="468087"/>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75E74E5F-6219-6EDC-57C7-804F9FED6F75}"/>
                </a:ext>
              </a:extLst>
            </p:cNvPr>
            <p:cNvCxnSpPr>
              <a:cxnSpLocks/>
            </p:cNvCxnSpPr>
            <p:nvPr/>
          </p:nvCxnSpPr>
          <p:spPr>
            <a:xfrm>
              <a:off x="5059010" y="9271844"/>
              <a:ext cx="0" cy="468087"/>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24" name="Graphic 423">
              <a:extLst>
                <a:ext uri="{FF2B5EF4-FFF2-40B4-BE49-F238E27FC236}">
                  <a16:creationId xmlns:a16="http://schemas.microsoft.com/office/drawing/2014/main" id="{EDE2993D-2A53-EBB7-7B8B-D39A31EC9D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808" y="9256688"/>
              <a:ext cx="375820" cy="375820"/>
            </a:xfrm>
            <a:prstGeom prst="rect">
              <a:avLst/>
            </a:prstGeom>
          </p:spPr>
        </p:pic>
        <p:pic>
          <p:nvPicPr>
            <p:cNvPr id="425" name="Graphic 424">
              <a:extLst>
                <a:ext uri="{FF2B5EF4-FFF2-40B4-BE49-F238E27FC236}">
                  <a16:creationId xmlns:a16="http://schemas.microsoft.com/office/drawing/2014/main" id="{7DE4F781-837E-F148-6BF0-D840B1F039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5060" y="9256688"/>
              <a:ext cx="375820" cy="375820"/>
            </a:xfrm>
            <a:prstGeom prst="rect">
              <a:avLst/>
            </a:prstGeom>
          </p:spPr>
        </p:pic>
        <p:pic>
          <p:nvPicPr>
            <p:cNvPr id="426" name="Graphic 425">
              <a:extLst>
                <a:ext uri="{FF2B5EF4-FFF2-40B4-BE49-F238E27FC236}">
                  <a16:creationId xmlns:a16="http://schemas.microsoft.com/office/drawing/2014/main" id="{E89C92CB-34A6-7062-A863-23FA86CDFE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21295" y="9256688"/>
              <a:ext cx="375820" cy="375820"/>
            </a:xfrm>
            <a:prstGeom prst="rect">
              <a:avLst/>
            </a:prstGeom>
          </p:spPr>
        </p:pic>
      </p:grpSp>
      <p:sp>
        <p:nvSpPr>
          <p:cNvPr id="427" name="TextBox 426">
            <a:extLst>
              <a:ext uri="{FF2B5EF4-FFF2-40B4-BE49-F238E27FC236}">
                <a16:creationId xmlns:a16="http://schemas.microsoft.com/office/drawing/2014/main" id="{6E7FCAAF-7147-D7F6-CE27-20CD3C17ADA0}"/>
              </a:ext>
            </a:extLst>
          </p:cNvPr>
          <p:cNvSpPr txBox="1"/>
          <p:nvPr/>
        </p:nvSpPr>
        <p:spPr>
          <a:xfrm>
            <a:off x="599476" y="4796814"/>
            <a:ext cx="1807885" cy="393192"/>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gradFill>
                  <a:gsLst>
                    <a:gs pos="0">
                      <a:srgbClr val="FFFFFF"/>
                    </a:gs>
                    <a:gs pos="100000">
                      <a:srgbClr val="FFFFFF"/>
                    </a:gs>
                  </a:gsLst>
                  <a:lin ang="5400000" scaled="0"/>
                </a:gradFill>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rPr>
              <a:t>http://aka.ms/wti</a:t>
            </a:r>
          </a:p>
        </p:txBody>
      </p:sp>
      <p:sp>
        <p:nvSpPr>
          <p:cNvPr id="428" name="Title 190">
            <a:extLst>
              <a:ext uri="{FF2B5EF4-FFF2-40B4-BE49-F238E27FC236}">
                <a16:creationId xmlns:a16="http://schemas.microsoft.com/office/drawing/2014/main" id="{652DCF8E-9AC4-E389-8BE6-31614A3A864A}"/>
              </a:ext>
            </a:extLst>
          </p:cNvPr>
          <p:cNvSpPr>
            <a:spLocks noGrp="1"/>
          </p:cNvSpPr>
          <p:nvPr>
            <p:ph type="title"/>
          </p:nvPr>
        </p:nvSpPr>
        <p:spPr>
          <a:xfrm>
            <a:off x="588263" y="3267252"/>
            <a:ext cx="4299240" cy="1107996"/>
          </a:xfrm>
        </p:spPr>
        <p:txBody>
          <a:bodyPr/>
          <a:lstStyle/>
          <a:p>
            <a:pPr algn="l">
              <a:lnSpc>
                <a:spcPct val="90000"/>
              </a:lnSpc>
            </a:pPr>
            <a:r>
              <a:rPr lang="en-US" sz="4000"/>
              <a:t>Microsoft Work</a:t>
            </a:r>
            <a:br>
              <a:rPr lang="en-US" sz="4000"/>
            </a:br>
            <a:r>
              <a:rPr lang="en-US" sz="4000"/>
              <a:t>Trend Index</a:t>
            </a:r>
            <a:endParaRPr lang="en-US" sz="4000" b="1" spc="-5">
              <a:gradFill>
                <a:gsLst>
                  <a:gs pos="50000">
                    <a:srgbClr val="8661C5"/>
                  </a:gs>
                  <a:gs pos="0">
                    <a:srgbClr val="3E76D4"/>
                  </a:gs>
                  <a:gs pos="100000">
                    <a:srgbClr val="C73ECC"/>
                  </a:gs>
                </a:gsLst>
                <a:lin ang="2700000" scaled="1"/>
              </a:gradFill>
              <a:latin typeface="Segoe UI" panose="020B0502040204020203" pitchFamily="34" charset="0"/>
            </a:endParaRPr>
          </a:p>
        </p:txBody>
      </p:sp>
      <p:grpSp>
        <p:nvGrpSpPr>
          <p:cNvPr id="429" name="Group 428">
            <a:extLst>
              <a:ext uri="{FF2B5EF4-FFF2-40B4-BE49-F238E27FC236}">
                <a16:creationId xmlns:a16="http://schemas.microsoft.com/office/drawing/2014/main" id="{BE0995F7-2CD4-ECC4-1D12-EC400D04EDBF}"/>
              </a:ext>
              <a:ext uri="{C183D7F6-B498-43B3-948B-1728B52AA6E4}">
                <adec:decorative xmlns:adec="http://schemas.microsoft.com/office/drawing/2017/decorative" val="1"/>
              </a:ext>
            </a:extLst>
          </p:cNvPr>
          <p:cNvGrpSpPr/>
          <p:nvPr/>
        </p:nvGrpSpPr>
        <p:grpSpPr>
          <a:xfrm>
            <a:off x="3065060" y="908885"/>
            <a:ext cx="8555454" cy="4353069"/>
            <a:chOff x="3905069" y="665045"/>
            <a:chExt cx="8555454" cy="4353069"/>
          </a:xfrm>
          <a:gradFill>
            <a:gsLst>
              <a:gs pos="0">
                <a:srgbClr val="8678D6"/>
              </a:gs>
              <a:gs pos="48000">
                <a:schemeClr val="accent1"/>
              </a:gs>
              <a:gs pos="100000">
                <a:srgbClr val="8678D6"/>
              </a:gs>
            </a:gsLst>
          </a:gradFill>
        </p:grpSpPr>
        <p:grpSp>
          <p:nvGrpSpPr>
            <p:cNvPr id="430" name="Group 429">
              <a:extLst>
                <a:ext uri="{FF2B5EF4-FFF2-40B4-BE49-F238E27FC236}">
                  <a16:creationId xmlns:a16="http://schemas.microsoft.com/office/drawing/2014/main" id="{490208F1-9572-F168-A8CC-66DB655E825D}"/>
                </a:ext>
              </a:extLst>
            </p:cNvPr>
            <p:cNvGrpSpPr/>
            <p:nvPr/>
          </p:nvGrpSpPr>
          <p:grpSpPr>
            <a:xfrm>
              <a:off x="9758887" y="1996644"/>
              <a:ext cx="2701636" cy="2732390"/>
              <a:chOff x="9758887" y="1996644"/>
              <a:chExt cx="2701636" cy="2732390"/>
            </a:xfrm>
            <a:grpFill/>
          </p:grpSpPr>
          <p:sp>
            <p:nvSpPr>
              <p:cNvPr id="788" name="Indonesia">
                <a:extLst>
                  <a:ext uri="{FF2B5EF4-FFF2-40B4-BE49-F238E27FC236}">
                    <a16:creationId xmlns:a16="http://schemas.microsoft.com/office/drawing/2014/main" id="{13BFBA07-94E0-D8B5-792F-1D35296C755C}"/>
                  </a:ext>
                </a:extLst>
              </p:cNvPr>
              <p:cNvSpPr>
                <a:spLocks noEditPoints="1"/>
              </p:cNvSpPr>
              <p:nvPr/>
            </p:nvSpPr>
            <p:spPr bwMode="auto">
              <a:xfrm>
                <a:off x="10397005" y="3331317"/>
                <a:ext cx="1128632" cy="398250"/>
              </a:xfrm>
              <a:custGeom>
                <a:avLst/>
                <a:gdLst/>
                <a:ahLst/>
                <a:cxnLst>
                  <a:cxn ang="0">
                    <a:pos x="397" y="182"/>
                  </a:cxn>
                  <a:cxn ang="0">
                    <a:pos x="406" y="138"/>
                  </a:cxn>
                  <a:cxn ang="0">
                    <a:pos x="418" y="167"/>
                  </a:cxn>
                  <a:cxn ang="0">
                    <a:pos x="431" y="135"/>
                  </a:cxn>
                  <a:cxn ang="0">
                    <a:pos x="448" y="103"/>
                  </a:cxn>
                  <a:cxn ang="0">
                    <a:pos x="396" y="103"/>
                  </a:cxn>
                  <a:cxn ang="0">
                    <a:pos x="461" y="84"/>
                  </a:cxn>
                  <a:cxn ang="0">
                    <a:pos x="420" y="71"/>
                  </a:cxn>
                  <a:cxn ang="0">
                    <a:pos x="389" y="103"/>
                  </a:cxn>
                  <a:cxn ang="0">
                    <a:pos x="169" y="162"/>
                  </a:cxn>
                  <a:cxn ang="0">
                    <a:pos x="181" y="134"/>
                  </a:cxn>
                  <a:cxn ang="0">
                    <a:pos x="167" y="127"/>
                  </a:cxn>
                  <a:cxn ang="0">
                    <a:pos x="151" y="123"/>
                  </a:cxn>
                  <a:cxn ang="0">
                    <a:pos x="132" y="97"/>
                  </a:cxn>
                  <a:cxn ang="0">
                    <a:pos x="115" y="74"/>
                  </a:cxn>
                  <a:cxn ang="0">
                    <a:pos x="86" y="57"/>
                  </a:cxn>
                  <a:cxn ang="0">
                    <a:pos x="41" y="13"/>
                  </a:cxn>
                  <a:cxn ang="0">
                    <a:pos x="6" y="19"/>
                  </a:cxn>
                  <a:cxn ang="0">
                    <a:pos x="57" y="81"/>
                  </a:cxn>
                  <a:cxn ang="0">
                    <a:pos x="110" y="152"/>
                  </a:cxn>
                  <a:cxn ang="0">
                    <a:pos x="154" y="184"/>
                  </a:cxn>
                  <a:cxn ang="0">
                    <a:pos x="537" y="74"/>
                  </a:cxn>
                  <a:cxn ang="0">
                    <a:pos x="517" y="64"/>
                  </a:cxn>
                  <a:cxn ang="0">
                    <a:pos x="528" y="86"/>
                  </a:cxn>
                  <a:cxn ang="0">
                    <a:pos x="502" y="142"/>
                  </a:cxn>
                  <a:cxn ang="0">
                    <a:pos x="421" y="228"/>
                  </a:cxn>
                  <a:cxn ang="0">
                    <a:pos x="443" y="232"/>
                  </a:cxn>
                  <a:cxn ang="0">
                    <a:pos x="525" y="144"/>
                  </a:cxn>
                  <a:cxn ang="0">
                    <a:pos x="568" y="148"/>
                  </a:cxn>
                  <a:cxn ang="0">
                    <a:pos x="276" y="214"/>
                  </a:cxn>
                  <a:cxn ang="0">
                    <a:pos x="245" y="199"/>
                  </a:cxn>
                  <a:cxn ang="0">
                    <a:pos x="174" y="188"/>
                  </a:cxn>
                  <a:cxn ang="0">
                    <a:pos x="181" y="211"/>
                  </a:cxn>
                  <a:cxn ang="0">
                    <a:pos x="246" y="225"/>
                  </a:cxn>
                  <a:cxn ang="0">
                    <a:pos x="310" y="231"/>
                  </a:cxn>
                  <a:cxn ang="0">
                    <a:pos x="677" y="117"/>
                  </a:cxn>
                  <a:cxn ang="0">
                    <a:pos x="636" y="145"/>
                  </a:cxn>
                  <a:cxn ang="0">
                    <a:pos x="586" y="101"/>
                  </a:cxn>
                  <a:cxn ang="0">
                    <a:pos x="586" y="120"/>
                  </a:cxn>
                  <a:cxn ang="0">
                    <a:pos x="606" y="134"/>
                  </a:cxn>
                  <a:cxn ang="0">
                    <a:pos x="606" y="158"/>
                  </a:cxn>
                  <a:cxn ang="0">
                    <a:pos x="642" y="165"/>
                  </a:cxn>
                  <a:cxn ang="0">
                    <a:pos x="702" y="211"/>
                  </a:cxn>
                  <a:cxn ang="0">
                    <a:pos x="717" y="224"/>
                  </a:cxn>
                  <a:cxn ang="0">
                    <a:pos x="470" y="239"/>
                  </a:cxn>
                  <a:cxn ang="0">
                    <a:pos x="454" y="259"/>
                  </a:cxn>
                  <a:cxn ang="0">
                    <a:pos x="474" y="236"/>
                  </a:cxn>
                  <a:cxn ang="0">
                    <a:pos x="377" y="76"/>
                  </a:cxn>
                  <a:cxn ang="0">
                    <a:pos x="353" y="37"/>
                  </a:cxn>
                  <a:cxn ang="0">
                    <a:pos x="343" y="22"/>
                  </a:cxn>
                  <a:cxn ang="0">
                    <a:pos x="316" y="50"/>
                  </a:cxn>
                  <a:cxn ang="0">
                    <a:pos x="282" y="67"/>
                  </a:cxn>
                  <a:cxn ang="0">
                    <a:pos x="235" y="71"/>
                  </a:cxn>
                  <a:cxn ang="0">
                    <a:pos x="215" y="81"/>
                  </a:cxn>
                  <a:cxn ang="0">
                    <a:pos x="242" y="135"/>
                  </a:cxn>
                  <a:cxn ang="0">
                    <a:pos x="286" y="145"/>
                  </a:cxn>
                  <a:cxn ang="0">
                    <a:pos x="336" y="134"/>
                  </a:cxn>
                  <a:cxn ang="0">
                    <a:pos x="406" y="259"/>
                  </a:cxn>
                  <a:cxn ang="0">
                    <a:pos x="347" y="228"/>
                  </a:cxn>
                  <a:cxn ang="0">
                    <a:pos x="356" y="239"/>
                  </a:cxn>
                  <a:cxn ang="0">
                    <a:pos x="354" y="225"/>
                  </a:cxn>
                </a:cxnLst>
                <a:rect l="0" t="0" r="r" b="b"/>
                <a:pathLst>
                  <a:path w="734" h="259">
                    <a:moveTo>
                      <a:pt x="386" y="150"/>
                    </a:moveTo>
                    <a:lnTo>
                      <a:pt x="386" y="150"/>
                    </a:lnTo>
                    <a:lnTo>
                      <a:pt x="387" y="150"/>
                    </a:lnTo>
                    <a:lnTo>
                      <a:pt x="390" y="151"/>
                    </a:lnTo>
                    <a:lnTo>
                      <a:pt x="391" y="155"/>
                    </a:lnTo>
                    <a:lnTo>
                      <a:pt x="391" y="161"/>
                    </a:lnTo>
                    <a:lnTo>
                      <a:pt x="390" y="167"/>
                    </a:lnTo>
                    <a:lnTo>
                      <a:pt x="390" y="167"/>
                    </a:lnTo>
                    <a:lnTo>
                      <a:pt x="389" y="179"/>
                    </a:lnTo>
                    <a:lnTo>
                      <a:pt x="389" y="184"/>
                    </a:lnTo>
                    <a:lnTo>
                      <a:pt x="390" y="185"/>
                    </a:lnTo>
                    <a:lnTo>
                      <a:pt x="393" y="185"/>
                    </a:lnTo>
                    <a:lnTo>
                      <a:pt x="393" y="185"/>
                    </a:lnTo>
                    <a:lnTo>
                      <a:pt x="397" y="182"/>
                    </a:lnTo>
                    <a:lnTo>
                      <a:pt x="400" y="178"/>
                    </a:lnTo>
                    <a:lnTo>
                      <a:pt x="401" y="172"/>
                    </a:lnTo>
                    <a:lnTo>
                      <a:pt x="401" y="171"/>
                    </a:lnTo>
                    <a:lnTo>
                      <a:pt x="400" y="169"/>
                    </a:lnTo>
                    <a:lnTo>
                      <a:pt x="400" y="169"/>
                    </a:lnTo>
                    <a:lnTo>
                      <a:pt x="399" y="168"/>
                    </a:lnTo>
                    <a:lnTo>
                      <a:pt x="399" y="164"/>
                    </a:lnTo>
                    <a:lnTo>
                      <a:pt x="397" y="155"/>
                    </a:lnTo>
                    <a:lnTo>
                      <a:pt x="397" y="147"/>
                    </a:lnTo>
                    <a:lnTo>
                      <a:pt x="399" y="140"/>
                    </a:lnTo>
                    <a:lnTo>
                      <a:pt x="399" y="140"/>
                    </a:lnTo>
                    <a:lnTo>
                      <a:pt x="400" y="138"/>
                    </a:lnTo>
                    <a:lnTo>
                      <a:pt x="401" y="138"/>
                    </a:lnTo>
                    <a:lnTo>
                      <a:pt x="406" y="138"/>
                    </a:lnTo>
                    <a:lnTo>
                      <a:pt x="408" y="140"/>
                    </a:lnTo>
                    <a:lnTo>
                      <a:pt x="408" y="141"/>
                    </a:lnTo>
                    <a:lnTo>
                      <a:pt x="410" y="144"/>
                    </a:lnTo>
                    <a:lnTo>
                      <a:pt x="408" y="147"/>
                    </a:lnTo>
                    <a:lnTo>
                      <a:pt x="408" y="147"/>
                    </a:lnTo>
                    <a:lnTo>
                      <a:pt x="408" y="150"/>
                    </a:lnTo>
                    <a:lnTo>
                      <a:pt x="408" y="151"/>
                    </a:lnTo>
                    <a:lnTo>
                      <a:pt x="411" y="154"/>
                    </a:lnTo>
                    <a:lnTo>
                      <a:pt x="416" y="158"/>
                    </a:lnTo>
                    <a:lnTo>
                      <a:pt x="416" y="160"/>
                    </a:lnTo>
                    <a:lnTo>
                      <a:pt x="417" y="162"/>
                    </a:lnTo>
                    <a:lnTo>
                      <a:pt x="417" y="162"/>
                    </a:lnTo>
                    <a:lnTo>
                      <a:pt x="417" y="165"/>
                    </a:lnTo>
                    <a:lnTo>
                      <a:pt x="418" y="167"/>
                    </a:lnTo>
                    <a:lnTo>
                      <a:pt x="420" y="168"/>
                    </a:lnTo>
                    <a:lnTo>
                      <a:pt x="421" y="168"/>
                    </a:lnTo>
                    <a:lnTo>
                      <a:pt x="431" y="165"/>
                    </a:lnTo>
                    <a:lnTo>
                      <a:pt x="431" y="165"/>
                    </a:lnTo>
                    <a:lnTo>
                      <a:pt x="436" y="162"/>
                    </a:lnTo>
                    <a:lnTo>
                      <a:pt x="437" y="160"/>
                    </a:lnTo>
                    <a:lnTo>
                      <a:pt x="436" y="157"/>
                    </a:lnTo>
                    <a:lnTo>
                      <a:pt x="433" y="152"/>
                    </a:lnTo>
                    <a:lnTo>
                      <a:pt x="433" y="152"/>
                    </a:lnTo>
                    <a:lnTo>
                      <a:pt x="431" y="150"/>
                    </a:lnTo>
                    <a:lnTo>
                      <a:pt x="431" y="148"/>
                    </a:lnTo>
                    <a:lnTo>
                      <a:pt x="431" y="142"/>
                    </a:lnTo>
                    <a:lnTo>
                      <a:pt x="431" y="138"/>
                    </a:lnTo>
                    <a:lnTo>
                      <a:pt x="431" y="135"/>
                    </a:lnTo>
                    <a:lnTo>
                      <a:pt x="430" y="134"/>
                    </a:lnTo>
                    <a:lnTo>
                      <a:pt x="430" y="134"/>
                    </a:lnTo>
                    <a:lnTo>
                      <a:pt x="424" y="130"/>
                    </a:lnTo>
                    <a:lnTo>
                      <a:pt x="421" y="125"/>
                    </a:lnTo>
                    <a:lnTo>
                      <a:pt x="421" y="123"/>
                    </a:lnTo>
                    <a:lnTo>
                      <a:pt x="421" y="121"/>
                    </a:lnTo>
                    <a:lnTo>
                      <a:pt x="424" y="121"/>
                    </a:lnTo>
                    <a:lnTo>
                      <a:pt x="424" y="121"/>
                    </a:lnTo>
                    <a:lnTo>
                      <a:pt x="431" y="118"/>
                    </a:lnTo>
                    <a:lnTo>
                      <a:pt x="440" y="113"/>
                    </a:lnTo>
                    <a:lnTo>
                      <a:pt x="447" y="107"/>
                    </a:lnTo>
                    <a:lnTo>
                      <a:pt x="448" y="105"/>
                    </a:lnTo>
                    <a:lnTo>
                      <a:pt x="448" y="103"/>
                    </a:lnTo>
                    <a:lnTo>
                      <a:pt x="448" y="103"/>
                    </a:lnTo>
                    <a:lnTo>
                      <a:pt x="445" y="101"/>
                    </a:lnTo>
                    <a:lnTo>
                      <a:pt x="443" y="101"/>
                    </a:lnTo>
                    <a:lnTo>
                      <a:pt x="431" y="103"/>
                    </a:lnTo>
                    <a:lnTo>
                      <a:pt x="421" y="107"/>
                    </a:lnTo>
                    <a:lnTo>
                      <a:pt x="417" y="110"/>
                    </a:lnTo>
                    <a:lnTo>
                      <a:pt x="416" y="113"/>
                    </a:lnTo>
                    <a:lnTo>
                      <a:pt x="416" y="113"/>
                    </a:lnTo>
                    <a:lnTo>
                      <a:pt x="414" y="115"/>
                    </a:lnTo>
                    <a:lnTo>
                      <a:pt x="411" y="115"/>
                    </a:lnTo>
                    <a:lnTo>
                      <a:pt x="407" y="115"/>
                    </a:lnTo>
                    <a:lnTo>
                      <a:pt x="404" y="114"/>
                    </a:lnTo>
                    <a:lnTo>
                      <a:pt x="400" y="111"/>
                    </a:lnTo>
                    <a:lnTo>
                      <a:pt x="397" y="107"/>
                    </a:lnTo>
                    <a:lnTo>
                      <a:pt x="396" y="103"/>
                    </a:lnTo>
                    <a:lnTo>
                      <a:pt x="396" y="97"/>
                    </a:lnTo>
                    <a:lnTo>
                      <a:pt x="396" y="97"/>
                    </a:lnTo>
                    <a:lnTo>
                      <a:pt x="399" y="91"/>
                    </a:lnTo>
                    <a:lnTo>
                      <a:pt x="403" y="88"/>
                    </a:lnTo>
                    <a:lnTo>
                      <a:pt x="410" y="86"/>
                    </a:lnTo>
                    <a:lnTo>
                      <a:pt x="418" y="83"/>
                    </a:lnTo>
                    <a:lnTo>
                      <a:pt x="427" y="83"/>
                    </a:lnTo>
                    <a:lnTo>
                      <a:pt x="436" y="83"/>
                    </a:lnTo>
                    <a:lnTo>
                      <a:pt x="443" y="83"/>
                    </a:lnTo>
                    <a:lnTo>
                      <a:pt x="448" y="86"/>
                    </a:lnTo>
                    <a:lnTo>
                      <a:pt x="448" y="86"/>
                    </a:lnTo>
                    <a:lnTo>
                      <a:pt x="453" y="86"/>
                    </a:lnTo>
                    <a:lnTo>
                      <a:pt x="457" y="86"/>
                    </a:lnTo>
                    <a:lnTo>
                      <a:pt x="461" y="84"/>
                    </a:lnTo>
                    <a:lnTo>
                      <a:pt x="465" y="81"/>
                    </a:lnTo>
                    <a:lnTo>
                      <a:pt x="472" y="76"/>
                    </a:lnTo>
                    <a:lnTo>
                      <a:pt x="477" y="68"/>
                    </a:lnTo>
                    <a:lnTo>
                      <a:pt x="477" y="68"/>
                    </a:lnTo>
                    <a:lnTo>
                      <a:pt x="477" y="66"/>
                    </a:lnTo>
                    <a:lnTo>
                      <a:pt x="477" y="66"/>
                    </a:lnTo>
                    <a:lnTo>
                      <a:pt x="472" y="67"/>
                    </a:lnTo>
                    <a:lnTo>
                      <a:pt x="460" y="76"/>
                    </a:lnTo>
                    <a:lnTo>
                      <a:pt x="460" y="76"/>
                    </a:lnTo>
                    <a:lnTo>
                      <a:pt x="455" y="77"/>
                    </a:lnTo>
                    <a:lnTo>
                      <a:pt x="451" y="77"/>
                    </a:lnTo>
                    <a:lnTo>
                      <a:pt x="440" y="76"/>
                    </a:lnTo>
                    <a:lnTo>
                      <a:pt x="428" y="74"/>
                    </a:lnTo>
                    <a:lnTo>
                      <a:pt x="420" y="71"/>
                    </a:lnTo>
                    <a:lnTo>
                      <a:pt x="420" y="71"/>
                    </a:lnTo>
                    <a:lnTo>
                      <a:pt x="416" y="70"/>
                    </a:lnTo>
                    <a:lnTo>
                      <a:pt x="413" y="70"/>
                    </a:lnTo>
                    <a:lnTo>
                      <a:pt x="408" y="73"/>
                    </a:lnTo>
                    <a:lnTo>
                      <a:pt x="406" y="77"/>
                    </a:lnTo>
                    <a:lnTo>
                      <a:pt x="403" y="78"/>
                    </a:lnTo>
                    <a:lnTo>
                      <a:pt x="400" y="78"/>
                    </a:lnTo>
                    <a:lnTo>
                      <a:pt x="400" y="78"/>
                    </a:lnTo>
                    <a:lnTo>
                      <a:pt x="397" y="80"/>
                    </a:lnTo>
                    <a:lnTo>
                      <a:pt x="394" y="83"/>
                    </a:lnTo>
                    <a:lnTo>
                      <a:pt x="393" y="90"/>
                    </a:lnTo>
                    <a:lnTo>
                      <a:pt x="390" y="98"/>
                    </a:lnTo>
                    <a:lnTo>
                      <a:pt x="390" y="101"/>
                    </a:lnTo>
                    <a:lnTo>
                      <a:pt x="389" y="103"/>
                    </a:lnTo>
                    <a:lnTo>
                      <a:pt x="389" y="103"/>
                    </a:lnTo>
                    <a:lnTo>
                      <a:pt x="386" y="107"/>
                    </a:lnTo>
                    <a:lnTo>
                      <a:pt x="383" y="114"/>
                    </a:lnTo>
                    <a:lnTo>
                      <a:pt x="380" y="123"/>
                    </a:lnTo>
                    <a:lnTo>
                      <a:pt x="376" y="134"/>
                    </a:lnTo>
                    <a:lnTo>
                      <a:pt x="376" y="134"/>
                    </a:lnTo>
                    <a:lnTo>
                      <a:pt x="373" y="138"/>
                    </a:lnTo>
                    <a:lnTo>
                      <a:pt x="373" y="141"/>
                    </a:lnTo>
                    <a:lnTo>
                      <a:pt x="373" y="144"/>
                    </a:lnTo>
                    <a:lnTo>
                      <a:pt x="374" y="147"/>
                    </a:lnTo>
                    <a:lnTo>
                      <a:pt x="380" y="148"/>
                    </a:lnTo>
                    <a:lnTo>
                      <a:pt x="386" y="150"/>
                    </a:lnTo>
                    <a:lnTo>
                      <a:pt x="386" y="150"/>
                    </a:lnTo>
                    <a:close/>
                    <a:moveTo>
                      <a:pt x="169" y="162"/>
                    </a:moveTo>
                    <a:lnTo>
                      <a:pt x="169" y="162"/>
                    </a:lnTo>
                    <a:lnTo>
                      <a:pt x="169" y="157"/>
                    </a:lnTo>
                    <a:lnTo>
                      <a:pt x="169" y="152"/>
                    </a:lnTo>
                    <a:lnTo>
                      <a:pt x="171" y="145"/>
                    </a:lnTo>
                    <a:lnTo>
                      <a:pt x="171" y="145"/>
                    </a:lnTo>
                    <a:lnTo>
                      <a:pt x="171" y="142"/>
                    </a:lnTo>
                    <a:lnTo>
                      <a:pt x="172" y="141"/>
                    </a:lnTo>
                    <a:lnTo>
                      <a:pt x="175" y="141"/>
                    </a:lnTo>
                    <a:lnTo>
                      <a:pt x="178" y="141"/>
                    </a:lnTo>
                    <a:lnTo>
                      <a:pt x="178" y="141"/>
                    </a:lnTo>
                    <a:lnTo>
                      <a:pt x="179" y="141"/>
                    </a:lnTo>
                    <a:lnTo>
                      <a:pt x="179" y="141"/>
                    </a:lnTo>
                    <a:lnTo>
                      <a:pt x="181" y="137"/>
                    </a:lnTo>
                    <a:lnTo>
                      <a:pt x="181" y="134"/>
                    </a:lnTo>
                    <a:lnTo>
                      <a:pt x="178" y="131"/>
                    </a:lnTo>
                    <a:lnTo>
                      <a:pt x="178" y="131"/>
                    </a:lnTo>
                    <a:lnTo>
                      <a:pt x="177" y="130"/>
                    </a:lnTo>
                    <a:lnTo>
                      <a:pt x="174" y="125"/>
                    </a:lnTo>
                    <a:lnTo>
                      <a:pt x="169" y="121"/>
                    </a:lnTo>
                    <a:lnTo>
                      <a:pt x="168" y="120"/>
                    </a:lnTo>
                    <a:lnTo>
                      <a:pt x="165" y="118"/>
                    </a:lnTo>
                    <a:lnTo>
                      <a:pt x="165" y="118"/>
                    </a:lnTo>
                    <a:lnTo>
                      <a:pt x="161" y="120"/>
                    </a:lnTo>
                    <a:lnTo>
                      <a:pt x="160" y="123"/>
                    </a:lnTo>
                    <a:lnTo>
                      <a:pt x="161" y="124"/>
                    </a:lnTo>
                    <a:lnTo>
                      <a:pt x="164" y="125"/>
                    </a:lnTo>
                    <a:lnTo>
                      <a:pt x="164" y="125"/>
                    </a:lnTo>
                    <a:lnTo>
                      <a:pt x="167" y="127"/>
                    </a:lnTo>
                    <a:lnTo>
                      <a:pt x="168" y="128"/>
                    </a:lnTo>
                    <a:lnTo>
                      <a:pt x="169" y="131"/>
                    </a:lnTo>
                    <a:lnTo>
                      <a:pt x="169" y="134"/>
                    </a:lnTo>
                    <a:lnTo>
                      <a:pt x="169" y="134"/>
                    </a:lnTo>
                    <a:lnTo>
                      <a:pt x="168" y="134"/>
                    </a:lnTo>
                    <a:lnTo>
                      <a:pt x="167" y="132"/>
                    </a:lnTo>
                    <a:lnTo>
                      <a:pt x="164" y="131"/>
                    </a:lnTo>
                    <a:lnTo>
                      <a:pt x="160" y="131"/>
                    </a:lnTo>
                    <a:lnTo>
                      <a:pt x="160" y="131"/>
                    </a:lnTo>
                    <a:lnTo>
                      <a:pt x="157" y="130"/>
                    </a:lnTo>
                    <a:lnTo>
                      <a:pt x="157" y="130"/>
                    </a:lnTo>
                    <a:lnTo>
                      <a:pt x="155" y="127"/>
                    </a:lnTo>
                    <a:lnTo>
                      <a:pt x="154" y="124"/>
                    </a:lnTo>
                    <a:lnTo>
                      <a:pt x="151" y="123"/>
                    </a:lnTo>
                    <a:lnTo>
                      <a:pt x="150" y="123"/>
                    </a:lnTo>
                    <a:lnTo>
                      <a:pt x="150" y="123"/>
                    </a:lnTo>
                    <a:lnTo>
                      <a:pt x="147" y="121"/>
                    </a:lnTo>
                    <a:lnTo>
                      <a:pt x="145" y="120"/>
                    </a:lnTo>
                    <a:lnTo>
                      <a:pt x="142" y="114"/>
                    </a:lnTo>
                    <a:lnTo>
                      <a:pt x="140" y="110"/>
                    </a:lnTo>
                    <a:lnTo>
                      <a:pt x="138" y="108"/>
                    </a:lnTo>
                    <a:lnTo>
                      <a:pt x="135" y="108"/>
                    </a:lnTo>
                    <a:lnTo>
                      <a:pt x="135" y="108"/>
                    </a:lnTo>
                    <a:lnTo>
                      <a:pt x="131" y="107"/>
                    </a:lnTo>
                    <a:lnTo>
                      <a:pt x="128" y="104"/>
                    </a:lnTo>
                    <a:lnTo>
                      <a:pt x="130" y="100"/>
                    </a:lnTo>
                    <a:lnTo>
                      <a:pt x="132" y="97"/>
                    </a:lnTo>
                    <a:lnTo>
                      <a:pt x="132" y="97"/>
                    </a:lnTo>
                    <a:lnTo>
                      <a:pt x="132" y="94"/>
                    </a:lnTo>
                    <a:lnTo>
                      <a:pt x="132" y="93"/>
                    </a:lnTo>
                    <a:lnTo>
                      <a:pt x="130" y="90"/>
                    </a:lnTo>
                    <a:lnTo>
                      <a:pt x="125" y="86"/>
                    </a:lnTo>
                    <a:lnTo>
                      <a:pt x="124" y="84"/>
                    </a:lnTo>
                    <a:lnTo>
                      <a:pt x="124" y="81"/>
                    </a:lnTo>
                    <a:lnTo>
                      <a:pt x="124" y="81"/>
                    </a:lnTo>
                    <a:lnTo>
                      <a:pt x="124" y="80"/>
                    </a:lnTo>
                    <a:lnTo>
                      <a:pt x="123" y="78"/>
                    </a:lnTo>
                    <a:lnTo>
                      <a:pt x="120" y="78"/>
                    </a:lnTo>
                    <a:lnTo>
                      <a:pt x="117" y="77"/>
                    </a:lnTo>
                    <a:lnTo>
                      <a:pt x="115" y="76"/>
                    </a:lnTo>
                    <a:lnTo>
                      <a:pt x="115" y="74"/>
                    </a:lnTo>
                    <a:lnTo>
                      <a:pt x="115" y="74"/>
                    </a:lnTo>
                    <a:lnTo>
                      <a:pt x="114" y="73"/>
                    </a:lnTo>
                    <a:lnTo>
                      <a:pt x="113" y="71"/>
                    </a:lnTo>
                    <a:lnTo>
                      <a:pt x="110" y="70"/>
                    </a:lnTo>
                    <a:lnTo>
                      <a:pt x="107" y="67"/>
                    </a:lnTo>
                    <a:lnTo>
                      <a:pt x="107" y="67"/>
                    </a:lnTo>
                    <a:lnTo>
                      <a:pt x="104" y="64"/>
                    </a:lnTo>
                    <a:lnTo>
                      <a:pt x="103" y="64"/>
                    </a:lnTo>
                    <a:lnTo>
                      <a:pt x="100" y="63"/>
                    </a:lnTo>
                    <a:lnTo>
                      <a:pt x="97" y="61"/>
                    </a:lnTo>
                    <a:lnTo>
                      <a:pt x="97" y="61"/>
                    </a:lnTo>
                    <a:lnTo>
                      <a:pt x="94" y="59"/>
                    </a:lnTo>
                    <a:lnTo>
                      <a:pt x="91" y="57"/>
                    </a:lnTo>
                    <a:lnTo>
                      <a:pt x="87" y="56"/>
                    </a:lnTo>
                    <a:lnTo>
                      <a:pt x="86" y="57"/>
                    </a:lnTo>
                    <a:lnTo>
                      <a:pt x="86" y="57"/>
                    </a:lnTo>
                    <a:lnTo>
                      <a:pt x="81" y="56"/>
                    </a:lnTo>
                    <a:lnTo>
                      <a:pt x="78" y="53"/>
                    </a:lnTo>
                    <a:lnTo>
                      <a:pt x="74" y="49"/>
                    </a:lnTo>
                    <a:lnTo>
                      <a:pt x="71" y="43"/>
                    </a:lnTo>
                    <a:lnTo>
                      <a:pt x="71" y="43"/>
                    </a:lnTo>
                    <a:lnTo>
                      <a:pt x="70" y="40"/>
                    </a:lnTo>
                    <a:lnTo>
                      <a:pt x="66" y="37"/>
                    </a:lnTo>
                    <a:lnTo>
                      <a:pt x="57" y="31"/>
                    </a:lnTo>
                    <a:lnTo>
                      <a:pt x="49" y="24"/>
                    </a:lnTo>
                    <a:lnTo>
                      <a:pt x="46" y="22"/>
                    </a:lnTo>
                    <a:lnTo>
                      <a:pt x="44" y="19"/>
                    </a:lnTo>
                    <a:lnTo>
                      <a:pt x="44" y="19"/>
                    </a:lnTo>
                    <a:lnTo>
                      <a:pt x="41" y="13"/>
                    </a:lnTo>
                    <a:lnTo>
                      <a:pt x="36" y="10"/>
                    </a:lnTo>
                    <a:lnTo>
                      <a:pt x="30" y="9"/>
                    </a:lnTo>
                    <a:lnTo>
                      <a:pt x="22" y="7"/>
                    </a:lnTo>
                    <a:lnTo>
                      <a:pt x="22" y="7"/>
                    </a:lnTo>
                    <a:lnTo>
                      <a:pt x="16" y="7"/>
                    </a:lnTo>
                    <a:lnTo>
                      <a:pt x="13" y="6"/>
                    </a:lnTo>
                    <a:lnTo>
                      <a:pt x="7" y="3"/>
                    </a:lnTo>
                    <a:lnTo>
                      <a:pt x="3" y="0"/>
                    </a:lnTo>
                    <a:lnTo>
                      <a:pt x="2" y="0"/>
                    </a:lnTo>
                    <a:lnTo>
                      <a:pt x="0" y="2"/>
                    </a:lnTo>
                    <a:lnTo>
                      <a:pt x="0" y="2"/>
                    </a:lnTo>
                    <a:lnTo>
                      <a:pt x="0" y="4"/>
                    </a:lnTo>
                    <a:lnTo>
                      <a:pt x="0" y="9"/>
                    </a:lnTo>
                    <a:lnTo>
                      <a:pt x="6" y="19"/>
                    </a:lnTo>
                    <a:lnTo>
                      <a:pt x="14" y="27"/>
                    </a:lnTo>
                    <a:lnTo>
                      <a:pt x="22" y="33"/>
                    </a:lnTo>
                    <a:lnTo>
                      <a:pt x="22" y="33"/>
                    </a:lnTo>
                    <a:lnTo>
                      <a:pt x="24" y="34"/>
                    </a:lnTo>
                    <a:lnTo>
                      <a:pt x="27" y="37"/>
                    </a:lnTo>
                    <a:lnTo>
                      <a:pt x="31" y="46"/>
                    </a:lnTo>
                    <a:lnTo>
                      <a:pt x="37" y="51"/>
                    </a:lnTo>
                    <a:lnTo>
                      <a:pt x="40" y="54"/>
                    </a:lnTo>
                    <a:lnTo>
                      <a:pt x="44" y="56"/>
                    </a:lnTo>
                    <a:lnTo>
                      <a:pt x="44" y="56"/>
                    </a:lnTo>
                    <a:lnTo>
                      <a:pt x="47" y="57"/>
                    </a:lnTo>
                    <a:lnTo>
                      <a:pt x="50" y="60"/>
                    </a:lnTo>
                    <a:lnTo>
                      <a:pt x="53" y="71"/>
                    </a:lnTo>
                    <a:lnTo>
                      <a:pt x="57" y="81"/>
                    </a:lnTo>
                    <a:lnTo>
                      <a:pt x="59" y="86"/>
                    </a:lnTo>
                    <a:lnTo>
                      <a:pt x="61" y="87"/>
                    </a:lnTo>
                    <a:lnTo>
                      <a:pt x="61" y="87"/>
                    </a:lnTo>
                    <a:lnTo>
                      <a:pt x="64" y="88"/>
                    </a:lnTo>
                    <a:lnTo>
                      <a:pt x="67" y="93"/>
                    </a:lnTo>
                    <a:lnTo>
                      <a:pt x="76" y="101"/>
                    </a:lnTo>
                    <a:lnTo>
                      <a:pt x="81" y="114"/>
                    </a:lnTo>
                    <a:lnTo>
                      <a:pt x="86" y="124"/>
                    </a:lnTo>
                    <a:lnTo>
                      <a:pt x="86" y="124"/>
                    </a:lnTo>
                    <a:lnTo>
                      <a:pt x="87" y="128"/>
                    </a:lnTo>
                    <a:lnTo>
                      <a:pt x="90" y="132"/>
                    </a:lnTo>
                    <a:lnTo>
                      <a:pt x="97" y="140"/>
                    </a:lnTo>
                    <a:lnTo>
                      <a:pt x="104" y="145"/>
                    </a:lnTo>
                    <a:lnTo>
                      <a:pt x="110" y="152"/>
                    </a:lnTo>
                    <a:lnTo>
                      <a:pt x="110" y="152"/>
                    </a:lnTo>
                    <a:lnTo>
                      <a:pt x="115" y="160"/>
                    </a:lnTo>
                    <a:lnTo>
                      <a:pt x="124" y="167"/>
                    </a:lnTo>
                    <a:lnTo>
                      <a:pt x="132" y="172"/>
                    </a:lnTo>
                    <a:lnTo>
                      <a:pt x="138" y="177"/>
                    </a:lnTo>
                    <a:lnTo>
                      <a:pt x="138" y="177"/>
                    </a:lnTo>
                    <a:lnTo>
                      <a:pt x="142" y="184"/>
                    </a:lnTo>
                    <a:lnTo>
                      <a:pt x="144" y="187"/>
                    </a:lnTo>
                    <a:lnTo>
                      <a:pt x="145" y="187"/>
                    </a:lnTo>
                    <a:lnTo>
                      <a:pt x="147" y="185"/>
                    </a:lnTo>
                    <a:lnTo>
                      <a:pt x="147" y="185"/>
                    </a:lnTo>
                    <a:lnTo>
                      <a:pt x="147" y="184"/>
                    </a:lnTo>
                    <a:lnTo>
                      <a:pt x="150" y="184"/>
                    </a:lnTo>
                    <a:lnTo>
                      <a:pt x="154" y="184"/>
                    </a:lnTo>
                    <a:lnTo>
                      <a:pt x="164" y="185"/>
                    </a:lnTo>
                    <a:lnTo>
                      <a:pt x="164" y="185"/>
                    </a:lnTo>
                    <a:lnTo>
                      <a:pt x="165" y="185"/>
                    </a:lnTo>
                    <a:lnTo>
                      <a:pt x="167" y="182"/>
                    </a:lnTo>
                    <a:lnTo>
                      <a:pt x="168" y="177"/>
                    </a:lnTo>
                    <a:lnTo>
                      <a:pt x="168" y="168"/>
                    </a:lnTo>
                    <a:lnTo>
                      <a:pt x="169" y="162"/>
                    </a:lnTo>
                    <a:lnTo>
                      <a:pt x="169" y="162"/>
                    </a:lnTo>
                    <a:close/>
                    <a:moveTo>
                      <a:pt x="531" y="86"/>
                    </a:moveTo>
                    <a:lnTo>
                      <a:pt x="531" y="86"/>
                    </a:lnTo>
                    <a:lnTo>
                      <a:pt x="537" y="86"/>
                    </a:lnTo>
                    <a:lnTo>
                      <a:pt x="538" y="84"/>
                    </a:lnTo>
                    <a:lnTo>
                      <a:pt x="538" y="83"/>
                    </a:lnTo>
                    <a:lnTo>
                      <a:pt x="537" y="74"/>
                    </a:lnTo>
                    <a:lnTo>
                      <a:pt x="537" y="74"/>
                    </a:lnTo>
                    <a:lnTo>
                      <a:pt x="537" y="73"/>
                    </a:lnTo>
                    <a:lnTo>
                      <a:pt x="535" y="71"/>
                    </a:lnTo>
                    <a:lnTo>
                      <a:pt x="532" y="71"/>
                    </a:lnTo>
                    <a:lnTo>
                      <a:pt x="529" y="71"/>
                    </a:lnTo>
                    <a:lnTo>
                      <a:pt x="528" y="71"/>
                    </a:lnTo>
                    <a:lnTo>
                      <a:pt x="528" y="70"/>
                    </a:lnTo>
                    <a:lnTo>
                      <a:pt x="528" y="70"/>
                    </a:lnTo>
                    <a:lnTo>
                      <a:pt x="527" y="66"/>
                    </a:lnTo>
                    <a:lnTo>
                      <a:pt x="525" y="61"/>
                    </a:lnTo>
                    <a:lnTo>
                      <a:pt x="524" y="60"/>
                    </a:lnTo>
                    <a:lnTo>
                      <a:pt x="521" y="60"/>
                    </a:lnTo>
                    <a:lnTo>
                      <a:pt x="519" y="61"/>
                    </a:lnTo>
                    <a:lnTo>
                      <a:pt x="517" y="64"/>
                    </a:lnTo>
                    <a:lnTo>
                      <a:pt x="517" y="64"/>
                    </a:lnTo>
                    <a:lnTo>
                      <a:pt x="514" y="68"/>
                    </a:lnTo>
                    <a:lnTo>
                      <a:pt x="514" y="74"/>
                    </a:lnTo>
                    <a:lnTo>
                      <a:pt x="514" y="80"/>
                    </a:lnTo>
                    <a:lnTo>
                      <a:pt x="515" y="86"/>
                    </a:lnTo>
                    <a:lnTo>
                      <a:pt x="519" y="96"/>
                    </a:lnTo>
                    <a:lnTo>
                      <a:pt x="522" y="98"/>
                    </a:lnTo>
                    <a:lnTo>
                      <a:pt x="525" y="98"/>
                    </a:lnTo>
                    <a:lnTo>
                      <a:pt x="525" y="98"/>
                    </a:lnTo>
                    <a:lnTo>
                      <a:pt x="527" y="98"/>
                    </a:lnTo>
                    <a:lnTo>
                      <a:pt x="527" y="96"/>
                    </a:lnTo>
                    <a:lnTo>
                      <a:pt x="527" y="91"/>
                    </a:lnTo>
                    <a:lnTo>
                      <a:pt x="527" y="87"/>
                    </a:lnTo>
                    <a:lnTo>
                      <a:pt x="528" y="86"/>
                    </a:lnTo>
                    <a:lnTo>
                      <a:pt x="531" y="86"/>
                    </a:lnTo>
                    <a:lnTo>
                      <a:pt x="531" y="86"/>
                    </a:lnTo>
                    <a:close/>
                    <a:moveTo>
                      <a:pt x="492" y="145"/>
                    </a:moveTo>
                    <a:lnTo>
                      <a:pt x="492" y="145"/>
                    </a:lnTo>
                    <a:lnTo>
                      <a:pt x="494" y="148"/>
                    </a:lnTo>
                    <a:lnTo>
                      <a:pt x="495" y="150"/>
                    </a:lnTo>
                    <a:lnTo>
                      <a:pt x="501" y="152"/>
                    </a:lnTo>
                    <a:lnTo>
                      <a:pt x="507" y="154"/>
                    </a:lnTo>
                    <a:lnTo>
                      <a:pt x="509" y="152"/>
                    </a:lnTo>
                    <a:lnTo>
                      <a:pt x="512" y="151"/>
                    </a:lnTo>
                    <a:lnTo>
                      <a:pt x="512" y="151"/>
                    </a:lnTo>
                    <a:lnTo>
                      <a:pt x="512" y="148"/>
                    </a:lnTo>
                    <a:lnTo>
                      <a:pt x="509" y="145"/>
                    </a:lnTo>
                    <a:lnTo>
                      <a:pt x="502" y="142"/>
                    </a:lnTo>
                    <a:lnTo>
                      <a:pt x="498" y="141"/>
                    </a:lnTo>
                    <a:lnTo>
                      <a:pt x="495" y="141"/>
                    </a:lnTo>
                    <a:lnTo>
                      <a:pt x="492" y="142"/>
                    </a:lnTo>
                    <a:lnTo>
                      <a:pt x="492" y="145"/>
                    </a:lnTo>
                    <a:lnTo>
                      <a:pt x="492" y="145"/>
                    </a:lnTo>
                    <a:close/>
                    <a:moveTo>
                      <a:pt x="455" y="225"/>
                    </a:moveTo>
                    <a:lnTo>
                      <a:pt x="455" y="225"/>
                    </a:lnTo>
                    <a:lnTo>
                      <a:pt x="450" y="225"/>
                    </a:lnTo>
                    <a:lnTo>
                      <a:pt x="445" y="225"/>
                    </a:lnTo>
                    <a:lnTo>
                      <a:pt x="438" y="228"/>
                    </a:lnTo>
                    <a:lnTo>
                      <a:pt x="430" y="229"/>
                    </a:lnTo>
                    <a:lnTo>
                      <a:pt x="426" y="229"/>
                    </a:lnTo>
                    <a:lnTo>
                      <a:pt x="421" y="228"/>
                    </a:lnTo>
                    <a:lnTo>
                      <a:pt x="421" y="228"/>
                    </a:lnTo>
                    <a:lnTo>
                      <a:pt x="416" y="226"/>
                    </a:lnTo>
                    <a:lnTo>
                      <a:pt x="410" y="226"/>
                    </a:lnTo>
                    <a:lnTo>
                      <a:pt x="400" y="226"/>
                    </a:lnTo>
                    <a:lnTo>
                      <a:pt x="393" y="229"/>
                    </a:lnTo>
                    <a:lnTo>
                      <a:pt x="391" y="231"/>
                    </a:lnTo>
                    <a:lnTo>
                      <a:pt x="391" y="232"/>
                    </a:lnTo>
                    <a:lnTo>
                      <a:pt x="391" y="232"/>
                    </a:lnTo>
                    <a:lnTo>
                      <a:pt x="394" y="235"/>
                    </a:lnTo>
                    <a:lnTo>
                      <a:pt x="400" y="236"/>
                    </a:lnTo>
                    <a:lnTo>
                      <a:pt x="417" y="238"/>
                    </a:lnTo>
                    <a:lnTo>
                      <a:pt x="417" y="238"/>
                    </a:lnTo>
                    <a:lnTo>
                      <a:pt x="426" y="236"/>
                    </a:lnTo>
                    <a:lnTo>
                      <a:pt x="434" y="233"/>
                    </a:lnTo>
                    <a:lnTo>
                      <a:pt x="443" y="232"/>
                    </a:lnTo>
                    <a:lnTo>
                      <a:pt x="450" y="231"/>
                    </a:lnTo>
                    <a:lnTo>
                      <a:pt x="450" y="231"/>
                    </a:lnTo>
                    <a:lnTo>
                      <a:pt x="460" y="228"/>
                    </a:lnTo>
                    <a:lnTo>
                      <a:pt x="461" y="228"/>
                    </a:lnTo>
                    <a:lnTo>
                      <a:pt x="461" y="226"/>
                    </a:lnTo>
                    <a:lnTo>
                      <a:pt x="455" y="225"/>
                    </a:lnTo>
                    <a:lnTo>
                      <a:pt x="455" y="225"/>
                    </a:lnTo>
                    <a:close/>
                    <a:moveTo>
                      <a:pt x="556" y="138"/>
                    </a:moveTo>
                    <a:lnTo>
                      <a:pt x="556" y="138"/>
                    </a:lnTo>
                    <a:lnTo>
                      <a:pt x="546" y="137"/>
                    </a:lnTo>
                    <a:lnTo>
                      <a:pt x="535" y="138"/>
                    </a:lnTo>
                    <a:lnTo>
                      <a:pt x="527" y="140"/>
                    </a:lnTo>
                    <a:lnTo>
                      <a:pt x="525" y="142"/>
                    </a:lnTo>
                    <a:lnTo>
                      <a:pt x="525" y="144"/>
                    </a:lnTo>
                    <a:lnTo>
                      <a:pt x="525" y="144"/>
                    </a:lnTo>
                    <a:lnTo>
                      <a:pt x="527" y="145"/>
                    </a:lnTo>
                    <a:lnTo>
                      <a:pt x="528" y="147"/>
                    </a:lnTo>
                    <a:lnTo>
                      <a:pt x="532" y="148"/>
                    </a:lnTo>
                    <a:lnTo>
                      <a:pt x="546" y="148"/>
                    </a:lnTo>
                    <a:lnTo>
                      <a:pt x="546" y="148"/>
                    </a:lnTo>
                    <a:lnTo>
                      <a:pt x="554" y="148"/>
                    </a:lnTo>
                    <a:lnTo>
                      <a:pt x="559" y="151"/>
                    </a:lnTo>
                    <a:lnTo>
                      <a:pt x="564" y="154"/>
                    </a:lnTo>
                    <a:lnTo>
                      <a:pt x="568" y="155"/>
                    </a:lnTo>
                    <a:lnTo>
                      <a:pt x="568" y="155"/>
                    </a:lnTo>
                    <a:lnTo>
                      <a:pt x="569" y="154"/>
                    </a:lnTo>
                    <a:lnTo>
                      <a:pt x="569" y="152"/>
                    </a:lnTo>
                    <a:lnTo>
                      <a:pt x="568" y="148"/>
                    </a:lnTo>
                    <a:lnTo>
                      <a:pt x="564" y="142"/>
                    </a:lnTo>
                    <a:lnTo>
                      <a:pt x="561" y="141"/>
                    </a:lnTo>
                    <a:lnTo>
                      <a:pt x="556" y="138"/>
                    </a:lnTo>
                    <a:lnTo>
                      <a:pt x="556" y="138"/>
                    </a:lnTo>
                    <a:close/>
                    <a:moveTo>
                      <a:pt x="306" y="221"/>
                    </a:moveTo>
                    <a:lnTo>
                      <a:pt x="306" y="221"/>
                    </a:lnTo>
                    <a:lnTo>
                      <a:pt x="306" y="218"/>
                    </a:lnTo>
                    <a:lnTo>
                      <a:pt x="303" y="218"/>
                    </a:lnTo>
                    <a:lnTo>
                      <a:pt x="296" y="218"/>
                    </a:lnTo>
                    <a:lnTo>
                      <a:pt x="286" y="218"/>
                    </a:lnTo>
                    <a:lnTo>
                      <a:pt x="279" y="216"/>
                    </a:lnTo>
                    <a:lnTo>
                      <a:pt x="279" y="216"/>
                    </a:lnTo>
                    <a:lnTo>
                      <a:pt x="276" y="215"/>
                    </a:lnTo>
                    <a:lnTo>
                      <a:pt x="276" y="214"/>
                    </a:lnTo>
                    <a:lnTo>
                      <a:pt x="280" y="211"/>
                    </a:lnTo>
                    <a:lnTo>
                      <a:pt x="288" y="208"/>
                    </a:lnTo>
                    <a:lnTo>
                      <a:pt x="295" y="205"/>
                    </a:lnTo>
                    <a:lnTo>
                      <a:pt x="295" y="205"/>
                    </a:lnTo>
                    <a:lnTo>
                      <a:pt x="296" y="204"/>
                    </a:lnTo>
                    <a:lnTo>
                      <a:pt x="296" y="202"/>
                    </a:lnTo>
                    <a:lnTo>
                      <a:pt x="293" y="201"/>
                    </a:lnTo>
                    <a:lnTo>
                      <a:pt x="286" y="202"/>
                    </a:lnTo>
                    <a:lnTo>
                      <a:pt x="276" y="205"/>
                    </a:lnTo>
                    <a:lnTo>
                      <a:pt x="276" y="205"/>
                    </a:lnTo>
                    <a:lnTo>
                      <a:pt x="269" y="205"/>
                    </a:lnTo>
                    <a:lnTo>
                      <a:pt x="263" y="205"/>
                    </a:lnTo>
                    <a:lnTo>
                      <a:pt x="253" y="202"/>
                    </a:lnTo>
                    <a:lnTo>
                      <a:pt x="245" y="199"/>
                    </a:lnTo>
                    <a:lnTo>
                      <a:pt x="243" y="199"/>
                    </a:lnTo>
                    <a:lnTo>
                      <a:pt x="242" y="201"/>
                    </a:lnTo>
                    <a:lnTo>
                      <a:pt x="242" y="201"/>
                    </a:lnTo>
                    <a:lnTo>
                      <a:pt x="241" y="202"/>
                    </a:lnTo>
                    <a:lnTo>
                      <a:pt x="238" y="204"/>
                    </a:lnTo>
                    <a:lnTo>
                      <a:pt x="228" y="201"/>
                    </a:lnTo>
                    <a:lnTo>
                      <a:pt x="216" y="197"/>
                    </a:lnTo>
                    <a:lnTo>
                      <a:pt x="208" y="194"/>
                    </a:lnTo>
                    <a:lnTo>
                      <a:pt x="208" y="194"/>
                    </a:lnTo>
                    <a:lnTo>
                      <a:pt x="201" y="189"/>
                    </a:lnTo>
                    <a:lnTo>
                      <a:pt x="189" y="187"/>
                    </a:lnTo>
                    <a:lnTo>
                      <a:pt x="184" y="187"/>
                    </a:lnTo>
                    <a:lnTo>
                      <a:pt x="178" y="187"/>
                    </a:lnTo>
                    <a:lnTo>
                      <a:pt x="174" y="188"/>
                    </a:lnTo>
                    <a:lnTo>
                      <a:pt x="171" y="191"/>
                    </a:lnTo>
                    <a:lnTo>
                      <a:pt x="171" y="191"/>
                    </a:lnTo>
                    <a:lnTo>
                      <a:pt x="167" y="195"/>
                    </a:lnTo>
                    <a:lnTo>
                      <a:pt x="164" y="197"/>
                    </a:lnTo>
                    <a:lnTo>
                      <a:pt x="162" y="197"/>
                    </a:lnTo>
                    <a:lnTo>
                      <a:pt x="164" y="201"/>
                    </a:lnTo>
                    <a:lnTo>
                      <a:pt x="164" y="201"/>
                    </a:lnTo>
                    <a:lnTo>
                      <a:pt x="165" y="204"/>
                    </a:lnTo>
                    <a:lnTo>
                      <a:pt x="168" y="204"/>
                    </a:lnTo>
                    <a:lnTo>
                      <a:pt x="175" y="204"/>
                    </a:lnTo>
                    <a:lnTo>
                      <a:pt x="175" y="204"/>
                    </a:lnTo>
                    <a:lnTo>
                      <a:pt x="177" y="204"/>
                    </a:lnTo>
                    <a:lnTo>
                      <a:pt x="178" y="208"/>
                    </a:lnTo>
                    <a:lnTo>
                      <a:pt x="181" y="211"/>
                    </a:lnTo>
                    <a:lnTo>
                      <a:pt x="184" y="212"/>
                    </a:lnTo>
                    <a:lnTo>
                      <a:pt x="184" y="212"/>
                    </a:lnTo>
                    <a:lnTo>
                      <a:pt x="199" y="215"/>
                    </a:lnTo>
                    <a:lnTo>
                      <a:pt x="208" y="216"/>
                    </a:lnTo>
                    <a:lnTo>
                      <a:pt x="211" y="215"/>
                    </a:lnTo>
                    <a:lnTo>
                      <a:pt x="212" y="215"/>
                    </a:lnTo>
                    <a:lnTo>
                      <a:pt x="212" y="215"/>
                    </a:lnTo>
                    <a:lnTo>
                      <a:pt x="214" y="214"/>
                    </a:lnTo>
                    <a:lnTo>
                      <a:pt x="216" y="212"/>
                    </a:lnTo>
                    <a:lnTo>
                      <a:pt x="225" y="214"/>
                    </a:lnTo>
                    <a:lnTo>
                      <a:pt x="234" y="216"/>
                    </a:lnTo>
                    <a:lnTo>
                      <a:pt x="242" y="222"/>
                    </a:lnTo>
                    <a:lnTo>
                      <a:pt x="242" y="222"/>
                    </a:lnTo>
                    <a:lnTo>
                      <a:pt x="246" y="225"/>
                    </a:lnTo>
                    <a:lnTo>
                      <a:pt x="252" y="226"/>
                    </a:lnTo>
                    <a:lnTo>
                      <a:pt x="262" y="229"/>
                    </a:lnTo>
                    <a:lnTo>
                      <a:pt x="273" y="229"/>
                    </a:lnTo>
                    <a:lnTo>
                      <a:pt x="282" y="229"/>
                    </a:lnTo>
                    <a:lnTo>
                      <a:pt x="282" y="229"/>
                    </a:lnTo>
                    <a:lnTo>
                      <a:pt x="289" y="229"/>
                    </a:lnTo>
                    <a:lnTo>
                      <a:pt x="295" y="231"/>
                    </a:lnTo>
                    <a:lnTo>
                      <a:pt x="300" y="231"/>
                    </a:lnTo>
                    <a:lnTo>
                      <a:pt x="302" y="231"/>
                    </a:lnTo>
                    <a:lnTo>
                      <a:pt x="303" y="229"/>
                    </a:lnTo>
                    <a:lnTo>
                      <a:pt x="303" y="229"/>
                    </a:lnTo>
                    <a:lnTo>
                      <a:pt x="305" y="229"/>
                    </a:lnTo>
                    <a:lnTo>
                      <a:pt x="306" y="229"/>
                    </a:lnTo>
                    <a:lnTo>
                      <a:pt x="310" y="231"/>
                    </a:lnTo>
                    <a:lnTo>
                      <a:pt x="316" y="232"/>
                    </a:lnTo>
                    <a:lnTo>
                      <a:pt x="319" y="232"/>
                    </a:lnTo>
                    <a:lnTo>
                      <a:pt x="323" y="231"/>
                    </a:lnTo>
                    <a:lnTo>
                      <a:pt x="323" y="231"/>
                    </a:lnTo>
                    <a:lnTo>
                      <a:pt x="325" y="228"/>
                    </a:lnTo>
                    <a:lnTo>
                      <a:pt x="325" y="226"/>
                    </a:lnTo>
                    <a:lnTo>
                      <a:pt x="317" y="225"/>
                    </a:lnTo>
                    <a:lnTo>
                      <a:pt x="310" y="224"/>
                    </a:lnTo>
                    <a:lnTo>
                      <a:pt x="307" y="222"/>
                    </a:lnTo>
                    <a:lnTo>
                      <a:pt x="306" y="221"/>
                    </a:lnTo>
                    <a:lnTo>
                      <a:pt x="306" y="221"/>
                    </a:lnTo>
                    <a:close/>
                    <a:moveTo>
                      <a:pt x="680" y="117"/>
                    </a:moveTo>
                    <a:lnTo>
                      <a:pt x="680" y="117"/>
                    </a:lnTo>
                    <a:lnTo>
                      <a:pt x="677" y="117"/>
                    </a:lnTo>
                    <a:lnTo>
                      <a:pt x="674" y="118"/>
                    </a:lnTo>
                    <a:lnTo>
                      <a:pt x="672" y="124"/>
                    </a:lnTo>
                    <a:lnTo>
                      <a:pt x="669" y="128"/>
                    </a:lnTo>
                    <a:lnTo>
                      <a:pt x="667" y="130"/>
                    </a:lnTo>
                    <a:lnTo>
                      <a:pt x="666" y="130"/>
                    </a:lnTo>
                    <a:lnTo>
                      <a:pt x="666" y="130"/>
                    </a:lnTo>
                    <a:lnTo>
                      <a:pt x="663" y="130"/>
                    </a:lnTo>
                    <a:lnTo>
                      <a:pt x="660" y="131"/>
                    </a:lnTo>
                    <a:lnTo>
                      <a:pt x="655" y="137"/>
                    </a:lnTo>
                    <a:lnTo>
                      <a:pt x="647" y="142"/>
                    </a:lnTo>
                    <a:lnTo>
                      <a:pt x="639" y="147"/>
                    </a:lnTo>
                    <a:lnTo>
                      <a:pt x="639" y="147"/>
                    </a:lnTo>
                    <a:lnTo>
                      <a:pt x="638" y="147"/>
                    </a:lnTo>
                    <a:lnTo>
                      <a:pt x="636" y="145"/>
                    </a:lnTo>
                    <a:lnTo>
                      <a:pt x="632" y="142"/>
                    </a:lnTo>
                    <a:lnTo>
                      <a:pt x="630" y="137"/>
                    </a:lnTo>
                    <a:lnTo>
                      <a:pt x="629" y="130"/>
                    </a:lnTo>
                    <a:lnTo>
                      <a:pt x="625" y="115"/>
                    </a:lnTo>
                    <a:lnTo>
                      <a:pt x="623" y="110"/>
                    </a:lnTo>
                    <a:lnTo>
                      <a:pt x="622" y="107"/>
                    </a:lnTo>
                    <a:lnTo>
                      <a:pt x="622" y="107"/>
                    </a:lnTo>
                    <a:lnTo>
                      <a:pt x="619" y="104"/>
                    </a:lnTo>
                    <a:lnTo>
                      <a:pt x="615" y="101"/>
                    </a:lnTo>
                    <a:lnTo>
                      <a:pt x="603" y="98"/>
                    </a:lnTo>
                    <a:lnTo>
                      <a:pt x="598" y="97"/>
                    </a:lnTo>
                    <a:lnTo>
                      <a:pt x="592" y="98"/>
                    </a:lnTo>
                    <a:lnTo>
                      <a:pt x="588" y="100"/>
                    </a:lnTo>
                    <a:lnTo>
                      <a:pt x="586" y="101"/>
                    </a:lnTo>
                    <a:lnTo>
                      <a:pt x="586" y="101"/>
                    </a:lnTo>
                    <a:lnTo>
                      <a:pt x="585" y="104"/>
                    </a:lnTo>
                    <a:lnTo>
                      <a:pt x="582" y="105"/>
                    </a:lnTo>
                    <a:lnTo>
                      <a:pt x="578" y="107"/>
                    </a:lnTo>
                    <a:lnTo>
                      <a:pt x="573" y="108"/>
                    </a:lnTo>
                    <a:lnTo>
                      <a:pt x="572" y="110"/>
                    </a:lnTo>
                    <a:lnTo>
                      <a:pt x="572" y="113"/>
                    </a:lnTo>
                    <a:lnTo>
                      <a:pt x="572" y="113"/>
                    </a:lnTo>
                    <a:lnTo>
                      <a:pt x="572" y="115"/>
                    </a:lnTo>
                    <a:lnTo>
                      <a:pt x="573" y="117"/>
                    </a:lnTo>
                    <a:lnTo>
                      <a:pt x="581" y="117"/>
                    </a:lnTo>
                    <a:lnTo>
                      <a:pt x="581" y="117"/>
                    </a:lnTo>
                    <a:lnTo>
                      <a:pt x="583" y="117"/>
                    </a:lnTo>
                    <a:lnTo>
                      <a:pt x="586" y="120"/>
                    </a:lnTo>
                    <a:lnTo>
                      <a:pt x="589" y="127"/>
                    </a:lnTo>
                    <a:lnTo>
                      <a:pt x="589" y="127"/>
                    </a:lnTo>
                    <a:lnTo>
                      <a:pt x="591" y="130"/>
                    </a:lnTo>
                    <a:lnTo>
                      <a:pt x="593" y="130"/>
                    </a:lnTo>
                    <a:lnTo>
                      <a:pt x="601" y="131"/>
                    </a:lnTo>
                    <a:lnTo>
                      <a:pt x="615" y="128"/>
                    </a:lnTo>
                    <a:lnTo>
                      <a:pt x="615" y="128"/>
                    </a:lnTo>
                    <a:lnTo>
                      <a:pt x="619" y="130"/>
                    </a:lnTo>
                    <a:lnTo>
                      <a:pt x="619" y="132"/>
                    </a:lnTo>
                    <a:lnTo>
                      <a:pt x="618" y="134"/>
                    </a:lnTo>
                    <a:lnTo>
                      <a:pt x="613" y="134"/>
                    </a:lnTo>
                    <a:lnTo>
                      <a:pt x="613" y="134"/>
                    </a:lnTo>
                    <a:lnTo>
                      <a:pt x="609" y="132"/>
                    </a:lnTo>
                    <a:lnTo>
                      <a:pt x="606" y="134"/>
                    </a:lnTo>
                    <a:lnTo>
                      <a:pt x="603" y="135"/>
                    </a:lnTo>
                    <a:lnTo>
                      <a:pt x="601" y="135"/>
                    </a:lnTo>
                    <a:lnTo>
                      <a:pt x="601" y="135"/>
                    </a:lnTo>
                    <a:lnTo>
                      <a:pt x="592" y="135"/>
                    </a:lnTo>
                    <a:lnTo>
                      <a:pt x="589" y="137"/>
                    </a:lnTo>
                    <a:lnTo>
                      <a:pt x="591" y="138"/>
                    </a:lnTo>
                    <a:lnTo>
                      <a:pt x="591" y="138"/>
                    </a:lnTo>
                    <a:lnTo>
                      <a:pt x="596" y="144"/>
                    </a:lnTo>
                    <a:lnTo>
                      <a:pt x="599" y="147"/>
                    </a:lnTo>
                    <a:lnTo>
                      <a:pt x="601" y="152"/>
                    </a:lnTo>
                    <a:lnTo>
                      <a:pt x="601" y="152"/>
                    </a:lnTo>
                    <a:lnTo>
                      <a:pt x="601" y="155"/>
                    </a:lnTo>
                    <a:lnTo>
                      <a:pt x="602" y="157"/>
                    </a:lnTo>
                    <a:lnTo>
                      <a:pt x="606" y="158"/>
                    </a:lnTo>
                    <a:lnTo>
                      <a:pt x="609" y="155"/>
                    </a:lnTo>
                    <a:lnTo>
                      <a:pt x="610" y="154"/>
                    </a:lnTo>
                    <a:lnTo>
                      <a:pt x="612" y="152"/>
                    </a:lnTo>
                    <a:lnTo>
                      <a:pt x="612" y="152"/>
                    </a:lnTo>
                    <a:lnTo>
                      <a:pt x="612" y="151"/>
                    </a:lnTo>
                    <a:lnTo>
                      <a:pt x="612" y="150"/>
                    </a:lnTo>
                    <a:lnTo>
                      <a:pt x="615" y="151"/>
                    </a:lnTo>
                    <a:lnTo>
                      <a:pt x="620" y="154"/>
                    </a:lnTo>
                    <a:lnTo>
                      <a:pt x="628" y="157"/>
                    </a:lnTo>
                    <a:lnTo>
                      <a:pt x="628" y="157"/>
                    </a:lnTo>
                    <a:lnTo>
                      <a:pt x="633" y="160"/>
                    </a:lnTo>
                    <a:lnTo>
                      <a:pt x="635" y="162"/>
                    </a:lnTo>
                    <a:lnTo>
                      <a:pt x="636" y="164"/>
                    </a:lnTo>
                    <a:lnTo>
                      <a:pt x="642" y="165"/>
                    </a:lnTo>
                    <a:lnTo>
                      <a:pt x="642" y="165"/>
                    </a:lnTo>
                    <a:lnTo>
                      <a:pt x="652" y="167"/>
                    </a:lnTo>
                    <a:lnTo>
                      <a:pt x="665" y="169"/>
                    </a:lnTo>
                    <a:lnTo>
                      <a:pt x="677" y="175"/>
                    </a:lnTo>
                    <a:lnTo>
                      <a:pt x="687" y="181"/>
                    </a:lnTo>
                    <a:lnTo>
                      <a:pt x="687" y="181"/>
                    </a:lnTo>
                    <a:lnTo>
                      <a:pt x="692" y="185"/>
                    </a:lnTo>
                    <a:lnTo>
                      <a:pt x="693" y="189"/>
                    </a:lnTo>
                    <a:lnTo>
                      <a:pt x="693" y="194"/>
                    </a:lnTo>
                    <a:lnTo>
                      <a:pt x="696" y="199"/>
                    </a:lnTo>
                    <a:lnTo>
                      <a:pt x="696" y="199"/>
                    </a:lnTo>
                    <a:lnTo>
                      <a:pt x="700" y="204"/>
                    </a:lnTo>
                    <a:lnTo>
                      <a:pt x="702" y="208"/>
                    </a:lnTo>
                    <a:lnTo>
                      <a:pt x="702" y="211"/>
                    </a:lnTo>
                    <a:lnTo>
                      <a:pt x="700" y="212"/>
                    </a:lnTo>
                    <a:lnTo>
                      <a:pt x="699" y="212"/>
                    </a:lnTo>
                    <a:lnTo>
                      <a:pt x="696" y="214"/>
                    </a:lnTo>
                    <a:lnTo>
                      <a:pt x="696" y="214"/>
                    </a:lnTo>
                    <a:lnTo>
                      <a:pt x="689" y="215"/>
                    </a:lnTo>
                    <a:lnTo>
                      <a:pt x="684" y="218"/>
                    </a:lnTo>
                    <a:lnTo>
                      <a:pt x="680" y="222"/>
                    </a:lnTo>
                    <a:lnTo>
                      <a:pt x="680" y="224"/>
                    </a:lnTo>
                    <a:lnTo>
                      <a:pt x="680" y="226"/>
                    </a:lnTo>
                    <a:lnTo>
                      <a:pt x="680" y="226"/>
                    </a:lnTo>
                    <a:lnTo>
                      <a:pt x="683" y="226"/>
                    </a:lnTo>
                    <a:lnTo>
                      <a:pt x="686" y="228"/>
                    </a:lnTo>
                    <a:lnTo>
                      <a:pt x="697" y="226"/>
                    </a:lnTo>
                    <a:lnTo>
                      <a:pt x="717" y="224"/>
                    </a:lnTo>
                    <a:lnTo>
                      <a:pt x="717" y="224"/>
                    </a:lnTo>
                    <a:lnTo>
                      <a:pt x="721" y="225"/>
                    </a:lnTo>
                    <a:lnTo>
                      <a:pt x="724" y="228"/>
                    </a:lnTo>
                    <a:lnTo>
                      <a:pt x="729" y="232"/>
                    </a:lnTo>
                    <a:lnTo>
                      <a:pt x="734" y="238"/>
                    </a:lnTo>
                    <a:lnTo>
                      <a:pt x="734" y="135"/>
                    </a:lnTo>
                    <a:lnTo>
                      <a:pt x="734" y="135"/>
                    </a:lnTo>
                    <a:lnTo>
                      <a:pt x="702" y="124"/>
                    </a:lnTo>
                    <a:lnTo>
                      <a:pt x="687" y="118"/>
                    </a:lnTo>
                    <a:lnTo>
                      <a:pt x="680" y="117"/>
                    </a:lnTo>
                    <a:lnTo>
                      <a:pt x="680" y="117"/>
                    </a:lnTo>
                    <a:close/>
                    <a:moveTo>
                      <a:pt x="474" y="236"/>
                    </a:moveTo>
                    <a:lnTo>
                      <a:pt x="474" y="236"/>
                    </a:lnTo>
                    <a:lnTo>
                      <a:pt x="470" y="239"/>
                    </a:lnTo>
                    <a:lnTo>
                      <a:pt x="470" y="239"/>
                    </a:lnTo>
                    <a:lnTo>
                      <a:pt x="468" y="242"/>
                    </a:lnTo>
                    <a:lnTo>
                      <a:pt x="467" y="243"/>
                    </a:lnTo>
                    <a:lnTo>
                      <a:pt x="467" y="243"/>
                    </a:lnTo>
                    <a:lnTo>
                      <a:pt x="465" y="243"/>
                    </a:lnTo>
                    <a:lnTo>
                      <a:pt x="464" y="243"/>
                    </a:lnTo>
                    <a:lnTo>
                      <a:pt x="461" y="241"/>
                    </a:lnTo>
                    <a:lnTo>
                      <a:pt x="461" y="241"/>
                    </a:lnTo>
                    <a:lnTo>
                      <a:pt x="455" y="245"/>
                    </a:lnTo>
                    <a:lnTo>
                      <a:pt x="451" y="251"/>
                    </a:lnTo>
                    <a:lnTo>
                      <a:pt x="451" y="255"/>
                    </a:lnTo>
                    <a:lnTo>
                      <a:pt x="453" y="258"/>
                    </a:lnTo>
                    <a:lnTo>
                      <a:pt x="454" y="259"/>
                    </a:lnTo>
                    <a:lnTo>
                      <a:pt x="454" y="259"/>
                    </a:lnTo>
                    <a:lnTo>
                      <a:pt x="457" y="259"/>
                    </a:lnTo>
                    <a:lnTo>
                      <a:pt x="458" y="259"/>
                    </a:lnTo>
                    <a:lnTo>
                      <a:pt x="464" y="256"/>
                    </a:lnTo>
                    <a:lnTo>
                      <a:pt x="470" y="252"/>
                    </a:lnTo>
                    <a:lnTo>
                      <a:pt x="474" y="248"/>
                    </a:lnTo>
                    <a:lnTo>
                      <a:pt x="474" y="248"/>
                    </a:lnTo>
                    <a:lnTo>
                      <a:pt x="477" y="245"/>
                    </a:lnTo>
                    <a:lnTo>
                      <a:pt x="477" y="245"/>
                    </a:lnTo>
                    <a:lnTo>
                      <a:pt x="478" y="243"/>
                    </a:lnTo>
                    <a:lnTo>
                      <a:pt x="478" y="243"/>
                    </a:lnTo>
                    <a:lnTo>
                      <a:pt x="480" y="242"/>
                    </a:lnTo>
                    <a:lnTo>
                      <a:pt x="480" y="242"/>
                    </a:lnTo>
                    <a:lnTo>
                      <a:pt x="474" y="236"/>
                    </a:lnTo>
                    <a:lnTo>
                      <a:pt x="474" y="236"/>
                    </a:lnTo>
                    <a:close/>
                    <a:moveTo>
                      <a:pt x="343" y="115"/>
                    </a:moveTo>
                    <a:lnTo>
                      <a:pt x="343" y="115"/>
                    </a:lnTo>
                    <a:lnTo>
                      <a:pt x="347" y="110"/>
                    </a:lnTo>
                    <a:lnTo>
                      <a:pt x="350" y="104"/>
                    </a:lnTo>
                    <a:lnTo>
                      <a:pt x="352" y="97"/>
                    </a:lnTo>
                    <a:lnTo>
                      <a:pt x="352" y="90"/>
                    </a:lnTo>
                    <a:lnTo>
                      <a:pt x="352" y="90"/>
                    </a:lnTo>
                    <a:lnTo>
                      <a:pt x="353" y="87"/>
                    </a:lnTo>
                    <a:lnTo>
                      <a:pt x="354" y="84"/>
                    </a:lnTo>
                    <a:lnTo>
                      <a:pt x="363" y="81"/>
                    </a:lnTo>
                    <a:lnTo>
                      <a:pt x="370" y="78"/>
                    </a:lnTo>
                    <a:lnTo>
                      <a:pt x="376" y="77"/>
                    </a:lnTo>
                    <a:lnTo>
                      <a:pt x="376" y="77"/>
                    </a:lnTo>
                    <a:lnTo>
                      <a:pt x="377" y="76"/>
                    </a:lnTo>
                    <a:lnTo>
                      <a:pt x="377" y="73"/>
                    </a:lnTo>
                    <a:lnTo>
                      <a:pt x="374" y="70"/>
                    </a:lnTo>
                    <a:lnTo>
                      <a:pt x="370" y="66"/>
                    </a:lnTo>
                    <a:lnTo>
                      <a:pt x="366" y="64"/>
                    </a:lnTo>
                    <a:lnTo>
                      <a:pt x="366" y="64"/>
                    </a:lnTo>
                    <a:lnTo>
                      <a:pt x="363" y="61"/>
                    </a:lnTo>
                    <a:lnTo>
                      <a:pt x="362" y="57"/>
                    </a:lnTo>
                    <a:lnTo>
                      <a:pt x="362" y="54"/>
                    </a:lnTo>
                    <a:lnTo>
                      <a:pt x="360" y="51"/>
                    </a:lnTo>
                    <a:lnTo>
                      <a:pt x="360" y="51"/>
                    </a:lnTo>
                    <a:lnTo>
                      <a:pt x="356" y="47"/>
                    </a:lnTo>
                    <a:lnTo>
                      <a:pt x="353" y="43"/>
                    </a:lnTo>
                    <a:lnTo>
                      <a:pt x="353" y="39"/>
                    </a:lnTo>
                    <a:lnTo>
                      <a:pt x="353" y="37"/>
                    </a:lnTo>
                    <a:lnTo>
                      <a:pt x="354" y="37"/>
                    </a:lnTo>
                    <a:lnTo>
                      <a:pt x="354" y="37"/>
                    </a:lnTo>
                    <a:lnTo>
                      <a:pt x="356" y="36"/>
                    </a:lnTo>
                    <a:lnTo>
                      <a:pt x="357" y="34"/>
                    </a:lnTo>
                    <a:lnTo>
                      <a:pt x="356" y="31"/>
                    </a:lnTo>
                    <a:lnTo>
                      <a:pt x="354" y="27"/>
                    </a:lnTo>
                    <a:lnTo>
                      <a:pt x="354" y="26"/>
                    </a:lnTo>
                    <a:lnTo>
                      <a:pt x="356" y="24"/>
                    </a:lnTo>
                    <a:lnTo>
                      <a:pt x="356" y="24"/>
                    </a:lnTo>
                    <a:lnTo>
                      <a:pt x="359" y="23"/>
                    </a:lnTo>
                    <a:lnTo>
                      <a:pt x="359" y="23"/>
                    </a:lnTo>
                    <a:lnTo>
                      <a:pt x="350" y="22"/>
                    </a:lnTo>
                    <a:lnTo>
                      <a:pt x="350" y="22"/>
                    </a:lnTo>
                    <a:lnTo>
                      <a:pt x="343" y="22"/>
                    </a:lnTo>
                    <a:lnTo>
                      <a:pt x="335" y="22"/>
                    </a:lnTo>
                    <a:lnTo>
                      <a:pt x="332" y="23"/>
                    </a:lnTo>
                    <a:lnTo>
                      <a:pt x="329" y="24"/>
                    </a:lnTo>
                    <a:lnTo>
                      <a:pt x="326" y="27"/>
                    </a:lnTo>
                    <a:lnTo>
                      <a:pt x="326" y="31"/>
                    </a:lnTo>
                    <a:lnTo>
                      <a:pt x="326" y="31"/>
                    </a:lnTo>
                    <a:lnTo>
                      <a:pt x="326" y="36"/>
                    </a:lnTo>
                    <a:lnTo>
                      <a:pt x="325" y="37"/>
                    </a:lnTo>
                    <a:lnTo>
                      <a:pt x="322" y="40"/>
                    </a:lnTo>
                    <a:lnTo>
                      <a:pt x="317" y="43"/>
                    </a:lnTo>
                    <a:lnTo>
                      <a:pt x="316" y="44"/>
                    </a:lnTo>
                    <a:lnTo>
                      <a:pt x="316" y="46"/>
                    </a:lnTo>
                    <a:lnTo>
                      <a:pt x="316" y="46"/>
                    </a:lnTo>
                    <a:lnTo>
                      <a:pt x="316" y="50"/>
                    </a:lnTo>
                    <a:lnTo>
                      <a:pt x="315" y="53"/>
                    </a:lnTo>
                    <a:lnTo>
                      <a:pt x="312" y="56"/>
                    </a:lnTo>
                    <a:lnTo>
                      <a:pt x="312" y="61"/>
                    </a:lnTo>
                    <a:lnTo>
                      <a:pt x="312" y="61"/>
                    </a:lnTo>
                    <a:lnTo>
                      <a:pt x="312" y="66"/>
                    </a:lnTo>
                    <a:lnTo>
                      <a:pt x="309" y="67"/>
                    </a:lnTo>
                    <a:lnTo>
                      <a:pt x="303" y="68"/>
                    </a:lnTo>
                    <a:lnTo>
                      <a:pt x="298" y="70"/>
                    </a:lnTo>
                    <a:lnTo>
                      <a:pt x="298" y="70"/>
                    </a:lnTo>
                    <a:lnTo>
                      <a:pt x="292" y="71"/>
                    </a:lnTo>
                    <a:lnTo>
                      <a:pt x="290" y="71"/>
                    </a:lnTo>
                    <a:lnTo>
                      <a:pt x="288" y="68"/>
                    </a:lnTo>
                    <a:lnTo>
                      <a:pt x="282" y="67"/>
                    </a:lnTo>
                    <a:lnTo>
                      <a:pt x="282" y="67"/>
                    </a:lnTo>
                    <a:lnTo>
                      <a:pt x="276" y="68"/>
                    </a:lnTo>
                    <a:lnTo>
                      <a:pt x="273" y="70"/>
                    </a:lnTo>
                    <a:lnTo>
                      <a:pt x="269" y="73"/>
                    </a:lnTo>
                    <a:lnTo>
                      <a:pt x="266" y="74"/>
                    </a:lnTo>
                    <a:lnTo>
                      <a:pt x="266" y="74"/>
                    </a:lnTo>
                    <a:lnTo>
                      <a:pt x="261" y="74"/>
                    </a:lnTo>
                    <a:lnTo>
                      <a:pt x="255" y="74"/>
                    </a:lnTo>
                    <a:lnTo>
                      <a:pt x="249" y="74"/>
                    </a:lnTo>
                    <a:lnTo>
                      <a:pt x="245" y="76"/>
                    </a:lnTo>
                    <a:lnTo>
                      <a:pt x="245" y="76"/>
                    </a:lnTo>
                    <a:lnTo>
                      <a:pt x="243" y="77"/>
                    </a:lnTo>
                    <a:lnTo>
                      <a:pt x="242" y="76"/>
                    </a:lnTo>
                    <a:lnTo>
                      <a:pt x="239" y="74"/>
                    </a:lnTo>
                    <a:lnTo>
                      <a:pt x="235" y="71"/>
                    </a:lnTo>
                    <a:lnTo>
                      <a:pt x="232" y="70"/>
                    </a:lnTo>
                    <a:lnTo>
                      <a:pt x="232" y="70"/>
                    </a:lnTo>
                    <a:lnTo>
                      <a:pt x="231" y="68"/>
                    </a:lnTo>
                    <a:lnTo>
                      <a:pt x="229" y="66"/>
                    </a:lnTo>
                    <a:lnTo>
                      <a:pt x="226" y="59"/>
                    </a:lnTo>
                    <a:lnTo>
                      <a:pt x="226" y="59"/>
                    </a:lnTo>
                    <a:lnTo>
                      <a:pt x="225" y="59"/>
                    </a:lnTo>
                    <a:lnTo>
                      <a:pt x="225" y="59"/>
                    </a:lnTo>
                    <a:lnTo>
                      <a:pt x="222" y="60"/>
                    </a:lnTo>
                    <a:lnTo>
                      <a:pt x="221" y="61"/>
                    </a:lnTo>
                    <a:lnTo>
                      <a:pt x="215" y="68"/>
                    </a:lnTo>
                    <a:lnTo>
                      <a:pt x="214" y="76"/>
                    </a:lnTo>
                    <a:lnTo>
                      <a:pt x="214" y="78"/>
                    </a:lnTo>
                    <a:lnTo>
                      <a:pt x="215" y="81"/>
                    </a:lnTo>
                    <a:lnTo>
                      <a:pt x="215" y="81"/>
                    </a:lnTo>
                    <a:lnTo>
                      <a:pt x="219" y="87"/>
                    </a:lnTo>
                    <a:lnTo>
                      <a:pt x="221" y="93"/>
                    </a:lnTo>
                    <a:lnTo>
                      <a:pt x="222" y="98"/>
                    </a:lnTo>
                    <a:lnTo>
                      <a:pt x="224" y="104"/>
                    </a:lnTo>
                    <a:lnTo>
                      <a:pt x="224" y="104"/>
                    </a:lnTo>
                    <a:lnTo>
                      <a:pt x="226" y="107"/>
                    </a:lnTo>
                    <a:lnTo>
                      <a:pt x="232" y="110"/>
                    </a:lnTo>
                    <a:lnTo>
                      <a:pt x="235" y="114"/>
                    </a:lnTo>
                    <a:lnTo>
                      <a:pt x="236" y="117"/>
                    </a:lnTo>
                    <a:lnTo>
                      <a:pt x="238" y="120"/>
                    </a:lnTo>
                    <a:lnTo>
                      <a:pt x="238" y="120"/>
                    </a:lnTo>
                    <a:lnTo>
                      <a:pt x="239" y="128"/>
                    </a:lnTo>
                    <a:lnTo>
                      <a:pt x="242" y="135"/>
                    </a:lnTo>
                    <a:lnTo>
                      <a:pt x="248" y="141"/>
                    </a:lnTo>
                    <a:lnTo>
                      <a:pt x="249" y="141"/>
                    </a:lnTo>
                    <a:lnTo>
                      <a:pt x="252" y="141"/>
                    </a:lnTo>
                    <a:lnTo>
                      <a:pt x="252" y="141"/>
                    </a:lnTo>
                    <a:lnTo>
                      <a:pt x="256" y="140"/>
                    </a:lnTo>
                    <a:lnTo>
                      <a:pt x="261" y="141"/>
                    </a:lnTo>
                    <a:lnTo>
                      <a:pt x="263" y="144"/>
                    </a:lnTo>
                    <a:lnTo>
                      <a:pt x="265" y="147"/>
                    </a:lnTo>
                    <a:lnTo>
                      <a:pt x="265" y="147"/>
                    </a:lnTo>
                    <a:lnTo>
                      <a:pt x="266" y="148"/>
                    </a:lnTo>
                    <a:lnTo>
                      <a:pt x="269" y="148"/>
                    </a:lnTo>
                    <a:lnTo>
                      <a:pt x="275" y="147"/>
                    </a:lnTo>
                    <a:lnTo>
                      <a:pt x="282" y="145"/>
                    </a:lnTo>
                    <a:lnTo>
                      <a:pt x="286" y="145"/>
                    </a:lnTo>
                    <a:lnTo>
                      <a:pt x="286" y="145"/>
                    </a:lnTo>
                    <a:lnTo>
                      <a:pt x="298" y="148"/>
                    </a:lnTo>
                    <a:lnTo>
                      <a:pt x="303" y="151"/>
                    </a:lnTo>
                    <a:lnTo>
                      <a:pt x="306" y="152"/>
                    </a:lnTo>
                    <a:lnTo>
                      <a:pt x="307" y="154"/>
                    </a:lnTo>
                    <a:lnTo>
                      <a:pt x="307" y="154"/>
                    </a:lnTo>
                    <a:lnTo>
                      <a:pt x="307" y="155"/>
                    </a:lnTo>
                    <a:lnTo>
                      <a:pt x="309" y="157"/>
                    </a:lnTo>
                    <a:lnTo>
                      <a:pt x="316" y="155"/>
                    </a:lnTo>
                    <a:lnTo>
                      <a:pt x="330" y="151"/>
                    </a:lnTo>
                    <a:lnTo>
                      <a:pt x="330" y="151"/>
                    </a:lnTo>
                    <a:lnTo>
                      <a:pt x="333" y="148"/>
                    </a:lnTo>
                    <a:lnTo>
                      <a:pt x="335" y="144"/>
                    </a:lnTo>
                    <a:lnTo>
                      <a:pt x="336" y="134"/>
                    </a:lnTo>
                    <a:lnTo>
                      <a:pt x="339" y="123"/>
                    </a:lnTo>
                    <a:lnTo>
                      <a:pt x="340" y="118"/>
                    </a:lnTo>
                    <a:lnTo>
                      <a:pt x="343" y="115"/>
                    </a:lnTo>
                    <a:lnTo>
                      <a:pt x="343" y="115"/>
                    </a:lnTo>
                    <a:close/>
                    <a:moveTo>
                      <a:pt x="379" y="248"/>
                    </a:moveTo>
                    <a:lnTo>
                      <a:pt x="379" y="248"/>
                    </a:lnTo>
                    <a:lnTo>
                      <a:pt x="381" y="251"/>
                    </a:lnTo>
                    <a:lnTo>
                      <a:pt x="384" y="252"/>
                    </a:lnTo>
                    <a:lnTo>
                      <a:pt x="389" y="253"/>
                    </a:lnTo>
                    <a:lnTo>
                      <a:pt x="393" y="255"/>
                    </a:lnTo>
                    <a:lnTo>
                      <a:pt x="393" y="255"/>
                    </a:lnTo>
                    <a:lnTo>
                      <a:pt x="396" y="258"/>
                    </a:lnTo>
                    <a:lnTo>
                      <a:pt x="401" y="259"/>
                    </a:lnTo>
                    <a:lnTo>
                      <a:pt x="406" y="259"/>
                    </a:lnTo>
                    <a:lnTo>
                      <a:pt x="407" y="258"/>
                    </a:lnTo>
                    <a:lnTo>
                      <a:pt x="407" y="256"/>
                    </a:lnTo>
                    <a:lnTo>
                      <a:pt x="407" y="256"/>
                    </a:lnTo>
                    <a:lnTo>
                      <a:pt x="406" y="253"/>
                    </a:lnTo>
                    <a:lnTo>
                      <a:pt x="403" y="251"/>
                    </a:lnTo>
                    <a:lnTo>
                      <a:pt x="391" y="246"/>
                    </a:lnTo>
                    <a:lnTo>
                      <a:pt x="381" y="246"/>
                    </a:lnTo>
                    <a:lnTo>
                      <a:pt x="379" y="246"/>
                    </a:lnTo>
                    <a:lnTo>
                      <a:pt x="379" y="248"/>
                    </a:lnTo>
                    <a:lnTo>
                      <a:pt x="379" y="248"/>
                    </a:lnTo>
                    <a:close/>
                    <a:moveTo>
                      <a:pt x="354" y="225"/>
                    </a:moveTo>
                    <a:lnTo>
                      <a:pt x="354" y="225"/>
                    </a:lnTo>
                    <a:lnTo>
                      <a:pt x="352" y="226"/>
                    </a:lnTo>
                    <a:lnTo>
                      <a:pt x="347" y="228"/>
                    </a:lnTo>
                    <a:lnTo>
                      <a:pt x="343" y="228"/>
                    </a:lnTo>
                    <a:lnTo>
                      <a:pt x="340" y="226"/>
                    </a:lnTo>
                    <a:lnTo>
                      <a:pt x="340" y="226"/>
                    </a:lnTo>
                    <a:lnTo>
                      <a:pt x="337" y="225"/>
                    </a:lnTo>
                    <a:lnTo>
                      <a:pt x="336" y="225"/>
                    </a:lnTo>
                    <a:lnTo>
                      <a:pt x="333" y="228"/>
                    </a:lnTo>
                    <a:lnTo>
                      <a:pt x="332" y="231"/>
                    </a:lnTo>
                    <a:lnTo>
                      <a:pt x="332" y="235"/>
                    </a:lnTo>
                    <a:lnTo>
                      <a:pt x="332" y="235"/>
                    </a:lnTo>
                    <a:lnTo>
                      <a:pt x="335" y="236"/>
                    </a:lnTo>
                    <a:lnTo>
                      <a:pt x="340" y="239"/>
                    </a:lnTo>
                    <a:lnTo>
                      <a:pt x="347" y="241"/>
                    </a:lnTo>
                    <a:lnTo>
                      <a:pt x="350" y="241"/>
                    </a:lnTo>
                    <a:lnTo>
                      <a:pt x="356" y="239"/>
                    </a:lnTo>
                    <a:lnTo>
                      <a:pt x="356" y="239"/>
                    </a:lnTo>
                    <a:lnTo>
                      <a:pt x="363" y="236"/>
                    </a:lnTo>
                    <a:lnTo>
                      <a:pt x="370" y="235"/>
                    </a:lnTo>
                    <a:lnTo>
                      <a:pt x="374" y="235"/>
                    </a:lnTo>
                    <a:lnTo>
                      <a:pt x="377" y="233"/>
                    </a:lnTo>
                    <a:lnTo>
                      <a:pt x="379" y="232"/>
                    </a:lnTo>
                    <a:lnTo>
                      <a:pt x="379" y="232"/>
                    </a:lnTo>
                    <a:lnTo>
                      <a:pt x="377" y="229"/>
                    </a:lnTo>
                    <a:lnTo>
                      <a:pt x="376" y="228"/>
                    </a:lnTo>
                    <a:lnTo>
                      <a:pt x="367" y="225"/>
                    </a:lnTo>
                    <a:lnTo>
                      <a:pt x="359" y="224"/>
                    </a:lnTo>
                    <a:lnTo>
                      <a:pt x="356" y="224"/>
                    </a:lnTo>
                    <a:lnTo>
                      <a:pt x="354" y="225"/>
                    </a:lnTo>
                    <a:lnTo>
                      <a:pt x="354" y="2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9" name="China">
                <a:extLst>
                  <a:ext uri="{FF2B5EF4-FFF2-40B4-BE49-F238E27FC236}">
                    <a16:creationId xmlns:a16="http://schemas.microsoft.com/office/drawing/2014/main" id="{2F93A6D5-CFBC-7FE1-19B3-26EA13B34C19}"/>
                  </a:ext>
                </a:extLst>
              </p:cNvPr>
              <p:cNvSpPr>
                <a:spLocks noEditPoints="1"/>
              </p:cNvSpPr>
              <p:nvPr/>
            </p:nvSpPr>
            <p:spPr bwMode="auto">
              <a:xfrm>
                <a:off x="9895735" y="1996644"/>
                <a:ext cx="1477678" cy="1014845"/>
              </a:xfrm>
              <a:custGeom>
                <a:avLst/>
                <a:gdLst/>
                <a:ahLst/>
                <a:cxnLst>
                  <a:cxn ang="0">
                    <a:pos x="911" y="124"/>
                  </a:cxn>
                  <a:cxn ang="0">
                    <a:pos x="870" y="89"/>
                  </a:cxn>
                  <a:cxn ang="0">
                    <a:pos x="833" y="43"/>
                  </a:cxn>
                  <a:cxn ang="0">
                    <a:pos x="793" y="3"/>
                  </a:cxn>
                  <a:cxn ang="0">
                    <a:pos x="732" y="17"/>
                  </a:cxn>
                  <a:cxn ang="0">
                    <a:pos x="712" y="72"/>
                  </a:cxn>
                  <a:cxn ang="0">
                    <a:pos x="655" y="120"/>
                  </a:cxn>
                  <a:cxn ang="0">
                    <a:pos x="707" y="126"/>
                  </a:cxn>
                  <a:cxn ang="0">
                    <a:pos x="676" y="150"/>
                  </a:cxn>
                  <a:cxn ang="0">
                    <a:pos x="598" y="178"/>
                  </a:cxn>
                  <a:cxn ang="0">
                    <a:pos x="557" y="228"/>
                  </a:cxn>
                  <a:cxn ang="0">
                    <a:pos x="466" y="239"/>
                  </a:cxn>
                  <a:cxn ang="0">
                    <a:pos x="346" y="224"/>
                  </a:cxn>
                  <a:cxn ang="0">
                    <a:pos x="312" y="184"/>
                  </a:cxn>
                  <a:cxn ang="0">
                    <a:pos x="269" y="141"/>
                  </a:cxn>
                  <a:cxn ang="0">
                    <a:pos x="220" y="93"/>
                  </a:cxn>
                  <a:cxn ang="0">
                    <a:pos x="197" y="107"/>
                  </a:cxn>
                  <a:cxn ang="0">
                    <a:pos x="158" y="137"/>
                  </a:cxn>
                  <a:cxn ang="0">
                    <a:pos x="126" y="171"/>
                  </a:cxn>
                  <a:cxn ang="0">
                    <a:pos x="111" y="212"/>
                  </a:cxn>
                  <a:cxn ang="0">
                    <a:pos x="74" y="252"/>
                  </a:cxn>
                  <a:cxn ang="0">
                    <a:pos x="23" y="265"/>
                  </a:cxn>
                  <a:cxn ang="0">
                    <a:pos x="16" y="305"/>
                  </a:cxn>
                  <a:cxn ang="0">
                    <a:pos x="57" y="359"/>
                  </a:cxn>
                  <a:cxn ang="0">
                    <a:pos x="89" y="386"/>
                  </a:cxn>
                  <a:cxn ang="0">
                    <a:pos x="74" y="416"/>
                  </a:cxn>
                  <a:cxn ang="0">
                    <a:pos x="110" y="454"/>
                  </a:cxn>
                  <a:cxn ang="0">
                    <a:pos x="183" y="488"/>
                  </a:cxn>
                  <a:cxn ang="0">
                    <a:pos x="232" y="501"/>
                  </a:cxn>
                  <a:cxn ang="0">
                    <a:pos x="279" y="498"/>
                  </a:cxn>
                  <a:cxn ang="0">
                    <a:pos x="332" y="474"/>
                  </a:cxn>
                  <a:cxn ang="0">
                    <a:pos x="369" y="488"/>
                  </a:cxn>
                  <a:cxn ang="0">
                    <a:pos x="363" y="550"/>
                  </a:cxn>
                  <a:cxn ang="0">
                    <a:pos x="385" y="578"/>
                  </a:cxn>
                  <a:cxn ang="0">
                    <a:pos x="410" y="605"/>
                  </a:cxn>
                  <a:cxn ang="0">
                    <a:pos x="426" y="591"/>
                  </a:cxn>
                  <a:cxn ang="0">
                    <a:pos x="460" y="587"/>
                  </a:cxn>
                  <a:cxn ang="0">
                    <a:pos x="507" y="587"/>
                  </a:cxn>
                  <a:cxn ang="0">
                    <a:pos x="544" y="604"/>
                  </a:cxn>
                  <a:cxn ang="0">
                    <a:pos x="564" y="626"/>
                  </a:cxn>
                  <a:cxn ang="0">
                    <a:pos x="632" y="588"/>
                  </a:cxn>
                  <a:cxn ang="0">
                    <a:pos x="690" y="557"/>
                  </a:cxn>
                  <a:cxn ang="0">
                    <a:pos x="716" y="530"/>
                  </a:cxn>
                  <a:cxn ang="0">
                    <a:pos x="744" y="490"/>
                  </a:cxn>
                  <a:cxn ang="0">
                    <a:pos x="752" y="458"/>
                  </a:cxn>
                  <a:cxn ang="0">
                    <a:pos x="754" y="443"/>
                  </a:cxn>
                  <a:cxn ang="0">
                    <a:pos x="753" y="427"/>
                  </a:cxn>
                  <a:cxn ang="0">
                    <a:pos x="715" y="375"/>
                  </a:cxn>
                  <a:cxn ang="0">
                    <a:pos x="737" y="340"/>
                  </a:cxn>
                  <a:cxn ang="0">
                    <a:pos x="742" y="319"/>
                  </a:cxn>
                  <a:cxn ang="0">
                    <a:pos x="697" y="312"/>
                  </a:cxn>
                  <a:cxn ang="0">
                    <a:pos x="712" y="282"/>
                  </a:cxn>
                  <a:cxn ang="0">
                    <a:pos x="749" y="279"/>
                  </a:cxn>
                  <a:cxn ang="0">
                    <a:pos x="791" y="278"/>
                  </a:cxn>
                  <a:cxn ang="0">
                    <a:pos x="858" y="247"/>
                  </a:cxn>
                  <a:cxn ang="0">
                    <a:pos x="884" y="218"/>
                  </a:cxn>
                  <a:cxn ang="0">
                    <a:pos x="904" y="183"/>
                  </a:cxn>
                  <a:cxn ang="0">
                    <a:pos x="941" y="164"/>
                  </a:cxn>
                  <a:cxn ang="0">
                    <a:pos x="725" y="574"/>
                  </a:cxn>
                  <a:cxn ang="0">
                    <a:pos x="732" y="555"/>
                  </a:cxn>
                  <a:cxn ang="0">
                    <a:pos x="567" y="653"/>
                  </a:cxn>
                </a:cxnLst>
                <a:rect l="0" t="0" r="r" b="b"/>
                <a:pathLst>
                  <a:path w="961" h="660">
                    <a:moveTo>
                      <a:pt x="959" y="118"/>
                    </a:moveTo>
                    <a:lnTo>
                      <a:pt x="959" y="118"/>
                    </a:lnTo>
                    <a:lnTo>
                      <a:pt x="958" y="116"/>
                    </a:lnTo>
                    <a:lnTo>
                      <a:pt x="958" y="113"/>
                    </a:lnTo>
                    <a:lnTo>
                      <a:pt x="954" y="113"/>
                    </a:lnTo>
                    <a:lnTo>
                      <a:pt x="949" y="113"/>
                    </a:lnTo>
                    <a:lnTo>
                      <a:pt x="946" y="114"/>
                    </a:lnTo>
                    <a:lnTo>
                      <a:pt x="946" y="114"/>
                    </a:lnTo>
                    <a:lnTo>
                      <a:pt x="942" y="116"/>
                    </a:lnTo>
                    <a:lnTo>
                      <a:pt x="938" y="116"/>
                    </a:lnTo>
                    <a:lnTo>
                      <a:pt x="934" y="117"/>
                    </a:lnTo>
                    <a:lnTo>
                      <a:pt x="931" y="120"/>
                    </a:lnTo>
                    <a:lnTo>
                      <a:pt x="931" y="120"/>
                    </a:lnTo>
                    <a:lnTo>
                      <a:pt x="928" y="123"/>
                    </a:lnTo>
                    <a:lnTo>
                      <a:pt x="925" y="124"/>
                    </a:lnTo>
                    <a:lnTo>
                      <a:pt x="917" y="124"/>
                    </a:lnTo>
                    <a:lnTo>
                      <a:pt x="917" y="124"/>
                    </a:lnTo>
                    <a:lnTo>
                      <a:pt x="911" y="124"/>
                    </a:lnTo>
                    <a:lnTo>
                      <a:pt x="905" y="123"/>
                    </a:lnTo>
                    <a:lnTo>
                      <a:pt x="901" y="120"/>
                    </a:lnTo>
                    <a:lnTo>
                      <a:pt x="901" y="117"/>
                    </a:lnTo>
                    <a:lnTo>
                      <a:pt x="901" y="117"/>
                    </a:lnTo>
                    <a:lnTo>
                      <a:pt x="899" y="114"/>
                    </a:lnTo>
                    <a:lnTo>
                      <a:pt x="898" y="111"/>
                    </a:lnTo>
                    <a:lnTo>
                      <a:pt x="897" y="107"/>
                    </a:lnTo>
                    <a:lnTo>
                      <a:pt x="897" y="104"/>
                    </a:lnTo>
                    <a:lnTo>
                      <a:pt x="897" y="104"/>
                    </a:lnTo>
                    <a:lnTo>
                      <a:pt x="897" y="101"/>
                    </a:lnTo>
                    <a:lnTo>
                      <a:pt x="894" y="100"/>
                    </a:lnTo>
                    <a:lnTo>
                      <a:pt x="890" y="99"/>
                    </a:lnTo>
                    <a:lnTo>
                      <a:pt x="885" y="96"/>
                    </a:lnTo>
                    <a:lnTo>
                      <a:pt x="885" y="96"/>
                    </a:lnTo>
                    <a:lnTo>
                      <a:pt x="881" y="93"/>
                    </a:lnTo>
                    <a:lnTo>
                      <a:pt x="877" y="90"/>
                    </a:lnTo>
                    <a:lnTo>
                      <a:pt x="872" y="89"/>
                    </a:lnTo>
                    <a:lnTo>
                      <a:pt x="870" y="89"/>
                    </a:lnTo>
                    <a:lnTo>
                      <a:pt x="870" y="89"/>
                    </a:lnTo>
                    <a:lnTo>
                      <a:pt x="867" y="89"/>
                    </a:lnTo>
                    <a:lnTo>
                      <a:pt x="864" y="87"/>
                    </a:lnTo>
                    <a:lnTo>
                      <a:pt x="860" y="84"/>
                    </a:lnTo>
                    <a:lnTo>
                      <a:pt x="854" y="83"/>
                    </a:lnTo>
                    <a:lnTo>
                      <a:pt x="854" y="83"/>
                    </a:lnTo>
                    <a:lnTo>
                      <a:pt x="850" y="82"/>
                    </a:lnTo>
                    <a:lnTo>
                      <a:pt x="847" y="80"/>
                    </a:lnTo>
                    <a:lnTo>
                      <a:pt x="847" y="77"/>
                    </a:lnTo>
                    <a:lnTo>
                      <a:pt x="848" y="74"/>
                    </a:lnTo>
                    <a:lnTo>
                      <a:pt x="848" y="74"/>
                    </a:lnTo>
                    <a:lnTo>
                      <a:pt x="847" y="70"/>
                    </a:lnTo>
                    <a:lnTo>
                      <a:pt x="844" y="66"/>
                    </a:lnTo>
                    <a:lnTo>
                      <a:pt x="840" y="54"/>
                    </a:lnTo>
                    <a:lnTo>
                      <a:pt x="840" y="54"/>
                    </a:lnTo>
                    <a:lnTo>
                      <a:pt x="838" y="52"/>
                    </a:lnTo>
                    <a:lnTo>
                      <a:pt x="835" y="47"/>
                    </a:lnTo>
                    <a:lnTo>
                      <a:pt x="833" y="43"/>
                    </a:lnTo>
                    <a:lnTo>
                      <a:pt x="830" y="36"/>
                    </a:lnTo>
                    <a:lnTo>
                      <a:pt x="830" y="36"/>
                    </a:lnTo>
                    <a:lnTo>
                      <a:pt x="828" y="29"/>
                    </a:lnTo>
                    <a:lnTo>
                      <a:pt x="826" y="26"/>
                    </a:lnTo>
                    <a:lnTo>
                      <a:pt x="823" y="25"/>
                    </a:lnTo>
                    <a:lnTo>
                      <a:pt x="823" y="22"/>
                    </a:lnTo>
                    <a:lnTo>
                      <a:pt x="823" y="22"/>
                    </a:lnTo>
                    <a:lnTo>
                      <a:pt x="823" y="19"/>
                    </a:lnTo>
                    <a:lnTo>
                      <a:pt x="821" y="17"/>
                    </a:lnTo>
                    <a:lnTo>
                      <a:pt x="818" y="15"/>
                    </a:lnTo>
                    <a:lnTo>
                      <a:pt x="816" y="12"/>
                    </a:lnTo>
                    <a:lnTo>
                      <a:pt x="813" y="9"/>
                    </a:lnTo>
                    <a:lnTo>
                      <a:pt x="813" y="9"/>
                    </a:lnTo>
                    <a:lnTo>
                      <a:pt x="808" y="8"/>
                    </a:lnTo>
                    <a:lnTo>
                      <a:pt x="804" y="6"/>
                    </a:lnTo>
                    <a:lnTo>
                      <a:pt x="798" y="6"/>
                    </a:lnTo>
                    <a:lnTo>
                      <a:pt x="793" y="3"/>
                    </a:lnTo>
                    <a:lnTo>
                      <a:pt x="793" y="3"/>
                    </a:lnTo>
                    <a:lnTo>
                      <a:pt x="787" y="2"/>
                    </a:lnTo>
                    <a:lnTo>
                      <a:pt x="783" y="2"/>
                    </a:lnTo>
                    <a:lnTo>
                      <a:pt x="779" y="2"/>
                    </a:lnTo>
                    <a:lnTo>
                      <a:pt x="774" y="0"/>
                    </a:lnTo>
                    <a:lnTo>
                      <a:pt x="774" y="0"/>
                    </a:lnTo>
                    <a:lnTo>
                      <a:pt x="769" y="0"/>
                    </a:lnTo>
                    <a:lnTo>
                      <a:pt x="762" y="0"/>
                    </a:lnTo>
                    <a:lnTo>
                      <a:pt x="752" y="3"/>
                    </a:lnTo>
                    <a:lnTo>
                      <a:pt x="752" y="3"/>
                    </a:lnTo>
                    <a:lnTo>
                      <a:pt x="743" y="3"/>
                    </a:lnTo>
                    <a:lnTo>
                      <a:pt x="736" y="5"/>
                    </a:lnTo>
                    <a:lnTo>
                      <a:pt x="733" y="6"/>
                    </a:lnTo>
                    <a:lnTo>
                      <a:pt x="730" y="9"/>
                    </a:lnTo>
                    <a:lnTo>
                      <a:pt x="730" y="9"/>
                    </a:lnTo>
                    <a:lnTo>
                      <a:pt x="727" y="15"/>
                    </a:lnTo>
                    <a:lnTo>
                      <a:pt x="727" y="17"/>
                    </a:lnTo>
                    <a:lnTo>
                      <a:pt x="730" y="17"/>
                    </a:lnTo>
                    <a:lnTo>
                      <a:pt x="732" y="17"/>
                    </a:lnTo>
                    <a:lnTo>
                      <a:pt x="732" y="17"/>
                    </a:lnTo>
                    <a:lnTo>
                      <a:pt x="733" y="19"/>
                    </a:lnTo>
                    <a:lnTo>
                      <a:pt x="734" y="22"/>
                    </a:lnTo>
                    <a:lnTo>
                      <a:pt x="737" y="29"/>
                    </a:lnTo>
                    <a:lnTo>
                      <a:pt x="737" y="29"/>
                    </a:lnTo>
                    <a:lnTo>
                      <a:pt x="736" y="32"/>
                    </a:lnTo>
                    <a:lnTo>
                      <a:pt x="734" y="35"/>
                    </a:lnTo>
                    <a:lnTo>
                      <a:pt x="730" y="37"/>
                    </a:lnTo>
                    <a:lnTo>
                      <a:pt x="730" y="37"/>
                    </a:lnTo>
                    <a:lnTo>
                      <a:pt x="727" y="39"/>
                    </a:lnTo>
                    <a:lnTo>
                      <a:pt x="725" y="43"/>
                    </a:lnTo>
                    <a:lnTo>
                      <a:pt x="720" y="53"/>
                    </a:lnTo>
                    <a:lnTo>
                      <a:pt x="720" y="53"/>
                    </a:lnTo>
                    <a:lnTo>
                      <a:pt x="715" y="62"/>
                    </a:lnTo>
                    <a:lnTo>
                      <a:pt x="713" y="66"/>
                    </a:lnTo>
                    <a:lnTo>
                      <a:pt x="712" y="69"/>
                    </a:lnTo>
                    <a:lnTo>
                      <a:pt x="712" y="69"/>
                    </a:lnTo>
                    <a:lnTo>
                      <a:pt x="712" y="72"/>
                    </a:lnTo>
                    <a:lnTo>
                      <a:pt x="710" y="73"/>
                    </a:lnTo>
                    <a:lnTo>
                      <a:pt x="705" y="76"/>
                    </a:lnTo>
                    <a:lnTo>
                      <a:pt x="705" y="76"/>
                    </a:lnTo>
                    <a:lnTo>
                      <a:pt x="697" y="80"/>
                    </a:lnTo>
                    <a:lnTo>
                      <a:pt x="690" y="84"/>
                    </a:lnTo>
                    <a:lnTo>
                      <a:pt x="690" y="84"/>
                    </a:lnTo>
                    <a:lnTo>
                      <a:pt x="682" y="84"/>
                    </a:lnTo>
                    <a:lnTo>
                      <a:pt x="676" y="82"/>
                    </a:lnTo>
                    <a:lnTo>
                      <a:pt x="675" y="80"/>
                    </a:lnTo>
                    <a:lnTo>
                      <a:pt x="675" y="80"/>
                    </a:lnTo>
                    <a:lnTo>
                      <a:pt x="673" y="79"/>
                    </a:lnTo>
                    <a:lnTo>
                      <a:pt x="670" y="77"/>
                    </a:lnTo>
                    <a:lnTo>
                      <a:pt x="658" y="103"/>
                    </a:lnTo>
                    <a:lnTo>
                      <a:pt x="656" y="111"/>
                    </a:lnTo>
                    <a:lnTo>
                      <a:pt x="656" y="111"/>
                    </a:lnTo>
                    <a:lnTo>
                      <a:pt x="653" y="113"/>
                    </a:lnTo>
                    <a:lnTo>
                      <a:pt x="652" y="116"/>
                    </a:lnTo>
                    <a:lnTo>
                      <a:pt x="655" y="120"/>
                    </a:lnTo>
                    <a:lnTo>
                      <a:pt x="655" y="120"/>
                    </a:lnTo>
                    <a:lnTo>
                      <a:pt x="659" y="123"/>
                    </a:lnTo>
                    <a:lnTo>
                      <a:pt x="662" y="123"/>
                    </a:lnTo>
                    <a:lnTo>
                      <a:pt x="665" y="121"/>
                    </a:lnTo>
                    <a:lnTo>
                      <a:pt x="670" y="120"/>
                    </a:lnTo>
                    <a:lnTo>
                      <a:pt x="670" y="120"/>
                    </a:lnTo>
                    <a:lnTo>
                      <a:pt x="678" y="121"/>
                    </a:lnTo>
                    <a:lnTo>
                      <a:pt x="682" y="124"/>
                    </a:lnTo>
                    <a:lnTo>
                      <a:pt x="685" y="124"/>
                    </a:lnTo>
                    <a:lnTo>
                      <a:pt x="686" y="124"/>
                    </a:lnTo>
                    <a:lnTo>
                      <a:pt x="686" y="123"/>
                    </a:lnTo>
                    <a:lnTo>
                      <a:pt x="686" y="123"/>
                    </a:lnTo>
                    <a:lnTo>
                      <a:pt x="689" y="118"/>
                    </a:lnTo>
                    <a:lnTo>
                      <a:pt x="693" y="117"/>
                    </a:lnTo>
                    <a:lnTo>
                      <a:pt x="697" y="117"/>
                    </a:lnTo>
                    <a:lnTo>
                      <a:pt x="702" y="120"/>
                    </a:lnTo>
                    <a:lnTo>
                      <a:pt x="702" y="120"/>
                    </a:lnTo>
                    <a:lnTo>
                      <a:pt x="707" y="126"/>
                    </a:lnTo>
                    <a:lnTo>
                      <a:pt x="715" y="131"/>
                    </a:lnTo>
                    <a:lnTo>
                      <a:pt x="720" y="137"/>
                    </a:lnTo>
                    <a:lnTo>
                      <a:pt x="722" y="140"/>
                    </a:lnTo>
                    <a:lnTo>
                      <a:pt x="723" y="143"/>
                    </a:lnTo>
                    <a:lnTo>
                      <a:pt x="723" y="143"/>
                    </a:lnTo>
                    <a:lnTo>
                      <a:pt x="722" y="144"/>
                    </a:lnTo>
                    <a:lnTo>
                      <a:pt x="720" y="146"/>
                    </a:lnTo>
                    <a:lnTo>
                      <a:pt x="716" y="146"/>
                    </a:lnTo>
                    <a:lnTo>
                      <a:pt x="712" y="146"/>
                    </a:lnTo>
                    <a:lnTo>
                      <a:pt x="706" y="144"/>
                    </a:lnTo>
                    <a:lnTo>
                      <a:pt x="706" y="144"/>
                    </a:lnTo>
                    <a:lnTo>
                      <a:pt x="702" y="144"/>
                    </a:lnTo>
                    <a:lnTo>
                      <a:pt x="696" y="146"/>
                    </a:lnTo>
                    <a:lnTo>
                      <a:pt x="690" y="147"/>
                    </a:lnTo>
                    <a:lnTo>
                      <a:pt x="686" y="148"/>
                    </a:lnTo>
                    <a:lnTo>
                      <a:pt x="686" y="148"/>
                    </a:lnTo>
                    <a:lnTo>
                      <a:pt x="680" y="148"/>
                    </a:lnTo>
                    <a:lnTo>
                      <a:pt x="676" y="150"/>
                    </a:lnTo>
                    <a:lnTo>
                      <a:pt x="670" y="153"/>
                    </a:lnTo>
                    <a:lnTo>
                      <a:pt x="666" y="157"/>
                    </a:lnTo>
                    <a:lnTo>
                      <a:pt x="666" y="157"/>
                    </a:lnTo>
                    <a:lnTo>
                      <a:pt x="662" y="161"/>
                    </a:lnTo>
                    <a:lnTo>
                      <a:pt x="661" y="165"/>
                    </a:lnTo>
                    <a:lnTo>
                      <a:pt x="656" y="168"/>
                    </a:lnTo>
                    <a:lnTo>
                      <a:pt x="652" y="170"/>
                    </a:lnTo>
                    <a:lnTo>
                      <a:pt x="652" y="170"/>
                    </a:lnTo>
                    <a:lnTo>
                      <a:pt x="641" y="171"/>
                    </a:lnTo>
                    <a:lnTo>
                      <a:pt x="635" y="174"/>
                    </a:lnTo>
                    <a:lnTo>
                      <a:pt x="628" y="177"/>
                    </a:lnTo>
                    <a:lnTo>
                      <a:pt x="628" y="177"/>
                    </a:lnTo>
                    <a:lnTo>
                      <a:pt x="619" y="181"/>
                    </a:lnTo>
                    <a:lnTo>
                      <a:pt x="612" y="183"/>
                    </a:lnTo>
                    <a:lnTo>
                      <a:pt x="606" y="181"/>
                    </a:lnTo>
                    <a:lnTo>
                      <a:pt x="602" y="180"/>
                    </a:lnTo>
                    <a:lnTo>
                      <a:pt x="602" y="180"/>
                    </a:lnTo>
                    <a:lnTo>
                      <a:pt x="598" y="178"/>
                    </a:lnTo>
                    <a:lnTo>
                      <a:pt x="594" y="178"/>
                    </a:lnTo>
                    <a:lnTo>
                      <a:pt x="589" y="180"/>
                    </a:lnTo>
                    <a:lnTo>
                      <a:pt x="587" y="184"/>
                    </a:lnTo>
                    <a:lnTo>
                      <a:pt x="587" y="184"/>
                    </a:lnTo>
                    <a:lnTo>
                      <a:pt x="585" y="185"/>
                    </a:lnTo>
                    <a:lnTo>
                      <a:pt x="585" y="188"/>
                    </a:lnTo>
                    <a:lnTo>
                      <a:pt x="588" y="192"/>
                    </a:lnTo>
                    <a:lnTo>
                      <a:pt x="589" y="197"/>
                    </a:lnTo>
                    <a:lnTo>
                      <a:pt x="591" y="202"/>
                    </a:lnTo>
                    <a:lnTo>
                      <a:pt x="591" y="202"/>
                    </a:lnTo>
                    <a:lnTo>
                      <a:pt x="589" y="205"/>
                    </a:lnTo>
                    <a:lnTo>
                      <a:pt x="588" y="207"/>
                    </a:lnTo>
                    <a:lnTo>
                      <a:pt x="584" y="210"/>
                    </a:lnTo>
                    <a:lnTo>
                      <a:pt x="577" y="212"/>
                    </a:lnTo>
                    <a:lnTo>
                      <a:pt x="571" y="218"/>
                    </a:lnTo>
                    <a:lnTo>
                      <a:pt x="571" y="218"/>
                    </a:lnTo>
                    <a:lnTo>
                      <a:pt x="564" y="224"/>
                    </a:lnTo>
                    <a:lnTo>
                      <a:pt x="557" y="228"/>
                    </a:lnTo>
                    <a:lnTo>
                      <a:pt x="548" y="229"/>
                    </a:lnTo>
                    <a:lnTo>
                      <a:pt x="542" y="229"/>
                    </a:lnTo>
                    <a:lnTo>
                      <a:pt x="542" y="229"/>
                    </a:lnTo>
                    <a:lnTo>
                      <a:pt x="527" y="228"/>
                    </a:lnTo>
                    <a:lnTo>
                      <a:pt x="515" y="228"/>
                    </a:lnTo>
                    <a:lnTo>
                      <a:pt x="511" y="229"/>
                    </a:lnTo>
                    <a:lnTo>
                      <a:pt x="505" y="231"/>
                    </a:lnTo>
                    <a:lnTo>
                      <a:pt x="505" y="231"/>
                    </a:lnTo>
                    <a:lnTo>
                      <a:pt x="497" y="237"/>
                    </a:lnTo>
                    <a:lnTo>
                      <a:pt x="488" y="241"/>
                    </a:lnTo>
                    <a:lnTo>
                      <a:pt x="483" y="245"/>
                    </a:lnTo>
                    <a:lnTo>
                      <a:pt x="478" y="245"/>
                    </a:lnTo>
                    <a:lnTo>
                      <a:pt x="478" y="245"/>
                    </a:lnTo>
                    <a:lnTo>
                      <a:pt x="474" y="244"/>
                    </a:lnTo>
                    <a:lnTo>
                      <a:pt x="473" y="242"/>
                    </a:lnTo>
                    <a:lnTo>
                      <a:pt x="470" y="239"/>
                    </a:lnTo>
                    <a:lnTo>
                      <a:pt x="466" y="239"/>
                    </a:lnTo>
                    <a:lnTo>
                      <a:pt x="466" y="239"/>
                    </a:lnTo>
                    <a:lnTo>
                      <a:pt x="460" y="239"/>
                    </a:lnTo>
                    <a:lnTo>
                      <a:pt x="457" y="239"/>
                    </a:lnTo>
                    <a:lnTo>
                      <a:pt x="449" y="235"/>
                    </a:lnTo>
                    <a:lnTo>
                      <a:pt x="449" y="235"/>
                    </a:lnTo>
                    <a:lnTo>
                      <a:pt x="446" y="234"/>
                    </a:lnTo>
                    <a:lnTo>
                      <a:pt x="441" y="234"/>
                    </a:lnTo>
                    <a:lnTo>
                      <a:pt x="437" y="234"/>
                    </a:lnTo>
                    <a:lnTo>
                      <a:pt x="431" y="231"/>
                    </a:lnTo>
                    <a:lnTo>
                      <a:pt x="431" y="231"/>
                    </a:lnTo>
                    <a:lnTo>
                      <a:pt x="424" y="228"/>
                    </a:lnTo>
                    <a:lnTo>
                      <a:pt x="416" y="227"/>
                    </a:lnTo>
                    <a:lnTo>
                      <a:pt x="403" y="225"/>
                    </a:lnTo>
                    <a:lnTo>
                      <a:pt x="403" y="225"/>
                    </a:lnTo>
                    <a:lnTo>
                      <a:pt x="385" y="224"/>
                    </a:lnTo>
                    <a:lnTo>
                      <a:pt x="365" y="224"/>
                    </a:lnTo>
                    <a:lnTo>
                      <a:pt x="365" y="224"/>
                    </a:lnTo>
                    <a:lnTo>
                      <a:pt x="352" y="224"/>
                    </a:lnTo>
                    <a:lnTo>
                      <a:pt x="346" y="224"/>
                    </a:lnTo>
                    <a:lnTo>
                      <a:pt x="345" y="222"/>
                    </a:lnTo>
                    <a:lnTo>
                      <a:pt x="343" y="222"/>
                    </a:lnTo>
                    <a:lnTo>
                      <a:pt x="343" y="222"/>
                    </a:lnTo>
                    <a:lnTo>
                      <a:pt x="342" y="218"/>
                    </a:lnTo>
                    <a:lnTo>
                      <a:pt x="339" y="215"/>
                    </a:lnTo>
                    <a:lnTo>
                      <a:pt x="336" y="211"/>
                    </a:lnTo>
                    <a:lnTo>
                      <a:pt x="335" y="205"/>
                    </a:lnTo>
                    <a:lnTo>
                      <a:pt x="335" y="205"/>
                    </a:lnTo>
                    <a:lnTo>
                      <a:pt x="332" y="200"/>
                    </a:lnTo>
                    <a:lnTo>
                      <a:pt x="329" y="195"/>
                    </a:lnTo>
                    <a:lnTo>
                      <a:pt x="326" y="192"/>
                    </a:lnTo>
                    <a:lnTo>
                      <a:pt x="322" y="192"/>
                    </a:lnTo>
                    <a:lnTo>
                      <a:pt x="322" y="192"/>
                    </a:lnTo>
                    <a:lnTo>
                      <a:pt x="319" y="190"/>
                    </a:lnTo>
                    <a:lnTo>
                      <a:pt x="316" y="188"/>
                    </a:lnTo>
                    <a:lnTo>
                      <a:pt x="315" y="185"/>
                    </a:lnTo>
                    <a:lnTo>
                      <a:pt x="312" y="184"/>
                    </a:lnTo>
                    <a:lnTo>
                      <a:pt x="312" y="184"/>
                    </a:lnTo>
                    <a:lnTo>
                      <a:pt x="309" y="184"/>
                    </a:lnTo>
                    <a:lnTo>
                      <a:pt x="308" y="181"/>
                    </a:lnTo>
                    <a:lnTo>
                      <a:pt x="303" y="178"/>
                    </a:lnTo>
                    <a:lnTo>
                      <a:pt x="299" y="177"/>
                    </a:lnTo>
                    <a:lnTo>
                      <a:pt x="299" y="177"/>
                    </a:lnTo>
                    <a:lnTo>
                      <a:pt x="292" y="177"/>
                    </a:lnTo>
                    <a:lnTo>
                      <a:pt x="281" y="175"/>
                    </a:lnTo>
                    <a:lnTo>
                      <a:pt x="269" y="173"/>
                    </a:lnTo>
                    <a:lnTo>
                      <a:pt x="265" y="171"/>
                    </a:lnTo>
                    <a:lnTo>
                      <a:pt x="264" y="168"/>
                    </a:lnTo>
                    <a:lnTo>
                      <a:pt x="264" y="168"/>
                    </a:lnTo>
                    <a:lnTo>
                      <a:pt x="262" y="165"/>
                    </a:lnTo>
                    <a:lnTo>
                      <a:pt x="264" y="163"/>
                    </a:lnTo>
                    <a:lnTo>
                      <a:pt x="266" y="158"/>
                    </a:lnTo>
                    <a:lnTo>
                      <a:pt x="266" y="155"/>
                    </a:lnTo>
                    <a:lnTo>
                      <a:pt x="266" y="155"/>
                    </a:lnTo>
                    <a:lnTo>
                      <a:pt x="269" y="146"/>
                    </a:lnTo>
                    <a:lnTo>
                      <a:pt x="269" y="141"/>
                    </a:lnTo>
                    <a:lnTo>
                      <a:pt x="268" y="140"/>
                    </a:lnTo>
                    <a:lnTo>
                      <a:pt x="268" y="140"/>
                    </a:lnTo>
                    <a:lnTo>
                      <a:pt x="262" y="134"/>
                    </a:lnTo>
                    <a:lnTo>
                      <a:pt x="261" y="131"/>
                    </a:lnTo>
                    <a:lnTo>
                      <a:pt x="259" y="127"/>
                    </a:lnTo>
                    <a:lnTo>
                      <a:pt x="259" y="127"/>
                    </a:lnTo>
                    <a:lnTo>
                      <a:pt x="258" y="123"/>
                    </a:lnTo>
                    <a:lnTo>
                      <a:pt x="254" y="120"/>
                    </a:lnTo>
                    <a:lnTo>
                      <a:pt x="249" y="117"/>
                    </a:lnTo>
                    <a:lnTo>
                      <a:pt x="245" y="116"/>
                    </a:lnTo>
                    <a:lnTo>
                      <a:pt x="245" y="116"/>
                    </a:lnTo>
                    <a:lnTo>
                      <a:pt x="242" y="116"/>
                    </a:lnTo>
                    <a:lnTo>
                      <a:pt x="238" y="113"/>
                    </a:lnTo>
                    <a:lnTo>
                      <a:pt x="231" y="109"/>
                    </a:lnTo>
                    <a:lnTo>
                      <a:pt x="231" y="109"/>
                    </a:lnTo>
                    <a:lnTo>
                      <a:pt x="224" y="103"/>
                    </a:lnTo>
                    <a:lnTo>
                      <a:pt x="222" y="100"/>
                    </a:lnTo>
                    <a:lnTo>
                      <a:pt x="220" y="93"/>
                    </a:lnTo>
                    <a:lnTo>
                      <a:pt x="220" y="93"/>
                    </a:lnTo>
                    <a:lnTo>
                      <a:pt x="220" y="91"/>
                    </a:lnTo>
                    <a:lnTo>
                      <a:pt x="220" y="91"/>
                    </a:lnTo>
                    <a:lnTo>
                      <a:pt x="214" y="90"/>
                    </a:lnTo>
                    <a:lnTo>
                      <a:pt x="214" y="90"/>
                    </a:lnTo>
                    <a:lnTo>
                      <a:pt x="211" y="90"/>
                    </a:lnTo>
                    <a:lnTo>
                      <a:pt x="210" y="87"/>
                    </a:lnTo>
                    <a:lnTo>
                      <a:pt x="210" y="87"/>
                    </a:lnTo>
                    <a:lnTo>
                      <a:pt x="208" y="91"/>
                    </a:lnTo>
                    <a:lnTo>
                      <a:pt x="205" y="93"/>
                    </a:lnTo>
                    <a:lnTo>
                      <a:pt x="204" y="96"/>
                    </a:lnTo>
                    <a:lnTo>
                      <a:pt x="204" y="99"/>
                    </a:lnTo>
                    <a:lnTo>
                      <a:pt x="204" y="99"/>
                    </a:lnTo>
                    <a:lnTo>
                      <a:pt x="202" y="101"/>
                    </a:lnTo>
                    <a:lnTo>
                      <a:pt x="202" y="104"/>
                    </a:lnTo>
                    <a:lnTo>
                      <a:pt x="200" y="106"/>
                    </a:lnTo>
                    <a:lnTo>
                      <a:pt x="197" y="107"/>
                    </a:lnTo>
                    <a:lnTo>
                      <a:pt x="197" y="107"/>
                    </a:lnTo>
                    <a:lnTo>
                      <a:pt x="192" y="107"/>
                    </a:lnTo>
                    <a:lnTo>
                      <a:pt x="190" y="110"/>
                    </a:lnTo>
                    <a:lnTo>
                      <a:pt x="187" y="114"/>
                    </a:lnTo>
                    <a:lnTo>
                      <a:pt x="185" y="120"/>
                    </a:lnTo>
                    <a:lnTo>
                      <a:pt x="185" y="120"/>
                    </a:lnTo>
                    <a:lnTo>
                      <a:pt x="187" y="124"/>
                    </a:lnTo>
                    <a:lnTo>
                      <a:pt x="188" y="127"/>
                    </a:lnTo>
                    <a:lnTo>
                      <a:pt x="188" y="130"/>
                    </a:lnTo>
                    <a:lnTo>
                      <a:pt x="188" y="133"/>
                    </a:lnTo>
                    <a:lnTo>
                      <a:pt x="188" y="133"/>
                    </a:lnTo>
                    <a:lnTo>
                      <a:pt x="185" y="134"/>
                    </a:lnTo>
                    <a:lnTo>
                      <a:pt x="181" y="137"/>
                    </a:lnTo>
                    <a:lnTo>
                      <a:pt x="177" y="138"/>
                    </a:lnTo>
                    <a:lnTo>
                      <a:pt x="173" y="137"/>
                    </a:lnTo>
                    <a:lnTo>
                      <a:pt x="173" y="137"/>
                    </a:lnTo>
                    <a:lnTo>
                      <a:pt x="167" y="137"/>
                    </a:lnTo>
                    <a:lnTo>
                      <a:pt x="158" y="137"/>
                    </a:lnTo>
                    <a:lnTo>
                      <a:pt x="158" y="137"/>
                    </a:lnTo>
                    <a:lnTo>
                      <a:pt x="154" y="136"/>
                    </a:lnTo>
                    <a:lnTo>
                      <a:pt x="151" y="133"/>
                    </a:lnTo>
                    <a:lnTo>
                      <a:pt x="150" y="133"/>
                    </a:lnTo>
                    <a:lnTo>
                      <a:pt x="147" y="137"/>
                    </a:lnTo>
                    <a:lnTo>
                      <a:pt x="147" y="137"/>
                    </a:lnTo>
                    <a:lnTo>
                      <a:pt x="141" y="154"/>
                    </a:lnTo>
                    <a:lnTo>
                      <a:pt x="138" y="163"/>
                    </a:lnTo>
                    <a:lnTo>
                      <a:pt x="137" y="165"/>
                    </a:lnTo>
                    <a:lnTo>
                      <a:pt x="138" y="167"/>
                    </a:lnTo>
                    <a:lnTo>
                      <a:pt x="138" y="167"/>
                    </a:lnTo>
                    <a:lnTo>
                      <a:pt x="140" y="170"/>
                    </a:lnTo>
                    <a:lnTo>
                      <a:pt x="140" y="171"/>
                    </a:lnTo>
                    <a:lnTo>
                      <a:pt x="140" y="174"/>
                    </a:lnTo>
                    <a:lnTo>
                      <a:pt x="138" y="174"/>
                    </a:lnTo>
                    <a:lnTo>
                      <a:pt x="138" y="174"/>
                    </a:lnTo>
                    <a:lnTo>
                      <a:pt x="131" y="174"/>
                    </a:lnTo>
                    <a:lnTo>
                      <a:pt x="126" y="171"/>
                    </a:lnTo>
                    <a:lnTo>
                      <a:pt x="126" y="171"/>
                    </a:lnTo>
                    <a:lnTo>
                      <a:pt x="124" y="171"/>
                    </a:lnTo>
                    <a:lnTo>
                      <a:pt x="120" y="173"/>
                    </a:lnTo>
                    <a:lnTo>
                      <a:pt x="116" y="174"/>
                    </a:lnTo>
                    <a:lnTo>
                      <a:pt x="111" y="174"/>
                    </a:lnTo>
                    <a:lnTo>
                      <a:pt x="111" y="174"/>
                    </a:lnTo>
                    <a:lnTo>
                      <a:pt x="104" y="177"/>
                    </a:lnTo>
                    <a:lnTo>
                      <a:pt x="101" y="180"/>
                    </a:lnTo>
                    <a:lnTo>
                      <a:pt x="101" y="180"/>
                    </a:lnTo>
                    <a:lnTo>
                      <a:pt x="101" y="181"/>
                    </a:lnTo>
                    <a:lnTo>
                      <a:pt x="101" y="181"/>
                    </a:lnTo>
                    <a:lnTo>
                      <a:pt x="104" y="184"/>
                    </a:lnTo>
                    <a:lnTo>
                      <a:pt x="106" y="187"/>
                    </a:lnTo>
                    <a:lnTo>
                      <a:pt x="106" y="195"/>
                    </a:lnTo>
                    <a:lnTo>
                      <a:pt x="106" y="195"/>
                    </a:lnTo>
                    <a:lnTo>
                      <a:pt x="107" y="198"/>
                    </a:lnTo>
                    <a:lnTo>
                      <a:pt x="109" y="204"/>
                    </a:lnTo>
                    <a:lnTo>
                      <a:pt x="111" y="210"/>
                    </a:lnTo>
                    <a:lnTo>
                      <a:pt x="111" y="212"/>
                    </a:lnTo>
                    <a:lnTo>
                      <a:pt x="111" y="212"/>
                    </a:lnTo>
                    <a:lnTo>
                      <a:pt x="110" y="215"/>
                    </a:lnTo>
                    <a:lnTo>
                      <a:pt x="107" y="218"/>
                    </a:lnTo>
                    <a:lnTo>
                      <a:pt x="104" y="221"/>
                    </a:lnTo>
                    <a:lnTo>
                      <a:pt x="103" y="225"/>
                    </a:lnTo>
                    <a:lnTo>
                      <a:pt x="103" y="225"/>
                    </a:lnTo>
                    <a:lnTo>
                      <a:pt x="104" y="231"/>
                    </a:lnTo>
                    <a:lnTo>
                      <a:pt x="103" y="234"/>
                    </a:lnTo>
                    <a:lnTo>
                      <a:pt x="103" y="235"/>
                    </a:lnTo>
                    <a:lnTo>
                      <a:pt x="103" y="235"/>
                    </a:lnTo>
                    <a:lnTo>
                      <a:pt x="96" y="238"/>
                    </a:lnTo>
                    <a:lnTo>
                      <a:pt x="89" y="242"/>
                    </a:lnTo>
                    <a:lnTo>
                      <a:pt x="89" y="242"/>
                    </a:lnTo>
                    <a:lnTo>
                      <a:pt x="82" y="245"/>
                    </a:lnTo>
                    <a:lnTo>
                      <a:pt x="77" y="247"/>
                    </a:lnTo>
                    <a:lnTo>
                      <a:pt x="76" y="249"/>
                    </a:lnTo>
                    <a:lnTo>
                      <a:pt x="76" y="249"/>
                    </a:lnTo>
                    <a:lnTo>
                      <a:pt x="74" y="252"/>
                    </a:lnTo>
                    <a:lnTo>
                      <a:pt x="72" y="255"/>
                    </a:lnTo>
                    <a:lnTo>
                      <a:pt x="67" y="256"/>
                    </a:lnTo>
                    <a:lnTo>
                      <a:pt x="63" y="256"/>
                    </a:lnTo>
                    <a:lnTo>
                      <a:pt x="63" y="256"/>
                    </a:lnTo>
                    <a:lnTo>
                      <a:pt x="54" y="255"/>
                    </a:lnTo>
                    <a:lnTo>
                      <a:pt x="52" y="256"/>
                    </a:lnTo>
                    <a:lnTo>
                      <a:pt x="49" y="261"/>
                    </a:lnTo>
                    <a:lnTo>
                      <a:pt x="49" y="261"/>
                    </a:lnTo>
                    <a:lnTo>
                      <a:pt x="45" y="264"/>
                    </a:lnTo>
                    <a:lnTo>
                      <a:pt x="43" y="265"/>
                    </a:lnTo>
                    <a:lnTo>
                      <a:pt x="39" y="266"/>
                    </a:lnTo>
                    <a:lnTo>
                      <a:pt x="39" y="266"/>
                    </a:lnTo>
                    <a:lnTo>
                      <a:pt x="36" y="268"/>
                    </a:lnTo>
                    <a:lnTo>
                      <a:pt x="33" y="266"/>
                    </a:lnTo>
                    <a:lnTo>
                      <a:pt x="29" y="264"/>
                    </a:lnTo>
                    <a:lnTo>
                      <a:pt x="29" y="264"/>
                    </a:lnTo>
                    <a:lnTo>
                      <a:pt x="26" y="264"/>
                    </a:lnTo>
                    <a:lnTo>
                      <a:pt x="23" y="265"/>
                    </a:lnTo>
                    <a:lnTo>
                      <a:pt x="19" y="266"/>
                    </a:lnTo>
                    <a:lnTo>
                      <a:pt x="19" y="266"/>
                    </a:lnTo>
                    <a:lnTo>
                      <a:pt x="17" y="268"/>
                    </a:lnTo>
                    <a:lnTo>
                      <a:pt x="15" y="269"/>
                    </a:lnTo>
                    <a:lnTo>
                      <a:pt x="13" y="271"/>
                    </a:lnTo>
                    <a:lnTo>
                      <a:pt x="10" y="272"/>
                    </a:lnTo>
                    <a:lnTo>
                      <a:pt x="10" y="272"/>
                    </a:lnTo>
                    <a:lnTo>
                      <a:pt x="5" y="274"/>
                    </a:lnTo>
                    <a:lnTo>
                      <a:pt x="3" y="275"/>
                    </a:lnTo>
                    <a:lnTo>
                      <a:pt x="3" y="276"/>
                    </a:lnTo>
                    <a:lnTo>
                      <a:pt x="3" y="276"/>
                    </a:lnTo>
                    <a:lnTo>
                      <a:pt x="2" y="281"/>
                    </a:lnTo>
                    <a:lnTo>
                      <a:pt x="0" y="285"/>
                    </a:lnTo>
                    <a:lnTo>
                      <a:pt x="0" y="285"/>
                    </a:lnTo>
                    <a:lnTo>
                      <a:pt x="3" y="299"/>
                    </a:lnTo>
                    <a:lnTo>
                      <a:pt x="3" y="299"/>
                    </a:lnTo>
                    <a:lnTo>
                      <a:pt x="10" y="302"/>
                    </a:lnTo>
                    <a:lnTo>
                      <a:pt x="16" y="305"/>
                    </a:lnTo>
                    <a:lnTo>
                      <a:pt x="17" y="306"/>
                    </a:lnTo>
                    <a:lnTo>
                      <a:pt x="19" y="309"/>
                    </a:lnTo>
                    <a:lnTo>
                      <a:pt x="19" y="309"/>
                    </a:lnTo>
                    <a:lnTo>
                      <a:pt x="22" y="330"/>
                    </a:lnTo>
                    <a:lnTo>
                      <a:pt x="22" y="330"/>
                    </a:lnTo>
                    <a:lnTo>
                      <a:pt x="22" y="330"/>
                    </a:lnTo>
                    <a:lnTo>
                      <a:pt x="22" y="330"/>
                    </a:lnTo>
                    <a:lnTo>
                      <a:pt x="32" y="338"/>
                    </a:lnTo>
                    <a:lnTo>
                      <a:pt x="35" y="340"/>
                    </a:lnTo>
                    <a:lnTo>
                      <a:pt x="36" y="342"/>
                    </a:lnTo>
                    <a:lnTo>
                      <a:pt x="36" y="342"/>
                    </a:lnTo>
                    <a:lnTo>
                      <a:pt x="37" y="348"/>
                    </a:lnTo>
                    <a:lnTo>
                      <a:pt x="40" y="350"/>
                    </a:lnTo>
                    <a:lnTo>
                      <a:pt x="45" y="355"/>
                    </a:lnTo>
                    <a:lnTo>
                      <a:pt x="45" y="355"/>
                    </a:lnTo>
                    <a:lnTo>
                      <a:pt x="57" y="360"/>
                    </a:lnTo>
                    <a:lnTo>
                      <a:pt x="57" y="360"/>
                    </a:lnTo>
                    <a:lnTo>
                      <a:pt x="57" y="359"/>
                    </a:lnTo>
                    <a:lnTo>
                      <a:pt x="64" y="359"/>
                    </a:lnTo>
                    <a:lnTo>
                      <a:pt x="64" y="359"/>
                    </a:lnTo>
                    <a:lnTo>
                      <a:pt x="67" y="362"/>
                    </a:lnTo>
                    <a:lnTo>
                      <a:pt x="67" y="362"/>
                    </a:lnTo>
                    <a:lnTo>
                      <a:pt x="70" y="357"/>
                    </a:lnTo>
                    <a:lnTo>
                      <a:pt x="74" y="355"/>
                    </a:lnTo>
                    <a:lnTo>
                      <a:pt x="80" y="352"/>
                    </a:lnTo>
                    <a:lnTo>
                      <a:pt x="86" y="352"/>
                    </a:lnTo>
                    <a:lnTo>
                      <a:pt x="86" y="352"/>
                    </a:lnTo>
                    <a:lnTo>
                      <a:pt x="91" y="353"/>
                    </a:lnTo>
                    <a:lnTo>
                      <a:pt x="97" y="357"/>
                    </a:lnTo>
                    <a:lnTo>
                      <a:pt x="103" y="363"/>
                    </a:lnTo>
                    <a:lnTo>
                      <a:pt x="104" y="365"/>
                    </a:lnTo>
                    <a:lnTo>
                      <a:pt x="104" y="366"/>
                    </a:lnTo>
                    <a:lnTo>
                      <a:pt x="104" y="366"/>
                    </a:lnTo>
                    <a:lnTo>
                      <a:pt x="97" y="377"/>
                    </a:lnTo>
                    <a:lnTo>
                      <a:pt x="93" y="383"/>
                    </a:lnTo>
                    <a:lnTo>
                      <a:pt x="89" y="386"/>
                    </a:lnTo>
                    <a:lnTo>
                      <a:pt x="89" y="386"/>
                    </a:lnTo>
                    <a:lnTo>
                      <a:pt x="82" y="386"/>
                    </a:lnTo>
                    <a:lnTo>
                      <a:pt x="82" y="386"/>
                    </a:lnTo>
                    <a:lnTo>
                      <a:pt x="80" y="392"/>
                    </a:lnTo>
                    <a:lnTo>
                      <a:pt x="80" y="392"/>
                    </a:lnTo>
                    <a:lnTo>
                      <a:pt x="82" y="394"/>
                    </a:lnTo>
                    <a:lnTo>
                      <a:pt x="83" y="399"/>
                    </a:lnTo>
                    <a:lnTo>
                      <a:pt x="89" y="406"/>
                    </a:lnTo>
                    <a:lnTo>
                      <a:pt x="89" y="406"/>
                    </a:lnTo>
                    <a:lnTo>
                      <a:pt x="90" y="409"/>
                    </a:lnTo>
                    <a:lnTo>
                      <a:pt x="90" y="410"/>
                    </a:lnTo>
                    <a:lnTo>
                      <a:pt x="87" y="413"/>
                    </a:lnTo>
                    <a:lnTo>
                      <a:pt x="83" y="413"/>
                    </a:lnTo>
                    <a:lnTo>
                      <a:pt x="80" y="412"/>
                    </a:lnTo>
                    <a:lnTo>
                      <a:pt x="80" y="412"/>
                    </a:lnTo>
                    <a:lnTo>
                      <a:pt x="77" y="412"/>
                    </a:lnTo>
                    <a:lnTo>
                      <a:pt x="74" y="413"/>
                    </a:lnTo>
                    <a:lnTo>
                      <a:pt x="74" y="416"/>
                    </a:lnTo>
                    <a:lnTo>
                      <a:pt x="76" y="419"/>
                    </a:lnTo>
                    <a:lnTo>
                      <a:pt x="76" y="419"/>
                    </a:lnTo>
                    <a:lnTo>
                      <a:pt x="77" y="422"/>
                    </a:lnTo>
                    <a:lnTo>
                      <a:pt x="77" y="426"/>
                    </a:lnTo>
                    <a:lnTo>
                      <a:pt x="79" y="430"/>
                    </a:lnTo>
                    <a:lnTo>
                      <a:pt x="82" y="431"/>
                    </a:lnTo>
                    <a:lnTo>
                      <a:pt x="82" y="431"/>
                    </a:lnTo>
                    <a:lnTo>
                      <a:pt x="84" y="433"/>
                    </a:lnTo>
                    <a:lnTo>
                      <a:pt x="87" y="437"/>
                    </a:lnTo>
                    <a:lnTo>
                      <a:pt x="91" y="440"/>
                    </a:lnTo>
                    <a:lnTo>
                      <a:pt x="94" y="441"/>
                    </a:lnTo>
                    <a:lnTo>
                      <a:pt x="94" y="441"/>
                    </a:lnTo>
                    <a:lnTo>
                      <a:pt x="99" y="443"/>
                    </a:lnTo>
                    <a:lnTo>
                      <a:pt x="101" y="446"/>
                    </a:lnTo>
                    <a:lnTo>
                      <a:pt x="104" y="449"/>
                    </a:lnTo>
                    <a:lnTo>
                      <a:pt x="104" y="449"/>
                    </a:lnTo>
                    <a:lnTo>
                      <a:pt x="107" y="451"/>
                    </a:lnTo>
                    <a:lnTo>
                      <a:pt x="110" y="454"/>
                    </a:lnTo>
                    <a:lnTo>
                      <a:pt x="111" y="456"/>
                    </a:lnTo>
                    <a:lnTo>
                      <a:pt x="111" y="456"/>
                    </a:lnTo>
                    <a:lnTo>
                      <a:pt x="111" y="457"/>
                    </a:lnTo>
                    <a:lnTo>
                      <a:pt x="111" y="457"/>
                    </a:lnTo>
                    <a:lnTo>
                      <a:pt x="117" y="456"/>
                    </a:lnTo>
                    <a:lnTo>
                      <a:pt x="120" y="456"/>
                    </a:lnTo>
                    <a:lnTo>
                      <a:pt x="121" y="454"/>
                    </a:lnTo>
                    <a:lnTo>
                      <a:pt x="121" y="454"/>
                    </a:lnTo>
                    <a:lnTo>
                      <a:pt x="123" y="453"/>
                    </a:lnTo>
                    <a:lnTo>
                      <a:pt x="126" y="453"/>
                    </a:lnTo>
                    <a:lnTo>
                      <a:pt x="130" y="454"/>
                    </a:lnTo>
                    <a:lnTo>
                      <a:pt x="134" y="457"/>
                    </a:lnTo>
                    <a:lnTo>
                      <a:pt x="134" y="457"/>
                    </a:lnTo>
                    <a:lnTo>
                      <a:pt x="148" y="468"/>
                    </a:lnTo>
                    <a:lnTo>
                      <a:pt x="167" y="480"/>
                    </a:lnTo>
                    <a:lnTo>
                      <a:pt x="167" y="480"/>
                    </a:lnTo>
                    <a:lnTo>
                      <a:pt x="174" y="486"/>
                    </a:lnTo>
                    <a:lnTo>
                      <a:pt x="183" y="488"/>
                    </a:lnTo>
                    <a:lnTo>
                      <a:pt x="191" y="491"/>
                    </a:lnTo>
                    <a:lnTo>
                      <a:pt x="197" y="493"/>
                    </a:lnTo>
                    <a:lnTo>
                      <a:pt x="197" y="493"/>
                    </a:lnTo>
                    <a:lnTo>
                      <a:pt x="202" y="494"/>
                    </a:lnTo>
                    <a:lnTo>
                      <a:pt x="207" y="495"/>
                    </a:lnTo>
                    <a:lnTo>
                      <a:pt x="212" y="497"/>
                    </a:lnTo>
                    <a:lnTo>
                      <a:pt x="218" y="497"/>
                    </a:lnTo>
                    <a:lnTo>
                      <a:pt x="218" y="497"/>
                    </a:lnTo>
                    <a:lnTo>
                      <a:pt x="222" y="497"/>
                    </a:lnTo>
                    <a:lnTo>
                      <a:pt x="222" y="497"/>
                    </a:lnTo>
                    <a:lnTo>
                      <a:pt x="224" y="495"/>
                    </a:lnTo>
                    <a:lnTo>
                      <a:pt x="227" y="493"/>
                    </a:lnTo>
                    <a:lnTo>
                      <a:pt x="227" y="493"/>
                    </a:lnTo>
                    <a:lnTo>
                      <a:pt x="229" y="491"/>
                    </a:lnTo>
                    <a:lnTo>
                      <a:pt x="231" y="494"/>
                    </a:lnTo>
                    <a:lnTo>
                      <a:pt x="232" y="497"/>
                    </a:lnTo>
                    <a:lnTo>
                      <a:pt x="232" y="501"/>
                    </a:lnTo>
                    <a:lnTo>
                      <a:pt x="232" y="501"/>
                    </a:lnTo>
                    <a:lnTo>
                      <a:pt x="232" y="505"/>
                    </a:lnTo>
                    <a:lnTo>
                      <a:pt x="234" y="508"/>
                    </a:lnTo>
                    <a:lnTo>
                      <a:pt x="234" y="508"/>
                    </a:lnTo>
                    <a:lnTo>
                      <a:pt x="237" y="501"/>
                    </a:lnTo>
                    <a:lnTo>
                      <a:pt x="237" y="501"/>
                    </a:lnTo>
                    <a:lnTo>
                      <a:pt x="239" y="497"/>
                    </a:lnTo>
                    <a:lnTo>
                      <a:pt x="242" y="494"/>
                    </a:lnTo>
                    <a:lnTo>
                      <a:pt x="248" y="491"/>
                    </a:lnTo>
                    <a:lnTo>
                      <a:pt x="248" y="491"/>
                    </a:lnTo>
                    <a:lnTo>
                      <a:pt x="251" y="490"/>
                    </a:lnTo>
                    <a:lnTo>
                      <a:pt x="254" y="490"/>
                    </a:lnTo>
                    <a:lnTo>
                      <a:pt x="261" y="494"/>
                    </a:lnTo>
                    <a:lnTo>
                      <a:pt x="261" y="494"/>
                    </a:lnTo>
                    <a:lnTo>
                      <a:pt x="265" y="494"/>
                    </a:lnTo>
                    <a:lnTo>
                      <a:pt x="269" y="494"/>
                    </a:lnTo>
                    <a:lnTo>
                      <a:pt x="274" y="494"/>
                    </a:lnTo>
                    <a:lnTo>
                      <a:pt x="279" y="498"/>
                    </a:lnTo>
                    <a:lnTo>
                      <a:pt x="279" y="498"/>
                    </a:lnTo>
                    <a:lnTo>
                      <a:pt x="285" y="497"/>
                    </a:lnTo>
                    <a:lnTo>
                      <a:pt x="285" y="497"/>
                    </a:lnTo>
                    <a:lnTo>
                      <a:pt x="289" y="494"/>
                    </a:lnTo>
                    <a:lnTo>
                      <a:pt x="293" y="490"/>
                    </a:lnTo>
                    <a:lnTo>
                      <a:pt x="293" y="490"/>
                    </a:lnTo>
                    <a:lnTo>
                      <a:pt x="296" y="486"/>
                    </a:lnTo>
                    <a:lnTo>
                      <a:pt x="298" y="484"/>
                    </a:lnTo>
                    <a:lnTo>
                      <a:pt x="299" y="484"/>
                    </a:lnTo>
                    <a:lnTo>
                      <a:pt x="299" y="484"/>
                    </a:lnTo>
                    <a:lnTo>
                      <a:pt x="302" y="483"/>
                    </a:lnTo>
                    <a:lnTo>
                      <a:pt x="305" y="481"/>
                    </a:lnTo>
                    <a:lnTo>
                      <a:pt x="308" y="478"/>
                    </a:lnTo>
                    <a:lnTo>
                      <a:pt x="313" y="474"/>
                    </a:lnTo>
                    <a:lnTo>
                      <a:pt x="313" y="474"/>
                    </a:lnTo>
                    <a:lnTo>
                      <a:pt x="319" y="473"/>
                    </a:lnTo>
                    <a:lnTo>
                      <a:pt x="325" y="474"/>
                    </a:lnTo>
                    <a:lnTo>
                      <a:pt x="329" y="474"/>
                    </a:lnTo>
                    <a:lnTo>
                      <a:pt x="332" y="474"/>
                    </a:lnTo>
                    <a:lnTo>
                      <a:pt x="332" y="474"/>
                    </a:lnTo>
                    <a:lnTo>
                      <a:pt x="338" y="471"/>
                    </a:lnTo>
                    <a:lnTo>
                      <a:pt x="339" y="471"/>
                    </a:lnTo>
                    <a:lnTo>
                      <a:pt x="340" y="473"/>
                    </a:lnTo>
                    <a:lnTo>
                      <a:pt x="340" y="473"/>
                    </a:lnTo>
                    <a:lnTo>
                      <a:pt x="342" y="476"/>
                    </a:lnTo>
                    <a:lnTo>
                      <a:pt x="343" y="478"/>
                    </a:lnTo>
                    <a:lnTo>
                      <a:pt x="346" y="484"/>
                    </a:lnTo>
                    <a:lnTo>
                      <a:pt x="346" y="484"/>
                    </a:lnTo>
                    <a:lnTo>
                      <a:pt x="349" y="486"/>
                    </a:lnTo>
                    <a:lnTo>
                      <a:pt x="352" y="487"/>
                    </a:lnTo>
                    <a:lnTo>
                      <a:pt x="356" y="488"/>
                    </a:lnTo>
                    <a:lnTo>
                      <a:pt x="356" y="488"/>
                    </a:lnTo>
                    <a:lnTo>
                      <a:pt x="359" y="487"/>
                    </a:lnTo>
                    <a:lnTo>
                      <a:pt x="359" y="487"/>
                    </a:lnTo>
                    <a:lnTo>
                      <a:pt x="362" y="486"/>
                    </a:lnTo>
                    <a:lnTo>
                      <a:pt x="366" y="487"/>
                    </a:lnTo>
                    <a:lnTo>
                      <a:pt x="369" y="488"/>
                    </a:lnTo>
                    <a:lnTo>
                      <a:pt x="369" y="491"/>
                    </a:lnTo>
                    <a:lnTo>
                      <a:pt x="369" y="491"/>
                    </a:lnTo>
                    <a:lnTo>
                      <a:pt x="370" y="497"/>
                    </a:lnTo>
                    <a:lnTo>
                      <a:pt x="372" y="500"/>
                    </a:lnTo>
                    <a:lnTo>
                      <a:pt x="373" y="500"/>
                    </a:lnTo>
                    <a:lnTo>
                      <a:pt x="373" y="500"/>
                    </a:lnTo>
                    <a:lnTo>
                      <a:pt x="375" y="500"/>
                    </a:lnTo>
                    <a:lnTo>
                      <a:pt x="377" y="501"/>
                    </a:lnTo>
                    <a:lnTo>
                      <a:pt x="379" y="504"/>
                    </a:lnTo>
                    <a:lnTo>
                      <a:pt x="379" y="508"/>
                    </a:lnTo>
                    <a:lnTo>
                      <a:pt x="379" y="508"/>
                    </a:lnTo>
                    <a:lnTo>
                      <a:pt x="380" y="520"/>
                    </a:lnTo>
                    <a:lnTo>
                      <a:pt x="379" y="527"/>
                    </a:lnTo>
                    <a:lnTo>
                      <a:pt x="376" y="531"/>
                    </a:lnTo>
                    <a:lnTo>
                      <a:pt x="376" y="531"/>
                    </a:lnTo>
                    <a:lnTo>
                      <a:pt x="370" y="538"/>
                    </a:lnTo>
                    <a:lnTo>
                      <a:pt x="366" y="544"/>
                    </a:lnTo>
                    <a:lnTo>
                      <a:pt x="363" y="550"/>
                    </a:lnTo>
                    <a:lnTo>
                      <a:pt x="362" y="554"/>
                    </a:lnTo>
                    <a:lnTo>
                      <a:pt x="362" y="554"/>
                    </a:lnTo>
                    <a:lnTo>
                      <a:pt x="363" y="557"/>
                    </a:lnTo>
                    <a:lnTo>
                      <a:pt x="362" y="561"/>
                    </a:lnTo>
                    <a:lnTo>
                      <a:pt x="363" y="562"/>
                    </a:lnTo>
                    <a:lnTo>
                      <a:pt x="365" y="562"/>
                    </a:lnTo>
                    <a:lnTo>
                      <a:pt x="365" y="562"/>
                    </a:lnTo>
                    <a:lnTo>
                      <a:pt x="370" y="561"/>
                    </a:lnTo>
                    <a:lnTo>
                      <a:pt x="375" y="561"/>
                    </a:lnTo>
                    <a:lnTo>
                      <a:pt x="379" y="562"/>
                    </a:lnTo>
                    <a:lnTo>
                      <a:pt x="380" y="564"/>
                    </a:lnTo>
                    <a:lnTo>
                      <a:pt x="380" y="565"/>
                    </a:lnTo>
                    <a:lnTo>
                      <a:pt x="380" y="565"/>
                    </a:lnTo>
                    <a:lnTo>
                      <a:pt x="379" y="568"/>
                    </a:lnTo>
                    <a:lnTo>
                      <a:pt x="380" y="572"/>
                    </a:lnTo>
                    <a:lnTo>
                      <a:pt x="382" y="577"/>
                    </a:lnTo>
                    <a:lnTo>
                      <a:pt x="385" y="578"/>
                    </a:lnTo>
                    <a:lnTo>
                      <a:pt x="385" y="578"/>
                    </a:lnTo>
                    <a:lnTo>
                      <a:pt x="387" y="578"/>
                    </a:lnTo>
                    <a:lnTo>
                      <a:pt x="390" y="579"/>
                    </a:lnTo>
                    <a:lnTo>
                      <a:pt x="392" y="582"/>
                    </a:lnTo>
                    <a:lnTo>
                      <a:pt x="390" y="585"/>
                    </a:lnTo>
                    <a:lnTo>
                      <a:pt x="390" y="585"/>
                    </a:lnTo>
                    <a:lnTo>
                      <a:pt x="389" y="592"/>
                    </a:lnTo>
                    <a:lnTo>
                      <a:pt x="389" y="595"/>
                    </a:lnTo>
                    <a:lnTo>
                      <a:pt x="390" y="595"/>
                    </a:lnTo>
                    <a:lnTo>
                      <a:pt x="390" y="595"/>
                    </a:lnTo>
                    <a:lnTo>
                      <a:pt x="397" y="596"/>
                    </a:lnTo>
                    <a:lnTo>
                      <a:pt x="399" y="598"/>
                    </a:lnTo>
                    <a:lnTo>
                      <a:pt x="400" y="599"/>
                    </a:lnTo>
                    <a:lnTo>
                      <a:pt x="400" y="599"/>
                    </a:lnTo>
                    <a:lnTo>
                      <a:pt x="400" y="604"/>
                    </a:lnTo>
                    <a:lnTo>
                      <a:pt x="402" y="605"/>
                    </a:lnTo>
                    <a:lnTo>
                      <a:pt x="404" y="606"/>
                    </a:lnTo>
                    <a:lnTo>
                      <a:pt x="410" y="605"/>
                    </a:lnTo>
                    <a:lnTo>
                      <a:pt x="410" y="605"/>
                    </a:lnTo>
                    <a:lnTo>
                      <a:pt x="414" y="604"/>
                    </a:lnTo>
                    <a:lnTo>
                      <a:pt x="416" y="604"/>
                    </a:lnTo>
                    <a:lnTo>
                      <a:pt x="417" y="604"/>
                    </a:lnTo>
                    <a:lnTo>
                      <a:pt x="417" y="604"/>
                    </a:lnTo>
                    <a:lnTo>
                      <a:pt x="419" y="605"/>
                    </a:lnTo>
                    <a:lnTo>
                      <a:pt x="420" y="606"/>
                    </a:lnTo>
                    <a:lnTo>
                      <a:pt x="422" y="609"/>
                    </a:lnTo>
                    <a:lnTo>
                      <a:pt x="424" y="611"/>
                    </a:lnTo>
                    <a:lnTo>
                      <a:pt x="424" y="611"/>
                    </a:lnTo>
                    <a:lnTo>
                      <a:pt x="426" y="611"/>
                    </a:lnTo>
                    <a:lnTo>
                      <a:pt x="427" y="611"/>
                    </a:lnTo>
                    <a:lnTo>
                      <a:pt x="427" y="606"/>
                    </a:lnTo>
                    <a:lnTo>
                      <a:pt x="427" y="602"/>
                    </a:lnTo>
                    <a:lnTo>
                      <a:pt x="426" y="599"/>
                    </a:lnTo>
                    <a:lnTo>
                      <a:pt x="426" y="599"/>
                    </a:lnTo>
                    <a:lnTo>
                      <a:pt x="424" y="596"/>
                    </a:lnTo>
                    <a:lnTo>
                      <a:pt x="426" y="594"/>
                    </a:lnTo>
                    <a:lnTo>
                      <a:pt x="426" y="591"/>
                    </a:lnTo>
                    <a:lnTo>
                      <a:pt x="427" y="591"/>
                    </a:lnTo>
                    <a:lnTo>
                      <a:pt x="427" y="591"/>
                    </a:lnTo>
                    <a:lnTo>
                      <a:pt x="430" y="591"/>
                    </a:lnTo>
                    <a:lnTo>
                      <a:pt x="433" y="591"/>
                    </a:lnTo>
                    <a:lnTo>
                      <a:pt x="436" y="589"/>
                    </a:lnTo>
                    <a:lnTo>
                      <a:pt x="439" y="587"/>
                    </a:lnTo>
                    <a:lnTo>
                      <a:pt x="439" y="587"/>
                    </a:lnTo>
                    <a:lnTo>
                      <a:pt x="440" y="585"/>
                    </a:lnTo>
                    <a:lnTo>
                      <a:pt x="441" y="585"/>
                    </a:lnTo>
                    <a:lnTo>
                      <a:pt x="444" y="587"/>
                    </a:lnTo>
                    <a:lnTo>
                      <a:pt x="449" y="587"/>
                    </a:lnTo>
                    <a:lnTo>
                      <a:pt x="450" y="587"/>
                    </a:lnTo>
                    <a:lnTo>
                      <a:pt x="450" y="585"/>
                    </a:lnTo>
                    <a:lnTo>
                      <a:pt x="450" y="585"/>
                    </a:lnTo>
                    <a:lnTo>
                      <a:pt x="451" y="584"/>
                    </a:lnTo>
                    <a:lnTo>
                      <a:pt x="453" y="584"/>
                    </a:lnTo>
                    <a:lnTo>
                      <a:pt x="457" y="585"/>
                    </a:lnTo>
                    <a:lnTo>
                      <a:pt x="460" y="587"/>
                    </a:lnTo>
                    <a:lnTo>
                      <a:pt x="464" y="585"/>
                    </a:lnTo>
                    <a:lnTo>
                      <a:pt x="464" y="585"/>
                    </a:lnTo>
                    <a:lnTo>
                      <a:pt x="468" y="584"/>
                    </a:lnTo>
                    <a:lnTo>
                      <a:pt x="471" y="585"/>
                    </a:lnTo>
                    <a:lnTo>
                      <a:pt x="473" y="585"/>
                    </a:lnTo>
                    <a:lnTo>
                      <a:pt x="476" y="584"/>
                    </a:lnTo>
                    <a:lnTo>
                      <a:pt x="476" y="584"/>
                    </a:lnTo>
                    <a:lnTo>
                      <a:pt x="478" y="579"/>
                    </a:lnTo>
                    <a:lnTo>
                      <a:pt x="481" y="577"/>
                    </a:lnTo>
                    <a:lnTo>
                      <a:pt x="486" y="575"/>
                    </a:lnTo>
                    <a:lnTo>
                      <a:pt x="488" y="575"/>
                    </a:lnTo>
                    <a:lnTo>
                      <a:pt x="488" y="575"/>
                    </a:lnTo>
                    <a:lnTo>
                      <a:pt x="491" y="579"/>
                    </a:lnTo>
                    <a:lnTo>
                      <a:pt x="495" y="581"/>
                    </a:lnTo>
                    <a:lnTo>
                      <a:pt x="501" y="582"/>
                    </a:lnTo>
                    <a:lnTo>
                      <a:pt x="501" y="582"/>
                    </a:lnTo>
                    <a:lnTo>
                      <a:pt x="507" y="584"/>
                    </a:lnTo>
                    <a:lnTo>
                      <a:pt x="507" y="587"/>
                    </a:lnTo>
                    <a:lnTo>
                      <a:pt x="505" y="592"/>
                    </a:lnTo>
                    <a:lnTo>
                      <a:pt x="505" y="592"/>
                    </a:lnTo>
                    <a:lnTo>
                      <a:pt x="507" y="595"/>
                    </a:lnTo>
                    <a:lnTo>
                      <a:pt x="513" y="599"/>
                    </a:lnTo>
                    <a:lnTo>
                      <a:pt x="517" y="602"/>
                    </a:lnTo>
                    <a:lnTo>
                      <a:pt x="521" y="604"/>
                    </a:lnTo>
                    <a:lnTo>
                      <a:pt x="521" y="604"/>
                    </a:lnTo>
                    <a:lnTo>
                      <a:pt x="525" y="606"/>
                    </a:lnTo>
                    <a:lnTo>
                      <a:pt x="525" y="606"/>
                    </a:lnTo>
                    <a:lnTo>
                      <a:pt x="528" y="606"/>
                    </a:lnTo>
                    <a:lnTo>
                      <a:pt x="531" y="606"/>
                    </a:lnTo>
                    <a:lnTo>
                      <a:pt x="532" y="605"/>
                    </a:lnTo>
                    <a:lnTo>
                      <a:pt x="535" y="604"/>
                    </a:lnTo>
                    <a:lnTo>
                      <a:pt x="535" y="604"/>
                    </a:lnTo>
                    <a:lnTo>
                      <a:pt x="537" y="602"/>
                    </a:lnTo>
                    <a:lnTo>
                      <a:pt x="538" y="601"/>
                    </a:lnTo>
                    <a:lnTo>
                      <a:pt x="541" y="602"/>
                    </a:lnTo>
                    <a:lnTo>
                      <a:pt x="544" y="604"/>
                    </a:lnTo>
                    <a:lnTo>
                      <a:pt x="544" y="604"/>
                    </a:lnTo>
                    <a:lnTo>
                      <a:pt x="545" y="606"/>
                    </a:lnTo>
                    <a:lnTo>
                      <a:pt x="547" y="606"/>
                    </a:lnTo>
                    <a:lnTo>
                      <a:pt x="550" y="606"/>
                    </a:lnTo>
                    <a:lnTo>
                      <a:pt x="552" y="604"/>
                    </a:lnTo>
                    <a:lnTo>
                      <a:pt x="552" y="604"/>
                    </a:lnTo>
                    <a:lnTo>
                      <a:pt x="554" y="604"/>
                    </a:lnTo>
                    <a:lnTo>
                      <a:pt x="555" y="604"/>
                    </a:lnTo>
                    <a:lnTo>
                      <a:pt x="558" y="605"/>
                    </a:lnTo>
                    <a:lnTo>
                      <a:pt x="558" y="608"/>
                    </a:lnTo>
                    <a:lnTo>
                      <a:pt x="557" y="611"/>
                    </a:lnTo>
                    <a:lnTo>
                      <a:pt x="557" y="611"/>
                    </a:lnTo>
                    <a:lnTo>
                      <a:pt x="555" y="614"/>
                    </a:lnTo>
                    <a:lnTo>
                      <a:pt x="555" y="616"/>
                    </a:lnTo>
                    <a:lnTo>
                      <a:pt x="558" y="621"/>
                    </a:lnTo>
                    <a:lnTo>
                      <a:pt x="561" y="625"/>
                    </a:lnTo>
                    <a:lnTo>
                      <a:pt x="561" y="625"/>
                    </a:lnTo>
                    <a:lnTo>
                      <a:pt x="564" y="626"/>
                    </a:lnTo>
                    <a:lnTo>
                      <a:pt x="565" y="625"/>
                    </a:lnTo>
                    <a:lnTo>
                      <a:pt x="565" y="622"/>
                    </a:lnTo>
                    <a:lnTo>
                      <a:pt x="565" y="618"/>
                    </a:lnTo>
                    <a:lnTo>
                      <a:pt x="565" y="618"/>
                    </a:lnTo>
                    <a:lnTo>
                      <a:pt x="565" y="615"/>
                    </a:lnTo>
                    <a:lnTo>
                      <a:pt x="569" y="612"/>
                    </a:lnTo>
                    <a:lnTo>
                      <a:pt x="578" y="608"/>
                    </a:lnTo>
                    <a:lnTo>
                      <a:pt x="588" y="605"/>
                    </a:lnTo>
                    <a:lnTo>
                      <a:pt x="588" y="605"/>
                    </a:lnTo>
                    <a:lnTo>
                      <a:pt x="598" y="599"/>
                    </a:lnTo>
                    <a:lnTo>
                      <a:pt x="608" y="594"/>
                    </a:lnTo>
                    <a:lnTo>
                      <a:pt x="615" y="589"/>
                    </a:lnTo>
                    <a:lnTo>
                      <a:pt x="619" y="587"/>
                    </a:lnTo>
                    <a:lnTo>
                      <a:pt x="619" y="587"/>
                    </a:lnTo>
                    <a:lnTo>
                      <a:pt x="621" y="585"/>
                    </a:lnTo>
                    <a:lnTo>
                      <a:pt x="625" y="587"/>
                    </a:lnTo>
                    <a:lnTo>
                      <a:pt x="629" y="588"/>
                    </a:lnTo>
                    <a:lnTo>
                      <a:pt x="632" y="588"/>
                    </a:lnTo>
                    <a:lnTo>
                      <a:pt x="635" y="587"/>
                    </a:lnTo>
                    <a:lnTo>
                      <a:pt x="635" y="587"/>
                    </a:lnTo>
                    <a:lnTo>
                      <a:pt x="641" y="584"/>
                    </a:lnTo>
                    <a:lnTo>
                      <a:pt x="648" y="584"/>
                    </a:lnTo>
                    <a:lnTo>
                      <a:pt x="662" y="582"/>
                    </a:lnTo>
                    <a:lnTo>
                      <a:pt x="662" y="582"/>
                    </a:lnTo>
                    <a:lnTo>
                      <a:pt x="665" y="581"/>
                    </a:lnTo>
                    <a:lnTo>
                      <a:pt x="666" y="579"/>
                    </a:lnTo>
                    <a:lnTo>
                      <a:pt x="672" y="574"/>
                    </a:lnTo>
                    <a:lnTo>
                      <a:pt x="672" y="574"/>
                    </a:lnTo>
                    <a:lnTo>
                      <a:pt x="676" y="569"/>
                    </a:lnTo>
                    <a:lnTo>
                      <a:pt x="678" y="568"/>
                    </a:lnTo>
                    <a:lnTo>
                      <a:pt x="680" y="567"/>
                    </a:lnTo>
                    <a:lnTo>
                      <a:pt x="680" y="567"/>
                    </a:lnTo>
                    <a:lnTo>
                      <a:pt x="685" y="564"/>
                    </a:lnTo>
                    <a:lnTo>
                      <a:pt x="688" y="562"/>
                    </a:lnTo>
                    <a:lnTo>
                      <a:pt x="689" y="559"/>
                    </a:lnTo>
                    <a:lnTo>
                      <a:pt x="690" y="557"/>
                    </a:lnTo>
                    <a:lnTo>
                      <a:pt x="690" y="557"/>
                    </a:lnTo>
                    <a:lnTo>
                      <a:pt x="692" y="555"/>
                    </a:lnTo>
                    <a:lnTo>
                      <a:pt x="696" y="554"/>
                    </a:lnTo>
                    <a:lnTo>
                      <a:pt x="699" y="551"/>
                    </a:lnTo>
                    <a:lnTo>
                      <a:pt x="702" y="550"/>
                    </a:lnTo>
                    <a:lnTo>
                      <a:pt x="702" y="550"/>
                    </a:lnTo>
                    <a:lnTo>
                      <a:pt x="702" y="548"/>
                    </a:lnTo>
                    <a:lnTo>
                      <a:pt x="705" y="547"/>
                    </a:lnTo>
                    <a:lnTo>
                      <a:pt x="707" y="544"/>
                    </a:lnTo>
                    <a:lnTo>
                      <a:pt x="709" y="542"/>
                    </a:lnTo>
                    <a:lnTo>
                      <a:pt x="709" y="542"/>
                    </a:lnTo>
                    <a:lnTo>
                      <a:pt x="710" y="540"/>
                    </a:lnTo>
                    <a:lnTo>
                      <a:pt x="712" y="538"/>
                    </a:lnTo>
                    <a:lnTo>
                      <a:pt x="715" y="538"/>
                    </a:lnTo>
                    <a:lnTo>
                      <a:pt x="716" y="535"/>
                    </a:lnTo>
                    <a:lnTo>
                      <a:pt x="716" y="535"/>
                    </a:lnTo>
                    <a:lnTo>
                      <a:pt x="717" y="532"/>
                    </a:lnTo>
                    <a:lnTo>
                      <a:pt x="716" y="530"/>
                    </a:lnTo>
                    <a:lnTo>
                      <a:pt x="716" y="525"/>
                    </a:lnTo>
                    <a:lnTo>
                      <a:pt x="719" y="524"/>
                    </a:lnTo>
                    <a:lnTo>
                      <a:pt x="719" y="524"/>
                    </a:lnTo>
                    <a:lnTo>
                      <a:pt x="719" y="523"/>
                    </a:lnTo>
                    <a:lnTo>
                      <a:pt x="719" y="520"/>
                    </a:lnTo>
                    <a:lnTo>
                      <a:pt x="716" y="515"/>
                    </a:lnTo>
                    <a:lnTo>
                      <a:pt x="716" y="515"/>
                    </a:lnTo>
                    <a:lnTo>
                      <a:pt x="717" y="514"/>
                    </a:lnTo>
                    <a:lnTo>
                      <a:pt x="720" y="514"/>
                    </a:lnTo>
                    <a:lnTo>
                      <a:pt x="727" y="511"/>
                    </a:lnTo>
                    <a:lnTo>
                      <a:pt x="727" y="511"/>
                    </a:lnTo>
                    <a:lnTo>
                      <a:pt x="732" y="505"/>
                    </a:lnTo>
                    <a:lnTo>
                      <a:pt x="734" y="500"/>
                    </a:lnTo>
                    <a:lnTo>
                      <a:pt x="734" y="500"/>
                    </a:lnTo>
                    <a:lnTo>
                      <a:pt x="736" y="495"/>
                    </a:lnTo>
                    <a:lnTo>
                      <a:pt x="739" y="493"/>
                    </a:lnTo>
                    <a:lnTo>
                      <a:pt x="744" y="490"/>
                    </a:lnTo>
                    <a:lnTo>
                      <a:pt x="744" y="490"/>
                    </a:lnTo>
                    <a:lnTo>
                      <a:pt x="747" y="488"/>
                    </a:lnTo>
                    <a:lnTo>
                      <a:pt x="749" y="484"/>
                    </a:lnTo>
                    <a:lnTo>
                      <a:pt x="749" y="477"/>
                    </a:lnTo>
                    <a:lnTo>
                      <a:pt x="749" y="477"/>
                    </a:lnTo>
                    <a:lnTo>
                      <a:pt x="749" y="474"/>
                    </a:lnTo>
                    <a:lnTo>
                      <a:pt x="750" y="473"/>
                    </a:lnTo>
                    <a:lnTo>
                      <a:pt x="752" y="471"/>
                    </a:lnTo>
                    <a:lnTo>
                      <a:pt x="752" y="470"/>
                    </a:lnTo>
                    <a:lnTo>
                      <a:pt x="752" y="470"/>
                    </a:lnTo>
                    <a:lnTo>
                      <a:pt x="750" y="468"/>
                    </a:lnTo>
                    <a:lnTo>
                      <a:pt x="752" y="466"/>
                    </a:lnTo>
                    <a:lnTo>
                      <a:pt x="754" y="463"/>
                    </a:lnTo>
                    <a:lnTo>
                      <a:pt x="757" y="461"/>
                    </a:lnTo>
                    <a:lnTo>
                      <a:pt x="757" y="461"/>
                    </a:lnTo>
                    <a:lnTo>
                      <a:pt x="760" y="460"/>
                    </a:lnTo>
                    <a:lnTo>
                      <a:pt x="757" y="458"/>
                    </a:lnTo>
                    <a:lnTo>
                      <a:pt x="754" y="458"/>
                    </a:lnTo>
                    <a:lnTo>
                      <a:pt x="752" y="458"/>
                    </a:lnTo>
                    <a:lnTo>
                      <a:pt x="752" y="458"/>
                    </a:lnTo>
                    <a:lnTo>
                      <a:pt x="750" y="460"/>
                    </a:lnTo>
                    <a:lnTo>
                      <a:pt x="749" y="458"/>
                    </a:lnTo>
                    <a:lnTo>
                      <a:pt x="746" y="457"/>
                    </a:lnTo>
                    <a:lnTo>
                      <a:pt x="744" y="454"/>
                    </a:lnTo>
                    <a:lnTo>
                      <a:pt x="743" y="454"/>
                    </a:lnTo>
                    <a:lnTo>
                      <a:pt x="742" y="456"/>
                    </a:lnTo>
                    <a:lnTo>
                      <a:pt x="742" y="456"/>
                    </a:lnTo>
                    <a:lnTo>
                      <a:pt x="739" y="457"/>
                    </a:lnTo>
                    <a:lnTo>
                      <a:pt x="736" y="456"/>
                    </a:lnTo>
                    <a:lnTo>
                      <a:pt x="734" y="454"/>
                    </a:lnTo>
                    <a:lnTo>
                      <a:pt x="734" y="453"/>
                    </a:lnTo>
                    <a:lnTo>
                      <a:pt x="736" y="453"/>
                    </a:lnTo>
                    <a:lnTo>
                      <a:pt x="736" y="453"/>
                    </a:lnTo>
                    <a:lnTo>
                      <a:pt x="746" y="449"/>
                    </a:lnTo>
                    <a:lnTo>
                      <a:pt x="753" y="444"/>
                    </a:lnTo>
                    <a:lnTo>
                      <a:pt x="753" y="444"/>
                    </a:lnTo>
                    <a:lnTo>
                      <a:pt x="754" y="443"/>
                    </a:lnTo>
                    <a:lnTo>
                      <a:pt x="753" y="441"/>
                    </a:lnTo>
                    <a:lnTo>
                      <a:pt x="752" y="439"/>
                    </a:lnTo>
                    <a:lnTo>
                      <a:pt x="747" y="436"/>
                    </a:lnTo>
                    <a:lnTo>
                      <a:pt x="743" y="436"/>
                    </a:lnTo>
                    <a:lnTo>
                      <a:pt x="743" y="436"/>
                    </a:lnTo>
                    <a:lnTo>
                      <a:pt x="740" y="434"/>
                    </a:lnTo>
                    <a:lnTo>
                      <a:pt x="736" y="430"/>
                    </a:lnTo>
                    <a:lnTo>
                      <a:pt x="733" y="426"/>
                    </a:lnTo>
                    <a:lnTo>
                      <a:pt x="729" y="424"/>
                    </a:lnTo>
                    <a:lnTo>
                      <a:pt x="729" y="424"/>
                    </a:lnTo>
                    <a:lnTo>
                      <a:pt x="727" y="424"/>
                    </a:lnTo>
                    <a:lnTo>
                      <a:pt x="730" y="423"/>
                    </a:lnTo>
                    <a:lnTo>
                      <a:pt x="733" y="423"/>
                    </a:lnTo>
                    <a:lnTo>
                      <a:pt x="739" y="424"/>
                    </a:lnTo>
                    <a:lnTo>
                      <a:pt x="739" y="424"/>
                    </a:lnTo>
                    <a:lnTo>
                      <a:pt x="746" y="427"/>
                    </a:lnTo>
                    <a:lnTo>
                      <a:pt x="750" y="429"/>
                    </a:lnTo>
                    <a:lnTo>
                      <a:pt x="753" y="427"/>
                    </a:lnTo>
                    <a:lnTo>
                      <a:pt x="753" y="427"/>
                    </a:lnTo>
                    <a:lnTo>
                      <a:pt x="753" y="426"/>
                    </a:lnTo>
                    <a:lnTo>
                      <a:pt x="752" y="424"/>
                    </a:lnTo>
                    <a:lnTo>
                      <a:pt x="749" y="420"/>
                    </a:lnTo>
                    <a:lnTo>
                      <a:pt x="739" y="412"/>
                    </a:lnTo>
                    <a:lnTo>
                      <a:pt x="739" y="412"/>
                    </a:lnTo>
                    <a:lnTo>
                      <a:pt x="737" y="409"/>
                    </a:lnTo>
                    <a:lnTo>
                      <a:pt x="737" y="406"/>
                    </a:lnTo>
                    <a:lnTo>
                      <a:pt x="737" y="404"/>
                    </a:lnTo>
                    <a:lnTo>
                      <a:pt x="736" y="402"/>
                    </a:lnTo>
                    <a:lnTo>
                      <a:pt x="736" y="402"/>
                    </a:lnTo>
                    <a:lnTo>
                      <a:pt x="733" y="399"/>
                    </a:lnTo>
                    <a:lnTo>
                      <a:pt x="730" y="394"/>
                    </a:lnTo>
                    <a:lnTo>
                      <a:pt x="726" y="383"/>
                    </a:lnTo>
                    <a:lnTo>
                      <a:pt x="726" y="383"/>
                    </a:lnTo>
                    <a:lnTo>
                      <a:pt x="723" y="379"/>
                    </a:lnTo>
                    <a:lnTo>
                      <a:pt x="719" y="377"/>
                    </a:lnTo>
                    <a:lnTo>
                      <a:pt x="715" y="375"/>
                    </a:lnTo>
                    <a:lnTo>
                      <a:pt x="712" y="373"/>
                    </a:lnTo>
                    <a:lnTo>
                      <a:pt x="712" y="373"/>
                    </a:lnTo>
                    <a:lnTo>
                      <a:pt x="710" y="369"/>
                    </a:lnTo>
                    <a:lnTo>
                      <a:pt x="712" y="365"/>
                    </a:lnTo>
                    <a:lnTo>
                      <a:pt x="715" y="360"/>
                    </a:lnTo>
                    <a:lnTo>
                      <a:pt x="719" y="357"/>
                    </a:lnTo>
                    <a:lnTo>
                      <a:pt x="719" y="357"/>
                    </a:lnTo>
                    <a:lnTo>
                      <a:pt x="723" y="355"/>
                    </a:lnTo>
                    <a:lnTo>
                      <a:pt x="725" y="352"/>
                    </a:lnTo>
                    <a:lnTo>
                      <a:pt x="725" y="350"/>
                    </a:lnTo>
                    <a:lnTo>
                      <a:pt x="727" y="349"/>
                    </a:lnTo>
                    <a:lnTo>
                      <a:pt x="727" y="349"/>
                    </a:lnTo>
                    <a:lnTo>
                      <a:pt x="729" y="349"/>
                    </a:lnTo>
                    <a:lnTo>
                      <a:pt x="732" y="349"/>
                    </a:lnTo>
                    <a:lnTo>
                      <a:pt x="733" y="346"/>
                    </a:lnTo>
                    <a:lnTo>
                      <a:pt x="736" y="343"/>
                    </a:lnTo>
                    <a:lnTo>
                      <a:pt x="736" y="343"/>
                    </a:lnTo>
                    <a:lnTo>
                      <a:pt x="737" y="340"/>
                    </a:lnTo>
                    <a:lnTo>
                      <a:pt x="740" y="339"/>
                    </a:lnTo>
                    <a:lnTo>
                      <a:pt x="743" y="339"/>
                    </a:lnTo>
                    <a:lnTo>
                      <a:pt x="746" y="338"/>
                    </a:lnTo>
                    <a:lnTo>
                      <a:pt x="746" y="338"/>
                    </a:lnTo>
                    <a:lnTo>
                      <a:pt x="749" y="336"/>
                    </a:lnTo>
                    <a:lnTo>
                      <a:pt x="754" y="335"/>
                    </a:lnTo>
                    <a:lnTo>
                      <a:pt x="759" y="335"/>
                    </a:lnTo>
                    <a:lnTo>
                      <a:pt x="763" y="333"/>
                    </a:lnTo>
                    <a:lnTo>
                      <a:pt x="763" y="333"/>
                    </a:lnTo>
                    <a:lnTo>
                      <a:pt x="764" y="332"/>
                    </a:lnTo>
                    <a:lnTo>
                      <a:pt x="764" y="329"/>
                    </a:lnTo>
                    <a:lnTo>
                      <a:pt x="763" y="326"/>
                    </a:lnTo>
                    <a:lnTo>
                      <a:pt x="759" y="323"/>
                    </a:lnTo>
                    <a:lnTo>
                      <a:pt x="754" y="322"/>
                    </a:lnTo>
                    <a:lnTo>
                      <a:pt x="754" y="322"/>
                    </a:lnTo>
                    <a:lnTo>
                      <a:pt x="750" y="323"/>
                    </a:lnTo>
                    <a:lnTo>
                      <a:pt x="746" y="322"/>
                    </a:lnTo>
                    <a:lnTo>
                      <a:pt x="742" y="319"/>
                    </a:lnTo>
                    <a:lnTo>
                      <a:pt x="739" y="316"/>
                    </a:lnTo>
                    <a:lnTo>
                      <a:pt x="739" y="316"/>
                    </a:lnTo>
                    <a:lnTo>
                      <a:pt x="737" y="315"/>
                    </a:lnTo>
                    <a:lnTo>
                      <a:pt x="734" y="315"/>
                    </a:lnTo>
                    <a:lnTo>
                      <a:pt x="729" y="319"/>
                    </a:lnTo>
                    <a:lnTo>
                      <a:pt x="723" y="326"/>
                    </a:lnTo>
                    <a:lnTo>
                      <a:pt x="717" y="330"/>
                    </a:lnTo>
                    <a:lnTo>
                      <a:pt x="717" y="330"/>
                    </a:lnTo>
                    <a:lnTo>
                      <a:pt x="715" y="330"/>
                    </a:lnTo>
                    <a:lnTo>
                      <a:pt x="712" y="330"/>
                    </a:lnTo>
                    <a:lnTo>
                      <a:pt x="709" y="328"/>
                    </a:lnTo>
                    <a:lnTo>
                      <a:pt x="706" y="322"/>
                    </a:lnTo>
                    <a:lnTo>
                      <a:pt x="707" y="318"/>
                    </a:lnTo>
                    <a:lnTo>
                      <a:pt x="707" y="318"/>
                    </a:lnTo>
                    <a:lnTo>
                      <a:pt x="707" y="315"/>
                    </a:lnTo>
                    <a:lnTo>
                      <a:pt x="707" y="313"/>
                    </a:lnTo>
                    <a:lnTo>
                      <a:pt x="705" y="312"/>
                    </a:lnTo>
                    <a:lnTo>
                      <a:pt x="697" y="312"/>
                    </a:lnTo>
                    <a:lnTo>
                      <a:pt x="690" y="312"/>
                    </a:lnTo>
                    <a:lnTo>
                      <a:pt x="690" y="312"/>
                    </a:lnTo>
                    <a:lnTo>
                      <a:pt x="688" y="311"/>
                    </a:lnTo>
                    <a:lnTo>
                      <a:pt x="685" y="309"/>
                    </a:lnTo>
                    <a:lnTo>
                      <a:pt x="685" y="306"/>
                    </a:lnTo>
                    <a:lnTo>
                      <a:pt x="685" y="302"/>
                    </a:lnTo>
                    <a:lnTo>
                      <a:pt x="686" y="295"/>
                    </a:lnTo>
                    <a:lnTo>
                      <a:pt x="688" y="293"/>
                    </a:lnTo>
                    <a:lnTo>
                      <a:pt x="690" y="292"/>
                    </a:lnTo>
                    <a:lnTo>
                      <a:pt x="690" y="292"/>
                    </a:lnTo>
                    <a:lnTo>
                      <a:pt x="696" y="292"/>
                    </a:lnTo>
                    <a:lnTo>
                      <a:pt x="702" y="293"/>
                    </a:lnTo>
                    <a:lnTo>
                      <a:pt x="705" y="292"/>
                    </a:lnTo>
                    <a:lnTo>
                      <a:pt x="706" y="292"/>
                    </a:lnTo>
                    <a:lnTo>
                      <a:pt x="709" y="289"/>
                    </a:lnTo>
                    <a:lnTo>
                      <a:pt x="710" y="286"/>
                    </a:lnTo>
                    <a:lnTo>
                      <a:pt x="710" y="286"/>
                    </a:lnTo>
                    <a:lnTo>
                      <a:pt x="712" y="282"/>
                    </a:lnTo>
                    <a:lnTo>
                      <a:pt x="713" y="281"/>
                    </a:lnTo>
                    <a:lnTo>
                      <a:pt x="717" y="279"/>
                    </a:lnTo>
                    <a:lnTo>
                      <a:pt x="723" y="278"/>
                    </a:lnTo>
                    <a:lnTo>
                      <a:pt x="726" y="276"/>
                    </a:lnTo>
                    <a:lnTo>
                      <a:pt x="729" y="272"/>
                    </a:lnTo>
                    <a:lnTo>
                      <a:pt x="729" y="272"/>
                    </a:lnTo>
                    <a:lnTo>
                      <a:pt x="736" y="266"/>
                    </a:lnTo>
                    <a:lnTo>
                      <a:pt x="743" y="261"/>
                    </a:lnTo>
                    <a:lnTo>
                      <a:pt x="747" y="259"/>
                    </a:lnTo>
                    <a:lnTo>
                      <a:pt x="750" y="259"/>
                    </a:lnTo>
                    <a:lnTo>
                      <a:pt x="753" y="261"/>
                    </a:lnTo>
                    <a:lnTo>
                      <a:pt x="756" y="262"/>
                    </a:lnTo>
                    <a:lnTo>
                      <a:pt x="756" y="262"/>
                    </a:lnTo>
                    <a:lnTo>
                      <a:pt x="759" y="265"/>
                    </a:lnTo>
                    <a:lnTo>
                      <a:pt x="759" y="268"/>
                    </a:lnTo>
                    <a:lnTo>
                      <a:pt x="757" y="271"/>
                    </a:lnTo>
                    <a:lnTo>
                      <a:pt x="754" y="274"/>
                    </a:lnTo>
                    <a:lnTo>
                      <a:pt x="749" y="279"/>
                    </a:lnTo>
                    <a:lnTo>
                      <a:pt x="746" y="284"/>
                    </a:lnTo>
                    <a:lnTo>
                      <a:pt x="746" y="284"/>
                    </a:lnTo>
                    <a:lnTo>
                      <a:pt x="744" y="288"/>
                    </a:lnTo>
                    <a:lnTo>
                      <a:pt x="744" y="291"/>
                    </a:lnTo>
                    <a:lnTo>
                      <a:pt x="744" y="293"/>
                    </a:lnTo>
                    <a:lnTo>
                      <a:pt x="743" y="296"/>
                    </a:lnTo>
                    <a:lnTo>
                      <a:pt x="743" y="296"/>
                    </a:lnTo>
                    <a:lnTo>
                      <a:pt x="742" y="299"/>
                    </a:lnTo>
                    <a:lnTo>
                      <a:pt x="743" y="301"/>
                    </a:lnTo>
                    <a:lnTo>
                      <a:pt x="747" y="299"/>
                    </a:lnTo>
                    <a:lnTo>
                      <a:pt x="754" y="296"/>
                    </a:lnTo>
                    <a:lnTo>
                      <a:pt x="754" y="296"/>
                    </a:lnTo>
                    <a:lnTo>
                      <a:pt x="769" y="286"/>
                    </a:lnTo>
                    <a:lnTo>
                      <a:pt x="784" y="279"/>
                    </a:lnTo>
                    <a:lnTo>
                      <a:pt x="784" y="279"/>
                    </a:lnTo>
                    <a:lnTo>
                      <a:pt x="787" y="278"/>
                    </a:lnTo>
                    <a:lnTo>
                      <a:pt x="791" y="278"/>
                    </a:lnTo>
                    <a:lnTo>
                      <a:pt x="791" y="278"/>
                    </a:lnTo>
                    <a:lnTo>
                      <a:pt x="794" y="274"/>
                    </a:lnTo>
                    <a:lnTo>
                      <a:pt x="796" y="271"/>
                    </a:lnTo>
                    <a:lnTo>
                      <a:pt x="796" y="271"/>
                    </a:lnTo>
                    <a:lnTo>
                      <a:pt x="813" y="264"/>
                    </a:lnTo>
                    <a:lnTo>
                      <a:pt x="821" y="259"/>
                    </a:lnTo>
                    <a:lnTo>
                      <a:pt x="826" y="255"/>
                    </a:lnTo>
                    <a:lnTo>
                      <a:pt x="826" y="255"/>
                    </a:lnTo>
                    <a:lnTo>
                      <a:pt x="831" y="248"/>
                    </a:lnTo>
                    <a:lnTo>
                      <a:pt x="834" y="245"/>
                    </a:lnTo>
                    <a:lnTo>
                      <a:pt x="837" y="244"/>
                    </a:lnTo>
                    <a:lnTo>
                      <a:pt x="837" y="244"/>
                    </a:lnTo>
                    <a:lnTo>
                      <a:pt x="838" y="244"/>
                    </a:lnTo>
                    <a:lnTo>
                      <a:pt x="841" y="245"/>
                    </a:lnTo>
                    <a:lnTo>
                      <a:pt x="843" y="247"/>
                    </a:lnTo>
                    <a:lnTo>
                      <a:pt x="847" y="248"/>
                    </a:lnTo>
                    <a:lnTo>
                      <a:pt x="847" y="248"/>
                    </a:lnTo>
                    <a:lnTo>
                      <a:pt x="855" y="248"/>
                    </a:lnTo>
                    <a:lnTo>
                      <a:pt x="858" y="247"/>
                    </a:lnTo>
                    <a:lnTo>
                      <a:pt x="857" y="245"/>
                    </a:lnTo>
                    <a:lnTo>
                      <a:pt x="857" y="245"/>
                    </a:lnTo>
                    <a:lnTo>
                      <a:pt x="855" y="241"/>
                    </a:lnTo>
                    <a:lnTo>
                      <a:pt x="857" y="239"/>
                    </a:lnTo>
                    <a:lnTo>
                      <a:pt x="864" y="238"/>
                    </a:lnTo>
                    <a:lnTo>
                      <a:pt x="864" y="238"/>
                    </a:lnTo>
                    <a:lnTo>
                      <a:pt x="867" y="237"/>
                    </a:lnTo>
                    <a:lnTo>
                      <a:pt x="870" y="234"/>
                    </a:lnTo>
                    <a:lnTo>
                      <a:pt x="871" y="231"/>
                    </a:lnTo>
                    <a:lnTo>
                      <a:pt x="874" y="229"/>
                    </a:lnTo>
                    <a:lnTo>
                      <a:pt x="874" y="229"/>
                    </a:lnTo>
                    <a:lnTo>
                      <a:pt x="877" y="229"/>
                    </a:lnTo>
                    <a:lnTo>
                      <a:pt x="878" y="228"/>
                    </a:lnTo>
                    <a:lnTo>
                      <a:pt x="880" y="224"/>
                    </a:lnTo>
                    <a:lnTo>
                      <a:pt x="881" y="219"/>
                    </a:lnTo>
                    <a:lnTo>
                      <a:pt x="882" y="218"/>
                    </a:lnTo>
                    <a:lnTo>
                      <a:pt x="884" y="218"/>
                    </a:lnTo>
                    <a:lnTo>
                      <a:pt x="884" y="218"/>
                    </a:lnTo>
                    <a:lnTo>
                      <a:pt x="887" y="218"/>
                    </a:lnTo>
                    <a:lnTo>
                      <a:pt x="890" y="221"/>
                    </a:lnTo>
                    <a:lnTo>
                      <a:pt x="894" y="222"/>
                    </a:lnTo>
                    <a:lnTo>
                      <a:pt x="897" y="222"/>
                    </a:lnTo>
                    <a:lnTo>
                      <a:pt x="897" y="222"/>
                    </a:lnTo>
                    <a:lnTo>
                      <a:pt x="902" y="224"/>
                    </a:lnTo>
                    <a:lnTo>
                      <a:pt x="902" y="224"/>
                    </a:lnTo>
                    <a:lnTo>
                      <a:pt x="905" y="221"/>
                    </a:lnTo>
                    <a:lnTo>
                      <a:pt x="905" y="221"/>
                    </a:lnTo>
                    <a:lnTo>
                      <a:pt x="905" y="211"/>
                    </a:lnTo>
                    <a:lnTo>
                      <a:pt x="905" y="205"/>
                    </a:lnTo>
                    <a:lnTo>
                      <a:pt x="905" y="205"/>
                    </a:lnTo>
                    <a:lnTo>
                      <a:pt x="904" y="201"/>
                    </a:lnTo>
                    <a:lnTo>
                      <a:pt x="904" y="198"/>
                    </a:lnTo>
                    <a:lnTo>
                      <a:pt x="904" y="192"/>
                    </a:lnTo>
                    <a:lnTo>
                      <a:pt x="904" y="192"/>
                    </a:lnTo>
                    <a:lnTo>
                      <a:pt x="902" y="185"/>
                    </a:lnTo>
                    <a:lnTo>
                      <a:pt x="904" y="183"/>
                    </a:lnTo>
                    <a:lnTo>
                      <a:pt x="907" y="181"/>
                    </a:lnTo>
                    <a:lnTo>
                      <a:pt x="907" y="181"/>
                    </a:lnTo>
                    <a:lnTo>
                      <a:pt x="909" y="180"/>
                    </a:lnTo>
                    <a:lnTo>
                      <a:pt x="912" y="177"/>
                    </a:lnTo>
                    <a:lnTo>
                      <a:pt x="915" y="174"/>
                    </a:lnTo>
                    <a:lnTo>
                      <a:pt x="918" y="174"/>
                    </a:lnTo>
                    <a:lnTo>
                      <a:pt x="919" y="174"/>
                    </a:lnTo>
                    <a:lnTo>
                      <a:pt x="919" y="174"/>
                    </a:lnTo>
                    <a:lnTo>
                      <a:pt x="924" y="177"/>
                    </a:lnTo>
                    <a:lnTo>
                      <a:pt x="928" y="177"/>
                    </a:lnTo>
                    <a:lnTo>
                      <a:pt x="932" y="177"/>
                    </a:lnTo>
                    <a:lnTo>
                      <a:pt x="934" y="175"/>
                    </a:lnTo>
                    <a:lnTo>
                      <a:pt x="934" y="174"/>
                    </a:lnTo>
                    <a:lnTo>
                      <a:pt x="934" y="174"/>
                    </a:lnTo>
                    <a:lnTo>
                      <a:pt x="935" y="171"/>
                    </a:lnTo>
                    <a:lnTo>
                      <a:pt x="936" y="170"/>
                    </a:lnTo>
                    <a:lnTo>
                      <a:pt x="939" y="167"/>
                    </a:lnTo>
                    <a:lnTo>
                      <a:pt x="941" y="164"/>
                    </a:lnTo>
                    <a:lnTo>
                      <a:pt x="941" y="164"/>
                    </a:lnTo>
                    <a:lnTo>
                      <a:pt x="942" y="160"/>
                    </a:lnTo>
                    <a:lnTo>
                      <a:pt x="945" y="157"/>
                    </a:lnTo>
                    <a:lnTo>
                      <a:pt x="948" y="155"/>
                    </a:lnTo>
                    <a:lnTo>
                      <a:pt x="951" y="151"/>
                    </a:lnTo>
                    <a:lnTo>
                      <a:pt x="951" y="151"/>
                    </a:lnTo>
                    <a:lnTo>
                      <a:pt x="954" y="140"/>
                    </a:lnTo>
                    <a:lnTo>
                      <a:pt x="956" y="134"/>
                    </a:lnTo>
                    <a:lnTo>
                      <a:pt x="959" y="131"/>
                    </a:lnTo>
                    <a:lnTo>
                      <a:pt x="959" y="131"/>
                    </a:lnTo>
                    <a:lnTo>
                      <a:pt x="961" y="128"/>
                    </a:lnTo>
                    <a:lnTo>
                      <a:pt x="961" y="127"/>
                    </a:lnTo>
                    <a:lnTo>
                      <a:pt x="959" y="123"/>
                    </a:lnTo>
                    <a:lnTo>
                      <a:pt x="959" y="118"/>
                    </a:lnTo>
                    <a:lnTo>
                      <a:pt x="959" y="118"/>
                    </a:lnTo>
                    <a:close/>
                    <a:moveTo>
                      <a:pt x="726" y="567"/>
                    </a:moveTo>
                    <a:lnTo>
                      <a:pt x="726" y="567"/>
                    </a:lnTo>
                    <a:lnTo>
                      <a:pt x="725" y="574"/>
                    </a:lnTo>
                    <a:lnTo>
                      <a:pt x="725" y="579"/>
                    </a:lnTo>
                    <a:lnTo>
                      <a:pt x="726" y="584"/>
                    </a:lnTo>
                    <a:lnTo>
                      <a:pt x="727" y="588"/>
                    </a:lnTo>
                    <a:lnTo>
                      <a:pt x="732" y="594"/>
                    </a:lnTo>
                    <a:lnTo>
                      <a:pt x="734" y="595"/>
                    </a:lnTo>
                    <a:lnTo>
                      <a:pt x="734" y="595"/>
                    </a:lnTo>
                    <a:lnTo>
                      <a:pt x="740" y="587"/>
                    </a:lnTo>
                    <a:lnTo>
                      <a:pt x="749" y="571"/>
                    </a:lnTo>
                    <a:lnTo>
                      <a:pt x="754" y="554"/>
                    </a:lnTo>
                    <a:lnTo>
                      <a:pt x="756" y="548"/>
                    </a:lnTo>
                    <a:lnTo>
                      <a:pt x="754" y="545"/>
                    </a:lnTo>
                    <a:lnTo>
                      <a:pt x="754" y="545"/>
                    </a:lnTo>
                    <a:lnTo>
                      <a:pt x="753" y="544"/>
                    </a:lnTo>
                    <a:lnTo>
                      <a:pt x="749" y="542"/>
                    </a:lnTo>
                    <a:lnTo>
                      <a:pt x="744" y="544"/>
                    </a:lnTo>
                    <a:lnTo>
                      <a:pt x="740" y="547"/>
                    </a:lnTo>
                    <a:lnTo>
                      <a:pt x="736" y="550"/>
                    </a:lnTo>
                    <a:lnTo>
                      <a:pt x="732" y="555"/>
                    </a:lnTo>
                    <a:lnTo>
                      <a:pt x="729" y="561"/>
                    </a:lnTo>
                    <a:lnTo>
                      <a:pt x="726" y="567"/>
                    </a:lnTo>
                    <a:lnTo>
                      <a:pt x="726" y="567"/>
                    </a:lnTo>
                    <a:close/>
                    <a:moveTo>
                      <a:pt x="557" y="632"/>
                    </a:moveTo>
                    <a:lnTo>
                      <a:pt x="557" y="632"/>
                    </a:lnTo>
                    <a:lnTo>
                      <a:pt x="551" y="633"/>
                    </a:lnTo>
                    <a:lnTo>
                      <a:pt x="544" y="638"/>
                    </a:lnTo>
                    <a:lnTo>
                      <a:pt x="542" y="641"/>
                    </a:lnTo>
                    <a:lnTo>
                      <a:pt x="540" y="645"/>
                    </a:lnTo>
                    <a:lnTo>
                      <a:pt x="540" y="649"/>
                    </a:lnTo>
                    <a:lnTo>
                      <a:pt x="541" y="653"/>
                    </a:lnTo>
                    <a:lnTo>
                      <a:pt x="541" y="653"/>
                    </a:lnTo>
                    <a:lnTo>
                      <a:pt x="544" y="658"/>
                    </a:lnTo>
                    <a:lnTo>
                      <a:pt x="548" y="659"/>
                    </a:lnTo>
                    <a:lnTo>
                      <a:pt x="552" y="660"/>
                    </a:lnTo>
                    <a:lnTo>
                      <a:pt x="557" y="659"/>
                    </a:lnTo>
                    <a:lnTo>
                      <a:pt x="565" y="656"/>
                    </a:lnTo>
                    <a:lnTo>
                      <a:pt x="567" y="653"/>
                    </a:lnTo>
                    <a:lnTo>
                      <a:pt x="568" y="652"/>
                    </a:lnTo>
                    <a:lnTo>
                      <a:pt x="568" y="652"/>
                    </a:lnTo>
                    <a:lnTo>
                      <a:pt x="569" y="648"/>
                    </a:lnTo>
                    <a:lnTo>
                      <a:pt x="574" y="642"/>
                    </a:lnTo>
                    <a:lnTo>
                      <a:pt x="577" y="636"/>
                    </a:lnTo>
                    <a:lnTo>
                      <a:pt x="577" y="633"/>
                    </a:lnTo>
                    <a:lnTo>
                      <a:pt x="577" y="633"/>
                    </a:lnTo>
                    <a:lnTo>
                      <a:pt x="577" y="632"/>
                    </a:lnTo>
                    <a:lnTo>
                      <a:pt x="574" y="631"/>
                    </a:lnTo>
                    <a:lnTo>
                      <a:pt x="569" y="631"/>
                    </a:lnTo>
                    <a:lnTo>
                      <a:pt x="557" y="632"/>
                    </a:lnTo>
                    <a:lnTo>
                      <a:pt x="557" y="6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90" name="India">
                <a:extLst>
                  <a:ext uri="{FF2B5EF4-FFF2-40B4-BE49-F238E27FC236}">
                    <a16:creationId xmlns:a16="http://schemas.microsoft.com/office/drawing/2014/main" id="{8E533586-E8DD-3556-AE06-88ECB32FA9D1}"/>
                  </a:ext>
                </a:extLst>
              </p:cNvPr>
              <p:cNvSpPr>
                <a:spLocks/>
              </p:cNvSpPr>
              <p:nvPr/>
            </p:nvSpPr>
            <p:spPr bwMode="auto">
              <a:xfrm>
                <a:off x="9758887" y="2548655"/>
                <a:ext cx="684252" cy="721155"/>
              </a:xfrm>
              <a:custGeom>
                <a:avLst/>
                <a:gdLst/>
                <a:ahLst/>
                <a:cxnLst>
                  <a:cxn ang="0">
                    <a:pos x="321" y="185"/>
                  </a:cxn>
                  <a:cxn ang="0">
                    <a:pos x="313" y="168"/>
                  </a:cxn>
                  <a:cxn ang="0">
                    <a:pos x="337" y="176"/>
                  </a:cxn>
                  <a:cxn ang="0">
                    <a:pos x="374" y="185"/>
                  </a:cxn>
                  <a:cxn ang="0">
                    <a:pos x="360" y="205"/>
                  </a:cxn>
                  <a:cxn ang="0">
                    <a:pos x="367" y="215"/>
                  </a:cxn>
                  <a:cxn ang="0">
                    <a:pos x="381" y="237"/>
                  </a:cxn>
                  <a:cxn ang="0">
                    <a:pos x="388" y="206"/>
                  </a:cxn>
                  <a:cxn ang="0">
                    <a:pos x="405" y="196"/>
                  </a:cxn>
                  <a:cxn ang="0">
                    <a:pos x="412" y="162"/>
                  </a:cxn>
                  <a:cxn ang="0">
                    <a:pos x="438" y="149"/>
                  </a:cxn>
                  <a:cxn ang="0">
                    <a:pos x="441" y="136"/>
                  </a:cxn>
                  <a:cxn ang="0">
                    <a:pos x="435" y="125"/>
                  </a:cxn>
                  <a:cxn ang="0">
                    <a:pos x="418" y="115"/>
                  </a:cxn>
                  <a:cxn ang="0">
                    <a:pos x="388" y="125"/>
                  </a:cxn>
                  <a:cxn ang="0">
                    <a:pos x="367" y="141"/>
                  </a:cxn>
                  <a:cxn ang="0">
                    <a:pos x="353" y="156"/>
                  </a:cxn>
                  <a:cxn ang="0">
                    <a:pos x="328" y="154"/>
                  </a:cxn>
                  <a:cxn ang="0">
                    <a:pos x="320" y="135"/>
                  </a:cxn>
                  <a:cxn ang="0">
                    <a:pos x="311" y="151"/>
                  </a:cxn>
                  <a:cxn ang="0">
                    <a:pos x="277" y="158"/>
                  </a:cxn>
                  <a:cxn ang="0">
                    <a:pos x="243" y="145"/>
                  </a:cxn>
                  <a:cxn ang="0">
                    <a:pos x="213" y="134"/>
                  </a:cxn>
                  <a:cxn ang="0">
                    <a:pos x="193" y="122"/>
                  </a:cxn>
                  <a:cxn ang="0">
                    <a:pos x="199" y="99"/>
                  </a:cxn>
                  <a:cxn ang="0">
                    <a:pos x="183" y="82"/>
                  </a:cxn>
                  <a:cxn ang="0">
                    <a:pos x="166" y="63"/>
                  </a:cxn>
                  <a:cxn ang="0">
                    <a:pos x="176" y="54"/>
                  </a:cxn>
                  <a:cxn ang="0">
                    <a:pos x="171" y="26"/>
                  </a:cxn>
                  <a:cxn ang="0">
                    <a:pos x="158" y="4"/>
                  </a:cxn>
                  <a:cxn ang="0">
                    <a:pos x="134" y="14"/>
                  </a:cxn>
                  <a:cxn ang="0">
                    <a:pos x="95" y="14"/>
                  </a:cxn>
                  <a:cxn ang="0">
                    <a:pos x="97" y="45"/>
                  </a:cxn>
                  <a:cxn ang="0">
                    <a:pos x="112" y="60"/>
                  </a:cxn>
                  <a:cxn ang="0">
                    <a:pos x="101" y="84"/>
                  </a:cxn>
                  <a:cxn ang="0">
                    <a:pos x="88" y="98"/>
                  </a:cxn>
                  <a:cxn ang="0">
                    <a:pos x="64" y="124"/>
                  </a:cxn>
                  <a:cxn ang="0">
                    <a:pos x="45" y="136"/>
                  </a:cxn>
                  <a:cxn ang="0">
                    <a:pos x="25" y="144"/>
                  </a:cxn>
                  <a:cxn ang="0">
                    <a:pos x="30" y="164"/>
                  </a:cxn>
                  <a:cxn ang="0">
                    <a:pos x="42" y="195"/>
                  </a:cxn>
                  <a:cxn ang="0">
                    <a:pos x="15" y="199"/>
                  </a:cxn>
                  <a:cxn ang="0">
                    <a:pos x="14" y="223"/>
                  </a:cxn>
                  <a:cxn ang="0">
                    <a:pos x="31" y="226"/>
                  </a:cxn>
                  <a:cxn ang="0">
                    <a:pos x="40" y="259"/>
                  </a:cxn>
                  <a:cxn ang="0">
                    <a:pos x="61" y="243"/>
                  </a:cxn>
                  <a:cxn ang="0">
                    <a:pos x="70" y="252"/>
                  </a:cxn>
                  <a:cxn ang="0">
                    <a:pos x="72" y="293"/>
                  </a:cxn>
                  <a:cxn ang="0">
                    <a:pos x="99" y="375"/>
                  </a:cxn>
                  <a:cxn ang="0">
                    <a:pos x="126" y="444"/>
                  </a:cxn>
                  <a:cxn ang="0">
                    <a:pos x="156" y="458"/>
                  </a:cxn>
                  <a:cxn ang="0">
                    <a:pos x="175" y="434"/>
                  </a:cxn>
                  <a:cxn ang="0">
                    <a:pos x="186" y="401"/>
                  </a:cxn>
                  <a:cxn ang="0">
                    <a:pos x="190" y="354"/>
                  </a:cxn>
                  <a:cxn ang="0">
                    <a:pos x="212" y="330"/>
                  </a:cxn>
                  <a:cxn ang="0">
                    <a:pos x="263" y="284"/>
                  </a:cxn>
                  <a:cxn ang="0">
                    <a:pos x="291" y="252"/>
                  </a:cxn>
                  <a:cxn ang="0">
                    <a:pos x="324" y="233"/>
                  </a:cxn>
                </a:cxnLst>
                <a:rect l="0" t="0" r="r" b="b"/>
                <a:pathLst>
                  <a:path w="445" h="469">
                    <a:moveTo>
                      <a:pt x="318" y="212"/>
                    </a:moveTo>
                    <a:lnTo>
                      <a:pt x="318" y="212"/>
                    </a:lnTo>
                    <a:lnTo>
                      <a:pt x="316" y="199"/>
                    </a:lnTo>
                    <a:lnTo>
                      <a:pt x="314" y="193"/>
                    </a:lnTo>
                    <a:lnTo>
                      <a:pt x="314" y="188"/>
                    </a:lnTo>
                    <a:lnTo>
                      <a:pt x="314" y="188"/>
                    </a:lnTo>
                    <a:lnTo>
                      <a:pt x="317" y="186"/>
                    </a:lnTo>
                    <a:lnTo>
                      <a:pt x="318" y="185"/>
                    </a:lnTo>
                    <a:lnTo>
                      <a:pt x="321" y="185"/>
                    </a:lnTo>
                    <a:lnTo>
                      <a:pt x="324" y="182"/>
                    </a:lnTo>
                    <a:lnTo>
                      <a:pt x="324" y="182"/>
                    </a:lnTo>
                    <a:lnTo>
                      <a:pt x="323" y="179"/>
                    </a:lnTo>
                    <a:lnTo>
                      <a:pt x="321" y="178"/>
                    </a:lnTo>
                    <a:lnTo>
                      <a:pt x="317" y="175"/>
                    </a:lnTo>
                    <a:lnTo>
                      <a:pt x="313" y="172"/>
                    </a:lnTo>
                    <a:lnTo>
                      <a:pt x="311" y="171"/>
                    </a:lnTo>
                    <a:lnTo>
                      <a:pt x="313" y="168"/>
                    </a:lnTo>
                    <a:lnTo>
                      <a:pt x="313" y="168"/>
                    </a:lnTo>
                    <a:lnTo>
                      <a:pt x="317" y="165"/>
                    </a:lnTo>
                    <a:lnTo>
                      <a:pt x="318" y="165"/>
                    </a:lnTo>
                    <a:lnTo>
                      <a:pt x="321" y="166"/>
                    </a:lnTo>
                    <a:lnTo>
                      <a:pt x="327" y="168"/>
                    </a:lnTo>
                    <a:lnTo>
                      <a:pt x="327" y="168"/>
                    </a:lnTo>
                    <a:lnTo>
                      <a:pt x="331" y="169"/>
                    </a:lnTo>
                    <a:lnTo>
                      <a:pt x="334" y="171"/>
                    </a:lnTo>
                    <a:lnTo>
                      <a:pt x="337" y="173"/>
                    </a:lnTo>
                    <a:lnTo>
                      <a:pt x="337" y="176"/>
                    </a:lnTo>
                    <a:lnTo>
                      <a:pt x="337" y="176"/>
                    </a:lnTo>
                    <a:lnTo>
                      <a:pt x="338" y="179"/>
                    </a:lnTo>
                    <a:lnTo>
                      <a:pt x="341" y="182"/>
                    </a:lnTo>
                    <a:lnTo>
                      <a:pt x="344" y="185"/>
                    </a:lnTo>
                    <a:lnTo>
                      <a:pt x="344" y="185"/>
                    </a:lnTo>
                    <a:lnTo>
                      <a:pt x="363" y="183"/>
                    </a:lnTo>
                    <a:lnTo>
                      <a:pt x="363" y="183"/>
                    </a:lnTo>
                    <a:lnTo>
                      <a:pt x="371" y="183"/>
                    </a:lnTo>
                    <a:lnTo>
                      <a:pt x="374" y="185"/>
                    </a:lnTo>
                    <a:lnTo>
                      <a:pt x="374" y="188"/>
                    </a:lnTo>
                    <a:lnTo>
                      <a:pt x="374" y="188"/>
                    </a:lnTo>
                    <a:lnTo>
                      <a:pt x="374" y="192"/>
                    </a:lnTo>
                    <a:lnTo>
                      <a:pt x="370" y="196"/>
                    </a:lnTo>
                    <a:lnTo>
                      <a:pt x="367" y="202"/>
                    </a:lnTo>
                    <a:lnTo>
                      <a:pt x="364" y="203"/>
                    </a:lnTo>
                    <a:lnTo>
                      <a:pt x="363" y="203"/>
                    </a:lnTo>
                    <a:lnTo>
                      <a:pt x="363" y="203"/>
                    </a:lnTo>
                    <a:lnTo>
                      <a:pt x="360" y="205"/>
                    </a:lnTo>
                    <a:lnTo>
                      <a:pt x="358" y="206"/>
                    </a:lnTo>
                    <a:lnTo>
                      <a:pt x="357" y="212"/>
                    </a:lnTo>
                    <a:lnTo>
                      <a:pt x="358" y="218"/>
                    </a:lnTo>
                    <a:lnTo>
                      <a:pt x="360" y="220"/>
                    </a:lnTo>
                    <a:lnTo>
                      <a:pt x="361" y="220"/>
                    </a:lnTo>
                    <a:lnTo>
                      <a:pt x="361" y="220"/>
                    </a:lnTo>
                    <a:lnTo>
                      <a:pt x="363" y="220"/>
                    </a:lnTo>
                    <a:lnTo>
                      <a:pt x="364" y="219"/>
                    </a:lnTo>
                    <a:lnTo>
                      <a:pt x="367" y="215"/>
                    </a:lnTo>
                    <a:lnTo>
                      <a:pt x="370" y="210"/>
                    </a:lnTo>
                    <a:lnTo>
                      <a:pt x="373" y="208"/>
                    </a:lnTo>
                    <a:lnTo>
                      <a:pt x="373" y="208"/>
                    </a:lnTo>
                    <a:lnTo>
                      <a:pt x="374" y="210"/>
                    </a:lnTo>
                    <a:lnTo>
                      <a:pt x="375" y="218"/>
                    </a:lnTo>
                    <a:lnTo>
                      <a:pt x="380" y="239"/>
                    </a:lnTo>
                    <a:lnTo>
                      <a:pt x="380" y="239"/>
                    </a:lnTo>
                    <a:lnTo>
                      <a:pt x="381" y="237"/>
                    </a:lnTo>
                    <a:lnTo>
                      <a:pt x="381" y="237"/>
                    </a:lnTo>
                    <a:lnTo>
                      <a:pt x="382" y="237"/>
                    </a:lnTo>
                    <a:lnTo>
                      <a:pt x="384" y="236"/>
                    </a:lnTo>
                    <a:lnTo>
                      <a:pt x="384" y="230"/>
                    </a:lnTo>
                    <a:lnTo>
                      <a:pt x="384" y="225"/>
                    </a:lnTo>
                    <a:lnTo>
                      <a:pt x="385" y="220"/>
                    </a:lnTo>
                    <a:lnTo>
                      <a:pt x="385" y="220"/>
                    </a:lnTo>
                    <a:lnTo>
                      <a:pt x="387" y="216"/>
                    </a:lnTo>
                    <a:lnTo>
                      <a:pt x="388" y="212"/>
                    </a:lnTo>
                    <a:lnTo>
                      <a:pt x="388" y="206"/>
                    </a:lnTo>
                    <a:lnTo>
                      <a:pt x="390" y="205"/>
                    </a:lnTo>
                    <a:lnTo>
                      <a:pt x="390" y="205"/>
                    </a:lnTo>
                    <a:lnTo>
                      <a:pt x="397" y="206"/>
                    </a:lnTo>
                    <a:lnTo>
                      <a:pt x="400" y="206"/>
                    </a:lnTo>
                    <a:lnTo>
                      <a:pt x="401" y="206"/>
                    </a:lnTo>
                    <a:lnTo>
                      <a:pt x="401" y="205"/>
                    </a:lnTo>
                    <a:lnTo>
                      <a:pt x="401" y="205"/>
                    </a:lnTo>
                    <a:lnTo>
                      <a:pt x="402" y="202"/>
                    </a:lnTo>
                    <a:lnTo>
                      <a:pt x="405" y="196"/>
                    </a:lnTo>
                    <a:lnTo>
                      <a:pt x="407" y="191"/>
                    </a:lnTo>
                    <a:lnTo>
                      <a:pt x="407" y="186"/>
                    </a:lnTo>
                    <a:lnTo>
                      <a:pt x="407" y="186"/>
                    </a:lnTo>
                    <a:lnTo>
                      <a:pt x="408" y="182"/>
                    </a:lnTo>
                    <a:lnTo>
                      <a:pt x="410" y="176"/>
                    </a:lnTo>
                    <a:lnTo>
                      <a:pt x="411" y="172"/>
                    </a:lnTo>
                    <a:lnTo>
                      <a:pt x="412" y="166"/>
                    </a:lnTo>
                    <a:lnTo>
                      <a:pt x="412" y="166"/>
                    </a:lnTo>
                    <a:lnTo>
                      <a:pt x="412" y="162"/>
                    </a:lnTo>
                    <a:lnTo>
                      <a:pt x="415" y="159"/>
                    </a:lnTo>
                    <a:lnTo>
                      <a:pt x="422" y="154"/>
                    </a:lnTo>
                    <a:lnTo>
                      <a:pt x="422" y="154"/>
                    </a:lnTo>
                    <a:lnTo>
                      <a:pt x="431" y="148"/>
                    </a:lnTo>
                    <a:lnTo>
                      <a:pt x="434" y="146"/>
                    </a:lnTo>
                    <a:lnTo>
                      <a:pt x="435" y="146"/>
                    </a:lnTo>
                    <a:lnTo>
                      <a:pt x="435" y="148"/>
                    </a:lnTo>
                    <a:lnTo>
                      <a:pt x="435" y="148"/>
                    </a:lnTo>
                    <a:lnTo>
                      <a:pt x="438" y="149"/>
                    </a:lnTo>
                    <a:lnTo>
                      <a:pt x="441" y="151"/>
                    </a:lnTo>
                    <a:lnTo>
                      <a:pt x="444" y="151"/>
                    </a:lnTo>
                    <a:lnTo>
                      <a:pt x="444" y="149"/>
                    </a:lnTo>
                    <a:lnTo>
                      <a:pt x="442" y="148"/>
                    </a:lnTo>
                    <a:lnTo>
                      <a:pt x="442" y="148"/>
                    </a:lnTo>
                    <a:lnTo>
                      <a:pt x="441" y="144"/>
                    </a:lnTo>
                    <a:lnTo>
                      <a:pt x="439" y="141"/>
                    </a:lnTo>
                    <a:lnTo>
                      <a:pt x="439" y="138"/>
                    </a:lnTo>
                    <a:lnTo>
                      <a:pt x="441" y="136"/>
                    </a:lnTo>
                    <a:lnTo>
                      <a:pt x="441" y="136"/>
                    </a:lnTo>
                    <a:lnTo>
                      <a:pt x="444" y="135"/>
                    </a:lnTo>
                    <a:lnTo>
                      <a:pt x="444" y="132"/>
                    </a:lnTo>
                    <a:lnTo>
                      <a:pt x="445" y="129"/>
                    </a:lnTo>
                    <a:lnTo>
                      <a:pt x="445" y="129"/>
                    </a:lnTo>
                    <a:lnTo>
                      <a:pt x="441" y="128"/>
                    </a:lnTo>
                    <a:lnTo>
                      <a:pt x="438" y="127"/>
                    </a:lnTo>
                    <a:lnTo>
                      <a:pt x="435" y="125"/>
                    </a:lnTo>
                    <a:lnTo>
                      <a:pt x="435" y="125"/>
                    </a:lnTo>
                    <a:lnTo>
                      <a:pt x="432" y="119"/>
                    </a:lnTo>
                    <a:lnTo>
                      <a:pt x="431" y="117"/>
                    </a:lnTo>
                    <a:lnTo>
                      <a:pt x="429" y="114"/>
                    </a:lnTo>
                    <a:lnTo>
                      <a:pt x="429" y="114"/>
                    </a:lnTo>
                    <a:lnTo>
                      <a:pt x="428" y="112"/>
                    </a:lnTo>
                    <a:lnTo>
                      <a:pt x="427" y="112"/>
                    </a:lnTo>
                    <a:lnTo>
                      <a:pt x="421" y="115"/>
                    </a:lnTo>
                    <a:lnTo>
                      <a:pt x="421" y="115"/>
                    </a:lnTo>
                    <a:lnTo>
                      <a:pt x="418" y="115"/>
                    </a:lnTo>
                    <a:lnTo>
                      <a:pt x="414" y="115"/>
                    </a:lnTo>
                    <a:lnTo>
                      <a:pt x="408" y="114"/>
                    </a:lnTo>
                    <a:lnTo>
                      <a:pt x="402" y="115"/>
                    </a:lnTo>
                    <a:lnTo>
                      <a:pt x="402" y="115"/>
                    </a:lnTo>
                    <a:lnTo>
                      <a:pt x="397" y="119"/>
                    </a:lnTo>
                    <a:lnTo>
                      <a:pt x="394" y="122"/>
                    </a:lnTo>
                    <a:lnTo>
                      <a:pt x="391" y="124"/>
                    </a:lnTo>
                    <a:lnTo>
                      <a:pt x="388" y="125"/>
                    </a:lnTo>
                    <a:lnTo>
                      <a:pt x="388" y="125"/>
                    </a:lnTo>
                    <a:lnTo>
                      <a:pt x="387" y="125"/>
                    </a:lnTo>
                    <a:lnTo>
                      <a:pt x="385" y="127"/>
                    </a:lnTo>
                    <a:lnTo>
                      <a:pt x="382" y="131"/>
                    </a:lnTo>
                    <a:lnTo>
                      <a:pt x="382" y="131"/>
                    </a:lnTo>
                    <a:lnTo>
                      <a:pt x="378" y="135"/>
                    </a:lnTo>
                    <a:lnTo>
                      <a:pt x="374" y="138"/>
                    </a:lnTo>
                    <a:lnTo>
                      <a:pt x="374" y="138"/>
                    </a:lnTo>
                    <a:lnTo>
                      <a:pt x="370" y="139"/>
                    </a:lnTo>
                    <a:lnTo>
                      <a:pt x="367" y="141"/>
                    </a:lnTo>
                    <a:lnTo>
                      <a:pt x="367" y="141"/>
                    </a:lnTo>
                    <a:lnTo>
                      <a:pt x="368" y="146"/>
                    </a:lnTo>
                    <a:lnTo>
                      <a:pt x="368" y="151"/>
                    </a:lnTo>
                    <a:lnTo>
                      <a:pt x="368" y="155"/>
                    </a:lnTo>
                    <a:lnTo>
                      <a:pt x="368" y="155"/>
                    </a:lnTo>
                    <a:lnTo>
                      <a:pt x="365" y="156"/>
                    </a:lnTo>
                    <a:lnTo>
                      <a:pt x="361" y="156"/>
                    </a:lnTo>
                    <a:lnTo>
                      <a:pt x="357" y="156"/>
                    </a:lnTo>
                    <a:lnTo>
                      <a:pt x="353" y="156"/>
                    </a:lnTo>
                    <a:lnTo>
                      <a:pt x="353" y="156"/>
                    </a:lnTo>
                    <a:lnTo>
                      <a:pt x="347" y="158"/>
                    </a:lnTo>
                    <a:lnTo>
                      <a:pt x="344" y="156"/>
                    </a:lnTo>
                    <a:lnTo>
                      <a:pt x="341" y="155"/>
                    </a:lnTo>
                    <a:lnTo>
                      <a:pt x="337" y="155"/>
                    </a:lnTo>
                    <a:lnTo>
                      <a:pt x="337" y="155"/>
                    </a:lnTo>
                    <a:lnTo>
                      <a:pt x="334" y="155"/>
                    </a:lnTo>
                    <a:lnTo>
                      <a:pt x="331" y="155"/>
                    </a:lnTo>
                    <a:lnTo>
                      <a:pt x="328" y="154"/>
                    </a:lnTo>
                    <a:lnTo>
                      <a:pt x="326" y="154"/>
                    </a:lnTo>
                    <a:lnTo>
                      <a:pt x="326" y="154"/>
                    </a:lnTo>
                    <a:lnTo>
                      <a:pt x="324" y="152"/>
                    </a:lnTo>
                    <a:lnTo>
                      <a:pt x="323" y="149"/>
                    </a:lnTo>
                    <a:lnTo>
                      <a:pt x="321" y="146"/>
                    </a:lnTo>
                    <a:lnTo>
                      <a:pt x="321" y="142"/>
                    </a:lnTo>
                    <a:lnTo>
                      <a:pt x="321" y="142"/>
                    </a:lnTo>
                    <a:lnTo>
                      <a:pt x="321" y="138"/>
                    </a:lnTo>
                    <a:lnTo>
                      <a:pt x="320" y="135"/>
                    </a:lnTo>
                    <a:lnTo>
                      <a:pt x="318" y="132"/>
                    </a:lnTo>
                    <a:lnTo>
                      <a:pt x="316" y="134"/>
                    </a:lnTo>
                    <a:lnTo>
                      <a:pt x="316" y="134"/>
                    </a:lnTo>
                    <a:lnTo>
                      <a:pt x="314" y="136"/>
                    </a:lnTo>
                    <a:lnTo>
                      <a:pt x="311" y="136"/>
                    </a:lnTo>
                    <a:lnTo>
                      <a:pt x="310" y="138"/>
                    </a:lnTo>
                    <a:lnTo>
                      <a:pt x="310" y="142"/>
                    </a:lnTo>
                    <a:lnTo>
                      <a:pt x="310" y="142"/>
                    </a:lnTo>
                    <a:lnTo>
                      <a:pt x="311" y="151"/>
                    </a:lnTo>
                    <a:lnTo>
                      <a:pt x="311" y="155"/>
                    </a:lnTo>
                    <a:lnTo>
                      <a:pt x="309" y="158"/>
                    </a:lnTo>
                    <a:lnTo>
                      <a:pt x="309" y="158"/>
                    </a:lnTo>
                    <a:lnTo>
                      <a:pt x="304" y="161"/>
                    </a:lnTo>
                    <a:lnTo>
                      <a:pt x="296" y="162"/>
                    </a:lnTo>
                    <a:lnTo>
                      <a:pt x="287" y="162"/>
                    </a:lnTo>
                    <a:lnTo>
                      <a:pt x="281" y="161"/>
                    </a:lnTo>
                    <a:lnTo>
                      <a:pt x="281" y="161"/>
                    </a:lnTo>
                    <a:lnTo>
                      <a:pt x="277" y="158"/>
                    </a:lnTo>
                    <a:lnTo>
                      <a:pt x="270" y="156"/>
                    </a:lnTo>
                    <a:lnTo>
                      <a:pt x="263" y="155"/>
                    </a:lnTo>
                    <a:lnTo>
                      <a:pt x="260" y="152"/>
                    </a:lnTo>
                    <a:lnTo>
                      <a:pt x="260" y="152"/>
                    </a:lnTo>
                    <a:lnTo>
                      <a:pt x="257" y="146"/>
                    </a:lnTo>
                    <a:lnTo>
                      <a:pt x="254" y="145"/>
                    </a:lnTo>
                    <a:lnTo>
                      <a:pt x="252" y="144"/>
                    </a:lnTo>
                    <a:lnTo>
                      <a:pt x="252" y="144"/>
                    </a:lnTo>
                    <a:lnTo>
                      <a:pt x="243" y="145"/>
                    </a:lnTo>
                    <a:lnTo>
                      <a:pt x="239" y="146"/>
                    </a:lnTo>
                    <a:lnTo>
                      <a:pt x="236" y="146"/>
                    </a:lnTo>
                    <a:lnTo>
                      <a:pt x="236" y="146"/>
                    </a:lnTo>
                    <a:lnTo>
                      <a:pt x="230" y="142"/>
                    </a:lnTo>
                    <a:lnTo>
                      <a:pt x="226" y="139"/>
                    </a:lnTo>
                    <a:lnTo>
                      <a:pt x="223" y="138"/>
                    </a:lnTo>
                    <a:lnTo>
                      <a:pt x="223" y="138"/>
                    </a:lnTo>
                    <a:lnTo>
                      <a:pt x="216" y="136"/>
                    </a:lnTo>
                    <a:lnTo>
                      <a:pt x="213" y="134"/>
                    </a:lnTo>
                    <a:lnTo>
                      <a:pt x="210" y="132"/>
                    </a:lnTo>
                    <a:lnTo>
                      <a:pt x="210" y="132"/>
                    </a:lnTo>
                    <a:lnTo>
                      <a:pt x="209" y="131"/>
                    </a:lnTo>
                    <a:lnTo>
                      <a:pt x="205" y="129"/>
                    </a:lnTo>
                    <a:lnTo>
                      <a:pt x="200" y="128"/>
                    </a:lnTo>
                    <a:lnTo>
                      <a:pt x="199" y="125"/>
                    </a:lnTo>
                    <a:lnTo>
                      <a:pt x="199" y="125"/>
                    </a:lnTo>
                    <a:lnTo>
                      <a:pt x="196" y="124"/>
                    </a:lnTo>
                    <a:lnTo>
                      <a:pt x="193" y="122"/>
                    </a:lnTo>
                    <a:lnTo>
                      <a:pt x="190" y="121"/>
                    </a:lnTo>
                    <a:lnTo>
                      <a:pt x="190" y="119"/>
                    </a:lnTo>
                    <a:lnTo>
                      <a:pt x="190" y="119"/>
                    </a:lnTo>
                    <a:lnTo>
                      <a:pt x="192" y="114"/>
                    </a:lnTo>
                    <a:lnTo>
                      <a:pt x="193" y="107"/>
                    </a:lnTo>
                    <a:lnTo>
                      <a:pt x="193" y="107"/>
                    </a:lnTo>
                    <a:lnTo>
                      <a:pt x="193" y="105"/>
                    </a:lnTo>
                    <a:lnTo>
                      <a:pt x="196" y="102"/>
                    </a:lnTo>
                    <a:lnTo>
                      <a:pt x="199" y="99"/>
                    </a:lnTo>
                    <a:lnTo>
                      <a:pt x="200" y="97"/>
                    </a:lnTo>
                    <a:lnTo>
                      <a:pt x="200" y="97"/>
                    </a:lnTo>
                    <a:lnTo>
                      <a:pt x="199" y="95"/>
                    </a:lnTo>
                    <a:lnTo>
                      <a:pt x="196" y="92"/>
                    </a:lnTo>
                    <a:lnTo>
                      <a:pt x="193" y="90"/>
                    </a:lnTo>
                    <a:lnTo>
                      <a:pt x="193" y="90"/>
                    </a:lnTo>
                    <a:lnTo>
                      <a:pt x="190" y="87"/>
                    </a:lnTo>
                    <a:lnTo>
                      <a:pt x="188" y="84"/>
                    </a:lnTo>
                    <a:lnTo>
                      <a:pt x="183" y="82"/>
                    </a:lnTo>
                    <a:lnTo>
                      <a:pt x="183" y="82"/>
                    </a:lnTo>
                    <a:lnTo>
                      <a:pt x="180" y="81"/>
                    </a:lnTo>
                    <a:lnTo>
                      <a:pt x="176" y="78"/>
                    </a:lnTo>
                    <a:lnTo>
                      <a:pt x="173" y="74"/>
                    </a:lnTo>
                    <a:lnTo>
                      <a:pt x="171" y="72"/>
                    </a:lnTo>
                    <a:lnTo>
                      <a:pt x="171" y="72"/>
                    </a:lnTo>
                    <a:lnTo>
                      <a:pt x="168" y="71"/>
                    </a:lnTo>
                    <a:lnTo>
                      <a:pt x="166" y="67"/>
                    </a:lnTo>
                    <a:lnTo>
                      <a:pt x="166" y="63"/>
                    </a:lnTo>
                    <a:lnTo>
                      <a:pt x="165" y="60"/>
                    </a:lnTo>
                    <a:lnTo>
                      <a:pt x="165" y="60"/>
                    </a:lnTo>
                    <a:lnTo>
                      <a:pt x="163" y="57"/>
                    </a:lnTo>
                    <a:lnTo>
                      <a:pt x="163" y="54"/>
                    </a:lnTo>
                    <a:lnTo>
                      <a:pt x="166" y="53"/>
                    </a:lnTo>
                    <a:lnTo>
                      <a:pt x="169" y="53"/>
                    </a:lnTo>
                    <a:lnTo>
                      <a:pt x="169" y="53"/>
                    </a:lnTo>
                    <a:lnTo>
                      <a:pt x="172" y="54"/>
                    </a:lnTo>
                    <a:lnTo>
                      <a:pt x="176" y="54"/>
                    </a:lnTo>
                    <a:lnTo>
                      <a:pt x="179" y="51"/>
                    </a:lnTo>
                    <a:lnTo>
                      <a:pt x="179" y="50"/>
                    </a:lnTo>
                    <a:lnTo>
                      <a:pt x="178" y="47"/>
                    </a:lnTo>
                    <a:lnTo>
                      <a:pt x="178" y="47"/>
                    </a:lnTo>
                    <a:lnTo>
                      <a:pt x="172" y="40"/>
                    </a:lnTo>
                    <a:lnTo>
                      <a:pt x="171" y="35"/>
                    </a:lnTo>
                    <a:lnTo>
                      <a:pt x="169" y="33"/>
                    </a:lnTo>
                    <a:lnTo>
                      <a:pt x="169" y="33"/>
                    </a:lnTo>
                    <a:lnTo>
                      <a:pt x="171" y="26"/>
                    </a:lnTo>
                    <a:lnTo>
                      <a:pt x="171" y="21"/>
                    </a:lnTo>
                    <a:lnTo>
                      <a:pt x="171" y="20"/>
                    </a:lnTo>
                    <a:lnTo>
                      <a:pt x="169" y="18"/>
                    </a:lnTo>
                    <a:lnTo>
                      <a:pt x="169" y="18"/>
                    </a:lnTo>
                    <a:lnTo>
                      <a:pt x="162" y="13"/>
                    </a:lnTo>
                    <a:lnTo>
                      <a:pt x="161" y="10"/>
                    </a:lnTo>
                    <a:lnTo>
                      <a:pt x="159" y="7"/>
                    </a:lnTo>
                    <a:lnTo>
                      <a:pt x="159" y="7"/>
                    </a:lnTo>
                    <a:lnTo>
                      <a:pt x="158" y="4"/>
                    </a:lnTo>
                    <a:lnTo>
                      <a:pt x="155" y="1"/>
                    </a:lnTo>
                    <a:lnTo>
                      <a:pt x="153" y="0"/>
                    </a:lnTo>
                    <a:lnTo>
                      <a:pt x="146" y="0"/>
                    </a:lnTo>
                    <a:lnTo>
                      <a:pt x="146" y="0"/>
                    </a:lnTo>
                    <a:lnTo>
                      <a:pt x="145" y="6"/>
                    </a:lnTo>
                    <a:lnTo>
                      <a:pt x="142" y="10"/>
                    </a:lnTo>
                    <a:lnTo>
                      <a:pt x="141" y="11"/>
                    </a:lnTo>
                    <a:lnTo>
                      <a:pt x="141" y="11"/>
                    </a:lnTo>
                    <a:lnTo>
                      <a:pt x="134" y="14"/>
                    </a:lnTo>
                    <a:lnTo>
                      <a:pt x="124" y="18"/>
                    </a:lnTo>
                    <a:lnTo>
                      <a:pt x="124" y="18"/>
                    </a:lnTo>
                    <a:lnTo>
                      <a:pt x="122" y="18"/>
                    </a:lnTo>
                    <a:lnTo>
                      <a:pt x="119" y="18"/>
                    </a:lnTo>
                    <a:lnTo>
                      <a:pt x="114" y="17"/>
                    </a:lnTo>
                    <a:lnTo>
                      <a:pt x="106" y="14"/>
                    </a:lnTo>
                    <a:lnTo>
                      <a:pt x="101" y="14"/>
                    </a:lnTo>
                    <a:lnTo>
                      <a:pt x="101" y="14"/>
                    </a:lnTo>
                    <a:lnTo>
                      <a:pt x="95" y="14"/>
                    </a:lnTo>
                    <a:lnTo>
                      <a:pt x="92" y="17"/>
                    </a:lnTo>
                    <a:lnTo>
                      <a:pt x="91" y="20"/>
                    </a:lnTo>
                    <a:lnTo>
                      <a:pt x="92" y="23"/>
                    </a:lnTo>
                    <a:lnTo>
                      <a:pt x="92" y="23"/>
                    </a:lnTo>
                    <a:lnTo>
                      <a:pt x="94" y="26"/>
                    </a:lnTo>
                    <a:lnTo>
                      <a:pt x="95" y="31"/>
                    </a:lnTo>
                    <a:lnTo>
                      <a:pt x="95" y="38"/>
                    </a:lnTo>
                    <a:lnTo>
                      <a:pt x="95" y="38"/>
                    </a:lnTo>
                    <a:lnTo>
                      <a:pt x="97" y="45"/>
                    </a:lnTo>
                    <a:lnTo>
                      <a:pt x="101" y="51"/>
                    </a:lnTo>
                    <a:lnTo>
                      <a:pt x="102" y="53"/>
                    </a:lnTo>
                    <a:lnTo>
                      <a:pt x="104" y="53"/>
                    </a:lnTo>
                    <a:lnTo>
                      <a:pt x="104" y="53"/>
                    </a:lnTo>
                    <a:lnTo>
                      <a:pt x="108" y="53"/>
                    </a:lnTo>
                    <a:lnTo>
                      <a:pt x="112" y="55"/>
                    </a:lnTo>
                    <a:lnTo>
                      <a:pt x="114" y="58"/>
                    </a:lnTo>
                    <a:lnTo>
                      <a:pt x="114" y="60"/>
                    </a:lnTo>
                    <a:lnTo>
                      <a:pt x="112" y="60"/>
                    </a:lnTo>
                    <a:lnTo>
                      <a:pt x="112" y="60"/>
                    </a:lnTo>
                    <a:lnTo>
                      <a:pt x="108" y="61"/>
                    </a:lnTo>
                    <a:lnTo>
                      <a:pt x="106" y="64"/>
                    </a:lnTo>
                    <a:lnTo>
                      <a:pt x="104" y="68"/>
                    </a:lnTo>
                    <a:lnTo>
                      <a:pt x="104" y="72"/>
                    </a:lnTo>
                    <a:lnTo>
                      <a:pt x="104" y="72"/>
                    </a:lnTo>
                    <a:lnTo>
                      <a:pt x="104" y="80"/>
                    </a:lnTo>
                    <a:lnTo>
                      <a:pt x="102" y="82"/>
                    </a:lnTo>
                    <a:lnTo>
                      <a:pt x="101" y="84"/>
                    </a:lnTo>
                    <a:lnTo>
                      <a:pt x="101" y="84"/>
                    </a:lnTo>
                    <a:lnTo>
                      <a:pt x="98" y="84"/>
                    </a:lnTo>
                    <a:lnTo>
                      <a:pt x="95" y="85"/>
                    </a:lnTo>
                    <a:lnTo>
                      <a:pt x="94" y="88"/>
                    </a:lnTo>
                    <a:lnTo>
                      <a:pt x="92" y="92"/>
                    </a:lnTo>
                    <a:lnTo>
                      <a:pt x="92" y="92"/>
                    </a:lnTo>
                    <a:lnTo>
                      <a:pt x="92" y="95"/>
                    </a:lnTo>
                    <a:lnTo>
                      <a:pt x="91" y="97"/>
                    </a:lnTo>
                    <a:lnTo>
                      <a:pt x="88" y="98"/>
                    </a:lnTo>
                    <a:lnTo>
                      <a:pt x="85" y="99"/>
                    </a:lnTo>
                    <a:lnTo>
                      <a:pt x="84" y="101"/>
                    </a:lnTo>
                    <a:lnTo>
                      <a:pt x="84" y="101"/>
                    </a:lnTo>
                    <a:lnTo>
                      <a:pt x="81" y="109"/>
                    </a:lnTo>
                    <a:lnTo>
                      <a:pt x="77" y="118"/>
                    </a:lnTo>
                    <a:lnTo>
                      <a:pt x="77" y="118"/>
                    </a:lnTo>
                    <a:lnTo>
                      <a:pt x="70" y="121"/>
                    </a:lnTo>
                    <a:lnTo>
                      <a:pt x="65" y="122"/>
                    </a:lnTo>
                    <a:lnTo>
                      <a:pt x="64" y="124"/>
                    </a:lnTo>
                    <a:lnTo>
                      <a:pt x="64" y="125"/>
                    </a:lnTo>
                    <a:lnTo>
                      <a:pt x="64" y="125"/>
                    </a:lnTo>
                    <a:lnTo>
                      <a:pt x="62" y="129"/>
                    </a:lnTo>
                    <a:lnTo>
                      <a:pt x="60" y="134"/>
                    </a:lnTo>
                    <a:lnTo>
                      <a:pt x="57" y="136"/>
                    </a:lnTo>
                    <a:lnTo>
                      <a:pt x="55" y="138"/>
                    </a:lnTo>
                    <a:lnTo>
                      <a:pt x="55" y="138"/>
                    </a:lnTo>
                    <a:lnTo>
                      <a:pt x="48" y="136"/>
                    </a:lnTo>
                    <a:lnTo>
                      <a:pt x="45" y="136"/>
                    </a:lnTo>
                    <a:lnTo>
                      <a:pt x="44" y="138"/>
                    </a:lnTo>
                    <a:lnTo>
                      <a:pt x="44" y="138"/>
                    </a:lnTo>
                    <a:lnTo>
                      <a:pt x="42" y="139"/>
                    </a:lnTo>
                    <a:lnTo>
                      <a:pt x="41" y="139"/>
                    </a:lnTo>
                    <a:lnTo>
                      <a:pt x="38" y="138"/>
                    </a:lnTo>
                    <a:lnTo>
                      <a:pt x="34" y="136"/>
                    </a:lnTo>
                    <a:lnTo>
                      <a:pt x="33" y="136"/>
                    </a:lnTo>
                    <a:lnTo>
                      <a:pt x="33" y="136"/>
                    </a:lnTo>
                    <a:lnTo>
                      <a:pt x="25" y="144"/>
                    </a:lnTo>
                    <a:lnTo>
                      <a:pt x="21" y="148"/>
                    </a:lnTo>
                    <a:lnTo>
                      <a:pt x="20" y="152"/>
                    </a:lnTo>
                    <a:lnTo>
                      <a:pt x="20" y="152"/>
                    </a:lnTo>
                    <a:lnTo>
                      <a:pt x="20" y="154"/>
                    </a:lnTo>
                    <a:lnTo>
                      <a:pt x="21" y="155"/>
                    </a:lnTo>
                    <a:lnTo>
                      <a:pt x="25" y="158"/>
                    </a:lnTo>
                    <a:lnTo>
                      <a:pt x="28" y="159"/>
                    </a:lnTo>
                    <a:lnTo>
                      <a:pt x="30" y="162"/>
                    </a:lnTo>
                    <a:lnTo>
                      <a:pt x="30" y="164"/>
                    </a:lnTo>
                    <a:lnTo>
                      <a:pt x="30" y="164"/>
                    </a:lnTo>
                    <a:lnTo>
                      <a:pt x="30" y="168"/>
                    </a:lnTo>
                    <a:lnTo>
                      <a:pt x="33" y="173"/>
                    </a:lnTo>
                    <a:lnTo>
                      <a:pt x="37" y="181"/>
                    </a:lnTo>
                    <a:lnTo>
                      <a:pt x="37" y="181"/>
                    </a:lnTo>
                    <a:lnTo>
                      <a:pt x="42" y="188"/>
                    </a:lnTo>
                    <a:lnTo>
                      <a:pt x="44" y="192"/>
                    </a:lnTo>
                    <a:lnTo>
                      <a:pt x="42" y="195"/>
                    </a:lnTo>
                    <a:lnTo>
                      <a:pt x="42" y="195"/>
                    </a:lnTo>
                    <a:lnTo>
                      <a:pt x="41" y="198"/>
                    </a:lnTo>
                    <a:lnTo>
                      <a:pt x="38" y="198"/>
                    </a:lnTo>
                    <a:lnTo>
                      <a:pt x="31" y="198"/>
                    </a:lnTo>
                    <a:lnTo>
                      <a:pt x="31" y="198"/>
                    </a:lnTo>
                    <a:lnTo>
                      <a:pt x="27" y="198"/>
                    </a:lnTo>
                    <a:lnTo>
                      <a:pt x="24" y="199"/>
                    </a:lnTo>
                    <a:lnTo>
                      <a:pt x="21" y="199"/>
                    </a:lnTo>
                    <a:lnTo>
                      <a:pt x="15" y="199"/>
                    </a:lnTo>
                    <a:lnTo>
                      <a:pt x="15" y="199"/>
                    </a:lnTo>
                    <a:lnTo>
                      <a:pt x="10" y="199"/>
                    </a:lnTo>
                    <a:lnTo>
                      <a:pt x="5" y="200"/>
                    </a:lnTo>
                    <a:lnTo>
                      <a:pt x="1" y="209"/>
                    </a:lnTo>
                    <a:lnTo>
                      <a:pt x="1" y="209"/>
                    </a:lnTo>
                    <a:lnTo>
                      <a:pt x="0" y="210"/>
                    </a:lnTo>
                    <a:lnTo>
                      <a:pt x="0" y="210"/>
                    </a:lnTo>
                    <a:lnTo>
                      <a:pt x="5" y="216"/>
                    </a:lnTo>
                    <a:lnTo>
                      <a:pt x="10" y="220"/>
                    </a:lnTo>
                    <a:lnTo>
                      <a:pt x="14" y="223"/>
                    </a:lnTo>
                    <a:lnTo>
                      <a:pt x="14" y="223"/>
                    </a:lnTo>
                    <a:lnTo>
                      <a:pt x="18" y="225"/>
                    </a:lnTo>
                    <a:lnTo>
                      <a:pt x="21" y="225"/>
                    </a:lnTo>
                    <a:lnTo>
                      <a:pt x="27" y="223"/>
                    </a:lnTo>
                    <a:lnTo>
                      <a:pt x="31" y="222"/>
                    </a:lnTo>
                    <a:lnTo>
                      <a:pt x="31" y="222"/>
                    </a:lnTo>
                    <a:lnTo>
                      <a:pt x="33" y="225"/>
                    </a:lnTo>
                    <a:lnTo>
                      <a:pt x="33" y="225"/>
                    </a:lnTo>
                    <a:lnTo>
                      <a:pt x="31" y="226"/>
                    </a:lnTo>
                    <a:lnTo>
                      <a:pt x="28" y="228"/>
                    </a:lnTo>
                    <a:lnTo>
                      <a:pt x="21" y="230"/>
                    </a:lnTo>
                    <a:lnTo>
                      <a:pt x="14" y="230"/>
                    </a:lnTo>
                    <a:lnTo>
                      <a:pt x="10" y="232"/>
                    </a:lnTo>
                    <a:lnTo>
                      <a:pt x="10" y="232"/>
                    </a:lnTo>
                    <a:lnTo>
                      <a:pt x="13" y="237"/>
                    </a:lnTo>
                    <a:lnTo>
                      <a:pt x="23" y="247"/>
                    </a:lnTo>
                    <a:lnTo>
                      <a:pt x="34" y="256"/>
                    </a:lnTo>
                    <a:lnTo>
                      <a:pt x="40" y="259"/>
                    </a:lnTo>
                    <a:lnTo>
                      <a:pt x="44" y="260"/>
                    </a:lnTo>
                    <a:lnTo>
                      <a:pt x="44" y="260"/>
                    </a:lnTo>
                    <a:lnTo>
                      <a:pt x="48" y="259"/>
                    </a:lnTo>
                    <a:lnTo>
                      <a:pt x="52" y="256"/>
                    </a:lnTo>
                    <a:lnTo>
                      <a:pt x="58" y="252"/>
                    </a:lnTo>
                    <a:lnTo>
                      <a:pt x="61" y="246"/>
                    </a:lnTo>
                    <a:lnTo>
                      <a:pt x="61" y="245"/>
                    </a:lnTo>
                    <a:lnTo>
                      <a:pt x="61" y="243"/>
                    </a:lnTo>
                    <a:lnTo>
                      <a:pt x="61" y="243"/>
                    </a:lnTo>
                    <a:lnTo>
                      <a:pt x="60" y="240"/>
                    </a:lnTo>
                    <a:lnTo>
                      <a:pt x="61" y="237"/>
                    </a:lnTo>
                    <a:lnTo>
                      <a:pt x="64" y="235"/>
                    </a:lnTo>
                    <a:lnTo>
                      <a:pt x="65" y="235"/>
                    </a:lnTo>
                    <a:lnTo>
                      <a:pt x="65" y="235"/>
                    </a:lnTo>
                    <a:lnTo>
                      <a:pt x="67" y="237"/>
                    </a:lnTo>
                    <a:lnTo>
                      <a:pt x="68" y="243"/>
                    </a:lnTo>
                    <a:lnTo>
                      <a:pt x="68" y="247"/>
                    </a:lnTo>
                    <a:lnTo>
                      <a:pt x="70" y="252"/>
                    </a:lnTo>
                    <a:lnTo>
                      <a:pt x="70" y="252"/>
                    </a:lnTo>
                    <a:lnTo>
                      <a:pt x="71" y="255"/>
                    </a:lnTo>
                    <a:lnTo>
                      <a:pt x="72" y="257"/>
                    </a:lnTo>
                    <a:lnTo>
                      <a:pt x="70" y="266"/>
                    </a:lnTo>
                    <a:lnTo>
                      <a:pt x="70" y="266"/>
                    </a:lnTo>
                    <a:lnTo>
                      <a:pt x="70" y="272"/>
                    </a:lnTo>
                    <a:lnTo>
                      <a:pt x="70" y="279"/>
                    </a:lnTo>
                    <a:lnTo>
                      <a:pt x="72" y="293"/>
                    </a:lnTo>
                    <a:lnTo>
                      <a:pt x="72" y="293"/>
                    </a:lnTo>
                    <a:lnTo>
                      <a:pt x="77" y="306"/>
                    </a:lnTo>
                    <a:lnTo>
                      <a:pt x="81" y="321"/>
                    </a:lnTo>
                    <a:lnTo>
                      <a:pt x="81" y="321"/>
                    </a:lnTo>
                    <a:lnTo>
                      <a:pt x="82" y="331"/>
                    </a:lnTo>
                    <a:lnTo>
                      <a:pt x="87" y="343"/>
                    </a:lnTo>
                    <a:lnTo>
                      <a:pt x="91" y="354"/>
                    </a:lnTo>
                    <a:lnTo>
                      <a:pt x="95" y="366"/>
                    </a:lnTo>
                    <a:lnTo>
                      <a:pt x="95" y="366"/>
                    </a:lnTo>
                    <a:lnTo>
                      <a:pt x="99" y="375"/>
                    </a:lnTo>
                    <a:lnTo>
                      <a:pt x="104" y="388"/>
                    </a:lnTo>
                    <a:lnTo>
                      <a:pt x="108" y="400"/>
                    </a:lnTo>
                    <a:lnTo>
                      <a:pt x="111" y="407"/>
                    </a:lnTo>
                    <a:lnTo>
                      <a:pt x="111" y="407"/>
                    </a:lnTo>
                    <a:lnTo>
                      <a:pt x="119" y="421"/>
                    </a:lnTo>
                    <a:lnTo>
                      <a:pt x="124" y="431"/>
                    </a:lnTo>
                    <a:lnTo>
                      <a:pt x="126" y="439"/>
                    </a:lnTo>
                    <a:lnTo>
                      <a:pt x="126" y="439"/>
                    </a:lnTo>
                    <a:lnTo>
                      <a:pt x="126" y="444"/>
                    </a:lnTo>
                    <a:lnTo>
                      <a:pt x="128" y="448"/>
                    </a:lnTo>
                    <a:lnTo>
                      <a:pt x="132" y="457"/>
                    </a:lnTo>
                    <a:lnTo>
                      <a:pt x="138" y="464"/>
                    </a:lnTo>
                    <a:lnTo>
                      <a:pt x="142" y="468"/>
                    </a:lnTo>
                    <a:lnTo>
                      <a:pt x="142" y="468"/>
                    </a:lnTo>
                    <a:lnTo>
                      <a:pt x="145" y="469"/>
                    </a:lnTo>
                    <a:lnTo>
                      <a:pt x="149" y="467"/>
                    </a:lnTo>
                    <a:lnTo>
                      <a:pt x="153" y="464"/>
                    </a:lnTo>
                    <a:lnTo>
                      <a:pt x="156" y="458"/>
                    </a:lnTo>
                    <a:lnTo>
                      <a:pt x="156" y="458"/>
                    </a:lnTo>
                    <a:lnTo>
                      <a:pt x="159" y="454"/>
                    </a:lnTo>
                    <a:lnTo>
                      <a:pt x="165" y="451"/>
                    </a:lnTo>
                    <a:lnTo>
                      <a:pt x="169" y="448"/>
                    </a:lnTo>
                    <a:lnTo>
                      <a:pt x="171" y="445"/>
                    </a:lnTo>
                    <a:lnTo>
                      <a:pt x="172" y="444"/>
                    </a:lnTo>
                    <a:lnTo>
                      <a:pt x="172" y="444"/>
                    </a:lnTo>
                    <a:lnTo>
                      <a:pt x="173" y="437"/>
                    </a:lnTo>
                    <a:lnTo>
                      <a:pt x="175" y="434"/>
                    </a:lnTo>
                    <a:lnTo>
                      <a:pt x="178" y="432"/>
                    </a:lnTo>
                    <a:lnTo>
                      <a:pt x="178" y="432"/>
                    </a:lnTo>
                    <a:lnTo>
                      <a:pt x="180" y="431"/>
                    </a:lnTo>
                    <a:lnTo>
                      <a:pt x="182" y="430"/>
                    </a:lnTo>
                    <a:lnTo>
                      <a:pt x="182" y="421"/>
                    </a:lnTo>
                    <a:lnTo>
                      <a:pt x="182" y="421"/>
                    </a:lnTo>
                    <a:lnTo>
                      <a:pt x="183" y="411"/>
                    </a:lnTo>
                    <a:lnTo>
                      <a:pt x="185" y="405"/>
                    </a:lnTo>
                    <a:lnTo>
                      <a:pt x="186" y="401"/>
                    </a:lnTo>
                    <a:lnTo>
                      <a:pt x="186" y="401"/>
                    </a:lnTo>
                    <a:lnTo>
                      <a:pt x="189" y="395"/>
                    </a:lnTo>
                    <a:lnTo>
                      <a:pt x="190" y="388"/>
                    </a:lnTo>
                    <a:lnTo>
                      <a:pt x="190" y="381"/>
                    </a:lnTo>
                    <a:lnTo>
                      <a:pt x="189" y="375"/>
                    </a:lnTo>
                    <a:lnTo>
                      <a:pt x="189" y="375"/>
                    </a:lnTo>
                    <a:lnTo>
                      <a:pt x="188" y="370"/>
                    </a:lnTo>
                    <a:lnTo>
                      <a:pt x="188" y="366"/>
                    </a:lnTo>
                    <a:lnTo>
                      <a:pt x="190" y="354"/>
                    </a:lnTo>
                    <a:lnTo>
                      <a:pt x="190" y="354"/>
                    </a:lnTo>
                    <a:lnTo>
                      <a:pt x="192" y="346"/>
                    </a:lnTo>
                    <a:lnTo>
                      <a:pt x="193" y="343"/>
                    </a:lnTo>
                    <a:lnTo>
                      <a:pt x="196" y="341"/>
                    </a:lnTo>
                    <a:lnTo>
                      <a:pt x="196" y="341"/>
                    </a:lnTo>
                    <a:lnTo>
                      <a:pt x="200" y="340"/>
                    </a:lnTo>
                    <a:lnTo>
                      <a:pt x="205" y="338"/>
                    </a:lnTo>
                    <a:lnTo>
                      <a:pt x="208" y="334"/>
                    </a:lnTo>
                    <a:lnTo>
                      <a:pt x="212" y="330"/>
                    </a:lnTo>
                    <a:lnTo>
                      <a:pt x="212" y="330"/>
                    </a:lnTo>
                    <a:lnTo>
                      <a:pt x="217" y="326"/>
                    </a:lnTo>
                    <a:lnTo>
                      <a:pt x="225" y="320"/>
                    </a:lnTo>
                    <a:lnTo>
                      <a:pt x="236" y="311"/>
                    </a:lnTo>
                    <a:lnTo>
                      <a:pt x="236" y="311"/>
                    </a:lnTo>
                    <a:lnTo>
                      <a:pt x="250" y="300"/>
                    </a:lnTo>
                    <a:lnTo>
                      <a:pt x="257" y="292"/>
                    </a:lnTo>
                    <a:lnTo>
                      <a:pt x="263" y="284"/>
                    </a:lnTo>
                    <a:lnTo>
                      <a:pt x="263" y="284"/>
                    </a:lnTo>
                    <a:lnTo>
                      <a:pt x="267" y="280"/>
                    </a:lnTo>
                    <a:lnTo>
                      <a:pt x="274" y="276"/>
                    </a:lnTo>
                    <a:lnTo>
                      <a:pt x="281" y="273"/>
                    </a:lnTo>
                    <a:lnTo>
                      <a:pt x="287" y="269"/>
                    </a:lnTo>
                    <a:lnTo>
                      <a:pt x="287" y="269"/>
                    </a:lnTo>
                    <a:lnTo>
                      <a:pt x="290" y="265"/>
                    </a:lnTo>
                    <a:lnTo>
                      <a:pt x="291" y="260"/>
                    </a:lnTo>
                    <a:lnTo>
                      <a:pt x="291" y="252"/>
                    </a:lnTo>
                    <a:lnTo>
                      <a:pt x="291" y="252"/>
                    </a:lnTo>
                    <a:lnTo>
                      <a:pt x="293" y="249"/>
                    </a:lnTo>
                    <a:lnTo>
                      <a:pt x="296" y="247"/>
                    </a:lnTo>
                    <a:lnTo>
                      <a:pt x="304" y="245"/>
                    </a:lnTo>
                    <a:lnTo>
                      <a:pt x="313" y="242"/>
                    </a:lnTo>
                    <a:lnTo>
                      <a:pt x="320" y="242"/>
                    </a:lnTo>
                    <a:lnTo>
                      <a:pt x="320" y="242"/>
                    </a:lnTo>
                    <a:lnTo>
                      <a:pt x="324" y="242"/>
                    </a:lnTo>
                    <a:lnTo>
                      <a:pt x="324" y="242"/>
                    </a:lnTo>
                    <a:lnTo>
                      <a:pt x="324" y="233"/>
                    </a:lnTo>
                    <a:lnTo>
                      <a:pt x="323" y="225"/>
                    </a:lnTo>
                    <a:lnTo>
                      <a:pt x="318" y="212"/>
                    </a:lnTo>
                    <a:lnTo>
                      <a:pt x="318" y="2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91" name="South Korea">
                <a:extLst>
                  <a:ext uri="{FF2B5EF4-FFF2-40B4-BE49-F238E27FC236}">
                    <a16:creationId xmlns:a16="http://schemas.microsoft.com/office/drawing/2014/main" id="{130F1593-EAA2-58A6-2610-7F1232B29D9C}"/>
                  </a:ext>
                </a:extLst>
              </p:cNvPr>
              <p:cNvSpPr>
                <a:spLocks/>
              </p:cNvSpPr>
              <p:nvPr/>
            </p:nvSpPr>
            <p:spPr bwMode="auto">
              <a:xfrm>
                <a:off x="11165829" y="2465622"/>
                <a:ext cx="84571" cy="113786"/>
              </a:xfrm>
              <a:custGeom>
                <a:avLst/>
                <a:gdLst/>
                <a:ahLst/>
                <a:cxnLst>
                  <a:cxn ang="0">
                    <a:pos x="11" y="6"/>
                  </a:cxn>
                  <a:cxn ang="0">
                    <a:pos x="11" y="6"/>
                  </a:cxn>
                  <a:cxn ang="0">
                    <a:pos x="1" y="13"/>
                  </a:cxn>
                  <a:cxn ang="0">
                    <a:pos x="1" y="13"/>
                  </a:cxn>
                  <a:cxn ang="0">
                    <a:pos x="4" y="18"/>
                  </a:cxn>
                  <a:cxn ang="0">
                    <a:pos x="4" y="21"/>
                  </a:cxn>
                  <a:cxn ang="0">
                    <a:pos x="7" y="21"/>
                  </a:cxn>
                  <a:cxn ang="0">
                    <a:pos x="7" y="21"/>
                  </a:cxn>
                  <a:cxn ang="0">
                    <a:pos x="9" y="23"/>
                  </a:cxn>
                  <a:cxn ang="0">
                    <a:pos x="9" y="25"/>
                  </a:cxn>
                  <a:cxn ang="0">
                    <a:pos x="8" y="28"/>
                  </a:cxn>
                  <a:cxn ang="0">
                    <a:pos x="5" y="28"/>
                  </a:cxn>
                  <a:cxn ang="0">
                    <a:pos x="5" y="28"/>
                  </a:cxn>
                  <a:cxn ang="0">
                    <a:pos x="4" y="28"/>
                  </a:cxn>
                  <a:cxn ang="0">
                    <a:pos x="2" y="30"/>
                  </a:cxn>
                  <a:cxn ang="0">
                    <a:pos x="1" y="33"/>
                  </a:cxn>
                  <a:cxn ang="0">
                    <a:pos x="2" y="38"/>
                  </a:cxn>
                  <a:cxn ang="0">
                    <a:pos x="5" y="44"/>
                  </a:cxn>
                  <a:cxn ang="0">
                    <a:pos x="5" y="44"/>
                  </a:cxn>
                  <a:cxn ang="0">
                    <a:pos x="5" y="47"/>
                  </a:cxn>
                  <a:cxn ang="0">
                    <a:pos x="5" y="50"/>
                  </a:cxn>
                  <a:cxn ang="0">
                    <a:pos x="2" y="54"/>
                  </a:cxn>
                  <a:cxn ang="0">
                    <a:pos x="0" y="60"/>
                  </a:cxn>
                  <a:cxn ang="0">
                    <a:pos x="0" y="61"/>
                  </a:cxn>
                  <a:cxn ang="0">
                    <a:pos x="0" y="62"/>
                  </a:cxn>
                  <a:cxn ang="0">
                    <a:pos x="0" y="62"/>
                  </a:cxn>
                  <a:cxn ang="0">
                    <a:pos x="1" y="65"/>
                  </a:cxn>
                  <a:cxn ang="0">
                    <a:pos x="1" y="68"/>
                  </a:cxn>
                  <a:cxn ang="0">
                    <a:pos x="1" y="71"/>
                  </a:cxn>
                  <a:cxn ang="0">
                    <a:pos x="2" y="74"/>
                  </a:cxn>
                  <a:cxn ang="0">
                    <a:pos x="2" y="74"/>
                  </a:cxn>
                  <a:cxn ang="0">
                    <a:pos x="7" y="74"/>
                  </a:cxn>
                  <a:cxn ang="0">
                    <a:pos x="15" y="72"/>
                  </a:cxn>
                  <a:cxn ang="0">
                    <a:pos x="24" y="70"/>
                  </a:cxn>
                  <a:cxn ang="0">
                    <a:pos x="29" y="67"/>
                  </a:cxn>
                  <a:cxn ang="0">
                    <a:pos x="32" y="64"/>
                  </a:cxn>
                  <a:cxn ang="0">
                    <a:pos x="32" y="64"/>
                  </a:cxn>
                  <a:cxn ang="0">
                    <a:pos x="38" y="58"/>
                  </a:cxn>
                  <a:cxn ang="0">
                    <a:pos x="42" y="57"/>
                  </a:cxn>
                  <a:cxn ang="0">
                    <a:pos x="45" y="57"/>
                  </a:cxn>
                  <a:cxn ang="0">
                    <a:pos x="48" y="57"/>
                  </a:cxn>
                  <a:cxn ang="0">
                    <a:pos x="48" y="57"/>
                  </a:cxn>
                  <a:cxn ang="0">
                    <a:pos x="51" y="57"/>
                  </a:cxn>
                  <a:cxn ang="0">
                    <a:pos x="54" y="55"/>
                  </a:cxn>
                  <a:cxn ang="0">
                    <a:pos x="55" y="52"/>
                  </a:cxn>
                  <a:cxn ang="0">
                    <a:pos x="55" y="50"/>
                  </a:cxn>
                  <a:cxn ang="0">
                    <a:pos x="55" y="50"/>
                  </a:cxn>
                  <a:cxn ang="0">
                    <a:pos x="54" y="47"/>
                  </a:cxn>
                  <a:cxn ang="0">
                    <a:pos x="52" y="41"/>
                  </a:cxn>
                  <a:cxn ang="0">
                    <a:pos x="51" y="34"/>
                  </a:cxn>
                  <a:cxn ang="0">
                    <a:pos x="51" y="27"/>
                  </a:cxn>
                  <a:cxn ang="0">
                    <a:pos x="51" y="27"/>
                  </a:cxn>
                  <a:cxn ang="0">
                    <a:pos x="49" y="21"/>
                  </a:cxn>
                  <a:cxn ang="0">
                    <a:pos x="45" y="14"/>
                  </a:cxn>
                  <a:cxn ang="0">
                    <a:pos x="34" y="0"/>
                  </a:cxn>
                  <a:cxn ang="0">
                    <a:pos x="34" y="0"/>
                  </a:cxn>
                  <a:cxn ang="0">
                    <a:pos x="29" y="3"/>
                  </a:cxn>
                  <a:cxn ang="0">
                    <a:pos x="25" y="3"/>
                  </a:cxn>
                  <a:cxn ang="0">
                    <a:pos x="25" y="3"/>
                  </a:cxn>
                  <a:cxn ang="0">
                    <a:pos x="17" y="4"/>
                  </a:cxn>
                  <a:cxn ang="0">
                    <a:pos x="14" y="4"/>
                  </a:cxn>
                  <a:cxn ang="0">
                    <a:pos x="11" y="6"/>
                  </a:cxn>
                  <a:cxn ang="0">
                    <a:pos x="11" y="6"/>
                  </a:cxn>
                </a:cxnLst>
                <a:rect l="0" t="0" r="r" b="b"/>
                <a:pathLst>
                  <a:path w="55" h="74">
                    <a:moveTo>
                      <a:pt x="11" y="6"/>
                    </a:moveTo>
                    <a:lnTo>
                      <a:pt x="11" y="6"/>
                    </a:lnTo>
                    <a:lnTo>
                      <a:pt x="1" y="13"/>
                    </a:lnTo>
                    <a:lnTo>
                      <a:pt x="1" y="13"/>
                    </a:lnTo>
                    <a:lnTo>
                      <a:pt x="4" y="18"/>
                    </a:lnTo>
                    <a:lnTo>
                      <a:pt x="4" y="21"/>
                    </a:lnTo>
                    <a:lnTo>
                      <a:pt x="7" y="21"/>
                    </a:lnTo>
                    <a:lnTo>
                      <a:pt x="7" y="21"/>
                    </a:lnTo>
                    <a:lnTo>
                      <a:pt x="9" y="23"/>
                    </a:lnTo>
                    <a:lnTo>
                      <a:pt x="9" y="25"/>
                    </a:lnTo>
                    <a:lnTo>
                      <a:pt x="8" y="28"/>
                    </a:lnTo>
                    <a:lnTo>
                      <a:pt x="5" y="28"/>
                    </a:lnTo>
                    <a:lnTo>
                      <a:pt x="5" y="28"/>
                    </a:lnTo>
                    <a:lnTo>
                      <a:pt x="4" y="28"/>
                    </a:lnTo>
                    <a:lnTo>
                      <a:pt x="2" y="30"/>
                    </a:lnTo>
                    <a:lnTo>
                      <a:pt x="1" y="33"/>
                    </a:lnTo>
                    <a:lnTo>
                      <a:pt x="2" y="38"/>
                    </a:lnTo>
                    <a:lnTo>
                      <a:pt x="5" y="44"/>
                    </a:lnTo>
                    <a:lnTo>
                      <a:pt x="5" y="44"/>
                    </a:lnTo>
                    <a:lnTo>
                      <a:pt x="5" y="47"/>
                    </a:lnTo>
                    <a:lnTo>
                      <a:pt x="5" y="50"/>
                    </a:lnTo>
                    <a:lnTo>
                      <a:pt x="2" y="54"/>
                    </a:lnTo>
                    <a:lnTo>
                      <a:pt x="0" y="60"/>
                    </a:lnTo>
                    <a:lnTo>
                      <a:pt x="0" y="61"/>
                    </a:lnTo>
                    <a:lnTo>
                      <a:pt x="0" y="62"/>
                    </a:lnTo>
                    <a:lnTo>
                      <a:pt x="0" y="62"/>
                    </a:lnTo>
                    <a:lnTo>
                      <a:pt x="1" y="65"/>
                    </a:lnTo>
                    <a:lnTo>
                      <a:pt x="1" y="68"/>
                    </a:lnTo>
                    <a:lnTo>
                      <a:pt x="1" y="71"/>
                    </a:lnTo>
                    <a:lnTo>
                      <a:pt x="2" y="74"/>
                    </a:lnTo>
                    <a:lnTo>
                      <a:pt x="2" y="74"/>
                    </a:lnTo>
                    <a:lnTo>
                      <a:pt x="7" y="74"/>
                    </a:lnTo>
                    <a:lnTo>
                      <a:pt x="15" y="72"/>
                    </a:lnTo>
                    <a:lnTo>
                      <a:pt x="24" y="70"/>
                    </a:lnTo>
                    <a:lnTo>
                      <a:pt x="29" y="67"/>
                    </a:lnTo>
                    <a:lnTo>
                      <a:pt x="32" y="64"/>
                    </a:lnTo>
                    <a:lnTo>
                      <a:pt x="32" y="64"/>
                    </a:lnTo>
                    <a:lnTo>
                      <a:pt x="38" y="58"/>
                    </a:lnTo>
                    <a:lnTo>
                      <a:pt x="42" y="57"/>
                    </a:lnTo>
                    <a:lnTo>
                      <a:pt x="45" y="57"/>
                    </a:lnTo>
                    <a:lnTo>
                      <a:pt x="48" y="57"/>
                    </a:lnTo>
                    <a:lnTo>
                      <a:pt x="48" y="57"/>
                    </a:lnTo>
                    <a:lnTo>
                      <a:pt x="51" y="57"/>
                    </a:lnTo>
                    <a:lnTo>
                      <a:pt x="54" y="55"/>
                    </a:lnTo>
                    <a:lnTo>
                      <a:pt x="55" y="52"/>
                    </a:lnTo>
                    <a:lnTo>
                      <a:pt x="55" y="50"/>
                    </a:lnTo>
                    <a:lnTo>
                      <a:pt x="55" y="50"/>
                    </a:lnTo>
                    <a:lnTo>
                      <a:pt x="54" y="47"/>
                    </a:lnTo>
                    <a:lnTo>
                      <a:pt x="52" y="41"/>
                    </a:lnTo>
                    <a:lnTo>
                      <a:pt x="51" y="34"/>
                    </a:lnTo>
                    <a:lnTo>
                      <a:pt x="51" y="27"/>
                    </a:lnTo>
                    <a:lnTo>
                      <a:pt x="51" y="27"/>
                    </a:lnTo>
                    <a:lnTo>
                      <a:pt x="49" y="21"/>
                    </a:lnTo>
                    <a:lnTo>
                      <a:pt x="45" y="14"/>
                    </a:lnTo>
                    <a:lnTo>
                      <a:pt x="34" y="0"/>
                    </a:lnTo>
                    <a:lnTo>
                      <a:pt x="34" y="0"/>
                    </a:lnTo>
                    <a:lnTo>
                      <a:pt x="29" y="3"/>
                    </a:lnTo>
                    <a:lnTo>
                      <a:pt x="25" y="3"/>
                    </a:lnTo>
                    <a:lnTo>
                      <a:pt x="25" y="3"/>
                    </a:lnTo>
                    <a:lnTo>
                      <a:pt x="17" y="4"/>
                    </a:lnTo>
                    <a:lnTo>
                      <a:pt x="14" y="4"/>
                    </a:lnTo>
                    <a:lnTo>
                      <a:pt x="11" y="6"/>
                    </a:ln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92" name="Japan">
                <a:extLst>
                  <a:ext uri="{FF2B5EF4-FFF2-40B4-BE49-F238E27FC236}">
                    <a16:creationId xmlns:a16="http://schemas.microsoft.com/office/drawing/2014/main" id="{6883C781-4DD3-712C-1B12-8C0C7FA906C1}"/>
                  </a:ext>
                </a:extLst>
              </p:cNvPr>
              <p:cNvSpPr>
                <a:spLocks noEditPoints="1"/>
              </p:cNvSpPr>
              <p:nvPr/>
            </p:nvSpPr>
            <p:spPr bwMode="auto">
              <a:xfrm>
                <a:off x="11248862" y="2258041"/>
                <a:ext cx="416702" cy="415164"/>
              </a:xfrm>
              <a:custGeom>
                <a:avLst/>
                <a:gdLst/>
                <a:ahLst/>
                <a:cxnLst>
                  <a:cxn ang="0">
                    <a:pos x="246" y="28"/>
                  </a:cxn>
                  <a:cxn ang="0">
                    <a:pos x="213" y="11"/>
                  </a:cxn>
                  <a:cxn ang="0">
                    <a:pos x="196" y="1"/>
                  </a:cxn>
                  <a:cxn ang="0">
                    <a:pos x="197" y="13"/>
                  </a:cxn>
                  <a:cxn ang="0">
                    <a:pos x="192" y="34"/>
                  </a:cxn>
                  <a:cxn ang="0">
                    <a:pos x="186" y="44"/>
                  </a:cxn>
                  <a:cxn ang="0">
                    <a:pos x="170" y="55"/>
                  </a:cxn>
                  <a:cxn ang="0">
                    <a:pos x="167" y="64"/>
                  </a:cxn>
                  <a:cxn ang="0">
                    <a:pos x="169" y="78"/>
                  </a:cxn>
                  <a:cxn ang="0">
                    <a:pos x="185" y="71"/>
                  </a:cxn>
                  <a:cxn ang="0">
                    <a:pos x="175" y="61"/>
                  </a:cxn>
                  <a:cxn ang="0">
                    <a:pos x="183" y="58"/>
                  </a:cxn>
                  <a:cxn ang="0">
                    <a:pos x="212" y="64"/>
                  </a:cxn>
                  <a:cxn ang="0">
                    <a:pos x="223" y="59"/>
                  </a:cxn>
                  <a:cxn ang="0">
                    <a:pos x="246" y="49"/>
                  </a:cxn>
                  <a:cxn ang="0">
                    <a:pos x="254" y="40"/>
                  </a:cxn>
                  <a:cxn ang="0">
                    <a:pos x="271" y="21"/>
                  </a:cxn>
                  <a:cxn ang="0">
                    <a:pos x="257" y="25"/>
                  </a:cxn>
                  <a:cxn ang="0">
                    <a:pos x="165" y="108"/>
                  </a:cxn>
                  <a:cxn ang="0">
                    <a:pos x="165" y="121"/>
                  </a:cxn>
                  <a:cxn ang="0">
                    <a:pos x="157" y="139"/>
                  </a:cxn>
                  <a:cxn ang="0">
                    <a:pos x="143" y="155"/>
                  </a:cxn>
                  <a:cxn ang="0">
                    <a:pos x="125" y="162"/>
                  </a:cxn>
                  <a:cxn ang="0">
                    <a:pos x="118" y="156"/>
                  </a:cxn>
                  <a:cxn ang="0">
                    <a:pos x="111" y="175"/>
                  </a:cxn>
                  <a:cxn ang="0">
                    <a:pos x="102" y="186"/>
                  </a:cxn>
                  <a:cxn ang="0">
                    <a:pos x="92" y="187"/>
                  </a:cxn>
                  <a:cxn ang="0">
                    <a:pos x="68" y="190"/>
                  </a:cxn>
                  <a:cxn ang="0">
                    <a:pos x="49" y="192"/>
                  </a:cxn>
                  <a:cxn ang="0">
                    <a:pos x="19" y="212"/>
                  </a:cxn>
                  <a:cxn ang="0">
                    <a:pos x="29" y="217"/>
                  </a:cxn>
                  <a:cxn ang="0">
                    <a:pos x="58" y="209"/>
                  </a:cxn>
                  <a:cxn ang="0">
                    <a:pos x="91" y="207"/>
                  </a:cxn>
                  <a:cxn ang="0">
                    <a:pos x="91" y="223"/>
                  </a:cxn>
                  <a:cxn ang="0">
                    <a:pos x="115" y="210"/>
                  </a:cxn>
                  <a:cxn ang="0">
                    <a:pos x="118" y="205"/>
                  </a:cxn>
                  <a:cxn ang="0">
                    <a:pos x="139" y="203"/>
                  </a:cxn>
                  <a:cxn ang="0">
                    <a:pos x="150" y="205"/>
                  </a:cxn>
                  <a:cxn ang="0">
                    <a:pos x="160" y="195"/>
                  </a:cxn>
                  <a:cxn ang="0">
                    <a:pos x="175" y="193"/>
                  </a:cxn>
                  <a:cxn ang="0">
                    <a:pos x="179" y="170"/>
                  </a:cxn>
                  <a:cxn ang="0">
                    <a:pos x="183" y="145"/>
                  </a:cxn>
                  <a:cxn ang="0">
                    <a:pos x="199" y="125"/>
                  </a:cxn>
                  <a:cxn ang="0">
                    <a:pos x="189" y="82"/>
                  </a:cxn>
                  <a:cxn ang="0">
                    <a:pos x="65" y="215"/>
                  </a:cxn>
                  <a:cxn ang="0">
                    <a:pos x="45" y="222"/>
                  </a:cxn>
                  <a:cxn ang="0">
                    <a:pos x="51" y="240"/>
                  </a:cxn>
                  <a:cxn ang="0">
                    <a:pos x="62" y="230"/>
                  </a:cxn>
                  <a:cxn ang="0">
                    <a:pos x="78" y="226"/>
                  </a:cxn>
                  <a:cxn ang="0">
                    <a:pos x="74" y="210"/>
                  </a:cxn>
                  <a:cxn ang="0">
                    <a:pos x="32" y="233"/>
                  </a:cxn>
                  <a:cxn ang="0">
                    <a:pos x="22" y="224"/>
                  </a:cxn>
                  <a:cxn ang="0">
                    <a:pos x="7" y="227"/>
                  </a:cxn>
                  <a:cxn ang="0">
                    <a:pos x="5" y="240"/>
                  </a:cxn>
                  <a:cxn ang="0">
                    <a:pos x="12" y="237"/>
                  </a:cxn>
                  <a:cxn ang="0">
                    <a:pos x="14" y="269"/>
                  </a:cxn>
                  <a:cxn ang="0">
                    <a:pos x="27" y="260"/>
                  </a:cxn>
                  <a:cxn ang="0">
                    <a:pos x="37" y="236"/>
                  </a:cxn>
                </a:cxnLst>
                <a:rect l="0" t="0" r="r" b="b"/>
                <a:pathLst>
                  <a:path w="271" h="270">
                    <a:moveTo>
                      <a:pt x="257" y="25"/>
                    </a:moveTo>
                    <a:lnTo>
                      <a:pt x="257" y="25"/>
                    </a:lnTo>
                    <a:lnTo>
                      <a:pt x="256" y="24"/>
                    </a:lnTo>
                    <a:lnTo>
                      <a:pt x="254" y="24"/>
                    </a:lnTo>
                    <a:lnTo>
                      <a:pt x="250" y="25"/>
                    </a:lnTo>
                    <a:lnTo>
                      <a:pt x="246" y="28"/>
                    </a:lnTo>
                    <a:lnTo>
                      <a:pt x="241" y="30"/>
                    </a:lnTo>
                    <a:lnTo>
                      <a:pt x="241" y="30"/>
                    </a:lnTo>
                    <a:lnTo>
                      <a:pt x="237" y="30"/>
                    </a:lnTo>
                    <a:lnTo>
                      <a:pt x="233" y="27"/>
                    </a:lnTo>
                    <a:lnTo>
                      <a:pt x="223" y="21"/>
                    </a:lnTo>
                    <a:lnTo>
                      <a:pt x="213" y="11"/>
                    </a:lnTo>
                    <a:lnTo>
                      <a:pt x="206" y="4"/>
                    </a:lnTo>
                    <a:lnTo>
                      <a:pt x="206" y="4"/>
                    </a:lnTo>
                    <a:lnTo>
                      <a:pt x="203" y="1"/>
                    </a:lnTo>
                    <a:lnTo>
                      <a:pt x="202" y="0"/>
                    </a:lnTo>
                    <a:lnTo>
                      <a:pt x="199" y="0"/>
                    </a:lnTo>
                    <a:lnTo>
                      <a:pt x="196" y="1"/>
                    </a:lnTo>
                    <a:lnTo>
                      <a:pt x="194" y="3"/>
                    </a:lnTo>
                    <a:lnTo>
                      <a:pt x="194" y="4"/>
                    </a:lnTo>
                    <a:lnTo>
                      <a:pt x="194" y="7"/>
                    </a:lnTo>
                    <a:lnTo>
                      <a:pt x="196" y="8"/>
                    </a:lnTo>
                    <a:lnTo>
                      <a:pt x="196" y="8"/>
                    </a:lnTo>
                    <a:lnTo>
                      <a:pt x="197" y="13"/>
                    </a:lnTo>
                    <a:lnTo>
                      <a:pt x="196" y="15"/>
                    </a:lnTo>
                    <a:lnTo>
                      <a:pt x="194" y="20"/>
                    </a:lnTo>
                    <a:lnTo>
                      <a:pt x="194" y="25"/>
                    </a:lnTo>
                    <a:lnTo>
                      <a:pt x="194" y="25"/>
                    </a:lnTo>
                    <a:lnTo>
                      <a:pt x="193" y="30"/>
                    </a:lnTo>
                    <a:lnTo>
                      <a:pt x="192" y="34"/>
                    </a:lnTo>
                    <a:lnTo>
                      <a:pt x="190" y="37"/>
                    </a:lnTo>
                    <a:lnTo>
                      <a:pt x="190" y="40"/>
                    </a:lnTo>
                    <a:lnTo>
                      <a:pt x="190" y="40"/>
                    </a:lnTo>
                    <a:lnTo>
                      <a:pt x="189" y="41"/>
                    </a:lnTo>
                    <a:lnTo>
                      <a:pt x="189" y="42"/>
                    </a:lnTo>
                    <a:lnTo>
                      <a:pt x="186" y="44"/>
                    </a:lnTo>
                    <a:lnTo>
                      <a:pt x="176" y="45"/>
                    </a:lnTo>
                    <a:lnTo>
                      <a:pt x="176" y="45"/>
                    </a:lnTo>
                    <a:lnTo>
                      <a:pt x="173" y="47"/>
                    </a:lnTo>
                    <a:lnTo>
                      <a:pt x="173" y="49"/>
                    </a:lnTo>
                    <a:lnTo>
                      <a:pt x="173" y="52"/>
                    </a:lnTo>
                    <a:lnTo>
                      <a:pt x="170" y="55"/>
                    </a:lnTo>
                    <a:lnTo>
                      <a:pt x="170" y="55"/>
                    </a:lnTo>
                    <a:lnTo>
                      <a:pt x="166" y="57"/>
                    </a:lnTo>
                    <a:lnTo>
                      <a:pt x="165" y="59"/>
                    </a:lnTo>
                    <a:lnTo>
                      <a:pt x="166" y="62"/>
                    </a:lnTo>
                    <a:lnTo>
                      <a:pt x="167" y="64"/>
                    </a:lnTo>
                    <a:lnTo>
                      <a:pt x="167" y="64"/>
                    </a:lnTo>
                    <a:lnTo>
                      <a:pt x="169" y="67"/>
                    </a:lnTo>
                    <a:lnTo>
                      <a:pt x="169" y="69"/>
                    </a:lnTo>
                    <a:lnTo>
                      <a:pt x="167" y="77"/>
                    </a:lnTo>
                    <a:lnTo>
                      <a:pt x="167" y="77"/>
                    </a:lnTo>
                    <a:lnTo>
                      <a:pt x="167" y="78"/>
                    </a:lnTo>
                    <a:lnTo>
                      <a:pt x="169" y="78"/>
                    </a:lnTo>
                    <a:lnTo>
                      <a:pt x="176" y="74"/>
                    </a:lnTo>
                    <a:lnTo>
                      <a:pt x="176" y="74"/>
                    </a:lnTo>
                    <a:lnTo>
                      <a:pt x="177" y="72"/>
                    </a:lnTo>
                    <a:lnTo>
                      <a:pt x="180" y="72"/>
                    </a:lnTo>
                    <a:lnTo>
                      <a:pt x="183" y="72"/>
                    </a:lnTo>
                    <a:lnTo>
                      <a:pt x="185" y="71"/>
                    </a:lnTo>
                    <a:lnTo>
                      <a:pt x="185" y="71"/>
                    </a:lnTo>
                    <a:lnTo>
                      <a:pt x="183" y="69"/>
                    </a:lnTo>
                    <a:lnTo>
                      <a:pt x="183" y="68"/>
                    </a:lnTo>
                    <a:lnTo>
                      <a:pt x="179" y="65"/>
                    </a:lnTo>
                    <a:lnTo>
                      <a:pt x="176" y="62"/>
                    </a:lnTo>
                    <a:lnTo>
                      <a:pt x="175" y="61"/>
                    </a:lnTo>
                    <a:lnTo>
                      <a:pt x="175" y="59"/>
                    </a:lnTo>
                    <a:lnTo>
                      <a:pt x="175" y="59"/>
                    </a:lnTo>
                    <a:lnTo>
                      <a:pt x="175" y="58"/>
                    </a:lnTo>
                    <a:lnTo>
                      <a:pt x="176" y="58"/>
                    </a:lnTo>
                    <a:lnTo>
                      <a:pt x="179" y="58"/>
                    </a:lnTo>
                    <a:lnTo>
                      <a:pt x="183" y="58"/>
                    </a:lnTo>
                    <a:lnTo>
                      <a:pt x="187" y="58"/>
                    </a:lnTo>
                    <a:lnTo>
                      <a:pt x="187" y="58"/>
                    </a:lnTo>
                    <a:lnTo>
                      <a:pt x="193" y="57"/>
                    </a:lnTo>
                    <a:lnTo>
                      <a:pt x="199" y="58"/>
                    </a:lnTo>
                    <a:lnTo>
                      <a:pt x="206" y="59"/>
                    </a:lnTo>
                    <a:lnTo>
                      <a:pt x="212" y="64"/>
                    </a:lnTo>
                    <a:lnTo>
                      <a:pt x="212" y="64"/>
                    </a:lnTo>
                    <a:lnTo>
                      <a:pt x="216" y="67"/>
                    </a:lnTo>
                    <a:lnTo>
                      <a:pt x="219" y="67"/>
                    </a:lnTo>
                    <a:lnTo>
                      <a:pt x="222" y="65"/>
                    </a:lnTo>
                    <a:lnTo>
                      <a:pt x="223" y="59"/>
                    </a:lnTo>
                    <a:lnTo>
                      <a:pt x="223" y="59"/>
                    </a:lnTo>
                    <a:lnTo>
                      <a:pt x="223" y="57"/>
                    </a:lnTo>
                    <a:lnTo>
                      <a:pt x="224" y="55"/>
                    </a:lnTo>
                    <a:lnTo>
                      <a:pt x="230" y="51"/>
                    </a:lnTo>
                    <a:lnTo>
                      <a:pt x="237" y="49"/>
                    </a:lnTo>
                    <a:lnTo>
                      <a:pt x="246" y="49"/>
                    </a:lnTo>
                    <a:lnTo>
                      <a:pt x="246" y="49"/>
                    </a:lnTo>
                    <a:lnTo>
                      <a:pt x="251" y="48"/>
                    </a:lnTo>
                    <a:lnTo>
                      <a:pt x="256" y="47"/>
                    </a:lnTo>
                    <a:lnTo>
                      <a:pt x="256" y="44"/>
                    </a:lnTo>
                    <a:lnTo>
                      <a:pt x="254" y="41"/>
                    </a:lnTo>
                    <a:lnTo>
                      <a:pt x="254" y="41"/>
                    </a:lnTo>
                    <a:lnTo>
                      <a:pt x="254" y="40"/>
                    </a:lnTo>
                    <a:lnTo>
                      <a:pt x="256" y="38"/>
                    </a:lnTo>
                    <a:lnTo>
                      <a:pt x="261" y="32"/>
                    </a:lnTo>
                    <a:lnTo>
                      <a:pt x="268" y="25"/>
                    </a:lnTo>
                    <a:lnTo>
                      <a:pt x="271" y="24"/>
                    </a:lnTo>
                    <a:lnTo>
                      <a:pt x="271" y="21"/>
                    </a:lnTo>
                    <a:lnTo>
                      <a:pt x="271" y="21"/>
                    </a:lnTo>
                    <a:lnTo>
                      <a:pt x="271" y="21"/>
                    </a:lnTo>
                    <a:lnTo>
                      <a:pt x="270" y="21"/>
                    </a:lnTo>
                    <a:lnTo>
                      <a:pt x="266" y="24"/>
                    </a:lnTo>
                    <a:lnTo>
                      <a:pt x="260" y="27"/>
                    </a:lnTo>
                    <a:lnTo>
                      <a:pt x="258" y="27"/>
                    </a:lnTo>
                    <a:lnTo>
                      <a:pt x="257" y="25"/>
                    </a:lnTo>
                    <a:lnTo>
                      <a:pt x="257" y="25"/>
                    </a:lnTo>
                    <a:close/>
                    <a:moveTo>
                      <a:pt x="170" y="91"/>
                    </a:moveTo>
                    <a:lnTo>
                      <a:pt x="170" y="91"/>
                    </a:lnTo>
                    <a:lnTo>
                      <a:pt x="166" y="95"/>
                    </a:lnTo>
                    <a:lnTo>
                      <a:pt x="165" y="101"/>
                    </a:lnTo>
                    <a:lnTo>
                      <a:pt x="165" y="108"/>
                    </a:lnTo>
                    <a:lnTo>
                      <a:pt x="165" y="109"/>
                    </a:lnTo>
                    <a:lnTo>
                      <a:pt x="167" y="112"/>
                    </a:lnTo>
                    <a:lnTo>
                      <a:pt x="167" y="112"/>
                    </a:lnTo>
                    <a:lnTo>
                      <a:pt x="167" y="114"/>
                    </a:lnTo>
                    <a:lnTo>
                      <a:pt x="167" y="116"/>
                    </a:lnTo>
                    <a:lnTo>
                      <a:pt x="165" y="121"/>
                    </a:lnTo>
                    <a:lnTo>
                      <a:pt x="160" y="126"/>
                    </a:lnTo>
                    <a:lnTo>
                      <a:pt x="159" y="131"/>
                    </a:lnTo>
                    <a:lnTo>
                      <a:pt x="159" y="133"/>
                    </a:lnTo>
                    <a:lnTo>
                      <a:pt x="159" y="133"/>
                    </a:lnTo>
                    <a:lnTo>
                      <a:pt x="159" y="136"/>
                    </a:lnTo>
                    <a:lnTo>
                      <a:pt x="157" y="139"/>
                    </a:lnTo>
                    <a:lnTo>
                      <a:pt x="155" y="142"/>
                    </a:lnTo>
                    <a:lnTo>
                      <a:pt x="150" y="145"/>
                    </a:lnTo>
                    <a:lnTo>
                      <a:pt x="149" y="149"/>
                    </a:lnTo>
                    <a:lnTo>
                      <a:pt x="149" y="149"/>
                    </a:lnTo>
                    <a:lnTo>
                      <a:pt x="148" y="153"/>
                    </a:lnTo>
                    <a:lnTo>
                      <a:pt x="143" y="155"/>
                    </a:lnTo>
                    <a:lnTo>
                      <a:pt x="139" y="156"/>
                    </a:lnTo>
                    <a:lnTo>
                      <a:pt x="135" y="160"/>
                    </a:lnTo>
                    <a:lnTo>
                      <a:pt x="135" y="160"/>
                    </a:lnTo>
                    <a:lnTo>
                      <a:pt x="132" y="162"/>
                    </a:lnTo>
                    <a:lnTo>
                      <a:pt x="129" y="163"/>
                    </a:lnTo>
                    <a:lnTo>
                      <a:pt x="125" y="162"/>
                    </a:lnTo>
                    <a:lnTo>
                      <a:pt x="123" y="159"/>
                    </a:lnTo>
                    <a:lnTo>
                      <a:pt x="123" y="155"/>
                    </a:lnTo>
                    <a:lnTo>
                      <a:pt x="123" y="155"/>
                    </a:lnTo>
                    <a:lnTo>
                      <a:pt x="123" y="153"/>
                    </a:lnTo>
                    <a:lnTo>
                      <a:pt x="122" y="153"/>
                    </a:lnTo>
                    <a:lnTo>
                      <a:pt x="118" y="156"/>
                    </a:lnTo>
                    <a:lnTo>
                      <a:pt x="113" y="160"/>
                    </a:lnTo>
                    <a:lnTo>
                      <a:pt x="112" y="165"/>
                    </a:lnTo>
                    <a:lnTo>
                      <a:pt x="112" y="168"/>
                    </a:lnTo>
                    <a:lnTo>
                      <a:pt x="112" y="168"/>
                    </a:lnTo>
                    <a:lnTo>
                      <a:pt x="112" y="172"/>
                    </a:lnTo>
                    <a:lnTo>
                      <a:pt x="111" y="175"/>
                    </a:lnTo>
                    <a:lnTo>
                      <a:pt x="106" y="178"/>
                    </a:lnTo>
                    <a:lnTo>
                      <a:pt x="102" y="180"/>
                    </a:lnTo>
                    <a:lnTo>
                      <a:pt x="101" y="182"/>
                    </a:lnTo>
                    <a:lnTo>
                      <a:pt x="102" y="185"/>
                    </a:lnTo>
                    <a:lnTo>
                      <a:pt x="102" y="185"/>
                    </a:lnTo>
                    <a:lnTo>
                      <a:pt x="102" y="186"/>
                    </a:lnTo>
                    <a:lnTo>
                      <a:pt x="102" y="187"/>
                    </a:lnTo>
                    <a:lnTo>
                      <a:pt x="98" y="189"/>
                    </a:lnTo>
                    <a:lnTo>
                      <a:pt x="93" y="189"/>
                    </a:lnTo>
                    <a:lnTo>
                      <a:pt x="92" y="189"/>
                    </a:lnTo>
                    <a:lnTo>
                      <a:pt x="92" y="187"/>
                    </a:lnTo>
                    <a:lnTo>
                      <a:pt x="92" y="187"/>
                    </a:lnTo>
                    <a:lnTo>
                      <a:pt x="92" y="186"/>
                    </a:lnTo>
                    <a:lnTo>
                      <a:pt x="91" y="185"/>
                    </a:lnTo>
                    <a:lnTo>
                      <a:pt x="86" y="185"/>
                    </a:lnTo>
                    <a:lnTo>
                      <a:pt x="72" y="190"/>
                    </a:lnTo>
                    <a:lnTo>
                      <a:pt x="72" y="190"/>
                    </a:lnTo>
                    <a:lnTo>
                      <a:pt x="68" y="190"/>
                    </a:lnTo>
                    <a:lnTo>
                      <a:pt x="65" y="190"/>
                    </a:lnTo>
                    <a:lnTo>
                      <a:pt x="59" y="190"/>
                    </a:lnTo>
                    <a:lnTo>
                      <a:pt x="54" y="189"/>
                    </a:lnTo>
                    <a:lnTo>
                      <a:pt x="51" y="189"/>
                    </a:lnTo>
                    <a:lnTo>
                      <a:pt x="49" y="192"/>
                    </a:lnTo>
                    <a:lnTo>
                      <a:pt x="49" y="192"/>
                    </a:lnTo>
                    <a:lnTo>
                      <a:pt x="37" y="202"/>
                    </a:lnTo>
                    <a:lnTo>
                      <a:pt x="31" y="207"/>
                    </a:lnTo>
                    <a:lnTo>
                      <a:pt x="24" y="210"/>
                    </a:lnTo>
                    <a:lnTo>
                      <a:pt x="24" y="210"/>
                    </a:lnTo>
                    <a:lnTo>
                      <a:pt x="21" y="210"/>
                    </a:lnTo>
                    <a:lnTo>
                      <a:pt x="19" y="212"/>
                    </a:lnTo>
                    <a:lnTo>
                      <a:pt x="19" y="216"/>
                    </a:lnTo>
                    <a:lnTo>
                      <a:pt x="21" y="219"/>
                    </a:lnTo>
                    <a:lnTo>
                      <a:pt x="22" y="219"/>
                    </a:lnTo>
                    <a:lnTo>
                      <a:pt x="24" y="219"/>
                    </a:lnTo>
                    <a:lnTo>
                      <a:pt x="24" y="219"/>
                    </a:lnTo>
                    <a:lnTo>
                      <a:pt x="29" y="217"/>
                    </a:lnTo>
                    <a:lnTo>
                      <a:pt x="34" y="217"/>
                    </a:lnTo>
                    <a:lnTo>
                      <a:pt x="38" y="217"/>
                    </a:lnTo>
                    <a:lnTo>
                      <a:pt x="42" y="215"/>
                    </a:lnTo>
                    <a:lnTo>
                      <a:pt x="42" y="215"/>
                    </a:lnTo>
                    <a:lnTo>
                      <a:pt x="47" y="212"/>
                    </a:lnTo>
                    <a:lnTo>
                      <a:pt x="58" y="209"/>
                    </a:lnTo>
                    <a:lnTo>
                      <a:pt x="69" y="206"/>
                    </a:lnTo>
                    <a:lnTo>
                      <a:pt x="82" y="205"/>
                    </a:lnTo>
                    <a:lnTo>
                      <a:pt x="82" y="205"/>
                    </a:lnTo>
                    <a:lnTo>
                      <a:pt x="86" y="205"/>
                    </a:lnTo>
                    <a:lnTo>
                      <a:pt x="89" y="206"/>
                    </a:lnTo>
                    <a:lnTo>
                      <a:pt x="91" y="207"/>
                    </a:lnTo>
                    <a:lnTo>
                      <a:pt x="91" y="209"/>
                    </a:lnTo>
                    <a:lnTo>
                      <a:pt x="89" y="213"/>
                    </a:lnTo>
                    <a:lnTo>
                      <a:pt x="89" y="219"/>
                    </a:lnTo>
                    <a:lnTo>
                      <a:pt x="89" y="219"/>
                    </a:lnTo>
                    <a:lnTo>
                      <a:pt x="89" y="222"/>
                    </a:lnTo>
                    <a:lnTo>
                      <a:pt x="91" y="223"/>
                    </a:lnTo>
                    <a:lnTo>
                      <a:pt x="96" y="224"/>
                    </a:lnTo>
                    <a:lnTo>
                      <a:pt x="102" y="223"/>
                    </a:lnTo>
                    <a:lnTo>
                      <a:pt x="108" y="219"/>
                    </a:lnTo>
                    <a:lnTo>
                      <a:pt x="108" y="219"/>
                    </a:lnTo>
                    <a:lnTo>
                      <a:pt x="115" y="212"/>
                    </a:lnTo>
                    <a:lnTo>
                      <a:pt x="115" y="210"/>
                    </a:lnTo>
                    <a:lnTo>
                      <a:pt x="113" y="207"/>
                    </a:lnTo>
                    <a:lnTo>
                      <a:pt x="113" y="207"/>
                    </a:lnTo>
                    <a:lnTo>
                      <a:pt x="111" y="205"/>
                    </a:lnTo>
                    <a:lnTo>
                      <a:pt x="112" y="202"/>
                    </a:lnTo>
                    <a:lnTo>
                      <a:pt x="115" y="202"/>
                    </a:lnTo>
                    <a:lnTo>
                      <a:pt x="118" y="205"/>
                    </a:lnTo>
                    <a:lnTo>
                      <a:pt x="118" y="205"/>
                    </a:lnTo>
                    <a:lnTo>
                      <a:pt x="122" y="209"/>
                    </a:lnTo>
                    <a:lnTo>
                      <a:pt x="128" y="209"/>
                    </a:lnTo>
                    <a:lnTo>
                      <a:pt x="133" y="207"/>
                    </a:lnTo>
                    <a:lnTo>
                      <a:pt x="136" y="206"/>
                    </a:lnTo>
                    <a:lnTo>
                      <a:pt x="139" y="203"/>
                    </a:lnTo>
                    <a:lnTo>
                      <a:pt x="139" y="203"/>
                    </a:lnTo>
                    <a:lnTo>
                      <a:pt x="142" y="200"/>
                    </a:lnTo>
                    <a:lnTo>
                      <a:pt x="143" y="202"/>
                    </a:lnTo>
                    <a:lnTo>
                      <a:pt x="146" y="203"/>
                    </a:lnTo>
                    <a:lnTo>
                      <a:pt x="150" y="205"/>
                    </a:lnTo>
                    <a:lnTo>
                      <a:pt x="150" y="205"/>
                    </a:lnTo>
                    <a:lnTo>
                      <a:pt x="152" y="203"/>
                    </a:lnTo>
                    <a:lnTo>
                      <a:pt x="155" y="202"/>
                    </a:lnTo>
                    <a:lnTo>
                      <a:pt x="157" y="197"/>
                    </a:lnTo>
                    <a:lnTo>
                      <a:pt x="159" y="195"/>
                    </a:lnTo>
                    <a:lnTo>
                      <a:pt x="159" y="193"/>
                    </a:lnTo>
                    <a:lnTo>
                      <a:pt x="160" y="195"/>
                    </a:lnTo>
                    <a:lnTo>
                      <a:pt x="160" y="195"/>
                    </a:lnTo>
                    <a:lnTo>
                      <a:pt x="160" y="196"/>
                    </a:lnTo>
                    <a:lnTo>
                      <a:pt x="162" y="197"/>
                    </a:lnTo>
                    <a:lnTo>
                      <a:pt x="165" y="197"/>
                    </a:lnTo>
                    <a:lnTo>
                      <a:pt x="170" y="196"/>
                    </a:lnTo>
                    <a:lnTo>
                      <a:pt x="175" y="193"/>
                    </a:lnTo>
                    <a:lnTo>
                      <a:pt x="175" y="193"/>
                    </a:lnTo>
                    <a:lnTo>
                      <a:pt x="176" y="190"/>
                    </a:lnTo>
                    <a:lnTo>
                      <a:pt x="177" y="187"/>
                    </a:lnTo>
                    <a:lnTo>
                      <a:pt x="177" y="180"/>
                    </a:lnTo>
                    <a:lnTo>
                      <a:pt x="177" y="175"/>
                    </a:lnTo>
                    <a:lnTo>
                      <a:pt x="179" y="170"/>
                    </a:lnTo>
                    <a:lnTo>
                      <a:pt x="179" y="170"/>
                    </a:lnTo>
                    <a:lnTo>
                      <a:pt x="182" y="165"/>
                    </a:lnTo>
                    <a:lnTo>
                      <a:pt x="185" y="158"/>
                    </a:lnTo>
                    <a:lnTo>
                      <a:pt x="185" y="152"/>
                    </a:lnTo>
                    <a:lnTo>
                      <a:pt x="183" y="145"/>
                    </a:lnTo>
                    <a:lnTo>
                      <a:pt x="183" y="145"/>
                    </a:lnTo>
                    <a:lnTo>
                      <a:pt x="182" y="142"/>
                    </a:lnTo>
                    <a:lnTo>
                      <a:pt x="183" y="141"/>
                    </a:lnTo>
                    <a:lnTo>
                      <a:pt x="186" y="136"/>
                    </a:lnTo>
                    <a:lnTo>
                      <a:pt x="197" y="128"/>
                    </a:lnTo>
                    <a:lnTo>
                      <a:pt x="197" y="128"/>
                    </a:lnTo>
                    <a:lnTo>
                      <a:pt x="199" y="125"/>
                    </a:lnTo>
                    <a:lnTo>
                      <a:pt x="199" y="119"/>
                    </a:lnTo>
                    <a:lnTo>
                      <a:pt x="196" y="108"/>
                    </a:lnTo>
                    <a:lnTo>
                      <a:pt x="192" y="95"/>
                    </a:lnTo>
                    <a:lnTo>
                      <a:pt x="190" y="85"/>
                    </a:lnTo>
                    <a:lnTo>
                      <a:pt x="190" y="85"/>
                    </a:lnTo>
                    <a:lnTo>
                      <a:pt x="189" y="82"/>
                    </a:lnTo>
                    <a:lnTo>
                      <a:pt x="187" y="82"/>
                    </a:lnTo>
                    <a:lnTo>
                      <a:pt x="182" y="84"/>
                    </a:lnTo>
                    <a:lnTo>
                      <a:pt x="170" y="91"/>
                    </a:lnTo>
                    <a:lnTo>
                      <a:pt x="170" y="91"/>
                    </a:lnTo>
                    <a:close/>
                    <a:moveTo>
                      <a:pt x="65" y="215"/>
                    </a:moveTo>
                    <a:lnTo>
                      <a:pt x="65" y="215"/>
                    </a:lnTo>
                    <a:lnTo>
                      <a:pt x="64" y="216"/>
                    </a:lnTo>
                    <a:lnTo>
                      <a:pt x="59" y="217"/>
                    </a:lnTo>
                    <a:lnTo>
                      <a:pt x="51" y="219"/>
                    </a:lnTo>
                    <a:lnTo>
                      <a:pt x="51" y="219"/>
                    </a:lnTo>
                    <a:lnTo>
                      <a:pt x="48" y="219"/>
                    </a:lnTo>
                    <a:lnTo>
                      <a:pt x="45" y="222"/>
                    </a:lnTo>
                    <a:lnTo>
                      <a:pt x="44" y="229"/>
                    </a:lnTo>
                    <a:lnTo>
                      <a:pt x="45" y="236"/>
                    </a:lnTo>
                    <a:lnTo>
                      <a:pt x="47" y="239"/>
                    </a:lnTo>
                    <a:lnTo>
                      <a:pt x="48" y="240"/>
                    </a:lnTo>
                    <a:lnTo>
                      <a:pt x="48" y="240"/>
                    </a:lnTo>
                    <a:lnTo>
                      <a:pt x="51" y="240"/>
                    </a:lnTo>
                    <a:lnTo>
                      <a:pt x="54" y="240"/>
                    </a:lnTo>
                    <a:lnTo>
                      <a:pt x="55" y="239"/>
                    </a:lnTo>
                    <a:lnTo>
                      <a:pt x="56" y="236"/>
                    </a:lnTo>
                    <a:lnTo>
                      <a:pt x="56" y="236"/>
                    </a:lnTo>
                    <a:lnTo>
                      <a:pt x="59" y="232"/>
                    </a:lnTo>
                    <a:lnTo>
                      <a:pt x="62" y="230"/>
                    </a:lnTo>
                    <a:lnTo>
                      <a:pt x="66" y="229"/>
                    </a:lnTo>
                    <a:lnTo>
                      <a:pt x="71" y="230"/>
                    </a:lnTo>
                    <a:lnTo>
                      <a:pt x="71" y="230"/>
                    </a:lnTo>
                    <a:lnTo>
                      <a:pt x="72" y="230"/>
                    </a:lnTo>
                    <a:lnTo>
                      <a:pt x="74" y="230"/>
                    </a:lnTo>
                    <a:lnTo>
                      <a:pt x="78" y="226"/>
                    </a:lnTo>
                    <a:lnTo>
                      <a:pt x="81" y="222"/>
                    </a:lnTo>
                    <a:lnTo>
                      <a:pt x="82" y="216"/>
                    </a:lnTo>
                    <a:lnTo>
                      <a:pt x="82" y="216"/>
                    </a:lnTo>
                    <a:lnTo>
                      <a:pt x="81" y="213"/>
                    </a:lnTo>
                    <a:lnTo>
                      <a:pt x="79" y="212"/>
                    </a:lnTo>
                    <a:lnTo>
                      <a:pt x="74" y="210"/>
                    </a:lnTo>
                    <a:lnTo>
                      <a:pt x="69" y="212"/>
                    </a:lnTo>
                    <a:lnTo>
                      <a:pt x="66" y="212"/>
                    </a:lnTo>
                    <a:lnTo>
                      <a:pt x="65" y="215"/>
                    </a:lnTo>
                    <a:lnTo>
                      <a:pt x="65" y="215"/>
                    </a:lnTo>
                    <a:close/>
                    <a:moveTo>
                      <a:pt x="32" y="233"/>
                    </a:moveTo>
                    <a:lnTo>
                      <a:pt x="32" y="233"/>
                    </a:lnTo>
                    <a:lnTo>
                      <a:pt x="32" y="232"/>
                    </a:lnTo>
                    <a:lnTo>
                      <a:pt x="31" y="230"/>
                    </a:lnTo>
                    <a:lnTo>
                      <a:pt x="27" y="229"/>
                    </a:lnTo>
                    <a:lnTo>
                      <a:pt x="24" y="227"/>
                    </a:lnTo>
                    <a:lnTo>
                      <a:pt x="22" y="226"/>
                    </a:lnTo>
                    <a:lnTo>
                      <a:pt x="22" y="224"/>
                    </a:lnTo>
                    <a:lnTo>
                      <a:pt x="22" y="224"/>
                    </a:lnTo>
                    <a:lnTo>
                      <a:pt x="19" y="222"/>
                    </a:lnTo>
                    <a:lnTo>
                      <a:pt x="17" y="223"/>
                    </a:lnTo>
                    <a:lnTo>
                      <a:pt x="12" y="224"/>
                    </a:lnTo>
                    <a:lnTo>
                      <a:pt x="7" y="227"/>
                    </a:lnTo>
                    <a:lnTo>
                      <a:pt x="7" y="227"/>
                    </a:lnTo>
                    <a:lnTo>
                      <a:pt x="0" y="233"/>
                    </a:lnTo>
                    <a:lnTo>
                      <a:pt x="0" y="236"/>
                    </a:lnTo>
                    <a:lnTo>
                      <a:pt x="1" y="239"/>
                    </a:lnTo>
                    <a:lnTo>
                      <a:pt x="1" y="239"/>
                    </a:lnTo>
                    <a:lnTo>
                      <a:pt x="2" y="242"/>
                    </a:lnTo>
                    <a:lnTo>
                      <a:pt x="5" y="240"/>
                    </a:lnTo>
                    <a:lnTo>
                      <a:pt x="8" y="237"/>
                    </a:lnTo>
                    <a:lnTo>
                      <a:pt x="10" y="234"/>
                    </a:lnTo>
                    <a:lnTo>
                      <a:pt x="10" y="234"/>
                    </a:lnTo>
                    <a:lnTo>
                      <a:pt x="10" y="233"/>
                    </a:lnTo>
                    <a:lnTo>
                      <a:pt x="11" y="233"/>
                    </a:lnTo>
                    <a:lnTo>
                      <a:pt x="12" y="237"/>
                    </a:lnTo>
                    <a:lnTo>
                      <a:pt x="14" y="243"/>
                    </a:lnTo>
                    <a:lnTo>
                      <a:pt x="12" y="250"/>
                    </a:lnTo>
                    <a:lnTo>
                      <a:pt x="12" y="250"/>
                    </a:lnTo>
                    <a:lnTo>
                      <a:pt x="10" y="257"/>
                    </a:lnTo>
                    <a:lnTo>
                      <a:pt x="11" y="264"/>
                    </a:lnTo>
                    <a:lnTo>
                      <a:pt x="14" y="269"/>
                    </a:lnTo>
                    <a:lnTo>
                      <a:pt x="15" y="270"/>
                    </a:lnTo>
                    <a:lnTo>
                      <a:pt x="18" y="270"/>
                    </a:lnTo>
                    <a:lnTo>
                      <a:pt x="18" y="270"/>
                    </a:lnTo>
                    <a:lnTo>
                      <a:pt x="19" y="269"/>
                    </a:lnTo>
                    <a:lnTo>
                      <a:pt x="22" y="267"/>
                    </a:lnTo>
                    <a:lnTo>
                      <a:pt x="27" y="260"/>
                    </a:lnTo>
                    <a:lnTo>
                      <a:pt x="31" y="250"/>
                    </a:lnTo>
                    <a:lnTo>
                      <a:pt x="37" y="243"/>
                    </a:lnTo>
                    <a:lnTo>
                      <a:pt x="37" y="243"/>
                    </a:lnTo>
                    <a:lnTo>
                      <a:pt x="38" y="239"/>
                    </a:lnTo>
                    <a:lnTo>
                      <a:pt x="38" y="237"/>
                    </a:lnTo>
                    <a:lnTo>
                      <a:pt x="37" y="236"/>
                    </a:lnTo>
                    <a:lnTo>
                      <a:pt x="34" y="234"/>
                    </a:lnTo>
                    <a:lnTo>
                      <a:pt x="32" y="234"/>
                    </a:lnTo>
                    <a:lnTo>
                      <a:pt x="32" y="233"/>
                    </a:lnTo>
                    <a:lnTo>
                      <a:pt x="32" y="2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93" name="Vietnam">
                <a:extLst>
                  <a:ext uri="{FF2B5EF4-FFF2-40B4-BE49-F238E27FC236}">
                    <a16:creationId xmlns:a16="http://schemas.microsoft.com/office/drawing/2014/main" id="{9F7D5140-6A78-3DB2-3A12-B0BE10A11CDE}"/>
                  </a:ext>
                </a:extLst>
              </p:cNvPr>
              <p:cNvSpPr>
                <a:spLocks/>
              </p:cNvSpPr>
              <p:nvPr/>
            </p:nvSpPr>
            <p:spPr bwMode="auto">
              <a:xfrm>
                <a:off x="10563073" y="2880787"/>
                <a:ext cx="178367" cy="373648"/>
              </a:xfrm>
              <a:custGeom>
                <a:avLst/>
                <a:gdLst/>
                <a:ahLst/>
                <a:cxnLst>
                  <a:cxn ang="0">
                    <a:pos x="79" y="24"/>
                  </a:cxn>
                  <a:cxn ang="0">
                    <a:pos x="73" y="12"/>
                  </a:cxn>
                  <a:cxn ang="0">
                    <a:pos x="61" y="6"/>
                  </a:cxn>
                  <a:cxn ang="0">
                    <a:pos x="52" y="0"/>
                  </a:cxn>
                  <a:cxn ang="0">
                    <a:pos x="42" y="9"/>
                  </a:cxn>
                  <a:cxn ang="0">
                    <a:pos x="30" y="10"/>
                  </a:cxn>
                  <a:cxn ang="0">
                    <a:pos x="19" y="9"/>
                  </a:cxn>
                  <a:cxn ang="0">
                    <a:pos x="16" y="12"/>
                  </a:cxn>
                  <a:cxn ang="0">
                    <a:pos x="6" y="10"/>
                  </a:cxn>
                  <a:cxn ang="0">
                    <a:pos x="0" y="14"/>
                  </a:cxn>
                  <a:cxn ang="0">
                    <a:pos x="7" y="26"/>
                  </a:cxn>
                  <a:cxn ang="0">
                    <a:pos x="15" y="36"/>
                  </a:cxn>
                  <a:cxn ang="0">
                    <a:pos x="27" y="43"/>
                  </a:cxn>
                  <a:cxn ang="0">
                    <a:pos x="37" y="41"/>
                  </a:cxn>
                  <a:cxn ang="0">
                    <a:pos x="42" y="53"/>
                  </a:cxn>
                  <a:cxn ang="0">
                    <a:pos x="43" y="60"/>
                  </a:cxn>
                  <a:cxn ang="0">
                    <a:pos x="33" y="64"/>
                  </a:cxn>
                  <a:cxn ang="0">
                    <a:pos x="33" y="68"/>
                  </a:cxn>
                  <a:cxn ang="0">
                    <a:pos x="49" y="80"/>
                  </a:cxn>
                  <a:cxn ang="0">
                    <a:pos x="57" y="94"/>
                  </a:cxn>
                  <a:cxn ang="0">
                    <a:pos x="67" y="107"/>
                  </a:cxn>
                  <a:cxn ang="0">
                    <a:pos x="76" y="120"/>
                  </a:cxn>
                  <a:cxn ang="0">
                    <a:pos x="86" y="131"/>
                  </a:cxn>
                  <a:cxn ang="0">
                    <a:pos x="86" y="152"/>
                  </a:cxn>
                  <a:cxn ang="0">
                    <a:pos x="93" y="169"/>
                  </a:cxn>
                  <a:cxn ang="0">
                    <a:pos x="84" y="181"/>
                  </a:cxn>
                  <a:cxn ang="0">
                    <a:pos x="76" y="192"/>
                  </a:cxn>
                  <a:cxn ang="0">
                    <a:pos x="66" y="194"/>
                  </a:cxn>
                  <a:cxn ang="0">
                    <a:pos x="61" y="198"/>
                  </a:cxn>
                  <a:cxn ang="0">
                    <a:pos x="66" y="208"/>
                  </a:cxn>
                  <a:cxn ang="0">
                    <a:pos x="50" y="208"/>
                  </a:cxn>
                  <a:cxn ang="0">
                    <a:pos x="47" y="211"/>
                  </a:cxn>
                  <a:cxn ang="0">
                    <a:pos x="42" y="219"/>
                  </a:cxn>
                  <a:cxn ang="0">
                    <a:pos x="46" y="223"/>
                  </a:cxn>
                  <a:cxn ang="0">
                    <a:pos x="40" y="235"/>
                  </a:cxn>
                  <a:cxn ang="0">
                    <a:pos x="49" y="242"/>
                  </a:cxn>
                  <a:cxn ang="0">
                    <a:pos x="63" y="231"/>
                  </a:cxn>
                  <a:cxn ang="0">
                    <a:pos x="67" y="225"/>
                  </a:cxn>
                  <a:cxn ang="0">
                    <a:pos x="71" y="216"/>
                  </a:cxn>
                  <a:cxn ang="0">
                    <a:pos x="81" y="215"/>
                  </a:cxn>
                  <a:cxn ang="0">
                    <a:pos x="103" y="204"/>
                  </a:cxn>
                  <a:cxn ang="0">
                    <a:pos x="113" y="192"/>
                  </a:cxn>
                  <a:cxn ang="0">
                    <a:pos x="114" y="159"/>
                  </a:cxn>
                  <a:cxn ang="0">
                    <a:pos x="106" y="131"/>
                  </a:cxn>
                  <a:cxn ang="0">
                    <a:pos x="97" y="120"/>
                  </a:cxn>
                  <a:cxn ang="0">
                    <a:pos x="70" y="98"/>
                  </a:cxn>
                  <a:cxn ang="0">
                    <a:pos x="63" y="85"/>
                  </a:cxn>
                  <a:cxn ang="0">
                    <a:pos x="59" y="70"/>
                  </a:cxn>
                  <a:cxn ang="0">
                    <a:pos x="66" y="57"/>
                  </a:cxn>
                  <a:cxn ang="0">
                    <a:pos x="71" y="50"/>
                  </a:cxn>
                  <a:cxn ang="0">
                    <a:pos x="77" y="41"/>
                  </a:cxn>
                  <a:cxn ang="0">
                    <a:pos x="90" y="33"/>
                  </a:cxn>
                  <a:cxn ang="0">
                    <a:pos x="87" y="29"/>
                  </a:cxn>
                </a:cxnLst>
                <a:rect l="0" t="0" r="r" b="b"/>
                <a:pathLst>
                  <a:path w="116" h="243">
                    <a:moveTo>
                      <a:pt x="87" y="29"/>
                    </a:moveTo>
                    <a:lnTo>
                      <a:pt x="87" y="29"/>
                    </a:lnTo>
                    <a:lnTo>
                      <a:pt x="83" y="27"/>
                    </a:lnTo>
                    <a:lnTo>
                      <a:pt x="79" y="24"/>
                    </a:lnTo>
                    <a:lnTo>
                      <a:pt x="73" y="20"/>
                    </a:lnTo>
                    <a:lnTo>
                      <a:pt x="71" y="17"/>
                    </a:lnTo>
                    <a:lnTo>
                      <a:pt x="71" y="17"/>
                    </a:lnTo>
                    <a:lnTo>
                      <a:pt x="73" y="12"/>
                    </a:lnTo>
                    <a:lnTo>
                      <a:pt x="73" y="9"/>
                    </a:lnTo>
                    <a:lnTo>
                      <a:pt x="67" y="7"/>
                    </a:lnTo>
                    <a:lnTo>
                      <a:pt x="67" y="7"/>
                    </a:lnTo>
                    <a:lnTo>
                      <a:pt x="61" y="6"/>
                    </a:lnTo>
                    <a:lnTo>
                      <a:pt x="57" y="4"/>
                    </a:lnTo>
                    <a:lnTo>
                      <a:pt x="54" y="0"/>
                    </a:lnTo>
                    <a:lnTo>
                      <a:pt x="54" y="0"/>
                    </a:lnTo>
                    <a:lnTo>
                      <a:pt x="52" y="0"/>
                    </a:lnTo>
                    <a:lnTo>
                      <a:pt x="47" y="2"/>
                    </a:lnTo>
                    <a:lnTo>
                      <a:pt x="44" y="4"/>
                    </a:lnTo>
                    <a:lnTo>
                      <a:pt x="42" y="9"/>
                    </a:lnTo>
                    <a:lnTo>
                      <a:pt x="42" y="9"/>
                    </a:lnTo>
                    <a:lnTo>
                      <a:pt x="39" y="10"/>
                    </a:lnTo>
                    <a:lnTo>
                      <a:pt x="37" y="10"/>
                    </a:lnTo>
                    <a:lnTo>
                      <a:pt x="34" y="9"/>
                    </a:lnTo>
                    <a:lnTo>
                      <a:pt x="30" y="10"/>
                    </a:lnTo>
                    <a:lnTo>
                      <a:pt x="30" y="10"/>
                    </a:lnTo>
                    <a:lnTo>
                      <a:pt x="26" y="12"/>
                    </a:lnTo>
                    <a:lnTo>
                      <a:pt x="23" y="10"/>
                    </a:lnTo>
                    <a:lnTo>
                      <a:pt x="19" y="9"/>
                    </a:lnTo>
                    <a:lnTo>
                      <a:pt x="17" y="9"/>
                    </a:lnTo>
                    <a:lnTo>
                      <a:pt x="16" y="10"/>
                    </a:lnTo>
                    <a:lnTo>
                      <a:pt x="16" y="10"/>
                    </a:lnTo>
                    <a:lnTo>
                      <a:pt x="16" y="12"/>
                    </a:lnTo>
                    <a:lnTo>
                      <a:pt x="15" y="12"/>
                    </a:lnTo>
                    <a:lnTo>
                      <a:pt x="10" y="12"/>
                    </a:lnTo>
                    <a:lnTo>
                      <a:pt x="7" y="10"/>
                    </a:lnTo>
                    <a:lnTo>
                      <a:pt x="6" y="10"/>
                    </a:lnTo>
                    <a:lnTo>
                      <a:pt x="5" y="12"/>
                    </a:lnTo>
                    <a:lnTo>
                      <a:pt x="5" y="12"/>
                    </a:lnTo>
                    <a:lnTo>
                      <a:pt x="0" y="14"/>
                    </a:lnTo>
                    <a:lnTo>
                      <a:pt x="0" y="14"/>
                    </a:lnTo>
                    <a:lnTo>
                      <a:pt x="5" y="20"/>
                    </a:lnTo>
                    <a:lnTo>
                      <a:pt x="6" y="23"/>
                    </a:lnTo>
                    <a:lnTo>
                      <a:pt x="6" y="23"/>
                    </a:lnTo>
                    <a:lnTo>
                      <a:pt x="7" y="26"/>
                    </a:lnTo>
                    <a:lnTo>
                      <a:pt x="10" y="29"/>
                    </a:lnTo>
                    <a:lnTo>
                      <a:pt x="13" y="33"/>
                    </a:lnTo>
                    <a:lnTo>
                      <a:pt x="15" y="36"/>
                    </a:lnTo>
                    <a:lnTo>
                      <a:pt x="15" y="36"/>
                    </a:lnTo>
                    <a:lnTo>
                      <a:pt x="16" y="39"/>
                    </a:lnTo>
                    <a:lnTo>
                      <a:pt x="20" y="41"/>
                    </a:lnTo>
                    <a:lnTo>
                      <a:pt x="24" y="43"/>
                    </a:lnTo>
                    <a:lnTo>
                      <a:pt x="27" y="43"/>
                    </a:lnTo>
                    <a:lnTo>
                      <a:pt x="27" y="43"/>
                    </a:lnTo>
                    <a:lnTo>
                      <a:pt x="30" y="41"/>
                    </a:lnTo>
                    <a:lnTo>
                      <a:pt x="33" y="41"/>
                    </a:lnTo>
                    <a:lnTo>
                      <a:pt x="37" y="41"/>
                    </a:lnTo>
                    <a:lnTo>
                      <a:pt x="39" y="46"/>
                    </a:lnTo>
                    <a:lnTo>
                      <a:pt x="39" y="46"/>
                    </a:lnTo>
                    <a:lnTo>
                      <a:pt x="40" y="50"/>
                    </a:lnTo>
                    <a:lnTo>
                      <a:pt x="42" y="53"/>
                    </a:lnTo>
                    <a:lnTo>
                      <a:pt x="43" y="56"/>
                    </a:lnTo>
                    <a:lnTo>
                      <a:pt x="43" y="58"/>
                    </a:lnTo>
                    <a:lnTo>
                      <a:pt x="43" y="58"/>
                    </a:lnTo>
                    <a:lnTo>
                      <a:pt x="43" y="60"/>
                    </a:lnTo>
                    <a:lnTo>
                      <a:pt x="42" y="60"/>
                    </a:lnTo>
                    <a:lnTo>
                      <a:pt x="39" y="61"/>
                    </a:lnTo>
                    <a:lnTo>
                      <a:pt x="34" y="63"/>
                    </a:lnTo>
                    <a:lnTo>
                      <a:pt x="33" y="64"/>
                    </a:lnTo>
                    <a:lnTo>
                      <a:pt x="32" y="66"/>
                    </a:lnTo>
                    <a:lnTo>
                      <a:pt x="32" y="66"/>
                    </a:lnTo>
                    <a:lnTo>
                      <a:pt x="32" y="67"/>
                    </a:lnTo>
                    <a:lnTo>
                      <a:pt x="33" y="68"/>
                    </a:lnTo>
                    <a:lnTo>
                      <a:pt x="39" y="73"/>
                    </a:lnTo>
                    <a:lnTo>
                      <a:pt x="46" y="77"/>
                    </a:lnTo>
                    <a:lnTo>
                      <a:pt x="47" y="78"/>
                    </a:lnTo>
                    <a:lnTo>
                      <a:pt x="49" y="80"/>
                    </a:lnTo>
                    <a:lnTo>
                      <a:pt x="49" y="80"/>
                    </a:lnTo>
                    <a:lnTo>
                      <a:pt x="50" y="84"/>
                    </a:lnTo>
                    <a:lnTo>
                      <a:pt x="52" y="87"/>
                    </a:lnTo>
                    <a:lnTo>
                      <a:pt x="57" y="94"/>
                    </a:lnTo>
                    <a:lnTo>
                      <a:pt x="57" y="94"/>
                    </a:lnTo>
                    <a:lnTo>
                      <a:pt x="60" y="98"/>
                    </a:lnTo>
                    <a:lnTo>
                      <a:pt x="63" y="103"/>
                    </a:lnTo>
                    <a:lnTo>
                      <a:pt x="67" y="107"/>
                    </a:lnTo>
                    <a:lnTo>
                      <a:pt x="70" y="113"/>
                    </a:lnTo>
                    <a:lnTo>
                      <a:pt x="70" y="113"/>
                    </a:lnTo>
                    <a:lnTo>
                      <a:pt x="73" y="115"/>
                    </a:lnTo>
                    <a:lnTo>
                      <a:pt x="76" y="120"/>
                    </a:lnTo>
                    <a:lnTo>
                      <a:pt x="83" y="124"/>
                    </a:lnTo>
                    <a:lnTo>
                      <a:pt x="83" y="124"/>
                    </a:lnTo>
                    <a:lnTo>
                      <a:pt x="86" y="127"/>
                    </a:lnTo>
                    <a:lnTo>
                      <a:pt x="86" y="131"/>
                    </a:lnTo>
                    <a:lnTo>
                      <a:pt x="86" y="141"/>
                    </a:lnTo>
                    <a:lnTo>
                      <a:pt x="86" y="141"/>
                    </a:lnTo>
                    <a:lnTo>
                      <a:pt x="86" y="145"/>
                    </a:lnTo>
                    <a:lnTo>
                      <a:pt x="86" y="152"/>
                    </a:lnTo>
                    <a:lnTo>
                      <a:pt x="89" y="159"/>
                    </a:lnTo>
                    <a:lnTo>
                      <a:pt x="91" y="167"/>
                    </a:lnTo>
                    <a:lnTo>
                      <a:pt x="91" y="167"/>
                    </a:lnTo>
                    <a:lnTo>
                      <a:pt x="93" y="169"/>
                    </a:lnTo>
                    <a:lnTo>
                      <a:pt x="93" y="172"/>
                    </a:lnTo>
                    <a:lnTo>
                      <a:pt x="91" y="175"/>
                    </a:lnTo>
                    <a:lnTo>
                      <a:pt x="90" y="178"/>
                    </a:lnTo>
                    <a:lnTo>
                      <a:pt x="84" y="181"/>
                    </a:lnTo>
                    <a:lnTo>
                      <a:pt x="80" y="185"/>
                    </a:lnTo>
                    <a:lnTo>
                      <a:pt x="80" y="185"/>
                    </a:lnTo>
                    <a:lnTo>
                      <a:pt x="79" y="189"/>
                    </a:lnTo>
                    <a:lnTo>
                      <a:pt x="76" y="192"/>
                    </a:lnTo>
                    <a:lnTo>
                      <a:pt x="74" y="194"/>
                    </a:lnTo>
                    <a:lnTo>
                      <a:pt x="73" y="195"/>
                    </a:lnTo>
                    <a:lnTo>
                      <a:pt x="66" y="194"/>
                    </a:lnTo>
                    <a:lnTo>
                      <a:pt x="66" y="194"/>
                    </a:lnTo>
                    <a:lnTo>
                      <a:pt x="63" y="194"/>
                    </a:lnTo>
                    <a:lnTo>
                      <a:pt x="61" y="195"/>
                    </a:lnTo>
                    <a:lnTo>
                      <a:pt x="61" y="196"/>
                    </a:lnTo>
                    <a:lnTo>
                      <a:pt x="61" y="198"/>
                    </a:lnTo>
                    <a:lnTo>
                      <a:pt x="66" y="204"/>
                    </a:lnTo>
                    <a:lnTo>
                      <a:pt x="66" y="206"/>
                    </a:lnTo>
                    <a:lnTo>
                      <a:pt x="66" y="208"/>
                    </a:lnTo>
                    <a:lnTo>
                      <a:pt x="66" y="208"/>
                    </a:lnTo>
                    <a:lnTo>
                      <a:pt x="64" y="209"/>
                    </a:lnTo>
                    <a:lnTo>
                      <a:pt x="63" y="209"/>
                    </a:lnTo>
                    <a:lnTo>
                      <a:pt x="56" y="208"/>
                    </a:lnTo>
                    <a:lnTo>
                      <a:pt x="50" y="208"/>
                    </a:lnTo>
                    <a:lnTo>
                      <a:pt x="49" y="208"/>
                    </a:lnTo>
                    <a:lnTo>
                      <a:pt x="47" y="208"/>
                    </a:lnTo>
                    <a:lnTo>
                      <a:pt x="47" y="208"/>
                    </a:lnTo>
                    <a:lnTo>
                      <a:pt x="47" y="211"/>
                    </a:lnTo>
                    <a:lnTo>
                      <a:pt x="44" y="212"/>
                    </a:lnTo>
                    <a:lnTo>
                      <a:pt x="37" y="216"/>
                    </a:lnTo>
                    <a:lnTo>
                      <a:pt x="37" y="216"/>
                    </a:lnTo>
                    <a:lnTo>
                      <a:pt x="42" y="219"/>
                    </a:lnTo>
                    <a:lnTo>
                      <a:pt x="44" y="222"/>
                    </a:lnTo>
                    <a:lnTo>
                      <a:pt x="44" y="222"/>
                    </a:lnTo>
                    <a:lnTo>
                      <a:pt x="46" y="222"/>
                    </a:lnTo>
                    <a:lnTo>
                      <a:pt x="46" y="223"/>
                    </a:lnTo>
                    <a:lnTo>
                      <a:pt x="44" y="226"/>
                    </a:lnTo>
                    <a:lnTo>
                      <a:pt x="42" y="231"/>
                    </a:lnTo>
                    <a:lnTo>
                      <a:pt x="40" y="235"/>
                    </a:lnTo>
                    <a:lnTo>
                      <a:pt x="40" y="235"/>
                    </a:lnTo>
                    <a:lnTo>
                      <a:pt x="42" y="241"/>
                    </a:lnTo>
                    <a:lnTo>
                      <a:pt x="44" y="242"/>
                    </a:lnTo>
                    <a:lnTo>
                      <a:pt x="46" y="243"/>
                    </a:lnTo>
                    <a:lnTo>
                      <a:pt x="49" y="242"/>
                    </a:lnTo>
                    <a:lnTo>
                      <a:pt x="49" y="242"/>
                    </a:lnTo>
                    <a:lnTo>
                      <a:pt x="56" y="235"/>
                    </a:lnTo>
                    <a:lnTo>
                      <a:pt x="63" y="231"/>
                    </a:lnTo>
                    <a:lnTo>
                      <a:pt x="63" y="231"/>
                    </a:lnTo>
                    <a:lnTo>
                      <a:pt x="64" y="229"/>
                    </a:lnTo>
                    <a:lnTo>
                      <a:pt x="64" y="228"/>
                    </a:lnTo>
                    <a:lnTo>
                      <a:pt x="64" y="225"/>
                    </a:lnTo>
                    <a:lnTo>
                      <a:pt x="67" y="225"/>
                    </a:lnTo>
                    <a:lnTo>
                      <a:pt x="67" y="225"/>
                    </a:lnTo>
                    <a:lnTo>
                      <a:pt x="69" y="223"/>
                    </a:lnTo>
                    <a:lnTo>
                      <a:pt x="70" y="222"/>
                    </a:lnTo>
                    <a:lnTo>
                      <a:pt x="71" y="216"/>
                    </a:lnTo>
                    <a:lnTo>
                      <a:pt x="71" y="216"/>
                    </a:lnTo>
                    <a:lnTo>
                      <a:pt x="73" y="215"/>
                    </a:lnTo>
                    <a:lnTo>
                      <a:pt x="74" y="214"/>
                    </a:lnTo>
                    <a:lnTo>
                      <a:pt x="81" y="215"/>
                    </a:lnTo>
                    <a:lnTo>
                      <a:pt x="81" y="215"/>
                    </a:lnTo>
                    <a:lnTo>
                      <a:pt x="86" y="214"/>
                    </a:lnTo>
                    <a:lnTo>
                      <a:pt x="91" y="211"/>
                    </a:lnTo>
                    <a:lnTo>
                      <a:pt x="103" y="204"/>
                    </a:lnTo>
                    <a:lnTo>
                      <a:pt x="103" y="204"/>
                    </a:lnTo>
                    <a:lnTo>
                      <a:pt x="107" y="201"/>
                    </a:lnTo>
                    <a:lnTo>
                      <a:pt x="111" y="196"/>
                    </a:lnTo>
                    <a:lnTo>
                      <a:pt x="113" y="192"/>
                    </a:lnTo>
                    <a:lnTo>
                      <a:pt x="116" y="182"/>
                    </a:lnTo>
                    <a:lnTo>
                      <a:pt x="116" y="182"/>
                    </a:lnTo>
                    <a:lnTo>
                      <a:pt x="116" y="171"/>
                    </a:lnTo>
                    <a:lnTo>
                      <a:pt x="114" y="159"/>
                    </a:lnTo>
                    <a:lnTo>
                      <a:pt x="111" y="145"/>
                    </a:lnTo>
                    <a:lnTo>
                      <a:pt x="111" y="145"/>
                    </a:lnTo>
                    <a:lnTo>
                      <a:pt x="110" y="140"/>
                    </a:lnTo>
                    <a:lnTo>
                      <a:pt x="106" y="131"/>
                    </a:lnTo>
                    <a:lnTo>
                      <a:pt x="100" y="124"/>
                    </a:lnTo>
                    <a:lnTo>
                      <a:pt x="98" y="121"/>
                    </a:lnTo>
                    <a:lnTo>
                      <a:pt x="97" y="120"/>
                    </a:lnTo>
                    <a:lnTo>
                      <a:pt x="97" y="120"/>
                    </a:lnTo>
                    <a:lnTo>
                      <a:pt x="91" y="117"/>
                    </a:lnTo>
                    <a:lnTo>
                      <a:pt x="83" y="111"/>
                    </a:lnTo>
                    <a:lnTo>
                      <a:pt x="70" y="98"/>
                    </a:lnTo>
                    <a:lnTo>
                      <a:pt x="70" y="98"/>
                    </a:lnTo>
                    <a:lnTo>
                      <a:pt x="69" y="95"/>
                    </a:lnTo>
                    <a:lnTo>
                      <a:pt x="67" y="93"/>
                    </a:lnTo>
                    <a:lnTo>
                      <a:pt x="66" y="90"/>
                    </a:lnTo>
                    <a:lnTo>
                      <a:pt x="63" y="85"/>
                    </a:lnTo>
                    <a:lnTo>
                      <a:pt x="63" y="85"/>
                    </a:lnTo>
                    <a:lnTo>
                      <a:pt x="60" y="83"/>
                    </a:lnTo>
                    <a:lnTo>
                      <a:pt x="59" y="77"/>
                    </a:lnTo>
                    <a:lnTo>
                      <a:pt x="59" y="70"/>
                    </a:lnTo>
                    <a:lnTo>
                      <a:pt x="60" y="64"/>
                    </a:lnTo>
                    <a:lnTo>
                      <a:pt x="60" y="64"/>
                    </a:lnTo>
                    <a:lnTo>
                      <a:pt x="61" y="60"/>
                    </a:lnTo>
                    <a:lnTo>
                      <a:pt x="66" y="57"/>
                    </a:lnTo>
                    <a:lnTo>
                      <a:pt x="69" y="54"/>
                    </a:lnTo>
                    <a:lnTo>
                      <a:pt x="70" y="51"/>
                    </a:lnTo>
                    <a:lnTo>
                      <a:pt x="71" y="50"/>
                    </a:lnTo>
                    <a:lnTo>
                      <a:pt x="71" y="50"/>
                    </a:lnTo>
                    <a:lnTo>
                      <a:pt x="71" y="47"/>
                    </a:lnTo>
                    <a:lnTo>
                      <a:pt x="71" y="44"/>
                    </a:lnTo>
                    <a:lnTo>
                      <a:pt x="74" y="41"/>
                    </a:lnTo>
                    <a:lnTo>
                      <a:pt x="77" y="41"/>
                    </a:lnTo>
                    <a:lnTo>
                      <a:pt x="77" y="41"/>
                    </a:lnTo>
                    <a:lnTo>
                      <a:pt x="81" y="40"/>
                    </a:lnTo>
                    <a:lnTo>
                      <a:pt x="84" y="39"/>
                    </a:lnTo>
                    <a:lnTo>
                      <a:pt x="90" y="33"/>
                    </a:lnTo>
                    <a:lnTo>
                      <a:pt x="90" y="33"/>
                    </a:lnTo>
                    <a:lnTo>
                      <a:pt x="91" y="31"/>
                    </a:lnTo>
                    <a:lnTo>
                      <a:pt x="91" y="31"/>
                    </a:lnTo>
                    <a:lnTo>
                      <a:pt x="87" y="29"/>
                    </a:lnTo>
                    <a:lnTo>
                      <a:pt x="87"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94" name="Thailand">
                <a:extLst>
                  <a:ext uri="{FF2B5EF4-FFF2-40B4-BE49-F238E27FC236}">
                    <a16:creationId xmlns:a16="http://schemas.microsoft.com/office/drawing/2014/main" id="{23206A42-9FFF-3D31-80F3-5B223C6E1E3B}"/>
                  </a:ext>
                </a:extLst>
              </p:cNvPr>
              <p:cNvSpPr>
                <a:spLocks/>
              </p:cNvSpPr>
              <p:nvPr/>
            </p:nvSpPr>
            <p:spPr bwMode="auto">
              <a:xfrm>
                <a:off x="10452364" y="2953056"/>
                <a:ext cx="193744" cy="372108"/>
              </a:xfrm>
              <a:custGeom>
                <a:avLst/>
                <a:gdLst/>
                <a:ahLst/>
                <a:cxnLst>
                  <a:cxn ang="0">
                    <a:pos x="77" y="121"/>
                  </a:cxn>
                  <a:cxn ang="0">
                    <a:pos x="84" y="108"/>
                  </a:cxn>
                  <a:cxn ang="0">
                    <a:pos x="99" y="103"/>
                  </a:cxn>
                  <a:cxn ang="0">
                    <a:pos x="121" y="103"/>
                  </a:cxn>
                  <a:cxn ang="0">
                    <a:pos x="124" y="105"/>
                  </a:cxn>
                  <a:cxn ang="0">
                    <a:pos x="126" y="87"/>
                  </a:cxn>
                  <a:cxn ang="0">
                    <a:pos x="119" y="73"/>
                  </a:cxn>
                  <a:cxn ang="0">
                    <a:pos x="114" y="67"/>
                  </a:cxn>
                  <a:cxn ang="0">
                    <a:pos x="114" y="51"/>
                  </a:cxn>
                  <a:cxn ang="0">
                    <a:pos x="102" y="38"/>
                  </a:cxn>
                  <a:cxn ang="0">
                    <a:pos x="87" y="40"/>
                  </a:cxn>
                  <a:cxn ang="0">
                    <a:pos x="79" y="44"/>
                  </a:cxn>
                  <a:cxn ang="0">
                    <a:pos x="72" y="40"/>
                  </a:cxn>
                  <a:cxn ang="0">
                    <a:pos x="57" y="50"/>
                  </a:cxn>
                  <a:cxn ang="0">
                    <a:pos x="51" y="48"/>
                  </a:cxn>
                  <a:cxn ang="0">
                    <a:pos x="55" y="36"/>
                  </a:cxn>
                  <a:cxn ang="0">
                    <a:pos x="57" y="24"/>
                  </a:cxn>
                  <a:cxn ang="0">
                    <a:pos x="54" y="16"/>
                  </a:cxn>
                  <a:cxn ang="0">
                    <a:pos x="45" y="16"/>
                  </a:cxn>
                  <a:cxn ang="0">
                    <a:pos x="44" y="4"/>
                  </a:cxn>
                  <a:cxn ang="0">
                    <a:pos x="41" y="0"/>
                  </a:cxn>
                  <a:cxn ang="0">
                    <a:pos x="31" y="6"/>
                  </a:cxn>
                  <a:cxn ang="0">
                    <a:pos x="21" y="13"/>
                  </a:cxn>
                  <a:cxn ang="0">
                    <a:pos x="7" y="14"/>
                  </a:cxn>
                  <a:cxn ang="0">
                    <a:pos x="0" y="44"/>
                  </a:cxn>
                  <a:cxn ang="0">
                    <a:pos x="8" y="57"/>
                  </a:cxn>
                  <a:cxn ang="0">
                    <a:pos x="13" y="64"/>
                  </a:cxn>
                  <a:cxn ang="0">
                    <a:pos x="17" y="71"/>
                  </a:cxn>
                  <a:cxn ang="0">
                    <a:pos x="14" y="77"/>
                  </a:cxn>
                  <a:cxn ang="0">
                    <a:pos x="11" y="88"/>
                  </a:cxn>
                  <a:cxn ang="0">
                    <a:pos x="13" y="101"/>
                  </a:cxn>
                  <a:cxn ang="0">
                    <a:pos x="23" y="115"/>
                  </a:cxn>
                  <a:cxn ang="0">
                    <a:pos x="25" y="131"/>
                  </a:cxn>
                  <a:cxn ang="0">
                    <a:pos x="24" y="151"/>
                  </a:cxn>
                  <a:cxn ang="0">
                    <a:pos x="15" y="164"/>
                  </a:cxn>
                  <a:cxn ang="0">
                    <a:pos x="8" y="201"/>
                  </a:cxn>
                  <a:cxn ang="0">
                    <a:pos x="20" y="208"/>
                  </a:cxn>
                  <a:cxn ang="0">
                    <a:pos x="37" y="231"/>
                  </a:cxn>
                  <a:cxn ang="0">
                    <a:pos x="52" y="235"/>
                  </a:cxn>
                  <a:cxn ang="0">
                    <a:pos x="55" y="242"/>
                  </a:cxn>
                  <a:cxn ang="0">
                    <a:pos x="68" y="241"/>
                  </a:cxn>
                  <a:cxn ang="0">
                    <a:pos x="72" y="235"/>
                  </a:cxn>
                  <a:cxn ang="0">
                    <a:pos x="54" y="225"/>
                  </a:cxn>
                  <a:cxn ang="0">
                    <a:pos x="44" y="218"/>
                  </a:cxn>
                  <a:cxn ang="0">
                    <a:pos x="41" y="202"/>
                  </a:cxn>
                  <a:cxn ang="0">
                    <a:pos x="37" y="192"/>
                  </a:cxn>
                  <a:cxn ang="0">
                    <a:pos x="27" y="184"/>
                  </a:cxn>
                  <a:cxn ang="0">
                    <a:pos x="28" y="158"/>
                  </a:cxn>
                  <a:cxn ang="0">
                    <a:pos x="37" y="132"/>
                  </a:cxn>
                  <a:cxn ang="0">
                    <a:pos x="37" y="124"/>
                  </a:cxn>
                  <a:cxn ang="0">
                    <a:pos x="50" y="120"/>
                  </a:cxn>
                  <a:cxn ang="0">
                    <a:pos x="54" y="130"/>
                  </a:cxn>
                  <a:cxn ang="0">
                    <a:pos x="68" y="132"/>
                  </a:cxn>
                  <a:cxn ang="0">
                    <a:pos x="79" y="141"/>
                  </a:cxn>
                  <a:cxn ang="0">
                    <a:pos x="81" y="141"/>
                  </a:cxn>
                  <a:cxn ang="0">
                    <a:pos x="78" y="128"/>
                  </a:cxn>
                </a:cxnLst>
                <a:rect l="0" t="0" r="r" b="b"/>
                <a:pathLst>
                  <a:path w="126" h="242">
                    <a:moveTo>
                      <a:pt x="78" y="128"/>
                    </a:moveTo>
                    <a:lnTo>
                      <a:pt x="78" y="128"/>
                    </a:lnTo>
                    <a:lnTo>
                      <a:pt x="78" y="124"/>
                    </a:lnTo>
                    <a:lnTo>
                      <a:pt x="77" y="121"/>
                    </a:lnTo>
                    <a:lnTo>
                      <a:pt x="75" y="118"/>
                    </a:lnTo>
                    <a:lnTo>
                      <a:pt x="78" y="114"/>
                    </a:lnTo>
                    <a:lnTo>
                      <a:pt x="78" y="114"/>
                    </a:lnTo>
                    <a:lnTo>
                      <a:pt x="84" y="108"/>
                    </a:lnTo>
                    <a:lnTo>
                      <a:pt x="89" y="104"/>
                    </a:lnTo>
                    <a:lnTo>
                      <a:pt x="95" y="103"/>
                    </a:lnTo>
                    <a:lnTo>
                      <a:pt x="99" y="103"/>
                    </a:lnTo>
                    <a:lnTo>
                      <a:pt x="99" y="103"/>
                    </a:lnTo>
                    <a:lnTo>
                      <a:pt x="105" y="103"/>
                    </a:lnTo>
                    <a:lnTo>
                      <a:pt x="112" y="103"/>
                    </a:lnTo>
                    <a:lnTo>
                      <a:pt x="118" y="103"/>
                    </a:lnTo>
                    <a:lnTo>
                      <a:pt x="121" y="103"/>
                    </a:lnTo>
                    <a:lnTo>
                      <a:pt x="122" y="104"/>
                    </a:lnTo>
                    <a:lnTo>
                      <a:pt x="122" y="104"/>
                    </a:lnTo>
                    <a:lnTo>
                      <a:pt x="124" y="105"/>
                    </a:lnTo>
                    <a:lnTo>
                      <a:pt x="124" y="105"/>
                    </a:lnTo>
                    <a:lnTo>
                      <a:pt x="126" y="101"/>
                    </a:lnTo>
                    <a:lnTo>
                      <a:pt x="126" y="97"/>
                    </a:lnTo>
                    <a:lnTo>
                      <a:pt x="126" y="93"/>
                    </a:lnTo>
                    <a:lnTo>
                      <a:pt x="126" y="87"/>
                    </a:lnTo>
                    <a:lnTo>
                      <a:pt x="126" y="87"/>
                    </a:lnTo>
                    <a:lnTo>
                      <a:pt x="125" y="81"/>
                    </a:lnTo>
                    <a:lnTo>
                      <a:pt x="122" y="75"/>
                    </a:lnTo>
                    <a:lnTo>
                      <a:pt x="119" y="73"/>
                    </a:lnTo>
                    <a:lnTo>
                      <a:pt x="115" y="70"/>
                    </a:lnTo>
                    <a:lnTo>
                      <a:pt x="115" y="70"/>
                    </a:lnTo>
                    <a:lnTo>
                      <a:pt x="114" y="68"/>
                    </a:lnTo>
                    <a:lnTo>
                      <a:pt x="114" y="67"/>
                    </a:lnTo>
                    <a:lnTo>
                      <a:pt x="114" y="61"/>
                    </a:lnTo>
                    <a:lnTo>
                      <a:pt x="115" y="54"/>
                    </a:lnTo>
                    <a:lnTo>
                      <a:pt x="115" y="53"/>
                    </a:lnTo>
                    <a:lnTo>
                      <a:pt x="114" y="51"/>
                    </a:lnTo>
                    <a:lnTo>
                      <a:pt x="114" y="51"/>
                    </a:lnTo>
                    <a:lnTo>
                      <a:pt x="108" y="46"/>
                    </a:lnTo>
                    <a:lnTo>
                      <a:pt x="102" y="38"/>
                    </a:lnTo>
                    <a:lnTo>
                      <a:pt x="102" y="38"/>
                    </a:lnTo>
                    <a:lnTo>
                      <a:pt x="98" y="37"/>
                    </a:lnTo>
                    <a:lnTo>
                      <a:pt x="94" y="37"/>
                    </a:lnTo>
                    <a:lnTo>
                      <a:pt x="89" y="37"/>
                    </a:lnTo>
                    <a:lnTo>
                      <a:pt x="87" y="40"/>
                    </a:lnTo>
                    <a:lnTo>
                      <a:pt x="87" y="40"/>
                    </a:lnTo>
                    <a:lnTo>
                      <a:pt x="85" y="41"/>
                    </a:lnTo>
                    <a:lnTo>
                      <a:pt x="82" y="43"/>
                    </a:lnTo>
                    <a:lnTo>
                      <a:pt x="79" y="44"/>
                    </a:lnTo>
                    <a:lnTo>
                      <a:pt x="77" y="43"/>
                    </a:lnTo>
                    <a:lnTo>
                      <a:pt x="77" y="43"/>
                    </a:lnTo>
                    <a:lnTo>
                      <a:pt x="75" y="41"/>
                    </a:lnTo>
                    <a:lnTo>
                      <a:pt x="72" y="40"/>
                    </a:lnTo>
                    <a:lnTo>
                      <a:pt x="69" y="41"/>
                    </a:lnTo>
                    <a:lnTo>
                      <a:pt x="65" y="43"/>
                    </a:lnTo>
                    <a:lnTo>
                      <a:pt x="65" y="43"/>
                    </a:lnTo>
                    <a:lnTo>
                      <a:pt x="57" y="50"/>
                    </a:lnTo>
                    <a:lnTo>
                      <a:pt x="52" y="51"/>
                    </a:lnTo>
                    <a:lnTo>
                      <a:pt x="51" y="50"/>
                    </a:lnTo>
                    <a:lnTo>
                      <a:pt x="51" y="48"/>
                    </a:lnTo>
                    <a:lnTo>
                      <a:pt x="51" y="48"/>
                    </a:lnTo>
                    <a:lnTo>
                      <a:pt x="51" y="46"/>
                    </a:lnTo>
                    <a:lnTo>
                      <a:pt x="52" y="43"/>
                    </a:lnTo>
                    <a:lnTo>
                      <a:pt x="54" y="40"/>
                    </a:lnTo>
                    <a:lnTo>
                      <a:pt x="55" y="36"/>
                    </a:lnTo>
                    <a:lnTo>
                      <a:pt x="55" y="36"/>
                    </a:lnTo>
                    <a:lnTo>
                      <a:pt x="55" y="31"/>
                    </a:lnTo>
                    <a:lnTo>
                      <a:pt x="57" y="27"/>
                    </a:lnTo>
                    <a:lnTo>
                      <a:pt x="57" y="24"/>
                    </a:lnTo>
                    <a:lnTo>
                      <a:pt x="57" y="19"/>
                    </a:lnTo>
                    <a:lnTo>
                      <a:pt x="57" y="19"/>
                    </a:lnTo>
                    <a:lnTo>
                      <a:pt x="55" y="17"/>
                    </a:lnTo>
                    <a:lnTo>
                      <a:pt x="54" y="16"/>
                    </a:lnTo>
                    <a:lnTo>
                      <a:pt x="51" y="16"/>
                    </a:lnTo>
                    <a:lnTo>
                      <a:pt x="47" y="17"/>
                    </a:lnTo>
                    <a:lnTo>
                      <a:pt x="47" y="16"/>
                    </a:lnTo>
                    <a:lnTo>
                      <a:pt x="45" y="16"/>
                    </a:lnTo>
                    <a:lnTo>
                      <a:pt x="45" y="16"/>
                    </a:lnTo>
                    <a:lnTo>
                      <a:pt x="44" y="11"/>
                    </a:lnTo>
                    <a:lnTo>
                      <a:pt x="44" y="7"/>
                    </a:lnTo>
                    <a:lnTo>
                      <a:pt x="44" y="4"/>
                    </a:lnTo>
                    <a:lnTo>
                      <a:pt x="44" y="3"/>
                    </a:lnTo>
                    <a:lnTo>
                      <a:pt x="44" y="3"/>
                    </a:lnTo>
                    <a:lnTo>
                      <a:pt x="41" y="0"/>
                    </a:lnTo>
                    <a:lnTo>
                      <a:pt x="41" y="0"/>
                    </a:lnTo>
                    <a:lnTo>
                      <a:pt x="38" y="2"/>
                    </a:lnTo>
                    <a:lnTo>
                      <a:pt x="38" y="2"/>
                    </a:lnTo>
                    <a:lnTo>
                      <a:pt x="35" y="4"/>
                    </a:lnTo>
                    <a:lnTo>
                      <a:pt x="31" y="6"/>
                    </a:lnTo>
                    <a:lnTo>
                      <a:pt x="27" y="7"/>
                    </a:lnTo>
                    <a:lnTo>
                      <a:pt x="24" y="10"/>
                    </a:lnTo>
                    <a:lnTo>
                      <a:pt x="24" y="10"/>
                    </a:lnTo>
                    <a:lnTo>
                      <a:pt x="21" y="13"/>
                    </a:lnTo>
                    <a:lnTo>
                      <a:pt x="17" y="14"/>
                    </a:lnTo>
                    <a:lnTo>
                      <a:pt x="11" y="14"/>
                    </a:lnTo>
                    <a:lnTo>
                      <a:pt x="11" y="14"/>
                    </a:lnTo>
                    <a:lnTo>
                      <a:pt x="7" y="14"/>
                    </a:lnTo>
                    <a:lnTo>
                      <a:pt x="4" y="16"/>
                    </a:lnTo>
                    <a:lnTo>
                      <a:pt x="3" y="19"/>
                    </a:lnTo>
                    <a:lnTo>
                      <a:pt x="3" y="19"/>
                    </a:lnTo>
                    <a:lnTo>
                      <a:pt x="0" y="44"/>
                    </a:lnTo>
                    <a:lnTo>
                      <a:pt x="0" y="44"/>
                    </a:lnTo>
                    <a:lnTo>
                      <a:pt x="1" y="48"/>
                    </a:lnTo>
                    <a:lnTo>
                      <a:pt x="4" y="53"/>
                    </a:lnTo>
                    <a:lnTo>
                      <a:pt x="8" y="57"/>
                    </a:lnTo>
                    <a:lnTo>
                      <a:pt x="11" y="58"/>
                    </a:lnTo>
                    <a:lnTo>
                      <a:pt x="11" y="58"/>
                    </a:lnTo>
                    <a:lnTo>
                      <a:pt x="13" y="61"/>
                    </a:lnTo>
                    <a:lnTo>
                      <a:pt x="13" y="64"/>
                    </a:lnTo>
                    <a:lnTo>
                      <a:pt x="13" y="67"/>
                    </a:lnTo>
                    <a:lnTo>
                      <a:pt x="14" y="70"/>
                    </a:lnTo>
                    <a:lnTo>
                      <a:pt x="14" y="70"/>
                    </a:lnTo>
                    <a:lnTo>
                      <a:pt x="17" y="71"/>
                    </a:lnTo>
                    <a:lnTo>
                      <a:pt x="17" y="74"/>
                    </a:lnTo>
                    <a:lnTo>
                      <a:pt x="15" y="77"/>
                    </a:lnTo>
                    <a:lnTo>
                      <a:pt x="14" y="77"/>
                    </a:lnTo>
                    <a:lnTo>
                      <a:pt x="14" y="77"/>
                    </a:lnTo>
                    <a:lnTo>
                      <a:pt x="13" y="78"/>
                    </a:lnTo>
                    <a:lnTo>
                      <a:pt x="14" y="81"/>
                    </a:lnTo>
                    <a:lnTo>
                      <a:pt x="13" y="85"/>
                    </a:lnTo>
                    <a:lnTo>
                      <a:pt x="11" y="88"/>
                    </a:lnTo>
                    <a:lnTo>
                      <a:pt x="11" y="88"/>
                    </a:lnTo>
                    <a:lnTo>
                      <a:pt x="10" y="93"/>
                    </a:lnTo>
                    <a:lnTo>
                      <a:pt x="11" y="97"/>
                    </a:lnTo>
                    <a:lnTo>
                      <a:pt x="13" y="101"/>
                    </a:lnTo>
                    <a:lnTo>
                      <a:pt x="17" y="105"/>
                    </a:lnTo>
                    <a:lnTo>
                      <a:pt x="17" y="105"/>
                    </a:lnTo>
                    <a:lnTo>
                      <a:pt x="21" y="111"/>
                    </a:lnTo>
                    <a:lnTo>
                      <a:pt x="23" y="115"/>
                    </a:lnTo>
                    <a:lnTo>
                      <a:pt x="24" y="125"/>
                    </a:lnTo>
                    <a:lnTo>
                      <a:pt x="24" y="125"/>
                    </a:lnTo>
                    <a:lnTo>
                      <a:pt x="24" y="128"/>
                    </a:lnTo>
                    <a:lnTo>
                      <a:pt x="25" y="131"/>
                    </a:lnTo>
                    <a:lnTo>
                      <a:pt x="28" y="134"/>
                    </a:lnTo>
                    <a:lnTo>
                      <a:pt x="28" y="138"/>
                    </a:lnTo>
                    <a:lnTo>
                      <a:pt x="28" y="138"/>
                    </a:lnTo>
                    <a:lnTo>
                      <a:pt x="24" y="151"/>
                    </a:lnTo>
                    <a:lnTo>
                      <a:pt x="20" y="161"/>
                    </a:lnTo>
                    <a:lnTo>
                      <a:pt x="17" y="164"/>
                    </a:lnTo>
                    <a:lnTo>
                      <a:pt x="15" y="164"/>
                    </a:lnTo>
                    <a:lnTo>
                      <a:pt x="15" y="164"/>
                    </a:lnTo>
                    <a:lnTo>
                      <a:pt x="10" y="188"/>
                    </a:lnTo>
                    <a:lnTo>
                      <a:pt x="10" y="188"/>
                    </a:lnTo>
                    <a:lnTo>
                      <a:pt x="8" y="198"/>
                    </a:lnTo>
                    <a:lnTo>
                      <a:pt x="8" y="201"/>
                    </a:lnTo>
                    <a:lnTo>
                      <a:pt x="11" y="202"/>
                    </a:lnTo>
                    <a:lnTo>
                      <a:pt x="11" y="202"/>
                    </a:lnTo>
                    <a:lnTo>
                      <a:pt x="15" y="204"/>
                    </a:lnTo>
                    <a:lnTo>
                      <a:pt x="20" y="208"/>
                    </a:lnTo>
                    <a:lnTo>
                      <a:pt x="32" y="222"/>
                    </a:lnTo>
                    <a:lnTo>
                      <a:pt x="32" y="222"/>
                    </a:lnTo>
                    <a:lnTo>
                      <a:pt x="37" y="231"/>
                    </a:lnTo>
                    <a:lnTo>
                      <a:pt x="37" y="231"/>
                    </a:lnTo>
                    <a:lnTo>
                      <a:pt x="47" y="231"/>
                    </a:lnTo>
                    <a:lnTo>
                      <a:pt x="47" y="231"/>
                    </a:lnTo>
                    <a:lnTo>
                      <a:pt x="50" y="232"/>
                    </a:lnTo>
                    <a:lnTo>
                      <a:pt x="52" y="235"/>
                    </a:lnTo>
                    <a:lnTo>
                      <a:pt x="54" y="238"/>
                    </a:lnTo>
                    <a:lnTo>
                      <a:pt x="54" y="241"/>
                    </a:lnTo>
                    <a:lnTo>
                      <a:pt x="54" y="241"/>
                    </a:lnTo>
                    <a:lnTo>
                      <a:pt x="55" y="242"/>
                    </a:lnTo>
                    <a:lnTo>
                      <a:pt x="60" y="242"/>
                    </a:lnTo>
                    <a:lnTo>
                      <a:pt x="67" y="242"/>
                    </a:lnTo>
                    <a:lnTo>
                      <a:pt x="67" y="242"/>
                    </a:lnTo>
                    <a:lnTo>
                      <a:pt x="68" y="241"/>
                    </a:lnTo>
                    <a:lnTo>
                      <a:pt x="68" y="239"/>
                    </a:lnTo>
                    <a:lnTo>
                      <a:pt x="69" y="238"/>
                    </a:lnTo>
                    <a:lnTo>
                      <a:pt x="72" y="235"/>
                    </a:lnTo>
                    <a:lnTo>
                      <a:pt x="72" y="235"/>
                    </a:lnTo>
                    <a:lnTo>
                      <a:pt x="68" y="232"/>
                    </a:lnTo>
                    <a:lnTo>
                      <a:pt x="64" y="229"/>
                    </a:lnTo>
                    <a:lnTo>
                      <a:pt x="58" y="226"/>
                    </a:lnTo>
                    <a:lnTo>
                      <a:pt x="54" y="225"/>
                    </a:lnTo>
                    <a:lnTo>
                      <a:pt x="54" y="225"/>
                    </a:lnTo>
                    <a:lnTo>
                      <a:pt x="51" y="223"/>
                    </a:lnTo>
                    <a:lnTo>
                      <a:pt x="48" y="222"/>
                    </a:lnTo>
                    <a:lnTo>
                      <a:pt x="44" y="218"/>
                    </a:lnTo>
                    <a:lnTo>
                      <a:pt x="42" y="212"/>
                    </a:lnTo>
                    <a:lnTo>
                      <a:pt x="42" y="206"/>
                    </a:lnTo>
                    <a:lnTo>
                      <a:pt x="42" y="206"/>
                    </a:lnTo>
                    <a:lnTo>
                      <a:pt x="41" y="202"/>
                    </a:lnTo>
                    <a:lnTo>
                      <a:pt x="40" y="199"/>
                    </a:lnTo>
                    <a:lnTo>
                      <a:pt x="37" y="195"/>
                    </a:lnTo>
                    <a:lnTo>
                      <a:pt x="37" y="192"/>
                    </a:lnTo>
                    <a:lnTo>
                      <a:pt x="37" y="192"/>
                    </a:lnTo>
                    <a:lnTo>
                      <a:pt x="35" y="189"/>
                    </a:lnTo>
                    <a:lnTo>
                      <a:pt x="34" y="186"/>
                    </a:lnTo>
                    <a:lnTo>
                      <a:pt x="27" y="184"/>
                    </a:lnTo>
                    <a:lnTo>
                      <a:pt x="27" y="184"/>
                    </a:lnTo>
                    <a:lnTo>
                      <a:pt x="24" y="182"/>
                    </a:lnTo>
                    <a:lnTo>
                      <a:pt x="24" y="179"/>
                    </a:lnTo>
                    <a:lnTo>
                      <a:pt x="25" y="172"/>
                    </a:lnTo>
                    <a:lnTo>
                      <a:pt x="28" y="158"/>
                    </a:lnTo>
                    <a:lnTo>
                      <a:pt x="28" y="158"/>
                    </a:lnTo>
                    <a:lnTo>
                      <a:pt x="30" y="151"/>
                    </a:lnTo>
                    <a:lnTo>
                      <a:pt x="34" y="142"/>
                    </a:lnTo>
                    <a:lnTo>
                      <a:pt x="37" y="132"/>
                    </a:lnTo>
                    <a:lnTo>
                      <a:pt x="37" y="128"/>
                    </a:lnTo>
                    <a:lnTo>
                      <a:pt x="37" y="125"/>
                    </a:lnTo>
                    <a:lnTo>
                      <a:pt x="37" y="125"/>
                    </a:lnTo>
                    <a:lnTo>
                      <a:pt x="37" y="124"/>
                    </a:lnTo>
                    <a:lnTo>
                      <a:pt x="37" y="121"/>
                    </a:lnTo>
                    <a:lnTo>
                      <a:pt x="41" y="118"/>
                    </a:lnTo>
                    <a:lnTo>
                      <a:pt x="47" y="118"/>
                    </a:lnTo>
                    <a:lnTo>
                      <a:pt x="50" y="120"/>
                    </a:lnTo>
                    <a:lnTo>
                      <a:pt x="51" y="121"/>
                    </a:lnTo>
                    <a:lnTo>
                      <a:pt x="51" y="121"/>
                    </a:lnTo>
                    <a:lnTo>
                      <a:pt x="51" y="127"/>
                    </a:lnTo>
                    <a:lnTo>
                      <a:pt x="54" y="130"/>
                    </a:lnTo>
                    <a:lnTo>
                      <a:pt x="57" y="131"/>
                    </a:lnTo>
                    <a:lnTo>
                      <a:pt x="62" y="131"/>
                    </a:lnTo>
                    <a:lnTo>
                      <a:pt x="62" y="131"/>
                    </a:lnTo>
                    <a:lnTo>
                      <a:pt x="68" y="132"/>
                    </a:lnTo>
                    <a:lnTo>
                      <a:pt x="72" y="135"/>
                    </a:lnTo>
                    <a:lnTo>
                      <a:pt x="75" y="138"/>
                    </a:lnTo>
                    <a:lnTo>
                      <a:pt x="79" y="141"/>
                    </a:lnTo>
                    <a:lnTo>
                      <a:pt x="79" y="141"/>
                    </a:lnTo>
                    <a:lnTo>
                      <a:pt x="81" y="141"/>
                    </a:lnTo>
                    <a:lnTo>
                      <a:pt x="81" y="141"/>
                    </a:lnTo>
                    <a:lnTo>
                      <a:pt x="81" y="141"/>
                    </a:lnTo>
                    <a:lnTo>
                      <a:pt x="81" y="141"/>
                    </a:lnTo>
                    <a:lnTo>
                      <a:pt x="81" y="137"/>
                    </a:lnTo>
                    <a:lnTo>
                      <a:pt x="81" y="135"/>
                    </a:lnTo>
                    <a:lnTo>
                      <a:pt x="79" y="132"/>
                    </a:lnTo>
                    <a:lnTo>
                      <a:pt x="78" y="128"/>
                    </a:lnTo>
                    <a:lnTo>
                      <a:pt x="78"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95" name="Phillippines">
                <a:extLst>
                  <a:ext uri="{FF2B5EF4-FFF2-40B4-BE49-F238E27FC236}">
                    <a16:creationId xmlns:a16="http://schemas.microsoft.com/office/drawing/2014/main" id="{24358A7D-91BF-E93E-4F46-4D45C5597CC3}"/>
                  </a:ext>
                </a:extLst>
              </p:cNvPr>
              <p:cNvSpPr>
                <a:spLocks noEditPoints="1"/>
              </p:cNvSpPr>
              <p:nvPr/>
            </p:nvSpPr>
            <p:spPr bwMode="auto">
              <a:xfrm>
                <a:off x="10939795" y="3008410"/>
                <a:ext cx="229109" cy="327518"/>
              </a:xfrm>
              <a:custGeom>
                <a:avLst/>
                <a:gdLst/>
                <a:ahLst/>
                <a:cxnLst>
                  <a:cxn ang="0">
                    <a:pos x="94" y="85"/>
                  </a:cxn>
                  <a:cxn ang="0">
                    <a:pos x="100" y="98"/>
                  </a:cxn>
                  <a:cxn ang="0">
                    <a:pos x="105" y="108"/>
                  </a:cxn>
                  <a:cxn ang="0">
                    <a:pos x="111" y="115"/>
                  </a:cxn>
                  <a:cxn ang="0">
                    <a:pos x="119" y="135"/>
                  </a:cxn>
                  <a:cxn ang="0">
                    <a:pos x="125" y="131"/>
                  </a:cxn>
                  <a:cxn ang="0">
                    <a:pos x="132" y="122"/>
                  </a:cxn>
                  <a:cxn ang="0">
                    <a:pos x="128" y="102"/>
                  </a:cxn>
                  <a:cxn ang="0">
                    <a:pos x="110" y="92"/>
                  </a:cxn>
                  <a:cxn ang="0">
                    <a:pos x="104" y="81"/>
                  </a:cxn>
                  <a:cxn ang="0">
                    <a:pos x="95" y="72"/>
                  </a:cxn>
                  <a:cxn ang="0">
                    <a:pos x="74" y="72"/>
                  </a:cxn>
                  <a:cxn ang="0">
                    <a:pos x="68" y="57"/>
                  </a:cxn>
                  <a:cxn ang="0">
                    <a:pos x="74" y="39"/>
                  </a:cxn>
                  <a:cxn ang="0">
                    <a:pos x="81" y="20"/>
                  </a:cxn>
                  <a:cxn ang="0">
                    <a:pos x="77" y="1"/>
                  </a:cxn>
                  <a:cxn ang="0">
                    <a:pos x="58" y="0"/>
                  </a:cxn>
                  <a:cxn ang="0">
                    <a:pos x="50" y="7"/>
                  </a:cxn>
                  <a:cxn ang="0">
                    <a:pos x="48" y="38"/>
                  </a:cxn>
                  <a:cxn ang="0">
                    <a:pos x="41" y="35"/>
                  </a:cxn>
                  <a:cxn ang="0">
                    <a:pos x="46" y="58"/>
                  </a:cxn>
                  <a:cxn ang="0">
                    <a:pos x="50" y="69"/>
                  </a:cxn>
                  <a:cxn ang="0">
                    <a:pos x="60" y="76"/>
                  </a:cxn>
                  <a:cxn ang="0">
                    <a:pos x="73" y="76"/>
                  </a:cxn>
                  <a:cxn ang="0">
                    <a:pos x="50" y="84"/>
                  </a:cxn>
                  <a:cxn ang="0">
                    <a:pos x="58" y="101"/>
                  </a:cxn>
                  <a:cxn ang="0">
                    <a:pos x="67" y="96"/>
                  </a:cxn>
                  <a:cxn ang="0">
                    <a:pos x="50" y="84"/>
                  </a:cxn>
                  <a:cxn ang="0">
                    <a:pos x="84" y="128"/>
                  </a:cxn>
                  <a:cxn ang="0">
                    <a:pos x="88" y="128"/>
                  </a:cxn>
                  <a:cxn ang="0">
                    <a:pos x="84" y="142"/>
                  </a:cxn>
                  <a:cxn ang="0">
                    <a:pos x="90" y="156"/>
                  </a:cxn>
                  <a:cxn ang="0">
                    <a:pos x="107" y="132"/>
                  </a:cxn>
                  <a:cxn ang="0">
                    <a:pos x="101" y="129"/>
                  </a:cxn>
                  <a:cxn ang="0">
                    <a:pos x="98" y="122"/>
                  </a:cxn>
                  <a:cxn ang="0">
                    <a:pos x="75" y="108"/>
                  </a:cxn>
                  <a:cxn ang="0">
                    <a:pos x="74" y="129"/>
                  </a:cxn>
                  <a:cxn ang="0">
                    <a:pos x="7" y="153"/>
                  </a:cxn>
                  <a:cxn ang="0">
                    <a:pos x="1" y="166"/>
                  </a:cxn>
                  <a:cxn ang="0">
                    <a:pos x="30" y="139"/>
                  </a:cxn>
                  <a:cxn ang="0">
                    <a:pos x="34" y="122"/>
                  </a:cxn>
                  <a:cxn ang="0">
                    <a:pos x="21" y="139"/>
                  </a:cxn>
                  <a:cxn ang="0">
                    <a:pos x="108" y="150"/>
                  </a:cxn>
                  <a:cxn ang="0">
                    <a:pos x="117" y="140"/>
                  </a:cxn>
                  <a:cxn ang="0">
                    <a:pos x="105" y="149"/>
                  </a:cxn>
                  <a:cxn ang="0">
                    <a:pos x="149" y="179"/>
                  </a:cxn>
                  <a:cxn ang="0">
                    <a:pos x="144" y="146"/>
                  </a:cxn>
                  <a:cxn ang="0">
                    <a:pos x="132" y="145"/>
                  </a:cxn>
                  <a:cxn ang="0">
                    <a:pos x="134" y="152"/>
                  </a:cxn>
                  <a:cxn ang="0">
                    <a:pos x="124" y="158"/>
                  </a:cxn>
                  <a:cxn ang="0">
                    <a:pos x="114" y="163"/>
                  </a:cxn>
                  <a:cxn ang="0">
                    <a:pos x="110" y="166"/>
                  </a:cxn>
                  <a:cxn ang="0">
                    <a:pos x="91" y="165"/>
                  </a:cxn>
                  <a:cxn ang="0">
                    <a:pos x="77" y="176"/>
                  </a:cxn>
                  <a:cxn ang="0">
                    <a:pos x="75" y="189"/>
                  </a:cxn>
                  <a:cxn ang="0">
                    <a:pos x="90" y="182"/>
                  </a:cxn>
                  <a:cxn ang="0">
                    <a:pos x="101" y="177"/>
                  </a:cxn>
                  <a:cxn ang="0">
                    <a:pos x="111" y="203"/>
                  </a:cxn>
                  <a:cxn ang="0">
                    <a:pos x="128" y="212"/>
                  </a:cxn>
                  <a:cxn ang="0">
                    <a:pos x="132" y="205"/>
                  </a:cxn>
                  <a:cxn ang="0">
                    <a:pos x="132" y="190"/>
                  </a:cxn>
                  <a:cxn ang="0">
                    <a:pos x="148" y="186"/>
                  </a:cxn>
                </a:cxnLst>
                <a:rect l="0" t="0" r="r" b="b"/>
                <a:pathLst>
                  <a:path w="149" h="213">
                    <a:moveTo>
                      <a:pt x="81" y="79"/>
                    </a:moveTo>
                    <a:lnTo>
                      <a:pt x="81" y="79"/>
                    </a:lnTo>
                    <a:lnTo>
                      <a:pt x="84" y="79"/>
                    </a:lnTo>
                    <a:lnTo>
                      <a:pt x="88" y="81"/>
                    </a:lnTo>
                    <a:lnTo>
                      <a:pt x="94" y="85"/>
                    </a:lnTo>
                    <a:lnTo>
                      <a:pt x="98" y="89"/>
                    </a:lnTo>
                    <a:lnTo>
                      <a:pt x="100" y="92"/>
                    </a:lnTo>
                    <a:lnTo>
                      <a:pt x="100" y="94"/>
                    </a:lnTo>
                    <a:lnTo>
                      <a:pt x="100" y="94"/>
                    </a:lnTo>
                    <a:lnTo>
                      <a:pt x="100" y="98"/>
                    </a:lnTo>
                    <a:lnTo>
                      <a:pt x="100" y="103"/>
                    </a:lnTo>
                    <a:lnTo>
                      <a:pt x="102" y="108"/>
                    </a:lnTo>
                    <a:lnTo>
                      <a:pt x="102" y="109"/>
                    </a:lnTo>
                    <a:lnTo>
                      <a:pt x="105" y="108"/>
                    </a:lnTo>
                    <a:lnTo>
                      <a:pt x="105" y="108"/>
                    </a:lnTo>
                    <a:lnTo>
                      <a:pt x="108" y="106"/>
                    </a:lnTo>
                    <a:lnTo>
                      <a:pt x="111" y="108"/>
                    </a:lnTo>
                    <a:lnTo>
                      <a:pt x="112" y="111"/>
                    </a:lnTo>
                    <a:lnTo>
                      <a:pt x="111" y="115"/>
                    </a:lnTo>
                    <a:lnTo>
                      <a:pt x="111" y="115"/>
                    </a:lnTo>
                    <a:lnTo>
                      <a:pt x="111" y="118"/>
                    </a:lnTo>
                    <a:lnTo>
                      <a:pt x="111" y="121"/>
                    </a:lnTo>
                    <a:lnTo>
                      <a:pt x="114" y="125"/>
                    </a:lnTo>
                    <a:lnTo>
                      <a:pt x="117" y="129"/>
                    </a:lnTo>
                    <a:lnTo>
                      <a:pt x="119" y="135"/>
                    </a:lnTo>
                    <a:lnTo>
                      <a:pt x="119" y="135"/>
                    </a:lnTo>
                    <a:lnTo>
                      <a:pt x="121" y="139"/>
                    </a:lnTo>
                    <a:lnTo>
                      <a:pt x="122" y="138"/>
                    </a:lnTo>
                    <a:lnTo>
                      <a:pt x="124" y="135"/>
                    </a:lnTo>
                    <a:lnTo>
                      <a:pt x="125" y="131"/>
                    </a:lnTo>
                    <a:lnTo>
                      <a:pt x="125" y="131"/>
                    </a:lnTo>
                    <a:lnTo>
                      <a:pt x="124" y="128"/>
                    </a:lnTo>
                    <a:lnTo>
                      <a:pt x="125" y="126"/>
                    </a:lnTo>
                    <a:lnTo>
                      <a:pt x="132" y="122"/>
                    </a:lnTo>
                    <a:lnTo>
                      <a:pt x="132" y="122"/>
                    </a:lnTo>
                    <a:lnTo>
                      <a:pt x="134" y="119"/>
                    </a:lnTo>
                    <a:lnTo>
                      <a:pt x="134" y="118"/>
                    </a:lnTo>
                    <a:lnTo>
                      <a:pt x="134" y="113"/>
                    </a:lnTo>
                    <a:lnTo>
                      <a:pt x="128" y="102"/>
                    </a:lnTo>
                    <a:lnTo>
                      <a:pt x="128" y="102"/>
                    </a:lnTo>
                    <a:lnTo>
                      <a:pt x="125" y="99"/>
                    </a:lnTo>
                    <a:lnTo>
                      <a:pt x="122" y="98"/>
                    </a:lnTo>
                    <a:lnTo>
                      <a:pt x="117" y="95"/>
                    </a:lnTo>
                    <a:lnTo>
                      <a:pt x="111" y="94"/>
                    </a:lnTo>
                    <a:lnTo>
                      <a:pt x="110" y="92"/>
                    </a:lnTo>
                    <a:lnTo>
                      <a:pt x="110" y="89"/>
                    </a:lnTo>
                    <a:lnTo>
                      <a:pt x="110" y="89"/>
                    </a:lnTo>
                    <a:lnTo>
                      <a:pt x="110" y="86"/>
                    </a:lnTo>
                    <a:lnTo>
                      <a:pt x="108" y="85"/>
                    </a:lnTo>
                    <a:lnTo>
                      <a:pt x="104" y="81"/>
                    </a:lnTo>
                    <a:lnTo>
                      <a:pt x="101" y="78"/>
                    </a:lnTo>
                    <a:lnTo>
                      <a:pt x="98" y="75"/>
                    </a:lnTo>
                    <a:lnTo>
                      <a:pt x="98" y="75"/>
                    </a:lnTo>
                    <a:lnTo>
                      <a:pt x="98" y="74"/>
                    </a:lnTo>
                    <a:lnTo>
                      <a:pt x="95" y="72"/>
                    </a:lnTo>
                    <a:lnTo>
                      <a:pt x="90" y="69"/>
                    </a:lnTo>
                    <a:lnTo>
                      <a:pt x="83" y="69"/>
                    </a:lnTo>
                    <a:lnTo>
                      <a:pt x="77" y="71"/>
                    </a:lnTo>
                    <a:lnTo>
                      <a:pt x="77" y="71"/>
                    </a:lnTo>
                    <a:lnTo>
                      <a:pt x="74" y="72"/>
                    </a:lnTo>
                    <a:lnTo>
                      <a:pt x="73" y="72"/>
                    </a:lnTo>
                    <a:lnTo>
                      <a:pt x="71" y="68"/>
                    </a:lnTo>
                    <a:lnTo>
                      <a:pt x="71" y="62"/>
                    </a:lnTo>
                    <a:lnTo>
                      <a:pt x="70" y="59"/>
                    </a:lnTo>
                    <a:lnTo>
                      <a:pt x="68" y="57"/>
                    </a:lnTo>
                    <a:lnTo>
                      <a:pt x="68" y="57"/>
                    </a:lnTo>
                    <a:lnTo>
                      <a:pt x="67" y="54"/>
                    </a:lnTo>
                    <a:lnTo>
                      <a:pt x="67" y="51"/>
                    </a:lnTo>
                    <a:lnTo>
                      <a:pt x="68" y="45"/>
                    </a:lnTo>
                    <a:lnTo>
                      <a:pt x="74" y="39"/>
                    </a:lnTo>
                    <a:lnTo>
                      <a:pt x="80" y="34"/>
                    </a:lnTo>
                    <a:lnTo>
                      <a:pt x="80" y="34"/>
                    </a:lnTo>
                    <a:lnTo>
                      <a:pt x="81" y="31"/>
                    </a:lnTo>
                    <a:lnTo>
                      <a:pt x="81" y="27"/>
                    </a:lnTo>
                    <a:lnTo>
                      <a:pt x="81" y="20"/>
                    </a:lnTo>
                    <a:lnTo>
                      <a:pt x="78" y="12"/>
                    </a:lnTo>
                    <a:lnTo>
                      <a:pt x="78" y="8"/>
                    </a:lnTo>
                    <a:lnTo>
                      <a:pt x="78" y="8"/>
                    </a:lnTo>
                    <a:lnTo>
                      <a:pt x="78" y="2"/>
                    </a:lnTo>
                    <a:lnTo>
                      <a:pt x="77" y="1"/>
                    </a:lnTo>
                    <a:lnTo>
                      <a:pt x="75" y="2"/>
                    </a:lnTo>
                    <a:lnTo>
                      <a:pt x="75" y="2"/>
                    </a:lnTo>
                    <a:lnTo>
                      <a:pt x="71" y="2"/>
                    </a:lnTo>
                    <a:lnTo>
                      <a:pt x="64" y="0"/>
                    </a:lnTo>
                    <a:lnTo>
                      <a:pt x="58" y="0"/>
                    </a:lnTo>
                    <a:lnTo>
                      <a:pt x="54" y="0"/>
                    </a:lnTo>
                    <a:lnTo>
                      <a:pt x="53" y="0"/>
                    </a:lnTo>
                    <a:lnTo>
                      <a:pt x="53" y="0"/>
                    </a:lnTo>
                    <a:lnTo>
                      <a:pt x="50" y="2"/>
                    </a:lnTo>
                    <a:lnTo>
                      <a:pt x="50" y="7"/>
                    </a:lnTo>
                    <a:lnTo>
                      <a:pt x="48" y="20"/>
                    </a:lnTo>
                    <a:lnTo>
                      <a:pt x="50" y="31"/>
                    </a:lnTo>
                    <a:lnTo>
                      <a:pt x="50" y="35"/>
                    </a:lnTo>
                    <a:lnTo>
                      <a:pt x="48" y="38"/>
                    </a:lnTo>
                    <a:lnTo>
                      <a:pt x="48" y="38"/>
                    </a:lnTo>
                    <a:lnTo>
                      <a:pt x="47" y="38"/>
                    </a:lnTo>
                    <a:lnTo>
                      <a:pt x="44" y="37"/>
                    </a:lnTo>
                    <a:lnTo>
                      <a:pt x="43" y="35"/>
                    </a:lnTo>
                    <a:lnTo>
                      <a:pt x="41" y="35"/>
                    </a:lnTo>
                    <a:lnTo>
                      <a:pt x="41" y="35"/>
                    </a:lnTo>
                    <a:lnTo>
                      <a:pt x="41" y="41"/>
                    </a:lnTo>
                    <a:lnTo>
                      <a:pt x="41" y="48"/>
                    </a:lnTo>
                    <a:lnTo>
                      <a:pt x="43" y="55"/>
                    </a:lnTo>
                    <a:lnTo>
                      <a:pt x="44" y="57"/>
                    </a:lnTo>
                    <a:lnTo>
                      <a:pt x="46" y="58"/>
                    </a:lnTo>
                    <a:lnTo>
                      <a:pt x="46" y="58"/>
                    </a:lnTo>
                    <a:lnTo>
                      <a:pt x="48" y="58"/>
                    </a:lnTo>
                    <a:lnTo>
                      <a:pt x="50" y="61"/>
                    </a:lnTo>
                    <a:lnTo>
                      <a:pt x="50" y="65"/>
                    </a:lnTo>
                    <a:lnTo>
                      <a:pt x="50" y="69"/>
                    </a:lnTo>
                    <a:lnTo>
                      <a:pt x="50" y="69"/>
                    </a:lnTo>
                    <a:lnTo>
                      <a:pt x="50" y="72"/>
                    </a:lnTo>
                    <a:lnTo>
                      <a:pt x="50" y="74"/>
                    </a:lnTo>
                    <a:lnTo>
                      <a:pt x="54" y="76"/>
                    </a:lnTo>
                    <a:lnTo>
                      <a:pt x="60" y="76"/>
                    </a:lnTo>
                    <a:lnTo>
                      <a:pt x="65" y="75"/>
                    </a:lnTo>
                    <a:lnTo>
                      <a:pt x="65" y="75"/>
                    </a:lnTo>
                    <a:lnTo>
                      <a:pt x="68" y="74"/>
                    </a:lnTo>
                    <a:lnTo>
                      <a:pt x="71" y="75"/>
                    </a:lnTo>
                    <a:lnTo>
                      <a:pt x="73" y="76"/>
                    </a:lnTo>
                    <a:lnTo>
                      <a:pt x="75" y="79"/>
                    </a:lnTo>
                    <a:lnTo>
                      <a:pt x="78" y="79"/>
                    </a:lnTo>
                    <a:lnTo>
                      <a:pt x="81" y="79"/>
                    </a:lnTo>
                    <a:lnTo>
                      <a:pt x="81" y="79"/>
                    </a:lnTo>
                    <a:close/>
                    <a:moveTo>
                      <a:pt x="50" y="84"/>
                    </a:moveTo>
                    <a:lnTo>
                      <a:pt x="50" y="84"/>
                    </a:lnTo>
                    <a:lnTo>
                      <a:pt x="51" y="89"/>
                    </a:lnTo>
                    <a:lnTo>
                      <a:pt x="54" y="96"/>
                    </a:lnTo>
                    <a:lnTo>
                      <a:pt x="57" y="99"/>
                    </a:lnTo>
                    <a:lnTo>
                      <a:pt x="58" y="101"/>
                    </a:lnTo>
                    <a:lnTo>
                      <a:pt x="61" y="102"/>
                    </a:lnTo>
                    <a:lnTo>
                      <a:pt x="65" y="101"/>
                    </a:lnTo>
                    <a:lnTo>
                      <a:pt x="65" y="101"/>
                    </a:lnTo>
                    <a:lnTo>
                      <a:pt x="67" y="99"/>
                    </a:lnTo>
                    <a:lnTo>
                      <a:pt x="67" y="96"/>
                    </a:lnTo>
                    <a:lnTo>
                      <a:pt x="65" y="94"/>
                    </a:lnTo>
                    <a:lnTo>
                      <a:pt x="61" y="89"/>
                    </a:lnTo>
                    <a:lnTo>
                      <a:pt x="54" y="84"/>
                    </a:lnTo>
                    <a:lnTo>
                      <a:pt x="51" y="84"/>
                    </a:lnTo>
                    <a:lnTo>
                      <a:pt x="50" y="84"/>
                    </a:lnTo>
                    <a:lnTo>
                      <a:pt x="50" y="84"/>
                    </a:lnTo>
                    <a:close/>
                    <a:moveTo>
                      <a:pt x="77" y="131"/>
                    </a:moveTo>
                    <a:lnTo>
                      <a:pt x="77" y="131"/>
                    </a:lnTo>
                    <a:lnTo>
                      <a:pt x="81" y="129"/>
                    </a:lnTo>
                    <a:lnTo>
                      <a:pt x="84" y="128"/>
                    </a:lnTo>
                    <a:lnTo>
                      <a:pt x="85" y="125"/>
                    </a:lnTo>
                    <a:lnTo>
                      <a:pt x="85" y="125"/>
                    </a:lnTo>
                    <a:lnTo>
                      <a:pt x="85" y="125"/>
                    </a:lnTo>
                    <a:lnTo>
                      <a:pt x="87" y="125"/>
                    </a:lnTo>
                    <a:lnTo>
                      <a:pt x="88" y="128"/>
                    </a:lnTo>
                    <a:lnTo>
                      <a:pt x="88" y="133"/>
                    </a:lnTo>
                    <a:lnTo>
                      <a:pt x="88" y="136"/>
                    </a:lnTo>
                    <a:lnTo>
                      <a:pt x="87" y="138"/>
                    </a:lnTo>
                    <a:lnTo>
                      <a:pt x="87" y="138"/>
                    </a:lnTo>
                    <a:lnTo>
                      <a:pt x="84" y="142"/>
                    </a:lnTo>
                    <a:lnTo>
                      <a:pt x="84" y="148"/>
                    </a:lnTo>
                    <a:lnTo>
                      <a:pt x="85" y="153"/>
                    </a:lnTo>
                    <a:lnTo>
                      <a:pt x="87" y="155"/>
                    </a:lnTo>
                    <a:lnTo>
                      <a:pt x="90" y="156"/>
                    </a:lnTo>
                    <a:lnTo>
                      <a:pt x="90" y="156"/>
                    </a:lnTo>
                    <a:lnTo>
                      <a:pt x="91" y="155"/>
                    </a:lnTo>
                    <a:lnTo>
                      <a:pt x="95" y="153"/>
                    </a:lnTo>
                    <a:lnTo>
                      <a:pt x="101" y="145"/>
                    </a:lnTo>
                    <a:lnTo>
                      <a:pt x="105" y="136"/>
                    </a:lnTo>
                    <a:lnTo>
                      <a:pt x="107" y="132"/>
                    </a:lnTo>
                    <a:lnTo>
                      <a:pt x="107" y="131"/>
                    </a:lnTo>
                    <a:lnTo>
                      <a:pt x="107" y="131"/>
                    </a:lnTo>
                    <a:lnTo>
                      <a:pt x="105" y="129"/>
                    </a:lnTo>
                    <a:lnTo>
                      <a:pt x="104" y="129"/>
                    </a:lnTo>
                    <a:lnTo>
                      <a:pt x="101" y="129"/>
                    </a:lnTo>
                    <a:lnTo>
                      <a:pt x="100" y="129"/>
                    </a:lnTo>
                    <a:lnTo>
                      <a:pt x="100" y="128"/>
                    </a:lnTo>
                    <a:lnTo>
                      <a:pt x="100" y="128"/>
                    </a:lnTo>
                    <a:lnTo>
                      <a:pt x="100" y="125"/>
                    </a:lnTo>
                    <a:lnTo>
                      <a:pt x="98" y="122"/>
                    </a:lnTo>
                    <a:lnTo>
                      <a:pt x="91" y="115"/>
                    </a:lnTo>
                    <a:lnTo>
                      <a:pt x="83" y="109"/>
                    </a:lnTo>
                    <a:lnTo>
                      <a:pt x="78" y="108"/>
                    </a:lnTo>
                    <a:lnTo>
                      <a:pt x="75" y="108"/>
                    </a:lnTo>
                    <a:lnTo>
                      <a:pt x="75" y="108"/>
                    </a:lnTo>
                    <a:lnTo>
                      <a:pt x="74" y="109"/>
                    </a:lnTo>
                    <a:lnTo>
                      <a:pt x="73" y="112"/>
                    </a:lnTo>
                    <a:lnTo>
                      <a:pt x="71" y="121"/>
                    </a:lnTo>
                    <a:lnTo>
                      <a:pt x="73" y="128"/>
                    </a:lnTo>
                    <a:lnTo>
                      <a:pt x="74" y="129"/>
                    </a:lnTo>
                    <a:lnTo>
                      <a:pt x="77" y="131"/>
                    </a:lnTo>
                    <a:lnTo>
                      <a:pt x="77" y="131"/>
                    </a:lnTo>
                    <a:close/>
                    <a:moveTo>
                      <a:pt x="21" y="139"/>
                    </a:moveTo>
                    <a:lnTo>
                      <a:pt x="21" y="139"/>
                    </a:lnTo>
                    <a:lnTo>
                      <a:pt x="7" y="153"/>
                    </a:lnTo>
                    <a:lnTo>
                      <a:pt x="1" y="160"/>
                    </a:lnTo>
                    <a:lnTo>
                      <a:pt x="0" y="163"/>
                    </a:lnTo>
                    <a:lnTo>
                      <a:pt x="0" y="166"/>
                    </a:lnTo>
                    <a:lnTo>
                      <a:pt x="0" y="166"/>
                    </a:lnTo>
                    <a:lnTo>
                      <a:pt x="1" y="166"/>
                    </a:lnTo>
                    <a:lnTo>
                      <a:pt x="4" y="165"/>
                    </a:lnTo>
                    <a:lnTo>
                      <a:pt x="13" y="156"/>
                    </a:lnTo>
                    <a:lnTo>
                      <a:pt x="21" y="146"/>
                    </a:lnTo>
                    <a:lnTo>
                      <a:pt x="30" y="139"/>
                    </a:lnTo>
                    <a:lnTo>
                      <a:pt x="30" y="139"/>
                    </a:lnTo>
                    <a:lnTo>
                      <a:pt x="34" y="133"/>
                    </a:lnTo>
                    <a:lnTo>
                      <a:pt x="36" y="129"/>
                    </a:lnTo>
                    <a:lnTo>
                      <a:pt x="36" y="126"/>
                    </a:lnTo>
                    <a:lnTo>
                      <a:pt x="34" y="122"/>
                    </a:lnTo>
                    <a:lnTo>
                      <a:pt x="34" y="122"/>
                    </a:lnTo>
                    <a:lnTo>
                      <a:pt x="33" y="121"/>
                    </a:lnTo>
                    <a:lnTo>
                      <a:pt x="31" y="121"/>
                    </a:lnTo>
                    <a:lnTo>
                      <a:pt x="28" y="125"/>
                    </a:lnTo>
                    <a:lnTo>
                      <a:pt x="26" y="132"/>
                    </a:lnTo>
                    <a:lnTo>
                      <a:pt x="21" y="139"/>
                    </a:lnTo>
                    <a:lnTo>
                      <a:pt x="21" y="139"/>
                    </a:lnTo>
                    <a:close/>
                    <a:moveTo>
                      <a:pt x="105" y="149"/>
                    </a:moveTo>
                    <a:lnTo>
                      <a:pt x="105" y="149"/>
                    </a:lnTo>
                    <a:lnTo>
                      <a:pt x="107" y="149"/>
                    </a:lnTo>
                    <a:lnTo>
                      <a:pt x="108" y="150"/>
                    </a:lnTo>
                    <a:lnTo>
                      <a:pt x="114" y="148"/>
                    </a:lnTo>
                    <a:lnTo>
                      <a:pt x="117" y="145"/>
                    </a:lnTo>
                    <a:lnTo>
                      <a:pt x="118" y="143"/>
                    </a:lnTo>
                    <a:lnTo>
                      <a:pt x="117" y="140"/>
                    </a:lnTo>
                    <a:lnTo>
                      <a:pt x="117" y="140"/>
                    </a:lnTo>
                    <a:lnTo>
                      <a:pt x="115" y="139"/>
                    </a:lnTo>
                    <a:lnTo>
                      <a:pt x="114" y="139"/>
                    </a:lnTo>
                    <a:lnTo>
                      <a:pt x="110" y="142"/>
                    </a:lnTo>
                    <a:lnTo>
                      <a:pt x="105" y="145"/>
                    </a:lnTo>
                    <a:lnTo>
                      <a:pt x="105" y="149"/>
                    </a:lnTo>
                    <a:lnTo>
                      <a:pt x="105" y="149"/>
                    </a:lnTo>
                    <a:close/>
                    <a:moveTo>
                      <a:pt x="148" y="186"/>
                    </a:moveTo>
                    <a:lnTo>
                      <a:pt x="148" y="186"/>
                    </a:lnTo>
                    <a:lnTo>
                      <a:pt x="149" y="182"/>
                    </a:lnTo>
                    <a:lnTo>
                      <a:pt x="149" y="179"/>
                    </a:lnTo>
                    <a:lnTo>
                      <a:pt x="148" y="169"/>
                    </a:lnTo>
                    <a:lnTo>
                      <a:pt x="145" y="159"/>
                    </a:lnTo>
                    <a:lnTo>
                      <a:pt x="144" y="150"/>
                    </a:lnTo>
                    <a:lnTo>
                      <a:pt x="144" y="150"/>
                    </a:lnTo>
                    <a:lnTo>
                      <a:pt x="144" y="146"/>
                    </a:lnTo>
                    <a:lnTo>
                      <a:pt x="142" y="143"/>
                    </a:lnTo>
                    <a:lnTo>
                      <a:pt x="139" y="143"/>
                    </a:lnTo>
                    <a:lnTo>
                      <a:pt x="137" y="142"/>
                    </a:lnTo>
                    <a:lnTo>
                      <a:pt x="134" y="143"/>
                    </a:lnTo>
                    <a:lnTo>
                      <a:pt x="132" y="145"/>
                    </a:lnTo>
                    <a:lnTo>
                      <a:pt x="132" y="146"/>
                    </a:lnTo>
                    <a:lnTo>
                      <a:pt x="132" y="149"/>
                    </a:lnTo>
                    <a:lnTo>
                      <a:pt x="132" y="149"/>
                    </a:lnTo>
                    <a:lnTo>
                      <a:pt x="134" y="150"/>
                    </a:lnTo>
                    <a:lnTo>
                      <a:pt x="134" y="152"/>
                    </a:lnTo>
                    <a:lnTo>
                      <a:pt x="129" y="153"/>
                    </a:lnTo>
                    <a:lnTo>
                      <a:pt x="127" y="155"/>
                    </a:lnTo>
                    <a:lnTo>
                      <a:pt x="124" y="155"/>
                    </a:lnTo>
                    <a:lnTo>
                      <a:pt x="124" y="158"/>
                    </a:lnTo>
                    <a:lnTo>
                      <a:pt x="124" y="158"/>
                    </a:lnTo>
                    <a:lnTo>
                      <a:pt x="122" y="159"/>
                    </a:lnTo>
                    <a:lnTo>
                      <a:pt x="121" y="160"/>
                    </a:lnTo>
                    <a:lnTo>
                      <a:pt x="118" y="162"/>
                    </a:lnTo>
                    <a:lnTo>
                      <a:pt x="115" y="162"/>
                    </a:lnTo>
                    <a:lnTo>
                      <a:pt x="114" y="163"/>
                    </a:lnTo>
                    <a:lnTo>
                      <a:pt x="114" y="165"/>
                    </a:lnTo>
                    <a:lnTo>
                      <a:pt x="114" y="165"/>
                    </a:lnTo>
                    <a:lnTo>
                      <a:pt x="114" y="166"/>
                    </a:lnTo>
                    <a:lnTo>
                      <a:pt x="112" y="168"/>
                    </a:lnTo>
                    <a:lnTo>
                      <a:pt x="110" y="166"/>
                    </a:lnTo>
                    <a:lnTo>
                      <a:pt x="100" y="162"/>
                    </a:lnTo>
                    <a:lnTo>
                      <a:pt x="100" y="162"/>
                    </a:lnTo>
                    <a:lnTo>
                      <a:pt x="98" y="160"/>
                    </a:lnTo>
                    <a:lnTo>
                      <a:pt x="95" y="162"/>
                    </a:lnTo>
                    <a:lnTo>
                      <a:pt x="91" y="165"/>
                    </a:lnTo>
                    <a:lnTo>
                      <a:pt x="87" y="169"/>
                    </a:lnTo>
                    <a:lnTo>
                      <a:pt x="81" y="172"/>
                    </a:lnTo>
                    <a:lnTo>
                      <a:pt x="81" y="172"/>
                    </a:lnTo>
                    <a:lnTo>
                      <a:pt x="78" y="173"/>
                    </a:lnTo>
                    <a:lnTo>
                      <a:pt x="77" y="176"/>
                    </a:lnTo>
                    <a:lnTo>
                      <a:pt x="74" y="182"/>
                    </a:lnTo>
                    <a:lnTo>
                      <a:pt x="73" y="186"/>
                    </a:lnTo>
                    <a:lnTo>
                      <a:pt x="74" y="189"/>
                    </a:lnTo>
                    <a:lnTo>
                      <a:pt x="75" y="189"/>
                    </a:lnTo>
                    <a:lnTo>
                      <a:pt x="75" y="189"/>
                    </a:lnTo>
                    <a:lnTo>
                      <a:pt x="80" y="187"/>
                    </a:lnTo>
                    <a:lnTo>
                      <a:pt x="83" y="185"/>
                    </a:lnTo>
                    <a:lnTo>
                      <a:pt x="85" y="182"/>
                    </a:lnTo>
                    <a:lnTo>
                      <a:pt x="90" y="182"/>
                    </a:lnTo>
                    <a:lnTo>
                      <a:pt x="90" y="182"/>
                    </a:lnTo>
                    <a:lnTo>
                      <a:pt x="92" y="180"/>
                    </a:lnTo>
                    <a:lnTo>
                      <a:pt x="94" y="179"/>
                    </a:lnTo>
                    <a:lnTo>
                      <a:pt x="97" y="177"/>
                    </a:lnTo>
                    <a:lnTo>
                      <a:pt x="101" y="177"/>
                    </a:lnTo>
                    <a:lnTo>
                      <a:pt x="101" y="177"/>
                    </a:lnTo>
                    <a:lnTo>
                      <a:pt x="104" y="179"/>
                    </a:lnTo>
                    <a:lnTo>
                      <a:pt x="105" y="182"/>
                    </a:lnTo>
                    <a:lnTo>
                      <a:pt x="107" y="190"/>
                    </a:lnTo>
                    <a:lnTo>
                      <a:pt x="110" y="199"/>
                    </a:lnTo>
                    <a:lnTo>
                      <a:pt x="111" y="203"/>
                    </a:lnTo>
                    <a:lnTo>
                      <a:pt x="115" y="205"/>
                    </a:lnTo>
                    <a:lnTo>
                      <a:pt x="115" y="205"/>
                    </a:lnTo>
                    <a:lnTo>
                      <a:pt x="121" y="206"/>
                    </a:lnTo>
                    <a:lnTo>
                      <a:pt x="125" y="209"/>
                    </a:lnTo>
                    <a:lnTo>
                      <a:pt x="128" y="212"/>
                    </a:lnTo>
                    <a:lnTo>
                      <a:pt x="131" y="213"/>
                    </a:lnTo>
                    <a:lnTo>
                      <a:pt x="131" y="213"/>
                    </a:lnTo>
                    <a:lnTo>
                      <a:pt x="132" y="212"/>
                    </a:lnTo>
                    <a:lnTo>
                      <a:pt x="134" y="210"/>
                    </a:lnTo>
                    <a:lnTo>
                      <a:pt x="132" y="205"/>
                    </a:lnTo>
                    <a:lnTo>
                      <a:pt x="131" y="197"/>
                    </a:lnTo>
                    <a:lnTo>
                      <a:pt x="131" y="193"/>
                    </a:lnTo>
                    <a:lnTo>
                      <a:pt x="131" y="193"/>
                    </a:lnTo>
                    <a:lnTo>
                      <a:pt x="131" y="192"/>
                    </a:lnTo>
                    <a:lnTo>
                      <a:pt x="132" y="190"/>
                    </a:lnTo>
                    <a:lnTo>
                      <a:pt x="137" y="189"/>
                    </a:lnTo>
                    <a:lnTo>
                      <a:pt x="142" y="189"/>
                    </a:lnTo>
                    <a:lnTo>
                      <a:pt x="145" y="187"/>
                    </a:lnTo>
                    <a:lnTo>
                      <a:pt x="148" y="186"/>
                    </a:lnTo>
                    <a:lnTo>
                      <a:pt x="148" y="18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96" name="Malaysia">
                <a:extLst>
                  <a:ext uri="{FF2B5EF4-FFF2-40B4-BE49-F238E27FC236}">
                    <a16:creationId xmlns:a16="http://schemas.microsoft.com/office/drawing/2014/main" id="{E742127A-58DB-E15A-CB2D-E28E4C1D2F37}"/>
                  </a:ext>
                </a:extLst>
              </p:cNvPr>
              <p:cNvSpPr>
                <a:spLocks noEditPoints="1"/>
              </p:cNvSpPr>
              <p:nvPr/>
            </p:nvSpPr>
            <p:spPr bwMode="auto">
              <a:xfrm>
                <a:off x="10509253" y="3303640"/>
                <a:ext cx="476670" cy="146077"/>
              </a:xfrm>
              <a:custGeom>
                <a:avLst/>
                <a:gdLst/>
                <a:ahLst/>
                <a:cxnLst>
                  <a:cxn ang="0">
                    <a:pos x="55" y="28"/>
                  </a:cxn>
                  <a:cxn ang="0">
                    <a:pos x="44" y="18"/>
                  </a:cxn>
                  <a:cxn ang="0">
                    <a:pos x="37" y="10"/>
                  </a:cxn>
                  <a:cxn ang="0">
                    <a:pos x="32" y="10"/>
                  </a:cxn>
                  <a:cxn ang="0">
                    <a:pos x="30" y="14"/>
                  </a:cxn>
                  <a:cxn ang="0">
                    <a:pos x="17" y="13"/>
                  </a:cxn>
                  <a:cxn ang="0">
                    <a:pos x="10" y="3"/>
                  </a:cxn>
                  <a:cxn ang="0">
                    <a:pos x="3" y="8"/>
                  </a:cxn>
                  <a:cxn ang="0">
                    <a:pos x="5" y="31"/>
                  </a:cxn>
                  <a:cxn ang="0">
                    <a:pos x="21" y="58"/>
                  </a:cxn>
                  <a:cxn ang="0">
                    <a:pos x="37" y="72"/>
                  </a:cxn>
                  <a:cxn ang="0">
                    <a:pos x="67" y="88"/>
                  </a:cxn>
                  <a:cxn ang="0">
                    <a:pos x="65" y="78"/>
                  </a:cxn>
                  <a:cxn ang="0">
                    <a:pos x="55" y="62"/>
                  </a:cxn>
                  <a:cxn ang="0">
                    <a:pos x="57" y="34"/>
                  </a:cxn>
                  <a:cxn ang="0">
                    <a:pos x="286" y="15"/>
                  </a:cxn>
                  <a:cxn ang="0">
                    <a:pos x="283" y="8"/>
                  </a:cxn>
                  <a:cxn ang="0">
                    <a:pos x="270" y="0"/>
                  </a:cxn>
                  <a:cxn ang="0">
                    <a:pos x="257" y="17"/>
                  </a:cxn>
                  <a:cxn ang="0">
                    <a:pos x="249" y="24"/>
                  </a:cxn>
                  <a:cxn ang="0">
                    <a:pos x="247" y="30"/>
                  </a:cxn>
                  <a:cxn ang="0">
                    <a:pos x="246" y="41"/>
                  </a:cxn>
                  <a:cxn ang="0">
                    <a:pos x="240" y="42"/>
                  </a:cxn>
                  <a:cxn ang="0">
                    <a:pos x="233" y="44"/>
                  </a:cxn>
                  <a:cxn ang="0">
                    <a:pos x="226" y="34"/>
                  </a:cxn>
                  <a:cxn ang="0">
                    <a:pos x="215" y="48"/>
                  </a:cxn>
                  <a:cxn ang="0">
                    <a:pos x="209" y="61"/>
                  </a:cxn>
                  <a:cxn ang="0">
                    <a:pos x="185" y="64"/>
                  </a:cxn>
                  <a:cxn ang="0">
                    <a:pos x="179" y="78"/>
                  </a:cxn>
                  <a:cxn ang="0">
                    <a:pos x="175" y="85"/>
                  </a:cxn>
                  <a:cxn ang="0">
                    <a:pos x="153" y="77"/>
                  </a:cxn>
                  <a:cxn ang="0">
                    <a:pos x="159" y="88"/>
                  </a:cxn>
                  <a:cxn ang="0">
                    <a:pos x="170" y="95"/>
                  </a:cxn>
                  <a:cxn ang="0">
                    <a:pos x="182" y="92"/>
                  </a:cxn>
                  <a:cxn ang="0">
                    <a:pos x="196" y="91"/>
                  </a:cxn>
                  <a:cxn ang="0">
                    <a:pos x="209" y="85"/>
                  </a:cxn>
                  <a:cxn ang="0">
                    <a:pos x="225" y="88"/>
                  </a:cxn>
                  <a:cxn ang="0">
                    <a:pos x="239" y="84"/>
                  </a:cxn>
                  <a:cxn ang="0">
                    <a:pos x="242" y="71"/>
                  </a:cxn>
                  <a:cxn ang="0">
                    <a:pos x="243" y="62"/>
                  </a:cxn>
                  <a:cxn ang="0">
                    <a:pos x="253" y="54"/>
                  </a:cxn>
                  <a:cxn ang="0">
                    <a:pos x="256" y="42"/>
                  </a:cxn>
                  <a:cxn ang="0">
                    <a:pos x="277" y="40"/>
                  </a:cxn>
                  <a:cxn ang="0">
                    <a:pos x="293" y="37"/>
                  </a:cxn>
                  <a:cxn ang="0">
                    <a:pos x="296" y="32"/>
                  </a:cxn>
                  <a:cxn ang="0">
                    <a:pos x="306" y="28"/>
                  </a:cxn>
                  <a:cxn ang="0">
                    <a:pos x="310" y="24"/>
                  </a:cxn>
                  <a:cxn ang="0">
                    <a:pos x="298" y="17"/>
                  </a:cxn>
                </a:cxnLst>
                <a:rect l="0" t="0" r="r" b="b"/>
                <a:pathLst>
                  <a:path w="310" h="95">
                    <a:moveTo>
                      <a:pt x="57" y="34"/>
                    </a:moveTo>
                    <a:lnTo>
                      <a:pt x="57" y="34"/>
                    </a:lnTo>
                    <a:lnTo>
                      <a:pt x="55" y="31"/>
                    </a:lnTo>
                    <a:lnTo>
                      <a:pt x="55" y="28"/>
                    </a:lnTo>
                    <a:lnTo>
                      <a:pt x="51" y="25"/>
                    </a:lnTo>
                    <a:lnTo>
                      <a:pt x="47" y="22"/>
                    </a:lnTo>
                    <a:lnTo>
                      <a:pt x="44" y="18"/>
                    </a:lnTo>
                    <a:lnTo>
                      <a:pt x="44" y="18"/>
                    </a:lnTo>
                    <a:lnTo>
                      <a:pt x="42" y="14"/>
                    </a:lnTo>
                    <a:lnTo>
                      <a:pt x="40" y="13"/>
                    </a:lnTo>
                    <a:lnTo>
                      <a:pt x="38" y="13"/>
                    </a:lnTo>
                    <a:lnTo>
                      <a:pt x="37" y="10"/>
                    </a:lnTo>
                    <a:lnTo>
                      <a:pt x="37" y="10"/>
                    </a:lnTo>
                    <a:lnTo>
                      <a:pt x="35" y="7"/>
                    </a:lnTo>
                    <a:lnTo>
                      <a:pt x="35" y="7"/>
                    </a:lnTo>
                    <a:lnTo>
                      <a:pt x="32" y="10"/>
                    </a:lnTo>
                    <a:lnTo>
                      <a:pt x="31" y="11"/>
                    </a:lnTo>
                    <a:lnTo>
                      <a:pt x="31" y="13"/>
                    </a:lnTo>
                    <a:lnTo>
                      <a:pt x="30" y="14"/>
                    </a:lnTo>
                    <a:lnTo>
                      <a:pt x="30" y="14"/>
                    </a:lnTo>
                    <a:lnTo>
                      <a:pt x="23" y="14"/>
                    </a:lnTo>
                    <a:lnTo>
                      <a:pt x="18" y="14"/>
                    </a:lnTo>
                    <a:lnTo>
                      <a:pt x="17" y="13"/>
                    </a:lnTo>
                    <a:lnTo>
                      <a:pt x="17" y="13"/>
                    </a:lnTo>
                    <a:lnTo>
                      <a:pt x="17" y="10"/>
                    </a:lnTo>
                    <a:lnTo>
                      <a:pt x="15" y="7"/>
                    </a:lnTo>
                    <a:lnTo>
                      <a:pt x="13" y="4"/>
                    </a:lnTo>
                    <a:lnTo>
                      <a:pt x="10" y="3"/>
                    </a:lnTo>
                    <a:lnTo>
                      <a:pt x="10" y="3"/>
                    </a:lnTo>
                    <a:lnTo>
                      <a:pt x="0" y="3"/>
                    </a:lnTo>
                    <a:lnTo>
                      <a:pt x="0" y="3"/>
                    </a:lnTo>
                    <a:lnTo>
                      <a:pt x="3" y="8"/>
                    </a:lnTo>
                    <a:lnTo>
                      <a:pt x="4" y="15"/>
                    </a:lnTo>
                    <a:lnTo>
                      <a:pt x="4" y="27"/>
                    </a:lnTo>
                    <a:lnTo>
                      <a:pt x="4" y="27"/>
                    </a:lnTo>
                    <a:lnTo>
                      <a:pt x="5" y="31"/>
                    </a:lnTo>
                    <a:lnTo>
                      <a:pt x="7" y="35"/>
                    </a:lnTo>
                    <a:lnTo>
                      <a:pt x="13" y="44"/>
                    </a:lnTo>
                    <a:lnTo>
                      <a:pt x="17" y="51"/>
                    </a:lnTo>
                    <a:lnTo>
                      <a:pt x="21" y="58"/>
                    </a:lnTo>
                    <a:lnTo>
                      <a:pt x="21" y="58"/>
                    </a:lnTo>
                    <a:lnTo>
                      <a:pt x="23" y="62"/>
                    </a:lnTo>
                    <a:lnTo>
                      <a:pt x="25" y="65"/>
                    </a:lnTo>
                    <a:lnTo>
                      <a:pt x="37" y="72"/>
                    </a:lnTo>
                    <a:lnTo>
                      <a:pt x="37" y="72"/>
                    </a:lnTo>
                    <a:lnTo>
                      <a:pt x="54" y="84"/>
                    </a:lnTo>
                    <a:lnTo>
                      <a:pt x="62" y="88"/>
                    </a:lnTo>
                    <a:lnTo>
                      <a:pt x="67" y="88"/>
                    </a:lnTo>
                    <a:lnTo>
                      <a:pt x="67" y="88"/>
                    </a:lnTo>
                    <a:lnTo>
                      <a:pt x="68" y="86"/>
                    </a:lnTo>
                    <a:lnTo>
                      <a:pt x="68" y="85"/>
                    </a:lnTo>
                    <a:lnTo>
                      <a:pt x="65" y="78"/>
                    </a:lnTo>
                    <a:lnTo>
                      <a:pt x="61" y="71"/>
                    </a:lnTo>
                    <a:lnTo>
                      <a:pt x="57" y="65"/>
                    </a:lnTo>
                    <a:lnTo>
                      <a:pt x="57" y="65"/>
                    </a:lnTo>
                    <a:lnTo>
                      <a:pt x="55" y="62"/>
                    </a:lnTo>
                    <a:lnTo>
                      <a:pt x="54" y="59"/>
                    </a:lnTo>
                    <a:lnTo>
                      <a:pt x="54" y="52"/>
                    </a:lnTo>
                    <a:lnTo>
                      <a:pt x="57" y="34"/>
                    </a:lnTo>
                    <a:lnTo>
                      <a:pt x="57" y="34"/>
                    </a:lnTo>
                    <a:close/>
                    <a:moveTo>
                      <a:pt x="298" y="17"/>
                    </a:moveTo>
                    <a:lnTo>
                      <a:pt x="298" y="17"/>
                    </a:lnTo>
                    <a:lnTo>
                      <a:pt x="290" y="17"/>
                    </a:lnTo>
                    <a:lnTo>
                      <a:pt x="286" y="15"/>
                    </a:lnTo>
                    <a:lnTo>
                      <a:pt x="284" y="14"/>
                    </a:lnTo>
                    <a:lnTo>
                      <a:pt x="284" y="13"/>
                    </a:lnTo>
                    <a:lnTo>
                      <a:pt x="284" y="13"/>
                    </a:lnTo>
                    <a:lnTo>
                      <a:pt x="283" y="8"/>
                    </a:lnTo>
                    <a:lnTo>
                      <a:pt x="280" y="4"/>
                    </a:lnTo>
                    <a:lnTo>
                      <a:pt x="274" y="1"/>
                    </a:lnTo>
                    <a:lnTo>
                      <a:pt x="270" y="0"/>
                    </a:lnTo>
                    <a:lnTo>
                      <a:pt x="270" y="0"/>
                    </a:lnTo>
                    <a:lnTo>
                      <a:pt x="266" y="3"/>
                    </a:lnTo>
                    <a:lnTo>
                      <a:pt x="262" y="7"/>
                    </a:lnTo>
                    <a:lnTo>
                      <a:pt x="259" y="11"/>
                    </a:lnTo>
                    <a:lnTo>
                      <a:pt x="257" y="17"/>
                    </a:lnTo>
                    <a:lnTo>
                      <a:pt x="257" y="17"/>
                    </a:lnTo>
                    <a:lnTo>
                      <a:pt x="256" y="20"/>
                    </a:lnTo>
                    <a:lnTo>
                      <a:pt x="252" y="21"/>
                    </a:lnTo>
                    <a:lnTo>
                      <a:pt x="249" y="24"/>
                    </a:lnTo>
                    <a:lnTo>
                      <a:pt x="249" y="25"/>
                    </a:lnTo>
                    <a:lnTo>
                      <a:pt x="249" y="27"/>
                    </a:lnTo>
                    <a:lnTo>
                      <a:pt x="249" y="27"/>
                    </a:lnTo>
                    <a:lnTo>
                      <a:pt x="247" y="30"/>
                    </a:lnTo>
                    <a:lnTo>
                      <a:pt x="244" y="31"/>
                    </a:lnTo>
                    <a:lnTo>
                      <a:pt x="244" y="31"/>
                    </a:lnTo>
                    <a:lnTo>
                      <a:pt x="246" y="38"/>
                    </a:lnTo>
                    <a:lnTo>
                      <a:pt x="246" y="41"/>
                    </a:lnTo>
                    <a:lnTo>
                      <a:pt x="246" y="41"/>
                    </a:lnTo>
                    <a:lnTo>
                      <a:pt x="246" y="41"/>
                    </a:lnTo>
                    <a:lnTo>
                      <a:pt x="243" y="41"/>
                    </a:lnTo>
                    <a:lnTo>
                      <a:pt x="240" y="42"/>
                    </a:lnTo>
                    <a:lnTo>
                      <a:pt x="239" y="44"/>
                    </a:lnTo>
                    <a:lnTo>
                      <a:pt x="234" y="45"/>
                    </a:lnTo>
                    <a:lnTo>
                      <a:pt x="234" y="45"/>
                    </a:lnTo>
                    <a:lnTo>
                      <a:pt x="233" y="44"/>
                    </a:lnTo>
                    <a:lnTo>
                      <a:pt x="232" y="41"/>
                    </a:lnTo>
                    <a:lnTo>
                      <a:pt x="226" y="34"/>
                    </a:lnTo>
                    <a:lnTo>
                      <a:pt x="226" y="34"/>
                    </a:lnTo>
                    <a:lnTo>
                      <a:pt x="226" y="34"/>
                    </a:lnTo>
                    <a:lnTo>
                      <a:pt x="226" y="34"/>
                    </a:lnTo>
                    <a:lnTo>
                      <a:pt x="222" y="35"/>
                    </a:lnTo>
                    <a:lnTo>
                      <a:pt x="217" y="41"/>
                    </a:lnTo>
                    <a:lnTo>
                      <a:pt x="215" y="48"/>
                    </a:lnTo>
                    <a:lnTo>
                      <a:pt x="212" y="55"/>
                    </a:lnTo>
                    <a:lnTo>
                      <a:pt x="212" y="55"/>
                    </a:lnTo>
                    <a:lnTo>
                      <a:pt x="210" y="58"/>
                    </a:lnTo>
                    <a:lnTo>
                      <a:pt x="209" y="61"/>
                    </a:lnTo>
                    <a:lnTo>
                      <a:pt x="205" y="62"/>
                    </a:lnTo>
                    <a:lnTo>
                      <a:pt x="189" y="62"/>
                    </a:lnTo>
                    <a:lnTo>
                      <a:pt x="189" y="62"/>
                    </a:lnTo>
                    <a:lnTo>
                      <a:pt x="185" y="64"/>
                    </a:lnTo>
                    <a:lnTo>
                      <a:pt x="182" y="65"/>
                    </a:lnTo>
                    <a:lnTo>
                      <a:pt x="180" y="68"/>
                    </a:lnTo>
                    <a:lnTo>
                      <a:pt x="179" y="71"/>
                    </a:lnTo>
                    <a:lnTo>
                      <a:pt x="179" y="78"/>
                    </a:lnTo>
                    <a:lnTo>
                      <a:pt x="178" y="84"/>
                    </a:lnTo>
                    <a:lnTo>
                      <a:pt x="178" y="84"/>
                    </a:lnTo>
                    <a:lnTo>
                      <a:pt x="176" y="85"/>
                    </a:lnTo>
                    <a:lnTo>
                      <a:pt x="175" y="85"/>
                    </a:lnTo>
                    <a:lnTo>
                      <a:pt x="168" y="82"/>
                    </a:lnTo>
                    <a:lnTo>
                      <a:pt x="161" y="79"/>
                    </a:lnTo>
                    <a:lnTo>
                      <a:pt x="153" y="77"/>
                    </a:lnTo>
                    <a:lnTo>
                      <a:pt x="153" y="77"/>
                    </a:lnTo>
                    <a:lnTo>
                      <a:pt x="156" y="84"/>
                    </a:lnTo>
                    <a:lnTo>
                      <a:pt x="158" y="86"/>
                    </a:lnTo>
                    <a:lnTo>
                      <a:pt x="159" y="88"/>
                    </a:lnTo>
                    <a:lnTo>
                      <a:pt x="159" y="88"/>
                    </a:lnTo>
                    <a:lnTo>
                      <a:pt x="162" y="89"/>
                    </a:lnTo>
                    <a:lnTo>
                      <a:pt x="166" y="92"/>
                    </a:lnTo>
                    <a:lnTo>
                      <a:pt x="169" y="94"/>
                    </a:lnTo>
                    <a:lnTo>
                      <a:pt x="170" y="95"/>
                    </a:lnTo>
                    <a:lnTo>
                      <a:pt x="172" y="94"/>
                    </a:lnTo>
                    <a:lnTo>
                      <a:pt x="172" y="94"/>
                    </a:lnTo>
                    <a:lnTo>
                      <a:pt x="176" y="92"/>
                    </a:lnTo>
                    <a:lnTo>
                      <a:pt x="182" y="92"/>
                    </a:lnTo>
                    <a:lnTo>
                      <a:pt x="188" y="92"/>
                    </a:lnTo>
                    <a:lnTo>
                      <a:pt x="193" y="92"/>
                    </a:lnTo>
                    <a:lnTo>
                      <a:pt x="193" y="92"/>
                    </a:lnTo>
                    <a:lnTo>
                      <a:pt x="196" y="91"/>
                    </a:lnTo>
                    <a:lnTo>
                      <a:pt x="200" y="88"/>
                    </a:lnTo>
                    <a:lnTo>
                      <a:pt x="203" y="86"/>
                    </a:lnTo>
                    <a:lnTo>
                      <a:pt x="209" y="85"/>
                    </a:lnTo>
                    <a:lnTo>
                      <a:pt x="209" y="85"/>
                    </a:lnTo>
                    <a:lnTo>
                      <a:pt x="215" y="86"/>
                    </a:lnTo>
                    <a:lnTo>
                      <a:pt x="217" y="89"/>
                    </a:lnTo>
                    <a:lnTo>
                      <a:pt x="219" y="89"/>
                    </a:lnTo>
                    <a:lnTo>
                      <a:pt x="225" y="88"/>
                    </a:lnTo>
                    <a:lnTo>
                      <a:pt x="225" y="88"/>
                    </a:lnTo>
                    <a:lnTo>
                      <a:pt x="230" y="86"/>
                    </a:lnTo>
                    <a:lnTo>
                      <a:pt x="236" y="85"/>
                    </a:lnTo>
                    <a:lnTo>
                      <a:pt x="239" y="84"/>
                    </a:lnTo>
                    <a:lnTo>
                      <a:pt x="239" y="79"/>
                    </a:lnTo>
                    <a:lnTo>
                      <a:pt x="239" y="79"/>
                    </a:lnTo>
                    <a:lnTo>
                      <a:pt x="239" y="74"/>
                    </a:lnTo>
                    <a:lnTo>
                      <a:pt x="242" y="71"/>
                    </a:lnTo>
                    <a:lnTo>
                      <a:pt x="243" y="68"/>
                    </a:lnTo>
                    <a:lnTo>
                      <a:pt x="243" y="64"/>
                    </a:lnTo>
                    <a:lnTo>
                      <a:pt x="243" y="64"/>
                    </a:lnTo>
                    <a:lnTo>
                      <a:pt x="243" y="62"/>
                    </a:lnTo>
                    <a:lnTo>
                      <a:pt x="244" y="61"/>
                    </a:lnTo>
                    <a:lnTo>
                      <a:pt x="249" y="58"/>
                    </a:lnTo>
                    <a:lnTo>
                      <a:pt x="252" y="55"/>
                    </a:lnTo>
                    <a:lnTo>
                      <a:pt x="253" y="54"/>
                    </a:lnTo>
                    <a:lnTo>
                      <a:pt x="253" y="49"/>
                    </a:lnTo>
                    <a:lnTo>
                      <a:pt x="253" y="49"/>
                    </a:lnTo>
                    <a:lnTo>
                      <a:pt x="253" y="45"/>
                    </a:lnTo>
                    <a:lnTo>
                      <a:pt x="256" y="42"/>
                    </a:lnTo>
                    <a:lnTo>
                      <a:pt x="259" y="41"/>
                    </a:lnTo>
                    <a:lnTo>
                      <a:pt x="262" y="40"/>
                    </a:lnTo>
                    <a:lnTo>
                      <a:pt x="270" y="40"/>
                    </a:lnTo>
                    <a:lnTo>
                      <a:pt x="277" y="40"/>
                    </a:lnTo>
                    <a:lnTo>
                      <a:pt x="277" y="40"/>
                    </a:lnTo>
                    <a:lnTo>
                      <a:pt x="286" y="41"/>
                    </a:lnTo>
                    <a:lnTo>
                      <a:pt x="286" y="41"/>
                    </a:lnTo>
                    <a:lnTo>
                      <a:pt x="293" y="37"/>
                    </a:lnTo>
                    <a:lnTo>
                      <a:pt x="296" y="34"/>
                    </a:lnTo>
                    <a:lnTo>
                      <a:pt x="296" y="32"/>
                    </a:lnTo>
                    <a:lnTo>
                      <a:pt x="296" y="32"/>
                    </a:lnTo>
                    <a:lnTo>
                      <a:pt x="296" y="32"/>
                    </a:lnTo>
                    <a:lnTo>
                      <a:pt x="294" y="31"/>
                    </a:lnTo>
                    <a:lnTo>
                      <a:pt x="296" y="30"/>
                    </a:lnTo>
                    <a:lnTo>
                      <a:pt x="300" y="30"/>
                    </a:lnTo>
                    <a:lnTo>
                      <a:pt x="306" y="28"/>
                    </a:lnTo>
                    <a:lnTo>
                      <a:pt x="308" y="27"/>
                    </a:lnTo>
                    <a:lnTo>
                      <a:pt x="310" y="25"/>
                    </a:lnTo>
                    <a:lnTo>
                      <a:pt x="310" y="25"/>
                    </a:lnTo>
                    <a:lnTo>
                      <a:pt x="310" y="24"/>
                    </a:lnTo>
                    <a:lnTo>
                      <a:pt x="310" y="21"/>
                    </a:lnTo>
                    <a:lnTo>
                      <a:pt x="307" y="18"/>
                    </a:lnTo>
                    <a:lnTo>
                      <a:pt x="303" y="17"/>
                    </a:lnTo>
                    <a:lnTo>
                      <a:pt x="298" y="17"/>
                    </a:lnTo>
                    <a:lnTo>
                      <a:pt x="298" y="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97" name="Timor-Leste">
                <a:extLst>
                  <a:ext uri="{FF2B5EF4-FFF2-40B4-BE49-F238E27FC236}">
                    <a16:creationId xmlns:a16="http://schemas.microsoft.com/office/drawing/2014/main" id="{3E3C9BD2-FC7D-2CC4-3E0B-8706FCDFD95C}"/>
                  </a:ext>
                </a:extLst>
              </p:cNvPr>
              <p:cNvSpPr>
                <a:spLocks noEditPoints="1"/>
              </p:cNvSpPr>
              <p:nvPr/>
            </p:nvSpPr>
            <p:spPr bwMode="auto">
              <a:xfrm>
                <a:off x="11105859" y="3677286"/>
                <a:ext cx="81496" cy="27677"/>
              </a:xfrm>
              <a:custGeom>
                <a:avLst/>
                <a:gdLst/>
                <a:ahLst/>
                <a:cxnLst>
                  <a:cxn ang="0">
                    <a:pos x="6" y="14"/>
                  </a:cxn>
                  <a:cxn ang="0">
                    <a:pos x="6" y="14"/>
                  </a:cxn>
                  <a:cxn ang="0">
                    <a:pos x="0" y="16"/>
                  </a:cxn>
                  <a:cxn ang="0">
                    <a:pos x="0" y="16"/>
                  </a:cxn>
                  <a:cxn ang="0">
                    <a:pos x="3" y="18"/>
                  </a:cxn>
                  <a:cxn ang="0">
                    <a:pos x="4" y="18"/>
                  </a:cxn>
                  <a:cxn ang="0">
                    <a:pos x="6" y="18"/>
                  </a:cxn>
                  <a:cxn ang="0">
                    <a:pos x="6" y="18"/>
                  </a:cxn>
                  <a:cxn ang="0">
                    <a:pos x="7" y="17"/>
                  </a:cxn>
                  <a:cxn ang="0">
                    <a:pos x="9" y="14"/>
                  </a:cxn>
                  <a:cxn ang="0">
                    <a:pos x="9" y="14"/>
                  </a:cxn>
                  <a:cxn ang="0">
                    <a:pos x="6" y="14"/>
                  </a:cxn>
                  <a:cxn ang="0">
                    <a:pos x="6" y="14"/>
                  </a:cxn>
                  <a:cxn ang="0">
                    <a:pos x="6" y="14"/>
                  </a:cxn>
                  <a:cxn ang="0">
                    <a:pos x="6" y="14"/>
                  </a:cxn>
                  <a:cxn ang="0">
                    <a:pos x="29" y="3"/>
                  </a:cxn>
                  <a:cxn ang="0">
                    <a:pos x="29" y="3"/>
                  </a:cxn>
                  <a:cxn ang="0">
                    <a:pos x="24" y="3"/>
                  </a:cxn>
                  <a:cxn ang="0">
                    <a:pos x="21" y="6"/>
                  </a:cxn>
                  <a:cxn ang="0">
                    <a:pos x="14" y="11"/>
                  </a:cxn>
                  <a:cxn ang="0">
                    <a:pos x="14" y="11"/>
                  </a:cxn>
                  <a:cxn ang="0">
                    <a:pos x="13" y="11"/>
                  </a:cxn>
                  <a:cxn ang="0">
                    <a:pos x="13" y="11"/>
                  </a:cxn>
                  <a:cxn ang="0">
                    <a:pos x="19" y="17"/>
                  </a:cxn>
                  <a:cxn ang="0">
                    <a:pos x="19" y="17"/>
                  </a:cxn>
                  <a:cxn ang="0">
                    <a:pos x="27" y="13"/>
                  </a:cxn>
                  <a:cxn ang="0">
                    <a:pos x="39" y="8"/>
                  </a:cxn>
                  <a:cxn ang="0">
                    <a:pos x="47" y="4"/>
                  </a:cxn>
                  <a:cxn ang="0">
                    <a:pos x="53" y="1"/>
                  </a:cxn>
                  <a:cxn ang="0">
                    <a:pos x="53" y="1"/>
                  </a:cxn>
                  <a:cxn ang="0">
                    <a:pos x="51" y="1"/>
                  </a:cxn>
                  <a:cxn ang="0">
                    <a:pos x="50" y="0"/>
                  </a:cxn>
                  <a:cxn ang="0">
                    <a:pos x="44" y="1"/>
                  </a:cxn>
                  <a:cxn ang="0">
                    <a:pos x="36" y="1"/>
                  </a:cxn>
                  <a:cxn ang="0">
                    <a:pos x="29" y="3"/>
                  </a:cxn>
                  <a:cxn ang="0">
                    <a:pos x="29" y="3"/>
                  </a:cxn>
                </a:cxnLst>
                <a:rect l="0" t="0" r="r" b="b"/>
                <a:pathLst>
                  <a:path w="53" h="18">
                    <a:moveTo>
                      <a:pt x="6" y="14"/>
                    </a:moveTo>
                    <a:lnTo>
                      <a:pt x="6" y="14"/>
                    </a:lnTo>
                    <a:lnTo>
                      <a:pt x="0" y="16"/>
                    </a:lnTo>
                    <a:lnTo>
                      <a:pt x="0" y="16"/>
                    </a:lnTo>
                    <a:lnTo>
                      <a:pt x="3" y="18"/>
                    </a:lnTo>
                    <a:lnTo>
                      <a:pt x="4" y="18"/>
                    </a:lnTo>
                    <a:lnTo>
                      <a:pt x="6" y="18"/>
                    </a:lnTo>
                    <a:lnTo>
                      <a:pt x="6" y="18"/>
                    </a:lnTo>
                    <a:lnTo>
                      <a:pt x="7" y="17"/>
                    </a:lnTo>
                    <a:lnTo>
                      <a:pt x="9" y="14"/>
                    </a:lnTo>
                    <a:lnTo>
                      <a:pt x="9" y="14"/>
                    </a:lnTo>
                    <a:lnTo>
                      <a:pt x="6" y="14"/>
                    </a:lnTo>
                    <a:lnTo>
                      <a:pt x="6" y="14"/>
                    </a:lnTo>
                    <a:lnTo>
                      <a:pt x="6" y="14"/>
                    </a:lnTo>
                    <a:lnTo>
                      <a:pt x="6" y="14"/>
                    </a:lnTo>
                    <a:close/>
                    <a:moveTo>
                      <a:pt x="29" y="3"/>
                    </a:moveTo>
                    <a:lnTo>
                      <a:pt x="29" y="3"/>
                    </a:lnTo>
                    <a:lnTo>
                      <a:pt x="24" y="3"/>
                    </a:lnTo>
                    <a:lnTo>
                      <a:pt x="21" y="6"/>
                    </a:lnTo>
                    <a:lnTo>
                      <a:pt x="14" y="11"/>
                    </a:lnTo>
                    <a:lnTo>
                      <a:pt x="14" y="11"/>
                    </a:lnTo>
                    <a:lnTo>
                      <a:pt x="13" y="11"/>
                    </a:lnTo>
                    <a:lnTo>
                      <a:pt x="13" y="11"/>
                    </a:lnTo>
                    <a:lnTo>
                      <a:pt x="19" y="17"/>
                    </a:lnTo>
                    <a:lnTo>
                      <a:pt x="19" y="17"/>
                    </a:lnTo>
                    <a:lnTo>
                      <a:pt x="27" y="13"/>
                    </a:lnTo>
                    <a:lnTo>
                      <a:pt x="39" y="8"/>
                    </a:lnTo>
                    <a:lnTo>
                      <a:pt x="47" y="4"/>
                    </a:lnTo>
                    <a:lnTo>
                      <a:pt x="53" y="1"/>
                    </a:lnTo>
                    <a:lnTo>
                      <a:pt x="53" y="1"/>
                    </a:lnTo>
                    <a:lnTo>
                      <a:pt x="51" y="1"/>
                    </a:lnTo>
                    <a:lnTo>
                      <a:pt x="50" y="0"/>
                    </a:lnTo>
                    <a:lnTo>
                      <a:pt x="44" y="1"/>
                    </a:lnTo>
                    <a:lnTo>
                      <a:pt x="36" y="1"/>
                    </a:lnTo>
                    <a:lnTo>
                      <a:pt x="29" y="3"/>
                    </a:ln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nvGrpSpPr>
              <p:cNvPr id="798" name="Oceana">
                <a:extLst>
                  <a:ext uri="{FF2B5EF4-FFF2-40B4-BE49-F238E27FC236}">
                    <a16:creationId xmlns:a16="http://schemas.microsoft.com/office/drawing/2014/main" id="{90BB8C13-AA5A-F93E-BFB8-A9B9F132B0B1}"/>
                  </a:ext>
                </a:extLst>
              </p:cNvPr>
              <p:cNvGrpSpPr/>
              <p:nvPr/>
            </p:nvGrpSpPr>
            <p:grpSpPr>
              <a:xfrm>
                <a:off x="10830615" y="3740328"/>
                <a:ext cx="1629908" cy="988706"/>
                <a:chOff x="6975165" y="4574619"/>
                <a:chExt cx="1568575" cy="951502"/>
              </a:xfrm>
              <a:grpFill/>
            </p:grpSpPr>
            <p:sp>
              <p:nvSpPr>
                <p:cNvPr id="799" name="New Zealand">
                  <a:extLst>
                    <a:ext uri="{FF2B5EF4-FFF2-40B4-BE49-F238E27FC236}">
                      <a16:creationId xmlns:a16="http://schemas.microsoft.com/office/drawing/2014/main" id="{001423B9-573F-3100-0345-853D1B08E2F2}"/>
                    </a:ext>
                  </a:extLst>
                </p:cNvPr>
                <p:cNvSpPr>
                  <a:spLocks noEditPoints="1"/>
                </p:cNvSpPr>
                <p:nvPr/>
              </p:nvSpPr>
              <p:spPr bwMode="auto">
                <a:xfrm>
                  <a:off x="8255182" y="5187251"/>
                  <a:ext cx="288558" cy="338870"/>
                </a:xfrm>
                <a:custGeom>
                  <a:avLst/>
                  <a:gdLst/>
                  <a:ahLst/>
                  <a:cxnLst>
                    <a:cxn ang="0">
                      <a:pos x="114" y="115"/>
                    </a:cxn>
                    <a:cxn ang="0">
                      <a:pos x="104" y="120"/>
                    </a:cxn>
                    <a:cxn ang="0">
                      <a:pos x="92" y="114"/>
                    </a:cxn>
                    <a:cxn ang="0">
                      <a:pos x="87" y="124"/>
                    </a:cxn>
                    <a:cxn ang="0">
                      <a:pos x="78" y="135"/>
                    </a:cxn>
                    <a:cxn ang="0">
                      <a:pos x="67" y="155"/>
                    </a:cxn>
                    <a:cxn ang="0">
                      <a:pos x="30" y="177"/>
                    </a:cxn>
                    <a:cxn ang="0">
                      <a:pos x="14" y="189"/>
                    </a:cxn>
                    <a:cxn ang="0">
                      <a:pos x="5" y="198"/>
                    </a:cxn>
                    <a:cxn ang="0">
                      <a:pos x="0" y="214"/>
                    </a:cxn>
                    <a:cxn ang="0">
                      <a:pos x="8" y="219"/>
                    </a:cxn>
                    <a:cxn ang="0">
                      <a:pos x="20" y="224"/>
                    </a:cxn>
                    <a:cxn ang="0">
                      <a:pos x="28" y="226"/>
                    </a:cxn>
                    <a:cxn ang="0">
                      <a:pos x="48" y="226"/>
                    </a:cxn>
                    <a:cxn ang="0">
                      <a:pos x="64" y="212"/>
                    </a:cxn>
                    <a:cxn ang="0">
                      <a:pos x="68" y="201"/>
                    </a:cxn>
                    <a:cxn ang="0">
                      <a:pos x="77" y="185"/>
                    </a:cxn>
                    <a:cxn ang="0">
                      <a:pos x="94" y="174"/>
                    </a:cxn>
                    <a:cxn ang="0">
                      <a:pos x="102" y="172"/>
                    </a:cxn>
                    <a:cxn ang="0">
                      <a:pos x="99" y="162"/>
                    </a:cxn>
                    <a:cxn ang="0">
                      <a:pos x="109" y="152"/>
                    </a:cxn>
                    <a:cxn ang="0">
                      <a:pos x="112" y="144"/>
                    </a:cxn>
                    <a:cxn ang="0">
                      <a:pos x="122" y="130"/>
                    </a:cxn>
                    <a:cxn ang="0">
                      <a:pos x="122" y="118"/>
                    </a:cxn>
                    <a:cxn ang="0">
                      <a:pos x="178" y="59"/>
                    </a:cxn>
                    <a:cxn ang="0">
                      <a:pos x="168" y="59"/>
                    </a:cxn>
                    <a:cxn ang="0">
                      <a:pos x="155" y="54"/>
                    </a:cxn>
                    <a:cxn ang="0">
                      <a:pos x="152" y="43"/>
                    </a:cxn>
                    <a:cxn ang="0">
                      <a:pos x="146" y="34"/>
                    </a:cxn>
                    <a:cxn ang="0">
                      <a:pos x="145" y="41"/>
                    </a:cxn>
                    <a:cxn ang="0">
                      <a:pos x="142" y="43"/>
                    </a:cxn>
                    <a:cxn ang="0">
                      <a:pos x="136" y="40"/>
                    </a:cxn>
                    <a:cxn ang="0">
                      <a:pos x="134" y="30"/>
                    </a:cxn>
                    <a:cxn ang="0">
                      <a:pos x="126" y="14"/>
                    </a:cxn>
                    <a:cxn ang="0">
                      <a:pos x="119" y="4"/>
                    </a:cxn>
                    <a:cxn ang="0">
                      <a:pos x="105" y="2"/>
                    </a:cxn>
                    <a:cxn ang="0">
                      <a:pos x="112" y="17"/>
                    </a:cxn>
                    <a:cxn ang="0">
                      <a:pos x="124" y="29"/>
                    </a:cxn>
                    <a:cxn ang="0">
                      <a:pos x="129" y="40"/>
                    </a:cxn>
                    <a:cxn ang="0">
                      <a:pos x="134" y="44"/>
                    </a:cxn>
                    <a:cxn ang="0">
                      <a:pos x="131" y="66"/>
                    </a:cxn>
                    <a:cxn ang="0">
                      <a:pos x="116" y="80"/>
                    </a:cxn>
                    <a:cxn ang="0">
                      <a:pos x="122" y="90"/>
                    </a:cxn>
                    <a:cxn ang="0">
                      <a:pos x="141" y="103"/>
                    </a:cxn>
                    <a:cxn ang="0">
                      <a:pos x="134" y="123"/>
                    </a:cxn>
                    <a:cxn ang="0">
                      <a:pos x="138" y="127"/>
                    </a:cxn>
                    <a:cxn ang="0">
                      <a:pos x="151" y="125"/>
                    </a:cxn>
                    <a:cxn ang="0">
                      <a:pos x="166" y="103"/>
                    </a:cxn>
                    <a:cxn ang="0">
                      <a:pos x="171" y="88"/>
                    </a:cxn>
                    <a:cxn ang="0">
                      <a:pos x="176" y="83"/>
                    </a:cxn>
                    <a:cxn ang="0">
                      <a:pos x="183" y="80"/>
                    </a:cxn>
                    <a:cxn ang="0">
                      <a:pos x="189" y="73"/>
                    </a:cxn>
                    <a:cxn ang="0">
                      <a:pos x="192" y="63"/>
                    </a:cxn>
                    <a:cxn ang="0">
                      <a:pos x="193" y="54"/>
                    </a:cxn>
                    <a:cxn ang="0">
                      <a:pos x="178" y="59"/>
                    </a:cxn>
                  </a:cxnLst>
                  <a:rect l="0" t="0" r="r" b="b"/>
                  <a:pathLst>
                    <a:path w="195" h="229">
                      <a:moveTo>
                        <a:pt x="121" y="115"/>
                      </a:moveTo>
                      <a:lnTo>
                        <a:pt x="121" y="115"/>
                      </a:lnTo>
                      <a:lnTo>
                        <a:pt x="116" y="115"/>
                      </a:lnTo>
                      <a:lnTo>
                        <a:pt x="114" y="115"/>
                      </a:lnTo>
                      <a:lnTo>
                        <a:pt x="108" y="120"/>
                      </a:lnTo>
                      <a:lnTo>
                        <a:pt x="108" y="120"/>
                      </a:lnTo>
                      <a:lnTo>
                        <a:pt x="105" y="120"/>
                      </a:lnTo>
                      <a:lnTo>
                        <a:pt x="104" y="120"/>
                      </a:lnTo>
                      <a:lnTo>
                        <a:pt x="99" y="115"/>
                      </a:lnTo>
                      <a:lnTo>
                        <a:pt x="97" y="113"/>
                      </a:lnTo>
                      <a:lnTo>
                        <a:pt x="94" y="113"/>
                      </a:lnTo>
                      <a:lnTo>
                        <a:pt x="92" y="114"/>
                      </a:lnTo>
                      <a:lnTo>
                        <a:pt x="92" y="114"/>
                      </a:lnTo>
                      <a:lnTo>
                        <a:pt x="88" y="117"/>
                      </a:lnTo>
                      <a:lnTo>
                        <a:pt x="88" y="120"/>
                      </a:lnTo>
                      <a:lnTo>
                        <a:pt x="87" y="124"/>
                      </a:lnTo>
                      <a:lnTo>
                        <a:pt x="84" y="127"/>
                      </a:lnTo>
                      <a:lnTo>
                        <a:pt x="84" y="127"/>
                      </a:lnTo>
                      <a:lnTo>
                        <a:pt x="79" y="131"/>
                      </a:lnTo>
                      <a:lnTo>
                        <a:pt x="78" y="135"/>
                      </a:lnTo>
                      <a:lnTo>
                        <a:pt x="75" y="141"/>
                      </a:lnTo>
                      <a:lnTo>
                        <a:pt x="71" y="150"/>
                      </a:lnTo>
                      <a:lnTo>
                        <a:pt x="71" y="150"/>
                      </a:lnTo>
                      <a:lnTo>
                        <a:pt x="67" y="155"/>
                      </a:lnTo>
                      <a:lnTo>
                        <a:pt x="61" y="160"/>
                      </a:lnTo>
                      <a:lnTo>
                        <a:pt x="47" y="167"/>
                      </a:lnTo>
                      <a:lnTo>
                        <a:pt x="34" y="174"/>
                      </a:lnTo>
                      <a:lnTo>
                        <a:pt x="30" y="177"/>
                      </a:lnTo>
                      <a:lnTo>
                        <a:pt x="27" y="179"/>
                      </a:lnTo>
                      <a:lnTo>
                        <a:pt x="27" y="179"/>
                      </a:lnTo>
                      <a:lnTo>
                        <a:pt x="21" y="184"/>
                      </a:lnTo>
                      <a:lnTo>
                        <a:pt x="14" y="189"/>
                      </a:lnTo>
                      <a:lnTo>
                        <a:pt x="8" y="194"/>
                      </a:lnTo>
                      <a:lnTo>
                        <a:pt x="7" y="197"/>
                      </a:lnTo>
                      <a:lnTo>
                        <a:pt x="5" y="198"/>
                      </a:lnTo>
                      <a:lnTo>
                        <a:pt x="5" y="198"/>
                      </a:lnTo>
                      <a:lnTo>
                        <a:pt x="4" y="202"/>
                      </a:lnTo>
                      <a:lnTo>
                        <a:pt x="1" y="206"/>
                      </a:lnTo>
                      <a:lnTo>
                        <a:pt x="0" y="211"/>
                      </a:lnTo>
                      <a:lnTo>
                        <a:pt x="0" y="214"/>
                      </a:lnTo>
                      <a:lnTo>
                        <a:pt x="1" y="215"/>
                      </a:lnTo>
                      <a:lnTo>
                        <a:pt x="1" y="215"/>
                      </a:lnTo>
                      <a:lnTo>
                        <a:pt x="5" y="218"/>
                      </a:lnTo>
                      <a:lnTo>
                        <a:pt x="8" y="219"/>
                      </a:lnTo>
                      <a:lnTo>
                        <a:pt x="13" y="219"/>
                      </a:lnTo>
                      <a:lnTo>
                        <a:pt x="17" y="222"/>
                      </a:lnTo>
                      <a:lnTo>
                        <a:pt x="17" y="222"/>
                      </a:lnTo>
                      <a:lnTo>
                        <a:pt x="20" y="224"/>
                      </a:lnTo>
                      <a:lnTo>
                        <a:pt x="23" y="225"/>
                      </a:lnTo>
                      <a:lnTo>
                        <a:pt x="25" y="225"/>
                      </a:lnTo>
                      <a:lnTo>
                        <a:pt x="28" y="226"/>
                      </a:lnTo>
                      <a:lnTo>
                        <a:pt x="28" y="226"/>
                      </a:lnTo>
                      <a:lnTo>
                        <a:pt x="30" y="228"/>
                      </a:lnTo>
                      <a:lnTo>
                        <a:pt x="31" y="229"/>
                      </a:lnTo>
                      <a:lnTo>
                        <a:pt x="38" y="229"/>
                      </a:lnTo>
                      <a:lnTo>
                        <a:pt x="48" y="226"/>
                      </a:lnTo>
                      <a:lnTo>
                        <a:pt x="52" y="224"/>
                      </a:lnTo>
                      <a:lnTo>
                        <a:pt x="57" y="219"/>
                      </a:lnTo>
                      <a:lnTo>
                        <a:pt x="57" y="219"/>
                      </a:lnTo>
                      <a:lnTo>
                        <a:pt x="64" y="212"/>
                      </a:lnTo>
                      <a:lnTo>
                        <a:pt x="65" y="208"/>
                      </a:lnTo>
                      <a:lnTo>
                        <a:pt x="65" y="204"/>
                      </a:lnTo>
                      <a:lnTo>
                        <a:pt x="68" y="201"/>
                      </a:lnTo>
                      <a:lnTo>
                        <a:pt x="68" y="201"/>
                      </a:lnTo>
                      <a:lnTo>
                        <a:pt x="71" y="198"/>
                      </a:lnTo>
                      <a:lnTo>
                        <a:pt x="72" y="194"/>
                      </a:lnTo>
                      <a:lnTo>
                        <a:pt x="77" y="185"/>
                      </a:lnTo>
                      <a:lnTo>
                        <a:pt x="77" y="185"/>
                      </a:lnTo>
                      <a:lnTo>
                        <a:pt x="78" y="181"/>
                      </a:lnTo>
                      <a:lnTo>
                        <a:pt x="81" y="177"/>
                      </a:lnTo>
                      <a:lnTo>
                        <a:pt x="87" y="175"/>
                      </a:lnTo>
                      <a:lnTo>
                        <a:pt x="94" y="174"/>
                      </a:lnTo>
                      <a:lnTo>
                        <a:pt x="94" y="174"/>
                      </a:lnTo>
                      <a:lnTo>
                        <a:pt x="101" y="174"/>
                      </a:lnTo>
                      <a:lnTo>
                        <a:pt x="101" y="172"/>
                      </a:lnTo>
                      <a:lnTo>
                        <a:pt x="102" y="172"/>
                      </a:lnTo>
                      <a:lnTo>
                        <a:pt x="101" y="169"/>
                      </a:lnTo>
                      <a:lnTo>
                        <a:pt x="99" y="165"/>
                      </a:lnTo>
                      <a:lnTo>
                        <a:pt x="99" y="165"/>
                      </a:lnTo>
                      <a:lnTo>
                        <a:pt x="99" y="162"/>
                      </a:lnTo>
                      <a:lnTo>
                        <a:pt x="101" y="161"/>
                      </a:lnTo>
                      <a:lnTo>
                        <a:pt x="104" y="158"/>
                      </a:lnTo>
                      <a:lnTo>
                        <a:pt x="108" y="155"/>
                      </a:lnTo>
                      <a:lnTo>
                        <a:pt x="109" y="152"/>
                      </a:lnTo>
                      <a:lnTo>
                        <a:pt x="109" y="150"/>
                      </a:lnTo>
                      <a:lnTo>
                        <a:pt x="109" y="150"/>
                      </a:lnTo>
                      <a:lnTo>
                        <a:pt x="111" y="147"/>
                      </a:lnTo>
                      <a:lnTo>
                        <a:pt x="112" y="144"/>
                      </a:lnTo>
                      <a:lnTo>
                        <a:pt x="118" y="140"/>
                      </a:lnTo>
                      <a:lnTo>
                        <a:pt x="122" y="134"/>
                      </a:lnTo>
                      <a:lnTo>
                        <a:pt x="122" y="131"/>
                      </a:lnTo>
                      <a:lnTo>
                        <a:pt x="122" y="130"/>
                      </a:lnTo>
                      <a:lnTo>
                        <a:pt x="122" y="130"/>
                      </a:lnTo>
                      <a:lnTo>
                        <a:pt x="121" y="125"/>
                      </a:lnTo>
                      <a:lnTo>
                        <a:pt x="122" y="121"/>
                      </a:lnTo>
                      <a:lnTo>
                        <a:pt x="122" y="118"/>
                      </a:lnTo>
                      <a:lnTo>
                        <a:pt x="121" y="115"/>
                      </a:lnTo>
                      <a:lnTo>
                        <a:pt x="121" y="115"/>
                      </a:lnTo>
                      <a:close/>
                      <a:moveTo>
                        <a:pt x="178" y="59"/>
                      </a:moveTo>
                      <a:lnTo>
                        <a:pt x="178" y="59"/>
                      </a:lnTo>
                      <a:lnTo>
                        <a:pt x="176" y="60"/>
                      </a:lnTo>
                      <a:lnTo>
                        <a:pt x="175" y="61"/>
                      </a:lnTo>
                      <a:lnTo>
                        <a:pt x="172" y="60"/>
                      </a:lnTo>
                      <a:lnTo>
                        <a:pt x="168" y="59"/>
                      </a:lnTo>
                      <a:lnTo>
                        <a:pt x="162" y="57"/>
                      </a:lnTo>
                      <a:lnTo>
                        <a:pt x="162" y="57"/>
                      </a:lnTo>
                      <a:lnTo>
                        <a:pt x="158" y="57"/>
                      </a:lnTo>
                      <a:lnTo>
                        <a:pt x="155" y="54"/>
                      </a:lnTo>
                      <a:lnTo>
                        <a:pt x="153" y="51"/>
                      </a:lnTo>
                      <a:lnTo>
                        <a:pt x="153" y="47"/>
                      </a:lnTo>
                      <a:lnTo>
                        <a:pt x="153" y="47"/>
                      </a:lnTo>
                      <a:lnTo>
                        <a:pt x="152" y="43"/>
                      </a:lnTo>
                      <a:lnTo>
                        <a:pt x="152" y="39"/>
                      </a:lnTo>
                      <a:lnTo>
                        <a:pt x="149" y="36"/>
                      </a:lnTo>
                      <a:lnTo>
                        <a:pt x="146" y="34"/>
                      </a:lnTo>
                      <a:lnTo>
                        <a:pt x="146" y="34"/>
                      </a:lnTo>
                      <a:lnTo>
                        <a:pt x="143" y="36"/>
                      </a:lnTo>
                      <a:lnTo>
                        <a:pt x="143" y="36"/>
                      </a:lnTo>
                      <a:lnTo>
                        <a:pt x="145" y="39"/>
                      </a:lnTo>
                      <a:lnTo>
                        <a:pt x="145" y="41"/>
                      </a:lnTo>
                      <a:lnTo>
                        <a:pt x="145" y="44"/>
                      </a:lnTo>
                      <a:lnTo>
                        <a:pt x="145" y="44"/>
                      </a:lnTo>
                      <a:lnTo>
                        <a:pt x="143" y="44"/>
                      </a:lnTo>
                      <a:lnTo>
                        <a:pt x="142" y="43"/>
                      </a:lnTo>
                      <a:lnTo>
                        <a:pt x="141" y="41"/>
                      </a:lnTo>
                      <a:lnTo>
                        <a:pt x="139" y="40"/>
                      </a:lnTo>
                      <a:lnTo>
                        <a:pt x="139" y="40"/>
                      </a:lnTo>
                      <a:lnTo>
                        <a:pt x="136" y="40"/>
                      </a:lnTo>
                      <a:lnTo>
                        <a:pt x="135" y="37"/>
                      </a:lnTo>
                      <a:lnTo>
                        <a:pt x="134" y="34"/>
                      </a:lnTo>
                      <a:lnTo>
                        <a:pt x="134" y="30"/>
                      </a:lnTo>
                      <a:lnTo>
                        <a:pt x="134" y="30"/>
                      </a:lnTo>
                      <a:lnTo>
                        <a:pt x="132" y="26"/>
                      </a:lnTo>
                      <a:lnTo>
                        <a:pt x="129" y="23"/>
                      </a:lnTo>
                      <a:lnTo>
                        <a:pt x="128" y="20"/>
                      </a:lnTo>
                      <a:lnTo>
                        <a:pt x="126" y="14"/>
                      </a:lnTo>
                      <a:lnTo>
                        <a:pt x="126" y="14"/>
                      </a:lnTo>
                      <a:lnTo>
                        <a:pt x="126" y="12"/>
                      </a:lnTo>
                      <a:lnTo>
                        <a:pt x="125" y="9"/>
                      </a:lnTo>
                      <a:lnTo>
                        <a:pt x="119" y="4"/>
                      </a:lnTo>
                      <a:lnTo>
                        <a:pt x="114" y="2"/>
                      </a:lnTo>
                      <a:lnTo>
                        <a:pt x="106" y="0"/>
                      </a:lnTo>
                      <a:lnTo>
                        <a:pt x="106" y="0"/>
                      </a:lnTo>
                      <a:lnTo>
                        <a:pt x="105" y="2"/>
                      </a:lnTo>
                      <a:lnTo>
                        <a:pt x="104" y="3"/>
                      </a:lnTo>
                      <a:lnTo>
                        <a:pt x="105" y="7"/>
                      </a:lnTo>
                      <a:lnTo>
                        <a:pt x="109" y="13"/>
                      </a:lnTo>
                      <a:lnTo>
                        <a:pt x="112" y="17"/>
                      </a:lnTo>
                      <a:lnTo>
                        <a:pt x="112" y="17"/>
                      </a:lnTo>
                      <a:lnTo>
                        <a:pt x="119" y="23"/>
                      </a:lnTo>
                      <a:lnTo>
                        <a:pt x="122" y="26"/>
                      </a:lnTo>
                      <a:lnTo>
                        <a:pt x="124" y="29"/>
                      </a:lnTo>
                      <a:lnTo>
                        <a:pt x="124" y="29"/>
                      </a:lnTo>
                      <a:lnTo>
                        <a:pt x="124" y="31"/>
                      </a:lnTo>
                      <a:lnTo>
                        <a:pt x="126" y="36"/>
                      </a:lnTo>
                      <a:lnTo>
                        <a:pt x="129" y="40"/>
                      </a:lnTo>
                      <a:lnTo>
                        <a:pt x="132" y="41"/>
                      </a:lnTo>
                      <a:lnTo>
                        <a:pt x="132" y="41"/>
                      </a:lnTo>
                      <a:lnTo>
                        <a:pt x="134" y="43"/>
                      </a:lnTo>
                      <a:lnTo>
                        <a:pt x="134" y="44"/>
                      </a:lnTo>
                      <a:lnTo>
                        <a:pt x="134" y="50"/>
                      </a:lnTo>
                      <a:lnTo>
                        <a:pt x="131" y="57"/>
                      </a:lnTo>
                      <a:lnTo>
                        <a:pt x="131" y="66"/>
                      </a:lnTo>
                      <a:lnTo>
                        <a:pt x="131" y="66"/>
                      </a:lnTo>
                      <a:lnTo>
                        <a:pt x="129" y="71"/>
                      </a:lnTo>
                      <a:lnTo>
                        <a:pt x="125" y="74"/>
                      </a:lnTo>
                      <a:lnTo>
                        <a:pt x="121" y="77"/>
                      </a:lnTo>
                      <a:lnTo>
                        <a:pt x="116" y="80"/>
                      </a:lnTo>
                      <a:lnTo>
                        <a:pt x="116" y="80"/>
                      </a:lnTo>
                      <a:lnTo>
                        <a:pt x="116" y="83"/>
                      </a:lnTo>
                      <a:lnTo>
                        <a:pt x="116" y="86"/>
                      </a:lnTo>
                      <a:lnTo>
                        <a:pt x="122" y="90"/>
                      </a:lnTo>
                      <a:lnTo>
                        <a:pt x="131" y="94"/>
                      </a:lnTo>
                      <a:lnTo>
                        <a:pt x="138" y="100"/>
                      </a:lnTo>
                      <a:lnTo>
                        <a:pt x="138" y="100"/>
                      </a:lnTo>
                      <a:lnTo>
                        <a:pt x="141" y="103"/>
                      </a:lnTo>
                      <a:lnTo>
                        <a:pt x="141" y="105"/>
                      </a:lnTo>
                      <a:lnTo>
                        <a:pt x="138" y="113"/>
                      </a:lnTo>
                      <a:lnTo>
                        <a:pt x="135" y="120"/>
                      </a:lnTo>
                      <a:lnTo>
                        <a:pt x="134" y="123"/>
                      </a:lnTo>
                      <a:lnTo>
                        <a:pt x="134" y="125"/>
                      </a:lnTo>
                      <a:lnTo>
                        <a:pt x="134" y="125"/>
                      </a:lnTo>
                      <a:lnTo>
                        <a:pt x="135" y="127"/>
                      </a:lnTo>
                      <a:lnTo>
                        <a:pt x="138" y="127"/>
                      </a:lnTo>
                      <a:lnTo>
                        <a:pt x="142" y="128"/>
                      </a:lnTo>
                      <a:lnTo>
                        <a:pt x="148" y="127"/>
                      </a:lnTo>
                      <a:lnTo>
                        <a:pt x="148" y="127"/>
                      </a:lnTo>
                      <a:lnTo>
                        <a:pt x="151" y="125"/>
                      </a:lnTo>
                      <a:lnTo>
                        <a:pt x="153" y="123"/>
                      </a:lnTo>
                      <a:lnTo>
                        <a:pt x="158" y="115"/>
                      </a:lnTo>
                      <a:lnTo>
                        <a:pt x="162" y="108"/>
                      </a:lnTo>
                      <a:lnTo>
                        <a:pt x="166" y="103"/>
                      </a:lnTo>
                      <a:lnTo>
                        <a:pt x="166" y="103"/>
                      </a:lnTo>
                      <a:lnTo>
                        <a:pt x="169" y="98"/>
                      </a:lnTo>
                      <a:lnTo>
                        <a:pt x="169" y="94"/>
                      </a:lnTo>
                      <a:lnTo>
                        <a:pt x="171" y="88"/>
                      </a:lnTo>
                      <a:lnTo>
                        <a:pt x="171" y="86"/>
                      </a:lnTo>
                      <a:lnTo>
                        <a:pt x="171" y="86"/>
                      </a:lnTo>
                      <a:lnTo>
                        <a:pt x="173" y="83"/>
                      </a:lnTo>
                      <a:lnTo>
                        <a:pt x="176" y="83"/>
                      </a:lnTo>
                      <a:lnTo>
                        <a:pt x="182" y="81"/>
                      </a:lnTo>
                      <a:lnTo>
                        <a:pt x="182" y="81"/>
                      </a:lnTo>
                      <a:lnTo>
                        <a:pt x="183" y="81"/>
                      </a:lnTo>
                      <a:lnTo>
                        <a:pt x="183" y="80"/>
                      </a:lnTo>
                      <a:lnTo>
                        <a:pt x="185" y="77"/>
                      </a:lnTo>
                      <a:lnTo>
                        <a:pt x="186" y="74"/>
                      </a:lnTo>
                      <a:lnTo>
                        <a:pt x="186" y="73"/>
                      </a:lnTo>
                      <a:lnTo>
                        <a:pt x="189" y="73"/>
                      </a:lnTo>
                      <a:lnTo>
                        <a:pt x="189" y="73"/>
                      </a:lnTo>
                      <a:lnTo>
                        <a:pt x="190" y="71"/>
                      </a:lnTo>
                      <a:lnTo>
                        <a:pt x="192" y="68"/>
                      </a:lnTo>
                      <a:lnTo>
                        <a:pt x="192" y="63"/>
                      </a:lnTo>
                      <a:lnTo>
                        <a:pt x="193" y="59"/>
                      </a:lnTo>
                      <a:lnTo>
                        <a:pt x="193" y="59"/>
                      </a:lnTo>
                      <a:lnTo>
                        <a:pt x="195" y="56"/>
                      </a:lnTo>
                      <a:lnTo>
                        <a:pt x="193" y="54"/>
                      </a:lnTo>
                      <a:lnTo>
                        <a:pt x="188" y="54"/>
                      </a:lnTo>
                      <a:lnTo>
                        <a:pt x="182" y="56"/>
                      </a:lnTo>
                      <a:lnTo>
                        <a:pt x="178" y="59"/>
                      </a:lnTo>
                      <a:lnTo>
                        <a:pt x="178"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800" name="Australia">
                  <a:extLst>
                    <a:ext uri="{FF2B5EF4-FFF2-40B4-BE49-F238E27FC236}">
                      <a16:creationId xmlns:a16="http://schemas.microsoft.com/office/drawing/2014/main" id="{BE6C1981-811D-69D7-91B4-43ACA00E6E2F}"/>
                    </a:ext>
                  </a:extLst>
                </p:cNvPr>
                <p:cNvSpPr>
                  <a:spLocks noEditPoints="1"/>
                </p:cNvSpPr>
                <p:nvPr/>
              </p:nvSpPr>
              <p:spPr bwMode="auto">
                <a:xfrm>
                  <a:off x="6975168" y="4574621"/>
                  <a:ext cx="967778" cy="861234"/>
                </a:xfrm>
                <a:custGeom>
                  <a:avLst/>
                  <a:gdLst/>
                  <a:ahLst/>
                  <a:cxnLst>
                    <a:cxn ang="0">
                      <a:pos x="649" y="253"/>
                    </a:cxn>
                    <a:cxn ang="0">
                      <a:pos x="633" y="234"/>
                    </a:cxn>
                    <a:cxn ang="0">
                      <a:pos x="614" y="218"/>
                    </a:cxn>
                    <a:cxn ang="0">
                      <a:pos x="600" y="195"/>
                    </a:cxn>
                    <a:cxn ang="0">
                      <a:pos x="586" y="177"/>
                    </a:cxn>
                    <a:cxn ang="0">
                      <a:pos x="540" y="141"/>
                    </a:cxn>
                    <a:cxn ang="0">
                      <a:pos x="532" y="105"/>
                    </a:cxn>
                    <a:cxn ang="0">
                      <a:pos x="519" y="70"/>
                    </a:cxn>
                    <a:cxn ang="0">
                      <a:pos x="492" y="51"/>
                    </a:cxn>
                    <a:cxn ang="0">
                      <a:pos x="478" y="0"/>
                    </a:cxn>
                    <a:cxn ang="0">
                      <a:pos x="462" y="33"/>
                    </a:cxn>
                    <a:cxn ang="0">
                      <a:pos x="458" y="90"/>
                    </a:cxn>
                    <a:cxn ang="0">
                      <a:pos x="422" y="105"/>
                    </a:cxn>
                    <a:cxn ang="0">
                      <a:pos x="387" y="84"/>
                    </a:cxn>
                    <a:cxn ang="0">
                      <a:pos x="367" y="61"/>
                    </a:cxn>
                    <a:cxn ang="0">
                      <a:pos x="381" y="34"/>
                    </a:cxn>
                    <a:cxn ang="0">
                      <a:pos x="374" y="29"/>
                    </a:cxn>
                    <a:cxn ang="0">
                      <a:pos x="350" y="22"/>
                    </a:cxn>
                    <a:cxn ang="0">
                      <a:pos x="316" y="16"/>
                    </a:cxn>
                    <a:cxn ang="0">
                      <a:pos x="286" y="29"/>
                    </a:cxn>
                    <a:cxn ang="0">
                      <a:pos x="269" y="54"/>
                    </a:cxn>
                    <a:cxn ang="0">
                      <a:pos x="257" y="67"/>
                    </a:cxn>
                    <a:cxn ang="0">
                      <a:pos x="242" y="63"/>
                    </a:cxn>
                    <a:cxn ang="0">
                      <a:pos x="213" y="56"/>
                    </a:cxn>
                    <a:cxn ang="0">
                      <a:pos x="196" y="63"/>
                    </a:cxn>
                    <a:cxn ang="0">
                      <a:pos x="183" y="77"/>
                    </a:cxn>
                    <a:cxn ang="0">
                      <a:pos x="172" y="98"/>
                    </a:cxn>
                    <a:cxn ang="0">
                      <a:pos x="162" y="98"/>
                    </a:cxn>
                    <a:cxn ang="0">
                      <a:pos x="149" y="124"/>
                    </a:cxn>
                    <a:cxn ang="0">
                      <a:pos x="89" y="157"/>
                    </a:cxn>
                    <a:cxn ang="0">
                      <a:pos x="53" y="167"/>
                    </a:cxn>
                    <a:cxn ang="0">
                      <a:pos x="20" y="194"/>
                    </a:cxn>
                    <a:cxn ang="0">
                      <a:pos x="10" y="195"/>
                    </a:cxn>
                    <a:cxn ang="0">
                      <a:pos x="7" y="239"/>
                    </a:cxn>
                    <a:cxn ang="0">
                      <a:pos x="7" y="253"/>
                    </a:cxn>
                    <a:cxn ang="0">
                      <a:pos x="0" y="256"/>
                    </a:cxn>
                    <a:cxn ang="0">
                      <a:pos x="30" y="322"/>
                    </a:cxn>
                    <a:cxn ang="0">
                      <a:pos x="41" y="386"/>
                    </a:cxn>
                    <a:cxn ang="0">
                      <a:pos x="41" y="407"/>
                    </a:cxn>
                    <a:cxn ang="0">
                      <a:pos x="95" y="407"/>
                    </a:cxn>
                    <a:cxn ang="0">
                      <a:pos x="173" y="390"/>
                    </a:cxn>
                    <a:cxn ang="0">
                      <a:pos x="222" y="367"/>
                    </a:cxn>
                    <a:cxn ang="0">
                      <a:pos x="297" y="353"/>
                    </a:cxn>
                    <a:cxn ang="0">
                      <a:pos x="334" y="367"/>
                    </a:cxn>
                    <a:cxn ang="0">
                      <a:pos x="348" y="387"/>
                    </a:cxn>
                    <a:cxn ang="0">
                      <a:pos x="371" y="406"/>
                    </a:cxn>
                    <a:cxn ang="0">
                      <a:pos x="401" y="380"/>
                    </a:cxn>
                    <a:cxn ang="0">
                      <a:pos x="385" y="414"/>
                    </a:cxn>
                    <a:cxn ang="0">
                      <a:pos x="402" y="404"/>
                    </a:cxn>
                    <a:cxn ang="0">
                      <a:pos x="415" y="427"/>
                    </a:cxn>
                    <a:cxn ang="0">
                      <a:pos x="439" y="468"/>
                    </a:cxn>
                    <a:cxn ang="0">
                      <a:pos x="491" y="488"/>
                    </a:cxn>
                    <a:cxn ang="0">
                      <a:pos x="516" y="478"/>
                    </a:cxn>
                    <a:cxn ang="0">
                      <a:pos x="523" y="480"/>
                    </a:cxn>
                    <a:cxn ang="0">
                      <a:pos x="542" y="487"/>
                    </a:cxn>
                    <a:cxn ang="0">
                      <a:pos x="597" y="455"/>
                    </a:cxn>
                    <a:cxn ang="0">
                      <a:pos x="629" y="376"/>
                    </a:cxn>
                    <a:cxn ang="0">
                      <a:pos x="651" y="326"/>
                    </a:cxn>
                    <a:cxn ang="0">
                      <a:pos x="654" y="292"/>
                    </a:cxn>
                    <a:cxn ang="0">
                      <a:pos x="519" y="549"/>
                    </a:cxn>
                    <a:cxn ang="0">
                      <a:pos x="546" y="576"/>
                    </a:cxn>
                    <a:cxn ang="0">
                      <a:pos x="562" y="569"/>
                    </a:cxn>
                    <a:cxn ang="0">
                      <a:pos x="565" y="528"/>
                    </a:cxn>
                  </a:cxnLst>
                  <a:rect l="0" t="0" r="r" b="b"/>
                  <a:pathLst>
                    <a:path w="654" h="582">
                      <a:moveTo>
                        <a:pt x="654" y="292"/>
                      </a:moveTo>
                      <a:lnTo>
                        <a:pt x="654" y="292"/>
                      </a:lnTo>
                      <a:lnTo>
                        <a:pt x="654" y="289"/>
                      </a:lnTo>
                      <a:lnTo>
                        <a:pt x="654" y="285"/>
                      </a:lnTo>
                      <a:lnTo>
                        <a:pt x="651" y="280"/>
                      </a:lnTo>
                      <a:lnTo>
                        <a:pt x="651" y="280"/>
                      </a:lnTo>
                      <a:lnTo>
                        <a:pt x="650" y="280"/>
                      </a:lnTo>
                      <a:lnTo>
                        <a:pt x="650" y="280"/>
                      </a:lnTo>
                      <a:lnTo>
                        <a:pt x="649" y="279"/>
                      </a:lnTo>
                      <a:lnTo>
                        <a:pt x="649" y="278"/>
                      </a:lnTo>
                      <a:lnTo>
                        <a:pt x="647" y="271"/>
                      </a:lnTo>
                      <a:lnTo>
                        <a:pt x="649" y="253"/>
                      </a:lnTo>
                      <a:lnTo>
                        <a:pt x="649" y="253"/>
                      </a:lnTo>
                      <a:lnTo>
                        <a:pt x="650" y="248"/>
                      </a:lnTo>
                      <a:lnTo>
                        <a:pt x="650" y="246"/>
                      </a:lnTo>
                      <a:lnTo>
                        <a:pt x="649" y="248"/>
                      </a:lnTo>
                      <a:lnTo>
                        <a:pt x="646" y="251"/>
                      </a:lnTo>
                      <a:lnTo>
                        <a:pt x="646" y="251"/>
                      </a:lnTo>
                      <a:lnTo>
                        <a:pt x="643" y="251"/>
                      </a:lnTo>
                      <a:lnTo>
                        <a:pt x="641" y="251"/>
                      </a:lnTo>
                      <a:lnTo>
                        <a:pt x="639" y="246"/>
                      </a:lnTo>
                      <a:lnTo>
                        <a:pt x="634" y="238"/>
                      </a:lnTo>
                      <a:lnTo>
                        <a:pt x="634" y="238"/>
                      </a:lnTo>
                      <a:lnTo>
                        <a:pt x="633" y="234"/>
                      </a:lnTo>
                      <a:lnTo>
                        <a:pt x="630" y="229"/>
                      </a:lnTo>
                      <a:lnTo>
                        <a:pt x="626" y="226"/>
                      </a:lnTo>
                      <a:lnTo>
                        <a:pt x="624" y="225"/>
                      </a:lnTo>
                      <a:lnTo>
                        <a:pt x="622" y="225"/>
                      </a:lnTo>
                      <a:lnTo>
                        <a:pt x="622" y="225"/>
                      </a:lnTo>
                      <a:lnTo>
                        <a:pt x="620" y="225"/>
                      </a:lnTo>
                      <a:lnTo>
                        <a:pt x="619" y="225"/>
                      </a:lnTo>
                      <a:lnTo>
                        <a:pt x="619" y="222"/>
                      </a:lnTo>
                      <a:lnTo>
                        <a:pt x="617" y="219"/>
                      </a:lnTo>
                      <a:lnTo>
                        <a:pt x="616" y="218"/>
                      </a:lnTo>
                      <a:lnTo>
                        <a:pt x="614" y="218"/>
                      </a:lnTo>
                      <a:lnTo>
                        <a:pt x="614" y="218"/>
                      </a:lnTo>
                      <a:lnTo>
                        <a:pt x="612" y="218"/>
                      </a:lnTo>
                      <a:lnTo>
                        <a:pt x="610" y="216"/>
                      </a:lnTo>
                      <a:lnTo>
                        <a:pt x="609" y="214"/>
                      </a:lnTo>
                      <a:lnTo>
                        <a:pt x="609" y="208"/>
                      </a:lnTo>
                      <a:lnTo>
                        <a:pt x="609" y="201"/>
                      </a:lnTo>
                      <a:lnTo>
                        <a:pt x="609" y="201"/>
                      </a:lnTo>
                      <a:lnTo>
                        <a:pt x="609" y="198"/>
                      </a:lnTo>
                      <a:lnTo>
                        <a:pt x="607" y="197"/>
                      </a:lnTo>
                      <a:lnTo>
                        <a:pt x="604" y="197"/>
                      </a:lnTo>
                      <a:lnTo>
                        <a:pt x="602" y="197"/>
                      </a:lnTo>
                      <a:lnTo>
                        <a:pt x="602" y="197"/>
                      </a:lnTo>
                      <a:lnTo>
                        <a:pt x="600" y="195"/>
                      </a:lnTo>
                      <a:lnTo>
                        <a:pt x="597" y="195"/>
                      </a:lnTo>
                      <a:lnTo>
                        <a:pt x="593" y="197"/>
                      </a:lnTo>
                      <a:lnTo>
                        <a:pt x="593" y="197"/>
                      </a:lnTo>
                      <a:lnTo>
                        <a:pt x="592" y="197"/>
                      </a:lnTo>
                      <a:lnTo>
                        <a:pt x="590" y="197"/>
                      </a:lnTo>
                      <a:lnTo>
                        <a:pt x="589" y="194"/>
                      </a:lnTo>
                      <a:lnTo>
                        <a:pt x="589" y="189"/>
                      </a:lnTo>
                      <a:lnTo>
                        <a:pt x="589" y="185"/>
                      </a:lnTo>
                      <a:lnTo>
                        <a:pt x="589" y="185"/>
                      </a:lnTo>
                      <a:lnTo>
                        <a:pt x="589" y="182"/>
                      </a:lnTo>
                      <a:lnTo>
                        <a:pt x="589" y="179"/>
                      </a:lnTo>
                      <a:lnTo>
                        <a:pt x="586" y="177"/>
                      </a:lnTo>
                      <a:lnTo>
                        <a:pt x="583" y="174"/>
                      </a:lnTo>
                      <a:lnTo>
                        <a:pt x="583" y="174"/>
                      </a:lnTo>
                      <a:lnTo>
                        <a:pt x="580" y="171"/>
                      </a:lnTo>
                      <a:lnTo>
                        <a:pt x="577" y="168"/>
                      </a:lnTo>
                      <a:lnTo>
                        <a:pt x="577" y="162"/>
                      </a:lnTo>
                      <a:lnTo>
                        <a:pt x="577" y="162"/>
                      </a:lnTo>
                      <a:lnTo>
                        <a:pt x="576" y="160"/>
                      </a:lnTo>
                      <a:lnTo>
                        <a:pt x="573" y="157"/>
                      </a:lnTo>
                      <a:lnTo>
                        <a:pt x="562" y="150"/>
                      </a:lnTo>
                      <a:lnTo>
                        <a:pt x="549" y="144"/>
                      </a:lnTo>
                      <a:lnTo>
                        <a:pt x="540" y="141"/>
                      </a:lnTo>
                      <a:lnTo>
                        <a:pt x="540" y="141"/>
                      </a:lnTo>
                      <a:lnTo>
                        <a:pt x="539" y="140"/>
                      </a:lnTo>
                      <a:lnTo>
                        <a:pt x="538" y="138"/>
                      </a:lnTo>
                      <a:lnTo>
                        <a:pt x="538" y="135"/>
                      </a:lnTo>
                      <a:lnTo>
                        <a:pt x="538" y="133"/>
                      </a:lnTo>
                      <a:lnTo>
                        <a:pt x="536" y="130"/>
                      </a:lnTo>
                      <a:lnTo>
                        <a:pt x="536" y="130"/>
                      </a:lnTo>
                      <a:lnTo>
                        <a:pt x="535" y="127"/>
                      </a:lnTo>
                      <a:lnTo>
                        <a:pt x="533" y="121"/>
                      </a:lnTo>
                      <a:lnTo>
                        <a:pt x="533" y="110"/>
                      </a:lnTo>
                      <a:lnTo>
                        <a:pt x="533" y="110"/>
                      </a:lnTo>
                      <a:lnTo>
                        <a:pt x="532" y="107"/>
                      </a:lnTo>
                      <a:lnTo>
                        <a:pt x="532" y="105"/>
                      </a:lnTo>
                      <a:lnTo>
                        <a:pt x="528" y="101"/>
                      </a:lnTo>
                      <a:lnTo>
                        <a:pt x="525" y="97"/>
                      </a:lnTo>
                      <a:lnTo>
                        <a:pt x="523" y="96"/>
                      </a:lnTo>
                      <a:lnTo>
                        <a:pt x="523" y="93"/>
                      </a:lnTo>
                      <a:lnTo>
                        <a:pt x="523" y="93"/>
                      </a:lnTo>
                      <a:lnTo>
                        <a:pt x="523" y="88"/>
                      </a:lnTo>
                      <a:lnTo>
                        <a:pt x="522" y="84"/>
                      </a:lnTo>
                      <a:lnTo>
                        <a:pt x="521" y="78"/>
                      </a:lnTo>
                      <a:lnTo>
                        <a:pt x="521" y="74"/>
                      </a:lnTo>
                      <a:lnTo>
                        <a:pt x="521" y="74"/>
                      </a:lnTo>
                      <a:lnTo>
                        <a:pt x="521" y="71"/>
                      </a:lnTo>
                      <a:lnTo>
                        <a:pt x="519" y="70"/>
                      </a:lnTo>
                      <a:lnTo>
                        <a:pt x="516" y="66"/>
                      </a:lnTo>
                      <a:lnTo>
                        <a:pt x="512" y="64"/>
                      </a:lnTo>
                      <a:lnTo>
                        <a:pt x="511" y="61"/>
                      </a:lnTo>
                      <a:lnTo>
                        <a:pt x="511" y="61"/>
                      </a:lnTo>
                      <a:lnTo>
                        <a:pt x="509" y="59"/>
                      </a:lnTo>
                      <a:lnTo>
                        <a:pt x="506" y="60"/>
                      </a:lnTo>
                      <a:lnTo>
                        <a:pt x="498" y="61"/>
                      </a:lnTo>
                      <a:lnTo>
                        <a:pt x="498" y="61"/>
                      </a:lnTo>
                      <a:lnTo>
                        <a:pt x="496" y="61"/>
                      </a:lnTo>
                      <a:lnTo>
                        <a:pt x="495" y="60"/>
                      </a:lnTo>
                      <a:lnTo>
                        <a:pt x="494" y="57"/>
                      </a:lnTo>
                      <a:lnTo>
                        <a:pt x="492" y="51"/>
                      </a:lnTo>
                      <a:lnTo>
                        <a:pt x="494" y="46"/>
                      </a:lnTo>
                      <a:lnTo>
                        <a:pt x="494" y="46"/>
                      </a:lnTo>
                      <a:lnTo>
                        <a:pt x="492" y="39"/>
                      </a:lnTo>
                      <a:lnTo>
                        <a:pt x="491" y="32"/>
                      </a:lnTo>
                      <a:lnTo>
                        <a:pt x="489" y="24"/>
                      </a:lnTo>
                      <a:lnTo>
                        <a:pt x="485" y="20"/>
                      </a:lnTo>
                      <a:lnTo>
                        <a:pt x="485" y="20"/>
                      </a:lnTo>
                      <a:lnTo>
                        <a:pt x="482" y="16"/>
                      </a:lnTo>
                      <a:lnTo>
                        <a:pt x="481" y="9"/>
                      </a:lnTo>
                      <a:lnTo>
                        <a:pt x="479" y="3"/>
                      </a:lnTo>
                      <a:lnTo>
                        <a:pt x="478" y="0"/>
                      </a:lnTo>
                      <a:lnTo>
                        <a:pt x="478" y="0"/>
                      </a:lnTo>
                      <a:lnTo>
                        <a:pt x="476" y="0"/>
                      </a:lnTo>
                      <a:lnTo>
                        <a:pt x="475" y="0"/>
                      </a:lnTo>
                      <a:lnTo>
                        <a:pt x="471" y="3"/>
                      </a:lnTo>
                      <a:lnTo>
                        <a:pt x="468" y="7"/>
                      </a:lnTo>
                      <a:lnTo>
                        <a:pt x="468" y="12"/>
                      </a:lnTo>
                      <a:lnTo>
                        <a:pt x="468" y="12"/>
                      </a:lnTo>
                      <a:lnTo>
                        <a:pt x="466" y="19"/>
                      </a:lnTo>
                      <a:lnTo>
                        <a:pt x="465" y="22"/>
                      </a:lnTo>
                      <a:lnTo>
                        <a:pt x="464" y="24"/>
                      </a:lnTo>
                      <a:lnTo>
                        <a:pt x="464" y="24"/>
                      </a:lnTo>
                      <a:lnTo>
                        <a:pt x="462" y="29"/>
                      </a:lnTo>
                      <a:lnTo>
                        <a:pt x="462" y="33"/>
                      </a:lnTo>
                      <a:lnTo>
                        <a:pt x="464" y="39"/>
                      </a:lnTo>
                      <a:lnTo>
                        <a:pt x="462" y="40"/>
                      </a:lnTo>
                      <a:lnTo>
                        <a:pt x="461" y="43"/>
                      </a:lnTo>
                      <a:lnTo>
                        <a:pt x="461" y="43"/>
                      </a:lnTo>
                      <a:lnTo>
                        <a:pt x="459" y="44"/>
                      </a:lnTo>
                      <a:lnTo>
                        <a:pt x="459" y="47"/>
                      </a:lnTo>
                      <a:lnTo>
                        <a:pt x="459" y="54"/>
                      </a:lnTo>
                      <a:lnTo>
                        <a:pt x="459" y="63"/>
                      </a:lnTo>
                      <a:lnTo>
                        <a:pt x="459" y="71"/>
                      </a:lnTo>
                      <a:lnTo>
                        <a:pt x="459" y="71"/>
                      </a:lnTo>
                      <a:lnTo>
                        <a:pt x="458" y="84"/>
                      </a:lnTo>
                      <a:lnTo>
                        <a:pt x="458" y="90"/>
                      </a:lnTo>
                      <a:lnTo>
                        <a:pt x="455" y="96"/>
                      </a:lnTo>
                      <a:lnTo>
                        <a:pt x="455" y="96"/>
                      </a:lnTo>
                      <a:lnTo>
                        <a:pt x="452" y="100"/>
                      </a:lnTo>
                      <a:lnTo>
                        <a:pt x="449" y="105"/>
                      </a:lnTo>
                      <a:lnTo>
                        <a:pt x="447" y="111"/>
                      </a:lnTo>
                      <a:lnTo>
                        <a:pt x="441" y="114"/>
                      </a:lnTo>
                      <a:lnTo>
                        <a:pt x="441" y="114"/>
                      </a:lnTo>
                      <a:lnTo>
                        <a:pt x="435" y="115"/>
                      </a:lnTo>
                      <a:lnTo>
                        <a:pt x="428" y="113"/>
                      </a:lnTo>
                      <a:lnTo>
                        <a:pt x="424" y="110"/>
                      </a:lnTo>
                      <a:lnTo>
                        <a:pt x="422" y="105"/>
                      </a:lnTo>
                      <a:lnTo>
                        <a:pt x="422" y="105"/>
                      </a:lnTo>
                      <a:lnTo>
                        <a:pt x="421" y="103"/>
                      </a:lnTo>
                      <a:lnTo>
                        <a:pt x="417" y="101"/>
                      </a:lnTo>
                      <a:lnTo>
                        <a:pt x="412" y="100"/>
                      </a:lnTo>
                      <a:lnTo>
                        <a:pt x="408" y="100"/>
                      </a:lnTo>
                      <a:lnTo>
                        <a:pt x="408" y="100"/>
                      </a:lnTo>
                      <a:lnTo>
                        <a:pt x="404" y="98"/>
                      </a:lnTo>
                      <a:lnTo>
                        <a:pt x="401" y="96"/>
                      </a:lnTo>
                      <a:lnTo>
                        <a:pt x="397" y="91"/>
                      </a:lnTo>
                      <a:lnTo>
                        <a:pt x="392" y="87"/>
                      </a:lnTo>
                      <a:lnTo>
                        <a:pt x="392" y="87"/>
                      </a:lnTo>
                      <a:lnTo>
                        <a:pt x="390" y="86"/>
                      </a:lnTo>
                      <a:lnTo>
                        <a:pt x="387" y="84"/>
                      </a:lnTo>
                      <a:lnTo>
                        <a:pt x="381" y="84"/>
                      </a:lnTo>
                      <a:lnTo>
                        <a:pt x="378" y="84"/>
                      </a:lnTo>
                      <a:lnTo>
                        <a:pt x="377" y="83"/>
                      </a:lnTo>
                      <a:lnTo>
                        <a:pt x="375" y="81"/>
                      </a:lnTo>
                      <a:lnTo>
                        <a:pt x="375" y="81"/>
                      </a:lnTo>
                      <a:lnTo>
                        <a:pt x="374" y="77"/>
                      </a:lnTo>
                      <a:lnTo>
                        <a:pt x="371" y="74"/>
                      </a:lnTo>
                      <a:lnTo>
                        <a:pt x="365" y="68"/>
                      </a:lnTo>
                      <a:lnTo>
                        <a:pt x="365" y="68"/>
                      </a:lnTo>
                      <a:lnTo>
                        <a:pt x="363" y="67"/>
                      </a:lnTo>
                      <a:lnTo>
                        <a:pt x="361" y="66"/>
                      </a:lnTo>
                      <a:lnTo>
                        <a:pt x="367" y="61"/>
                      </a:lnTo>
                      <a:lnTo>
                        <a:pt x="367" y="61"/>
                      </a:lnTo>
                      <a:lnTo>
                        <a:pt x="370" y="59"/>
                      </a:lnTo>
                      <a:lnTo>
                        <a:pt x="370" y="54"/>
                      </a:lnTo>
                      <a:lnTo>
                        <a:pt x="370" y="51"/>
                      </a:lnTo>
                      <a:lnTo>
                        <a:pt x="368" y="47"/>
                      </a:lnTo>
                      <a:lnTo>
                        <a:pt x="368" y="47"/>
                      </a:lnTo>
                      <a:lnTo>
                        <a:pt x="367" y="46"/>
                      </a:lnTo>
                      <a:lnTo>
                        <a:pt x="370" y="44"/>
                      </a:lnTo>
                      <a:lnTo>
                        <a:pt x="378" y="40"/>
                      </a:lnTo>
                      <a:lnTo>
                        <a:pt x="378" y="40"/>
                      </a:lnTo>
                      <a:lnTo>
                        <a:pt x="381" y="37"/>
                      </a:lnTo>
                      <a:lnTo>
                        <a:pt x="381" y="34"/>
                      </a:lnTo>
                      <a:lnTo>
                        <a:pt x="381" y="32"/>
                      </a:lnTo>
                      <a:lnTo>
                        <a:pt x="384" y="30"/>
                      </a:lnTo>
                      <a:lnTo>
                        <a:pt x="384" y="30"/>
                      </a:lnTo>
                      <a:lnTo>
                        <a:pt x="385" y="27"/>
                      </a:lnTo>
                      <a:lnTo>
                        <a:pt x="385" y="26"/>
                      </a:lnTo>
                      <a:lnTo>
                        <a:pt x="384" y="23"/>
                      </a:lnTo>
                      <a:lnTo>
                        <a:pt x="380" y="22"/>
                      </a:lnTo>
                      <a:lnTo>
                        <a:pt x="380" y="22"/>
                      </a:lnTo>
                      <a:lnTo>
                        <a:pt x="377" y="22"/>
                      </a:lnTo>
                      <a:lnTo>
                        <a:pt x="375" y="24"/>
                      </a:lnTo>
                      <a:lnTo>
                        <a:pt x="375" y="27"/>
                      </a:lnTo>
                      <a:lnTo>
                        <a:pt x="374" y="29"/>
                      </a:lnTo>
                      <a:lnTo>
                        <a:pt x="374" y="29"/>
                      </a:lnTo>
                      <a:lnTo>
                        <a:pt x="373" y="27"/>
                      </a:lnTo>
                      <a:lnTo>
                        <a:pt x="371" y="24"/>
                      </a:lnTo>
                      <a:lnTo>
                        <a:pt x="370" y="22"/>
                      </a:lnTo>
                      <a:lnTo>
                        <a:pt x="368" y="20"/>
                      </a:lnTo>
                      <a:lnTo>
                        <a:pt x="368" y="20"/>
                      </a:lnTo>
                      <a:lnTo>
                        <a:pt x="363" y="24"/>
                      </a:lnTo>
                      <a:lnTo>
                        <a:pt x="358" y="26"/>
                      </a:lnTo>
                      <a:lnTo>
                        <a:pt x="357" y="26"/>
                      </a:lnTo>
                      <a:lnTo>
                        <a:pt x="356" y="24"/>
                      </a:lnTo>
                      <a:lnTo>
                        <a:pt x="356" y="24"/>
                      </a:lnTo>
                      <a:lnTo>
                        <a:pt x="350" y="22"/>
                      </a:lnTo>
                      <a:lnTo>
                        <a:pt x="341" y="19"/>
                      </a:lnTo>
                      <a:lnTo>
                        <a:pt x="324" y="14"/>
                      </a:lnTo>
                      <a:lnTo>
                        <a:pt x="324" y="14"/>
                      </a:lnTo>
                      <a:lnTo>
                        <a:pt x="320" y="13"/>
                      </a:lnTo>
                      <a:lnTo>
                        <a:pt x="316" y="9"/>
                      </a:lnTo>
                      <a:lnTo>
                        <a:pt x="313" y="6"/>
                      </a:lnTo>
                      <a:lnTo>
                        <a:pt x="311" y="6"/>
                      </a:lnTo>
                      <a:lnTo>
                        <a:pt x="310" y="6"/>
                      </a:lnTo>
                      <a:lnTo>
                        <a:pt x="310" y="6"/>
                      </a:lnTo>
                      <a:lnTo>
                        <a:pt x="307" y="7"/>
                      </a:lnTo>
                      <a:lnTo>
                        <a:pt x="309" y="10"/>
                      </a:lnTo>
                      <a:lnTo>
                        <a:pt x="316" y="16"/>
                      </a:lnTo>
                      <a:lnTo>
                        <a:pt x="316" y="16"/>
                      </a:lnTo>
                      <a:lnTo>
                        <a:pt x="316" y="19"/>
                      </a:lnTo>
                      <a:lnTo>
                        <a:pt x="314" y="20"/>
                      </a:lnTo>
                      <a:lnTo>
                        <a:pt x="307" y="23"/>
                      </a:lnTo>
                      <a:lnTo>
                        <a:pt x="299" y="24"/>
                      </a:lnTo>
                      <a:lnTo>
                        <a:pt x="291" y="24"/>
                      </a:lnTo>
                      <a:lnTo>
                        <a:pt x="291" y="24"/>
                      </a:lnTo>
                      <a:lnTo>
                        <a:pt x="289" y="24"/>
                      </a:lnTo>
                      <a:lnTo>
                        <a:pt x="289" y="26"/>
                      </a:lnTo>
                      <a:lnTo>
                        <a:pt x="289" y="27"/>
                      </a:lnTo>
                      <a:lnTo>
                        <a:pt x="287" y="29"/>
                      </a:lnTo>
                      <a:lnTo>
                        <a:pt x="286" y="29"/>
                      </a:lnTo>
                      <a:lnTo>
                        <a:pt x="286" y="29"/>
                      </a:lnTo>
                      <a:lnTo>
                        <a:pt x="284" y="29"/>
                      </a:lnTo>
                      <a:lnTo>
                        <a:pt x="283" y="30"/>
                      </a:lnTo>
                      <a:lnTo>
                        <a:pt x="280" y="34"/>
                      </a:lnTo>
                      <a:lnTo>
                        <a:pt x="277" y="39"/>
                      </a:lnTo>
                      <a:lnTo>
                        <a:pt x="274" y="43"/>
                      </a:lnTo>
                      <a:lnTo>
                        <a:pt x="274" y="43"/>
                      </a:lnTo>
                      <a:lnTo>
                        <a:pt x="273" y="47"/>
                      </a:lnTo>
                      <a:lnTo>
                        <a:pt x="272" y="50"/>
                      </a:lnTo>
                      <a:lnTo>
                        <a:pt x="272" y="53"/>
                      </a:lnTo>
                      <a:lnTo>
                        <a:pt x="269" y="54"/>
                      </a:lnTo>
                      <a:lnTo>
                        <a:pt x="269" y="54"/>
                      </a:lnTo>
                      <a:lnTo>
                        <a:pt x="266" y="57"/>
                      </a:lnTo>
                      <a:lnTo>
                        <a:pt x="264" y="60"/>
                      </a:lnTo>
                      <a:lnTo>
                        <a:pt x="266" y="64"/>
                      </a:lnTo>
                      <a:lnTo>
                        <a:pt x="269" y="68"/>
                      </a:lnTo>
                      <a:lnTo>
                        <a:pt x="269" y="68"/>
                      </a:lnTo>
                      <a:lnTo>
                        <a:pt x="272" y="73"/>
                      </a:lnTo>
                      <a:lnTo>
                        <a:pt x="270" y="73"/>
                      </a:lnTo>
                      <a:lnTo>
                        <a:pt x="269" y="74"/>
                      </a:lnTo>
                      <a:lnTo>
                        <a:pt x="266" y="73"/>
                      </a:lnTo>
                      <a:lnTo>
                        <a:pt x="262" y="70"/>
                      </a:lnTo>
                      <a:lnTo>
                        <a:pt x="262" y="70"/>
                      </a:lnTo>
                      <a:lnTo>
                        <a:pt x="257" y="67"/>
                      </a:lnTo>
                      <a:lnTo>
                        <a:pt x="253" y="66"/>
                      </a:lnTo>
                      <a:lnTo>
                        <a:pt x="252" y="67"/>
                      </a:lnTo>
                      <a:lnTo>
                        <a:pt x="250" y="71"/>
                      </a:lnTo>
                      <a:lnTo>
                        <a:pt x="250" y="71"/>
                      </a:lnTo>
                      <a:lnTo>
                        <a:pt x="250" y="74"/>
                      </a:lnTo>
                      <a:lnTo>
                        <a:pt x="247" y="74"/>
                      </a:lnTo>
                      <a:lnTo>
                        <a:pt x="246" y="71"/>
                      </a:lnTo>
                      <a:lnTo>
                        <a:pt x="246" y="67"/>
                      </a:lnTo>
                      <a:lnTo>
                        <a:pt x="246" y="67"/>
                      </a:lnTo>
                      <a:lnTo>
                        <a:pt x="246" y="66"/>
                      </a:lnTo>
                      <a:lnTo>
                        <a:pt x="245" y="64"/>
                      </a:lnTo>
                      <a:lnTo>
                        <a:pt x="242" y="63"/>
                      </a:lnTo>
                      <a:lnTo>
                        <a:pt x="239" y="61"/>
                      </a:lnTo>
                      <a:lnTo>
                        <a:pt x="236" y="60"/>
                      </a:lnTo>
                      <a:lnTo>
                        <a:pt x="236" y="60"/>
                      </a:lnTo>
                      <a:lnTo>
                        <a:pt x="235" y="57"/>
                      </a:lnTo>
                      <a:lnTo>
                        <a:pt x="230" y="53"/>
                      </a:lnTo>
                      <a:lnTo>
                        <a:pt x="227" y="51"/>
                      </a:lnTo>
                      <a:lnTo>
                        <a:pt x="223" y="50"/>
                      </a:lnTo>
                      <a:lnTo>
                        <a:pt x="223" y="50"/>
                      </a:lnTo>
                      <a:lnTo>
                        <a:pt x="220" y="51"/>
                      </a:lnTo>
                      <a:lnTo>
                        <a:pt x="219" y="53"/>
                      </a:lnTo>
                      <a:lnTo>
                        <a:pt x="216" y="54"/>
                      </a:lnTo>
                      <a:lnTo>
                        <a:pt x="213" y="56"/>
                      </a:lnTo>
                      <a:lnTo>
                        <a:pt x="213" y="56"/>
                      </a:lnTo>
                      <a:lnTo>
                        <a:pt x="210" y="56"/>
                      </a:lnTo>
                      <a:lnTo>
                        <a:pt x="209" y="57"/>
                      </a:lnTo>
                      <a:lnTo>
                        <a:pt x="209" y="60"/>
                      </a:lnTo>
                      <a:lnTo>
                        <a:pt x="209" y="63"/>
                      </a:lnTo>
                      <a:lnTo>
                        <a:pt x="209" y="63"/>
                      </a:lnTo>
                      <a:lnTo>
                        <a:pt x="209" y="64"/>
                      </a:lnTo>
                      <a:lnTo>
                        <a:pt x="208" y="64"/>
                      </a:lnTo>
                      <a:lnTo>
                        <a:pt x="205" y="64"/>
                      </a:lnTo>
                      <a:lnTo>
                        <a:pt x="200" y="63"/>
                      </a:lnTo>
                      <a:lnTo>
                        <a:pt x="196" y="63"/>
                      </a:lnTo>
                      <a:lnTo>
                        <a:pt x="196" y="63"/>
                      </a:lnTo>
                      <a:lnTo>
                        <a:pt x="193" y="64"/>
                      </a:lnTo>
                      <a:lnTo>
                        <a:pt x="193" y="67"/>
                      </a:lnTo>
                      <a:lnTo>
                        <a:pt x="195" y="68"/>
                      </a:lnTo>
                      <a:lnTo>
                        <a:pt x="193" y="70"/>
                      </a:lnTo>
                      <a:lnTo>
                        <a:pt x="193" y="70"/>
                      </a:lnTo>
                      <a:lnTo>
                        <a:pt x="192" y="71"/>
                      </a:lnTo>
                      <a:lnTo>
                        <a:pt x="190" y="73"/>
                      </a:lnTo>
                      <a:lnTo>
                        <a:pt x="189" y="74"/>
                      </a:lnTo>
                      <a:lnTo>
                        <a:pt x="186" y="76"/>
                      </a:lnTo>
                      <a:lnTo>
                        <a:pt x="186" y="76"/>
                      </a:lnTo>
                      <a:lnTo>
                        <a:pt x="185" y="76"/>
                      </a:lnTo>
                      <a:lnTo>
                        <a:pt x="183" y="77"/>
                      </a:lnTo>
                      <a:lnTo>
                        <a:pt x="182" y="81"/>
                      </a:lnTo>
                      <a:lnTo>
                        <a:pt x="183" y="91"/>
                      </a:lnTo>
                      <a:lnTo>
                        <a:pt x="183" y="91"/>
                      </a:lnTo>
                      <a:lnTo>
                        <a:pt x="183" y="93"/>
                      </a:lnTo>
                      <a:lnTo>
                        <a:pt x="182" y="93"/>
                      </a:lnTo>
                      <a:lnTo>
                        <a:pt x="179" y="93"/>
                      </a:lnTo>
                      <a:lnTo>
                        <a:pt x="175" y="90"/>
                      </a:lnTo>
                      <a:lnTo>
                        <a:pt x="171" y="90"/>
                      </a:lnTo>
                      <a:lnTo>
                        <a:pt x="171" y="90"/>
                      </a:lnTo>
                      <a:lnTo>
                        <a:pt x="169" y="91"/>
                      </a:lnTo>
                      <a:lnTo>
                        <a:pt x="171" y="94"/>
                      </a:lnTo>
                      <a:lnTo>
                        <a:pt x="172" y="98"/>
                      </a:lnTo>
                      <a:lnTo>
                        <a:pt x="173" y="103"/>
                      </a:lnTo>
                      <a:lnTo>
                        <a:pt x="173" y="103"/>
                      </a:lnTo>
                      <a:lnTo>
                        <a:pt x="173" y="105"/>
                      </a:lnTo>
                      <a:lnTo>
                        <a:pt x="172" y="107"/>
                      </a:lnTo>
                      <a:lnTo>
                        <a:pt x="169" y="110"/>
                      </a:lnTo>
                      <a:lnTo>
                        <a:pt x="169" y="110"/>
                      </a:lnTo>
                      <a:lnTo>
                        <a:pt x="168" y="111"/>
                      </a:lnTo>
                      <a:lnTo>
                        <a:pt x="166" y="110"/>
                      </a:lnTo>
                      <a:lnTo>
                        <a:pt x="165" y="107"/>
                      </a:lnTo>
                      <a:lnTo>
                        <a:pt x="163" y="103"/>
                      </a:lnTo>
                      <a:lnTo>
                        <a:pt x="162" y="98"/>
                      </a:lnTo>
                      <a:lnTo>
                        <a:pt x="162" y="98"/>
                      </a:lnTo>
                      <a:lnTo>
                        <a:pt x="162" y="97"/>
                      </a:lnTo>
                      <a:lnTo>
                        <a:pt x="161" y="96"/>
                      </a:lnTo>
                      <a:lnTo>
                        <a:pt x="158" y="97"/>
                      </a:lnTo>
                      <a:lnTo>
                        <a:pt x="149" y="104"/>
                      </a:lnTo>
                      <a:lnTo>
                        <a:pt x="149" y="104"/>
                      </a:lnTo>
                      <a:lnTo>
                        <a:pt x="148" y="107"/>
                      </a:lnTo>
                      <a:lnTo>
                        <a:pt x="148" y="110"/>
                      </a:lnTo>
                      <a:lnTo>
                        <a:pt x="148" y="115"/>
                      </a:lnTo>
                      <a:lnTo>
                        <a:pt x="149" y="121"/>
                      </a:lnTo>
                      <a:lnTo>
                        <a:pt x="149" y="123"/>
                      </a:lnTo>
                      <a:lnTo>
                        <a:pt x="149" y="124"/>
                      </a:lnTo>
                      <a:lnTo>
                        <a:pt x="149" y="124"/>
                      </a:lnTo>
                      <a:lnTo>
                        <a:pt x="139" y="133"/>
                      </a:lnTo>
                      <a:lnTo>
                        <a:pt x="126" y="147"/>
                      </a:lnTo>
                      <a:lnTo>
                        <a:pt x="126" y="147"/>
                      </a:lnTo>
                      <a:lnTo>
                        <a:pt x="122" y="150"/>
                      </a:lnTo>
                      <a:lnTo>
                        <a:pt x="119" y="151"/>
                      </a:lnTo>
                      <a:lnTo>
                        <a:pt x="111" y="152"/>
                      </a:lnTo>
                      <a:lnTo>
                        <a:pt x="102" y="152"/>
                      </a:lnTo>
                      <a:lnTo>
                        <a:pt x="99" y="152"/>
                      </a:lnTo>
                      <a:lnTo>
                        <a:pt x="98" y="154"/>
                      </a:lnTo>
                      <a:lnTo>
                        <a:pt x="98" y="154"/>
                      </a:lnTo>
                      <a:lnTo>
                        <a:pt x="94" y="157"/>
                      </a:lnTo>
                      <a:lnTo>
                        <a:pt x="89" y="157"/>
                      </a:lnTo>
                      <a:lnTo>
                        <a:pt x="87" y="157"/>
                      </a:lnTo>
                      <a:lnTo>
                        <a:pt x="82" y="160"/>
                      </a:lnTo>
                      <a:lnTo>
                        <a:pt x="82" y="160"/>
                      </a:lnTo>
                      <a:lnTo>
                        <a:pt x="72" y="165"/>
                      </a:lnTo>
                      <a:lnTo>
                        <a:pt x="70" y="167"/>
                      </a:lnTo>
                      <a:lnTo>
                        <a:pt x="68" y="167"/>
                      </a:lnTo>
                      <a:lnTo>
                        <a:pt x="67" y="165"/>
                      </a:lnTo>
                      <a:lnTo>
                        <a:pt x="67" y="165"/>
                      </a:lnTo>
                      <a:lnTo>
                        <a:pt x="65" y="164"/>
                      </a:lnTo>
                      <a:lnTo>
                        <a:pt x="64" y="164"/>
                      </a:lnTo>
                      <a:lnTo>
                        <a:pt x="58" y="164"/>
                      </a:lnTo>
                      <a:lnTo>
                        <a:pt x="53" y="167"/>
                      </a:lnTo>
                      <a:lnTo>
                        <a:pt x="48" y="171"/>
                      </a:lnTo>
                      <a:lnTo>
                        <a:pt x="48" y="171"/>
                      </a:lnTo>
                      <a:lnTo>
                        <a:pt x="43" y="175"/>
                      </a:lnTo>
                      <a:lnTo>
                        <a:pt x="38" y="178"/>
                      </a:lnTo>
                      <a:lnTo>
                        <a:pt x="33" y="181"/>
                      </a:lnTo>
                      <a:lnTo>
                        <a:pt x="28" y="181"/>
                      </a:lnTo>
                      <a:lnTo>
                        <a:pt x="28" y="181"/>
                      </a:lnTo>
                      <a:lnTo>
                        <a:pt x="25" y="182"/>
                      </a:lnTo>
                      <a:lnTo>
                        <a:pt x="24" y="184"/>
                      </a:lnTo>
                      <a:lnTo>
                        <a:pt x="23" y="187"/>
                      </a:lnTo>
                      <a:lnTo>
                        <a:pt x="21" y="191"/>
                      </a:lnTo>
                      <a:lnTo>
                        <a:pt x="20" y="194"/>
                      </a:lnTo>
                      <a:lnTo>
                        <a:pt x="20" y="194"/>
                      </a:lnTo>
                      <a:lnTo>
                        <a:pt x="18" y="194"/>
                      </a:lnTo>
                      <a:lnTo>
                        <a:pt x="18" y="192"/>
                      </a:lnTo>
                      <a:lnTo>
                        <a:pt x="17" y="189"/>
                      </a:lnTo>
                      <a:lnTo>
                        <a:pt x="17" y="184"/>
                      </a:lnTo>
                      <a:lnTo>
                        <a:pt x="17" y="184"/>
                      </a:lnTo>
                      <a:lnTo>
                        <a:pt x="17" y="182"/>
                      </a:lnTo>
                      <a:lnTo>
                        <a:pt x="17" y="182"/>
                      </a:lnTo>
                      <a:lnTo>
                        <a:pt x="14" y="185"/>
                      </a:lnTo>
                      <a:lnTo>
                        <a:pt x="11" y="189"/>
                      </a:lnTo>
                      <a:lnTo>
                        <a:pt x="10" y="195"/>
                      </a:lnTo>
                      <a:lnTo>
                        <a:pt x="10" y="195"/>
                      </a:lnTo>
                      <a:lnTo>
                        <a:pt x="8" y="199"/>
                      </a:lnTo>
                      <a:lnTo>
                        <a:pt x="11" y="204"/>
                      </a:lnTo>
                      <a:lnTo>
                        <a:pt x="11" y="208"/>
                      </a:lnTo>
                      <a:lnTo>
                        <a:pt x="11" y="211"/>
                      </a:lnTo>
                      <a:lnTo>
                        <a:pt x="10" y="214"/>
                      </a:lnTo>
                      <a:lnTo>
                        <a:pt x="10" y="214"/>
                      </a:lnTo>
                      <a:lnTo>
                        <a:pt x="6" y="219"/>
                      </a:lnTo>
                      <a:lnTo>
                        <a:pt x="4" y="225"/>
                      </a:lnTo>
                      <a:lnTo>
                        <a:pt x="4" y="232"/>
                      </a:lnTo>
                      <a:lnTo>
                        <a:pt x="6" y="235"/>
                      </a:lnTo>
                      <a:lnTo>
                        <a:pt x="7" y="239"/>
                      </a:lnTo>
                      <a:lnTo>
                        <a:pt x="7" y="239"/>
                      </a:lnTo>
                      <a:lnTo>
                        <a:pt x="16" y="251"/>
                      </a:lnTo>
                      <a:lnTo>
                        <a:pt x="17" y="256"/>
                      </a:lnTo>
                      <a:lnTo>
                        <a:pt x="17" y="261"/>
                      </a:lnTo>
                      <a:lnTo>
                        <a:pt x="17" y="261"/>
                      </a:lnTo>
                      <a:lnTo>
                        <a:pt x="16" y="261"/>
                      </a:lnTo>
                      <a:lnTo>
                        <a:pt x="14" y="261"/>
                      </a:lnTo>
                      <a:lnTo>
                        <a:pt x="11" y="258"/>
                      </a:lnTo>
                      <a:lnTo>
                        <a:pt x="8" y="253"/>
                      </a:lnTo>
                      <a:lnTo>
                        <a:pt x="7" y="252"/>
                      </a:lnTo>
                      <a:lnTo>
                        <a:pt x="7" y="252"/>
                      </a:lnTo>
                      <a:lnTo>
                        <a:pt x="7" y="252"/>
                      </a:lnTo>
                      <a:lnTo>
                        <a:pt x="7" y="253"/>
                      </a:lnTo>
                      <a:lnTo>
                        <a:pt x="10" y="258"/>
                      </a:lnTo>
                      <a:lnTo>
                        <a:pt x="11" y="261"/>
                      </a:lnTo>
                      <a:lnTo>
                        <a:pt x="11" y="263"/>
                      </a:lnTo>
                      <a:lnTo>
                        <a:pt x="11" y="263"/>
                      </a:lnTo>
                      <a:lnTo>
                        <a:pt x="10" y="263"/>
                      </a:lnTo>
                      <a:lnTo>
                        <a:pt x="8" y="263"/>
                      </a:lnTo>
                      <a:lnTo>
                        <a:pt x="6" y="259"/>
                      </a:lnTo>
                      <a:lnTo>
                        <a:pt x="3" y="255"/>
                      </a:lnTo>
                      <a:lnTo>
                        <a:pt x="1" y="255"/>
                      </a:lnTo>
                      <a:lnTo>
                        <a:pt x="0" y="255"/>
                      </a:lnTo>
                      <a:lnTo>
                        <a:pt x="0" y="255"/>
                      </a:lnTo>
                      <a:lnTo>
                        <a:pt x="0" y="256"/>
                      </a:lnTo>
                      <a:lnTo>
                        <a:pt x="1" y="261"/>
                      </a:lnTo>
                      <a:lnTo>
                        <a:pt x="7" y="271"/>
                      </a:lnTo>
                      <a:lnTo>
                        <a:pt x="14" y="282"/>
                      </a:lnTo>
                      <a:lnTo>
                        <a:pt x="16" y="288"/>
                      </a:lnTo>
                      <a:lnTo>
                        <a:pt x="17" y="290"/>
                      </a:lnTo>
                      <a:lnTo>
                        <a:pt x="17" y="290"/>
                      </a:lnTo>
                      <a:lnTo>
                        <a:pt x="17" y="295"/>
                      </a:lnTo>
                      <a:lnTo>
                        <a:pt x="18" y="298"/>
                      </a:lnTo>
                      <a:lnTo>
                        <a:pt x="24" y="305"/>
                      </a:lnTo>
                      <a:lnTo>
                        <a:pt x="28" y="312"/>
                      </a:lnTo>
                      <a:lnTo>
                        <a:pt x="30" y="316"/>
                      </a:lnTo>
                      <a:lnTo>
                        <a:pt x="30" y="322"/>
                      </a:lnTo>
                      <a:lnTo>
                        <a:pt x="30" y="322"/>
                      </a:lnTo>
                      <a:lnTo>
                        <a:pt x="30" y="326"/>
                      </a:lnTo>
                      <a:lnTo>
                        <a:pt x="31" y="332"/>
                      </a:lnTo>
                      <a:lnTo>
                        <a:pt x="35" y="343"/>
                      </a:lnTo>
                      <a:lnTo>
                        <a:pt x="44" y="357"/>
                      </a:lnTo>
                      <a:lnTo>
                        <a:pt x="44" y="357"/>
                      </a:lnTo>
                      <a:lnTo>
                        <a:pt x="44" y="362"/>
                      </a:lnTo>
                      <a:lnTo>
                        <a:pt x="43" y="366"/>
                      </a:lnTo>
                      <a:lnTo>
                        <a:pt x="41" y="373"/>
                      </a:lnTo>
                      <a:lnTo>
                        <a:pt x="41" y="379"/>
                      </a:lnTo>
                      <a:lnTo>
                        <a:pt x="41" y="379"/>
                      </a:lnTo>
                      <a:lnTo>
                        <a:pt x="41" y="386"/>
                      </a:lnTo>
                      <a:lnTo>
                        <a:pt x="38" y="390"/>
                      </a:lnTo>
                      <a:lnTo>
                        <a:pt x="35" y="391"/>
                      </a:lnTo>
                      <a:lnTo>
                        <a:pt x="31" y="393"/>
                      </a:lnTo>
                      <a:lnTo>
                        <a:pt x="31" y="393"/>
                      </a:lnTo>
                      <a:lnTo>
                        <a:pt x="30" y="393"/>
                      </a:lnTo>
                      <a:lnTo>
                        <a:pt x="28" y="394"/>
                      </a:lnTo>
                      <a:lnTo>
                        <a:pt x="28" y="397"/>
                      </a:lnTo>
                      <a:lnTo>
                        <a:pt x="31" y="401"/>
                      </a:lnTo>
                      <a:lnTo>
                        <a:pt x="35" y="403"/>
                      </a:lnTo>
                      <a:lnTo>
                        <a:pt x="35" y="403"/>
                      </a:lnTo>
                      <a:lnTo>
                        <a:pt x="40" y="404"/>
                      </a:lnTo>
                      <a:lnTo>
                        <a:pt x="41" y="407"/>
                      </a:lnTo>
                      <a:lnTo>
                        <a:pt x="44" y="410"/>
                      </a:lnTo>
                      <a:lnTo>
                        <a:pt x="47" y="413"/>
                      </a:lnTo>
                      <a:lnTo>
                        <a:pt x="47" y="413"/>
                      </a:lnTo>
                      <a:lnTo>
                        <a:pt x="54" y="416"/>
                      </a:lnTo>
                      <a:lnTo>
                        <a:pt x="64" y="417"/>
                      </a:lnTo>
                      <a:lnTo>
                        <a:pt x="78" y="417"/>
                      </a:lnTo>
                      <a:lnTo>
                        <a:pt x="78" y="417"/>
                      </a:lnTo>
                      <a:lnTo>
                        <a:pt x="82" y="416"/>
                      </a:lnTo>
                      <a:lnTo>
                        <a:pt x="85" y="411"/>
                      </a:lnTo>
                      <a:lnTo>
                        <a:pt x="89" y="408"/>
                      </a:lnTo>
                      <a:lnTo>
                        <a:pt x="95" y="407"/>
                      </a:lnTo>
                      <a:lnTo>
                        <a:pt x="95" y="407"/>
                      </a:lnTo>
                      <a:lnTo>
                        <a:pt x="99" y="406"/>
                      </a:lnTo>
                      <a:lnTo>
                        <a:pt x="102" y="404"/>
                      </a:lnTo>
                      <a:lnTo>
                        <a:pt x="107" y="399"/>
                      </a:lnTo>
                      <a:lnTo>
                        <a:pt x="107" y="399"/>
                      </a:lnTo>
                      <a:lnTo>
                        <a:pt x="108" y="397"/>
                      </a:lnTo>
                      <a:lnTo>
                        <a:pt x="111" y="397"/>
                      </a:lnTo>
                      <a:lnTo>
                        <a:pt x="121" y="396"/>
                      </a:lnTo>
                      <a:lnTo>
                        <a:pt x="148" y="397"/>
                      </a:lnTo>
                      <a:lnTo>
                        <a:pt x="148" y="397"/>
                      </a:lnTo>
                      <a:lnTo>
                        <a:pt x="159" y="396"/>
                      </a:lnTo>
                      <a:lnTo>
                        <a:pt x="168" y="394"/>
                      </a:lnTo>
                      <a:lnTo>
                        <a:pt x="173" y="390"/>
                      </a:lnTo>
                      <a:lnTo>
                        <a:pt x="178" y="384"/>
                      </a:lnTo>
                      <a:lnTo>
                        <a:pt x="178" y="384"/>
                      </a:lnTo>
                      <a:lnTo>
                        <a:pt x="179" y="381"/>
                      </a:lnTo>
                      <a:lnTo>
                        <a:pt x="181" y="380"/>
                      </a:lnTo>
                      <a:lnTo>
                        <a:pt x="186" y="377"/>
                      </a:lnTo>
                      <a:lnTo>
                        <a:pt x="193" y="376"/>
                      </a:lnTo>
                      <a:lnTo>
                        <a:pt x="199" y="372"/>
                      </a:lnTo>
                      <a:lnTo>
                        <a:pt x="199" y="372"/>
                      </a:lnTo>
                      <a:lnTo>
                        <a:pt x="202" y="369"/>
                      </a:lnTo>
                      <a:lnTo>
                        <a:pt x="208" y="367"/>
                      </a:lnTo>
                      <a:lnTo>
                        <a:pt x="213" y="367"/>
                      </a:lnTo>
                      <a:lnTo>
                        <a:pt x="222" y="367"/>
                      </a:lnTo>
                      <a:lnTo>
                        <a:pt x="222" y="367"/>
                      </a:lnTo>
                      <a:lnTo>
                        <a:pt x="232" y="367"/>
                      </a:lnTo>
                      <a:lnTo>
                        <a:pt x="242" y="364"/>
                      </a:lnTo>
                      <a:lnTo>
                        <a:pt x="257" y="357"/>
                      </a:lnTo>
                      <a:lnTo>
                        <a:pt x="257" y="357"/>
                      </a:lnTo>
                      <a:lnTo>
                        <a:pt x="266" y="356"/>
                      </a:lnTo>
                      <a:lnTo>
                        <a:pt x="274" y="354"/>
                      </a:lnTo>
                      <a:lnTo>
                        <a:pt x="284" y="354"/>
                      </a:lnTo>
                      <a:lnTo>
                        <a:pt x="291" y="353"/>
                      </a:lnTo>
                      <a:lnTo>
                        <a:pt x="291" y="353"/>
                      </a:lnTo>
                      <a:lnTo>
                        <a:pt x="294" y="353"/>
                      </a:lnTo>
                      <a:lnTo>
                        <a:pt x="297" y="353"/>
                      </a:lnTo>
                      <a:lnTo>
                        <a:pt x="301" y="357"/>
                      </a:lnTo>
                      <a:lnTo>
                        <a:pt x="306" y="362"/>
                      </a:lnTo>
                      <a:lnTo>
                        <a:pt x="309" y="363"/>
                      </a:lnTo>
                      <a:lnTo>
                        <a:pt x="311" y="363"/>
                      </a:lnTo>
                      <a:lnTo>
                        <a:pt x="311" y="363"/>
                      </a:lnTo>
                      <a:lnTo>
                        <a:pt x="317" y="363"/>
                      </a:lnTo>
                      <a:lnTo>
                        <a:pt x="323" y="363"/>
                      </a:lnTo>
                      <a:lnTo>
                        <a:pt x="326" y="364"/>
                      </a:lnTo>
                      <a:lnTo>
                        <a:pt x="330" y="364"/>
                      </a:lnTo>
                      <a:lnTo>
                        <a:pt x="330" y="364"/>
                      </a:lnTo>
                      <a:lnTo>
                        <a:pt x="333" y="366"/>
                      </a:lnTo>
                      <a:lnTo>
                        <a:pt x="334" y="367"/>
                      </a:lnTo>
                      <a:lnTo>
                        <a:pt x="337" y="369"/>
                      </a:lnTo>
                      <a:lnTo>
                        <a:pt x="340" y="370"/>
                      </a:lnTo>
                      <a:lnTo>
                        <a:pt x="340" y="370"/>
                      </a:lnTo>
                      <a:lnTo>
                        <a:pt x="343" y="372"/>
                      </a:lnTo>
                      <a:lnTo>
                        <a:pt x="343" y="373"/>
                      </a:lnTo>
                      <a:lnTo>
                        <a:pt x="343" y="376"/>
                      </a:lnTo>
                      <a:lnTo>
                        <a:pt x="340" y="380"/>
                      </a:lnTo>
                      <a:lnTo>
                        <a:pt x="340" y="380"/>
                      </a:lnTo>
                      <a:lnTo>
                        <a:pt x="340" y="381"/>
                      </a:lnTo>
                      <a:lnTo>
                        <a:pt x="340" y="383"/>
                      </a:lnTo>
                      <a:lnTo>
                        <a:pt x="344" y="384"/>
                      </a:lnTo>
                      <a:lnTo>
                        <a:pt x="348" y="387"/>
                      </a:lnTo>
                      <a:lnTo>
                        <a:pt x="354" y="393"/>
                      </a:lnTo>
                      <a:lnTo>
                        <a:pt x="354" y="393"/>
                      </a:lnTo>
                      <a:lnTo>
                        <a:pt x="357" y="399"/>
                      </a:lnTo>
                      <a:lnTo>
                        <a:pt x="358" y="403"/>
                      </a:lnTo>
                      <a:lnTo>
                        <a:pt x="357" y="407"/>
                      </a:lnTo>
                      <a:lnTo>
                        <a:pt x="358" y="411"/>
                      </a:lnTo>
                      <a:lnTo>
                        <a:pt x="358" y="411"/>
                      </a:lnTo>
                      <a:lnTo>
                        <a:pt x="361" y="414"/>
                      </a:lnTo>
                      <a:lnTo>
                        <a:pt x="364" y="416"/>
                      </a:lnTo>
                      <a:lnTo>
                        <a:pt x="367" y="413"/>
                      </a:lnTo>
                      <a:lnTo>
                        <a:pt x="371" y="406"/>
                      </a:lnTo>
                      <a:lnTo>
                        <a:pt x="371" y="406"/>
                      </a:lnTo>
                      <a:lnTo>
                        <a:pt x="374" y="403"/>
                      </a:lnTo>
                      <a:lnTo>
                        <a:pt x="377" y="401"/>
                      </a:lnTo>
                      <a:lnTo>
                        <a:pt x="383" y="400"/>
                      </a:lnTo>
                      <a:lnTo>
                        <a:pt x="385" y="399"/>
                      </a:lnTo>
                      <a:lnTo>
                        <a:pt x="387" y="397"/>
                      </a:lnTo>
                      <a:lnTo>
                        <a:pt x="388" y="394"/>
                      </a:lnTo>
                      <a:lnTo>
                        <a:pt x="388" y="394"/>
                      </a:lnTo>
                      <a:lnTo>
                        <a:pt x="390" y="387"/>
                      </a:lnTo>
                      <a:lnTo>
                        <a:pt x="392" y="383"/>
                      </a:lnTo>
                      <a:lnTo>
                        <a:pt x="397" y="379"/>
                      </a:lnTo>
                      <a:lnTo>
                        <a:pt x="400" y="379"/>
                      </a:lnTo>
                      <a:lnTo>
                        <a:pt x="401" y="380"/>
                      </a:lnTo>
                      <a:lnTo>
                        <a:pt x="401" y="380"/>
                      </a:lnTo>
                      <a:lnTo>
                        <a:pt x="402" y="381"/>
                      </a:lnTo>
                      <a:lnTo>
                        <a:pt x="402" y="383"/>
                      </a:lnTo>
                      <a:lnTo>
                        <a:pt x="401" y="387"/>
                      </a:lnTo>
                      <a:lnTo>
                        <a:pt x="398" y="393"/>
                      </a:lnTo>
                      <a:lnTo>
                        <a:pt x="394" y="403"/>
                      </a:lnTo>
                      <a:lnTo>
                        <a:pt x="394" y="403"/>
                      </a:lnTo>
                      <a:lnTo>
                        <a:pt x="391" y="411"/>
                      </a:lnTo>
                      <a:lnTo>
                        <a:pt x="390" y="413"/>
                      </a:lnTo>
                      <a:lnTo>
                        <a:pt x="388" y="413"/>
                      </a:lnTo>
                      <a:lnTo>
                        <a:pt x="385" y="414"/>
                      </a:lnTo>
                      <a:lnTo>
                        <a:pt x="385" y="414"/>
                      </a:lnTo>
                      <a:lnTo>
                        <a:pt x="384" y="416"/>
                      </a:lnTo>
                      <a:lnTo>
                        <a:pt x="384" y="416"/>
                      </a:lnTo>
                      <a:lnTo>
                        <a:pt x="385" y="417"/>
                      </a:lnTo>
                      <a:lnTo>
                        <a:pt x="387" y="418"/>
                      </a:lnTo>
                      <a:lnTo>
                        <a:pt x="391" y="420"/>
                      </a:lnTo>
                      <a:lnTo>
                        <a:pt x="397" y="418"/>
                      </a:lnTo>
                      <a:lnTo>
                        <a:pt x="398" y="417"/>
                      </a:lnTo>
                      <a:lnTo>
                        <a:pt x="400" y="414"/>
                      </a:lnTo>
                      <a:lnTo>
                        <a:pt x="400" y="414"/>
                      </a:lnTo>
                      <a:lnTo>
                        <a:pt x="400" y="408"/>
                      </a:lnTo>
                      <a:lnTo>
                        <a:pt x="401" y="406"/>
                      </a:lnTo>
                      <a:lnTo>
                        <a:pt x="402" y="404"/>
                      </a:lnTo>
                      <a:lnTo>
                        <a:pt x="404" y="406"/>
                      </a:lnTo>
                      <a:lnTo>
                        <a:pt x="408" y="408"/>
                      </a:lnTo>
                      <a:lnTo>
                        <a:pt x="408" y="408"/>
                      </a:lnTo>
                      <a:lnTo>
                        <a:pt x="410" y="411"/>
                      </a:lnTo>
                      <a:lnTo>
                        <a:pt x="411" y="414"/>
                      </a:lnTo>
                      <a:lnTo>
                        <a:pt x="410" y="420"/>
                      </a:lnTo>
                      <a:lnTo>
                        <a:pt x="407" y="424"/>
                      </a:lnTo>
                      <a:lnTo>
                        <a:pt x="407" y="427"/>
                      </a:lnTo>
                      <a:lnTo>
                        <a:pt x="407" y="427"/>
                      </a:lnTo>
                      <a:lnTo>
                        <a:pt x="408" y="428"/>
                      </a:lnTo>
                      <a:lnTo>
                        <a:pt x="411" y="428"/>
                      </a:lnTo>
                      <a:lnTo>
                        <a:pt x="415" y="427"/>
                      </a:lnTo>
                      <a:lnTo>
                        <a:pt x="418" y="426"/>
                      </a:lnTo>
                      <a:lnTo>
                        <a:pt x="418" y="426"/>
                      </a:lnTo>
                      <a:lnTo>
                        <a:pt x="421" y="427"/>
                      </a:lnTo>
                      <a:lnTo>
                        <a:pt x="422" y="428"/>
                      </a:lnTo>
                      <a:lnTo>
                        <a:pt x="428" y="434"/>
                      </a:lnTo>
                      <a:lnTo>
                        <a:pt x="431" y="441"/>
                      </a:lnTo>
                      <a:lnTo>
                        <a:pt x="431" y="448"/>
                      </a:lnTo>
                      <a:lnTo>
                        <a:pt x="431" y="448"/>
                      </a:lnTo>
                      <a:lnTo>
                        <a:pt x="431" y="454"/>
                      </a:lnTo>
                      <a:lnTo>
                        <a:pt x="431" y="460"/>
                      </a:lnTo>
                      <a:lnTo>
                        <a:pt x="434" y="464"/>
                      </a:lnTo>
                      <a:lnTo>
                        <a:pt x="439" y="468"/>
                      </a:lnTo>
                      <a:lnTo>
                        <a:pt x="439" y="468"/>
                      </a:lnTo>
                      <a:lnTo>
                        <a:pt x="447" y="473"/>
                      </a:lnTo>
                      <a:lnTo>
                        <a:pt x="449" y="475"/>
                      </a:lnTo>
                      <a:lnTo>
                        <a:pt x="452" y="475"/>
                      </a:lnTo>
                      <a:lnTo>
                        <a:pt x="457" y="475"/>
                      </a:lnTo>
                      <a:lnTo>
                        <a:pt x="457" y="475"/>
                      </a:lnTo>
                      <a:lnTo>
                        <a:pt x="465" y="477"/>
                      </a:lnTo>
                      <a:lnTo>
                        <a:pt x="474" y="480"/>
                      </a:lnTo>
                      <a:lnTo>
                        <a:pt x="482" y="484"/>
                      </a:lnTo>
                      <a:lnTo>
                        <a:pt x="489" y="487"/>
                      </a:lnTo>
                      <a:lnTo>
                        <a:pt x="489" y="487"/>
                      </a:lnTo>
                      <a:lnTo>
                        <a:pt x="491" y="488"/>
                      </a:lnTo>
                      <a:lnTo>
                        <a:pt x="494" y="488"/>
                      </a:lnTo>
                      <a:lnTo>
                        <a:pt x="499" y="487"/>
                      </a:lnTo>
                      <a:lnTo>
                        <a:pt x="505" y="481"/>
                      </a:lnTo>
                      <a:lnTo>
                        <a:pt x="509" y="475"/>
                      </a:lnTo>
                      <a:lnTo>
                        <a:pt x="509" y="475"/>
                      </a:lnTo>
                      <a:lnTo>
                        <a:pt x="511" y="473"/>
                      </a:lnTo>
                      <a:lnTo>
                        <a:pt x="512" y="473"/>
                      </a:lnTo>
                      <a:lnTo>
                        <a:pt x="513" y="473"/>
                      </a:lnTo>
                      <a:lnTo>
                        <a:pt x="515" y="473"/>
                      </a:lnTo>
                      <a:lnTo>
                        <a:pt x="518" y="475"/>
                      </a:lnTo>
                      <a:lnTo>
                        <a:pt x="516" y="477"/>
                      </a:lnTo>
                      <a:lnTo>
                        <a:pt x="516" y="478"/>
                      </a:lnTo>
                      <a:lnTo>
                        <a:pt x="516" y="478"/>
                      </a:lnTo>
                      <a:lnTo>
                        <a:pt x="515" y="480"/>
                      </a:lnTo>
                      <a:lnTo>
                        <a:pt x="513" y="481"/>
                      </a:lnTo>
                      <a:lnTo>
                        <a:pt x="515" y="484"/>
                      </a:lnTo>
                      <a:lnTo>
                        <a:pt x="518" y="485"/>
                      </a:lnTo>
                      <a:lnTo>
                        <a:pt x="518" y="484"/>
                      </a:lnTo>
                      <a:lnTo>
                        <a:pt x="519" y="482"/>
                      </a:lnTo>
                      <a:lnTo>
                        <a:pt x="519" y="482"/>
                      </a:lnTo>
                      <a:lnTo>
                        <a:pt x="521" y="478"/>
                      </a:lnTo>
                      <a:lnTo>
                        <a:pt x="522" y="477"/>
                      </a:lnTo>
                      <a:lnTo>
                        <a:pt x="523" y="480"/>
                      </a:lnTo>
                      <a:lnTo>
                        <a:pt x="523" y="480"/>
                      </a:lnTo>
                      <a:lnTo>
                        <a:pt x="525" y="482"/>
                      </a:lnTo>
                      <a:lnTo>
                        <a:pt x="528" y="485"/>
                      </a:lnTo>
                      <a:lnTo>
                        <a:pt x="530" y="487"/>
                      </a:lnTo>
                      <a:lnTo>
                        <a:pt x="533" y="490"/>
                      </a:lnTo>
                      <a:lnTo>
                        <a:pt x="533" y="490"/>
                      </a:lnTo>
                      <a:lnTo>
                        <a:pt x="538" y="494"/>
                      </a:lnTo>
                      <a:lnTo>
                        <a:pt x="539" y="495"/>
                      </a:lnTo>
                      <a:lnTo>
                        <a:pt x="539" y="494"/>
                      </a:lnTo>
                      <a:lnTo>
                        <a:pt x="539" y="494"/>
                      </a:lnTo>
                      <a:lnTo>
                        <a:pt x="539" y="491"/>
                      </a:lnTo>
                      <a:lnTo>
                        <a:pt x="540" y="488"/>
                      </a:lnTo>
                      <a:lnTo>
                        <a:pt x="542" y="487"/>
                      </a:lnTo>
                      <a:lnTo>
                        <a:pt x="546" y="484"/>
                      </a:lnTo>
                      <a:lnTo>
                        <a:pt x="546" y="484"/>
                      </a:lnTo>
                      <a:lnTo>
                        <a:pt x="553" y="480"/>
                      </a:lnTo>
                      <a:lnTo>
                        <a:pt x="562" y="474"/>
                      </a:lnTo>
                      <a:lnTo>
                        <a:pt x="562" y="474"/>
                      </a:lnTo>
                      <a:lnTo>
                        <a:pt x="565" y="471"/>
                      </a:lnTo>
                      <a:lnTo>
                        <a:pt x="569" y="471"/>
                      </a:lnTo>
                      <a:lnTo>
                        <a:pt x="579" y="468"/>
                      </a:lnTo>
                      <a:lnTo>
                        <a:pt x="595" y="467"/>
                      </a:lnTo>
                      <a:lnTo>
                        <a:pt x="595" y="467"/>
                      </a:lnTo>
                      <a:lnTo>
                        <a:pt x="596" y="464"/>
                      </a:lnTo>
                      <a:lnTo>
                        <a:pt x="597" y="455"/>
                      </a:lnTo>
                      <a:lnTo>
                        <a:pt x="600" y="436"/>
                      </a:lnTo>
                      <a:lnTo>
                        <a:pt x="600" y="436"/>
                      </a:lnTo>
                      <a:lnTo>
                        <a:pt x="602" y="428"/>
                      </a:lnTo>
                      <a:lnTo>
                        <a:pt x="606" y="423"/>
                      </a:lnTo>
                      <a:lnTo>
                        <a:pt x="610" y="417"/>
                      </a:lnTo>
                      <a:lnTo>
                        <a:pt x="612" y="410"/>
                      </a:lnTo>
                      <a:lnTo>
                        <a:pt x="612" y="410"/>
                      </a:lnTo>
                      <a:lnTo>
                        <a:pt x="614" y="400"/>
                      </a:lnTo>
                      <a:lnTo>
                        <a:pt x="620" y="389"/>
                      </a:lnTo>
                      <a:lnTo>
                        <a:pt x="626" y="380"/>
                      </a:lnTo>
                      <a:lnTo>
                        <a:pt x="629" y="376"/>
                      </a:lnTo>
                      <a:lnTo>
                        <a:pt x="629" y="376"/>
                      </a:lnTo>
                      <a:lnTo>
                        <a:pt x="634" y="373"/>
                      </a:lnTo>
                      <a:lnTo>
                        <a:pt x="637" y="370"/>
                      </a:lnTo>
                      <a:lnTo>
                        <a:pt x="639" y="364"/>
                      </a:lnTo>
                      <a:lnTo>
                        <a:pt x="639" y="364"/>
                      </a:lnTo>
                      <a:lnTo>
                        <a:pt x="640" y="360"/>
                      </a:lnTo>
                      <a:lnTo>
                        <a:pt x="643" y="354"/>
                      </a:lnTo>
                      <a:lnTo>
                        <a:pt x="646" y="349"/>
                      </a:lnTo>
                      <a:lnTo>
                        <a:pt x="647" y="343"/>
                      </a:lnTo>
                      <a:lnTo>
                        <a:pt x="647" y="343"/>
                      </a:lnTo>
                      <a:lnTo>
                        <a:pt x="649" y="336"/>
                      </a:lnTo>
                      <a:lnTo>
                        <a:pt x="650" y="330"/>
                      </a:lnTo>
                      <a:lnTo>
                        <a:pt x="651" y="326"/>
                      </a:lnTo>
                      <a:lnTo>
                        <a:pt x="651" y="322"/>
                      </a:lnTo>
                      <a:lnTo>
                        <a:pt x="651" y="322"/>
                      </a:lnTo>
                      <a:lnTo>
                        <a:pt x="650" y="316"/>
                      </a:lnTo>
                      <a:lnTo>
                        <a:pt x="650" y="310"/>
                      </a:lnTo>
                      <a:lnTo>
                        <a:pt x="653" y="306"/>
                      </a:lnTo>
                      <a:lnTo>
                        <a:pt x="653" y="306"/>
                      </a:lnTo>
                      <a:lnTo>
                        <a:pt x="654" y="305"/>
                      </a:lnTo>
                      <a:lnTo>
                        <a:pt x="654" y="302"/>
                      </a:lnTo>
                      <a:lnTo>
                        <a:pt x="654" y="298"/>
                      </a:lnTo>
                      <a:lnTo>
                        <a:pt x="653" y="295"/>
                      </a:lnTo>
                      <a:lnTo>
                        <a:pt x="653" y="293"/>
                      </a:lnTo>
                      <a:lnTo>
                        <a:pt x="654" y="292"/>
                      </a:lnTo>
                      <a:lnTo>
                        <a:pt x="654" y="292"/>
                      </a:lnTo>
                      <a:close/>
                      <a:moveTo>
                        <a:pt x="538" y="534"/>
                      </a:moveTo>
                      <a:lnTo>
                        <a:pt x="538" y="534"/>
                      </a:lnTo>
                      <a:lnTo>
                        <a:pt x="530" y="532"/>
                      </a:lnTo>
                      <a:lnTo>
                        <a:pt x="522" y="529"/>
                      </a:lnTo>
                      <a:lnTo>
                        <a:pt x="515" y="527"/>
                      </a:lnTo>
                      <a:lnTo>
                        <a:pt x="511" y="525"/>
                      </a:lnTo>
                      <a:lnTo>
                        <a:pt x="511" y="525"/>
                      </a:lnTo>
                      <a:lnTo>
                        <a:pt x="511" y="527"/>
                      </a:lnTo>
                      <a:lnTo>
                        <a:pt x="511" y="529"/>
                      </a:lnTo>
                      <a:lnTo>
                        <a:pt x="515" y="539"/>
                      </a:lnTo>
                      <a:lnTo>
                        <a:pt x="519" y="549"/>
                      </a:lnTo>
                      <a:lnTo>
                        <a:pt x="519" y="554"/>
                      </a:lnTo>
                      <a:lnTo>
                        <a:pt x="518" y="558"/>
                      </a:lnTo>
                      <a:lnTo>
                        <a:pt x="518" y="558"/>
                      </a:lnTo>
                      <a:lnTo>
                        <a:pt x="518" y="561"/>
                      </a:lnTo>
                      <a:lnTo>
                        <a:pt x="519" y="564"/>
                      </a:lnTo>
                      <a:lnTo>
                        <a:pt x="525" y="572"/>
                      </a:lnTo>
                      <a:lnTo>
                        <a:pt x="533" y="579"/>
                      </a:lnTo>
                      <a:lnTo>
                        <a:pt x="539" y="582"/>
                      </a:lnTo>
                      <a:lnTo>
                        <a:pt x="539" y="582"/>
                      </a:lnTo>
                      <a:lnTo>
                        <a:pt x="543" y="582"/>
                      </a:lnTo>
                      <a:lnTo>
                        <a:pt x="545" y="579"/>
                      </a:lnTo>
                      <a:lnTo>
                        <a:pt x="546" y="576"/>
                      </a:lnTo>
                      <a:lnTo>
                        <a:pt x="549" y="576"/>
                      </a:lnTo>
                      <a:lnTo>
                        <a:pt x="549" y="576"/>
                      </a:lnTo>
                      <a:lnTo>
                        <a:pt x="550" y="575"/>
                      </a:lnTo>
                      <a:lnTo>
                        <a:pt x="552" y="574"/>
                      </a:lnTo>
                      <a:lnTo>
                        <a:pt x="552" y="568"/>
                      </a:lnTo>
                      <a:lnTo>
                        <a:pt x="552" y="568"/>
                      </a:lnTo>
                      <a:lnTo>
                        <a:pt x="552" y="566"/>
                      </a:lnTo>
                      <a:lnTo>
                        <a:pt x="553" y="566"/>
                      </a:lnTo>
                      <a:lnTo>
                        <a:pt x="556" y="568"/>
                      </a:lnTo>
                      <a:lnTo>
                        <a:pt x="558" y="569"/>
                      </a:lnTo>
                      <a:lnTo>
                        <a:pt x="562" y="569"/>
                      </a:lnTo>
                      <a:lnTo>
                        <a:pt x="562" y="569"/>
                      </a:lnTo>
                      <a:lnTo>
                        <a:pt x="562" y="568"/>
                      </a:lnTo>
                      <a:lnTo>
                        <a:pt x="563" y="566"/>
                      </a:lnTo>
                      <a:lnTo>
                        <a:pt x="563" y="559"/>
                      </a:lnTo>
                      <a:lnTo>
                        <a:pt x="563" y="555"/>
                      </a:lnTo>
                      <a:lnTo>
                        <a:pt x="565" y="552"/>
                      </a:lnTo>
                      <a:lnTo>
                        <a:pt x="566" y="552"/>
                      </a:lnTo>
                      <a:lnTo>
                        <a:pt x="566" y="552"/>
                      </a:lnTo>
                      <a:lnTo>
                        <a:pt x="567" y="551"/>
                      </a:lnTo>
                      <a:lnTo>
                        <a:pt x="569" y="549"/>
                      </a:lnTo>
                      <a:lnTo>
                        <a:pt x="569" y="542"/>
                      </a:lnTo>
                      <a:lnTo>
                        <a:pt x="565" y="528"/>
                      </a:lnTo>
                      <a:lnTo>
                        <a:pt x="565" y="528"/>
                      </a:lnTo>
                      <a:lnTo>
                        <a:pt x="563" y="527"/>
                      </a:lnTo>
                      <a:lnTo>
                        <a:pt x="562" y="525"/>
                      </a:lnTo>
                      <a:lnTo>
                        <a:pt x="555" y="528"/>
                      </a:lnTo>
                      <a:lnTo>
                        <a:pt x="546" y="531"/>
                      </a:lnTo>
                      <a:lnTo>
                        <a:pt x="538" y="534"/>
                      </a:lnTo>
                      <a:lnTo>
                        <a:pt x="538" y="5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grpSp>
          <p:nvGrpSpPr>
            <p:cNvPr id="431" name="Group 430">
              <a:extLst>
                <a:ext uri="{FF2B5EF4-FFF2-40B4-BE49-F238E27FC236}">
                  <a16:creationId xmlns:a16="http://schemas.microsoft.com/office/drawing/2014/main" id="{6A52F406-223E-DF51-123D-212A2DB897E3}"/>
                </a:ext>
              </a:extLst>
            </p:cNvPr>
            <p:cNvGrpSpPr/>
            <p:nvPr/>
          </p:nvGrpSpPr>
          <p:grpSpPr>
            <a:xfrm>
              <a:off x="3905069" y="665045"/>
              <a:ext cx="4938916" cy="4353069"/>
              <a:chOff x="3905069" y="665045"/>
              <a:chExt cx="4938916" cy="4353069"/>
            </a:xfrm>
            <a:grpFill/>
          </p:grpSpPr>
          <p:grpSp>
            <p:nvGrpSpPr>
              <p:cNvPr id="432" name="Group 431">
                <a:extLst>
                  <a:ext uri="{FF2B5EF4-FFF2-40B4-BE49-F238E27FC236}">
                    <a16:creationId xmlns:a16="http://schemas.microsoft.com/office/drawing/2014/main" id="{53E625BF-0CBF-A844-860B-6475332F7EEE}"/>
                  </a:ext>
                </a:extLst>
              </p:cNvPr>
              <p:cNvGrpSpPr/>
              <p:nvPr/>
            </p:nvGrpSpPr>
            <p:grpSpPr>
              <a:xfrm>
                <a:off x="3905069" y="665045"/>
                <a:ext cx="3305934" cy="4353069"/>
                <a:chOff x="3905069" y="665045"/>
                <a:chExt cx="3305934" cy="4353069"/>
              </a:xfrm>
              <a:grpFill/>
            </p:grpSpPr>
            <p:grpSp>
              <p:nvGrpSpPr>
                <p:cNvPr id="770" name="South America">
                  <a:extLst>
                    <a:ext uri="{FF2B5EF4-FFF2-40B4-BE49-F238E27FC236}">
                      <a16:creationId xmlns:a16="http://schemas.microsoft.com/office/drawing/2014/main" id="{D3646B8A-0DFC-2164-7F07-FCF3A96FE7AE}"/>
                    </a:ext>
                  </a:extLst>
                </p:cNvPr>
                <p:cNvGrpSpPr/>
                <p:nvPr/>
              </p:nvGrpSpPr>
              <p:grpSpPr>
                <a:xfrm>
                  <a:off x="6051616" y="3156023"/>
                  <a:ext cx="1159387" cy="1862091"/>
                  <a:chOff x="2375963" y="4012413"/>
                  <a:chExt cx="1115745" cy="1792073"/>
                </a:xfrm>
                <a:grpFill/>
              </p:grpSpPr>
              <p:sp>
                <p:nvSpPr>
                  <p:cNvPr id="774" name="Trinidad and Tobago">
                    <a:extLst>
                      <a:ext uri="{FF2B5EF4-FFF2-40B4-BE49-F238E27FC236}">
                        <a16:creationId xmlns:a16="http://schemas.microsoft.com/office/drawing/2014/main" id="{E78B88C3-9A68-3D59-C2EC-EF57AE4D2C5D}"/>
                      </a:ext>
                    </a:extLst>
                  </p:cNvPr>
                  <p:cNvSpPr>
                    <a:spLocks/>
                  </p:cNvSpPr>
                  <p:nvPr/>
                </p:nvSpPr>
                <p:spPr bwMode="auto">
                  <a:xfrm>
                    <a:off x="2842133" y="4055217"/>
                    <a:ext cx="23676" cy="16278"/>
                  </a:xfrm>
                  <a:custGeom>
                    <a:avLst/>
                    <a:gdLst/>
                    <a:ahLst/>
                    <a:cxnLst>
                      <a:cxn ang="0">
                        <a:pos x="2" y="11"/>
                      </a:cxn>
                      <a:cxn ang="0">
                        <a:pos x="2" y="11"/>
                      </a:cxn>
                      <a:cxn ang="0">
                        <a:pos x="2" y="10"/>
                      </a:cxn>
                      <a:cxn ang="0">
                        <a:pos x="2" y="7"/>
                      </a:cxn>
                      <a:cxn ang="0">
                        <a:pos x="3" y="6"/>
                      </a:cxn>
                      <a:cxn ang="0">
                        <a:pos x="2" y="4"/>
                      </a:cxn>
                      <a:cxn ang="0">
                        <a:pos x="2" y="4"/>
                      </a:cxn>
                      <a:cxn ang="0">
                        <a:pos x="0" y="3"/>
                      </a:cxn>
                      <a:cxn ang="0">
                        <a:pos x="2" y="1"/>
                      </a:cxn>
                      <a:cxn ang="0">
                        <a:pos x="5" y="0"/>
                      </a:cxn>
                      <a:cxn ang="0">
                        <a:pos x="9" y="0"/>
                      </a:cxn>
                      <a:cxn ang="0">
                        <a:pos x="13" y="0"/>
                      </a:cxn>
                      <a:cxn ang="0">
                        <a:pos x="13" y="0"/>
                      </a:cxn>
                      <a:cxn ang="0">
                        <a:pos x="16" y="3"/>
                      </a:cxn>
                      <a:cxn ang="0">
                        <a:pos x="16" y="6"/>
                      </a:cxn>
                      <a:cxn ang="0">
                        <a:pos x="16" y="8"/>
                      </a:cxn>
                      <a:cxn ang="0">
                        <a:pos x="15" y="10"/>
                      </a:cxn>
                      <a:cxn ang="0">
                        <a:pos x="15" y="10"/>
                      </a:cxn>
                      <a:cxn ang="0">
                        <a:pos x="7" y="11"/>
                      </a:cxn>
                      <a:cxn ang="0">
                        <a:pos x="5" y="11"/>
                      </a:cxn>
                      <a:cxn ang="0">
                        <a:pos x="2" y="11"/>
                      </a:cxn>
                      <a:cxn ang="0">
                        <a:pos x="2" y="11"/>
                      </a:cxn>
                    </a:cxnLst>
                    <a:rect l="0" t="0" r="r" b="b"/>
                    <a:pathLst>
                      <a:path w="16" h="11">
                        <a:moveTo>
                          <a:pt x="2" y="11"/>
                        </a:moveTo>
                        <a:lnTo>
                          <a:pt x="2" y="11"/>
                        </a:lnTo>
                        <a:lnTo>
                          <a:pt x="2" y="10"/>
                        </a:lnTo>
                        <a:lnTo>
                          <a:pt x="2" y="7"/>
                        </a:lnTo>
                        <a:lnTo>
                          <a:pt x="3" y="6"/>
                        </a:lnTo>
                        <a:lnTo>
                          <a:pt x="2" y="4"/>
                        </a:lnTo>
                        <a:lnTo>
                          <a:pt x="2" y="4"/>
                        </a:lnTo>
                        <a:lnTo>
                          <a:pt x="0" y="3"/>
                        </a:lnTo>
                        <a:lnTo>
                          <a:pt x="2" y="1"/>
                        </a:lnTo>
                        <a:lnTo>
                          <a:pt x="5" y="0"/>
                        </a:lnTo>
                        <a:lnTo>
                          <a:pt x="9" y="0"/>
                        </a:lnTo>
                        <a:lnTo>
                          <a:pt x="13" y="0"/>
                        </a:lnTo>
                        <a:lnTo>
                          <a:pt x="13" y="0"/>
                        </a:lnTo>
                        <a:lnTo>
                          <a:pt x="16" y="3"/>
                        </a:lnTo>
                        <a:lnTo>
                          <a:pt x="16" y="6"/>
                        </a:lnTo>
                        <a:lnTo>
                          <a:pt x="16" y="8"/>
                        </a:lnTo>
                        <a:lnTo>
                          <a:pt x="15" y="10"/>
                        </a:lnTo>
                        <a:lnTo>
                          <a:pt x="15" y="10"/>
                        </a:lnTo>
                        <a:lnTo>
                          <a:pt x="7" y="11"/>
                        </a:lnTo>
                        <a:lnTo>
                          <a:pt x="5" y="11"/>
                        </a:lnTo>
                        <a:lnTo>
                          <a:pt x="2" y="11"/>
                        </a:lnTo>
                        <a:lnTo>
                          <a:pt x="2"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75" name="Suriname">
                    <a:extLst>
                      <a:ext uri="{FF2B5EF4-FFF2-40B4-BE49-F238E27FC236}">
                        <a16:creationId xmlns:a16="http://schemas.microsoft.com/office/drawing/2014/main" id="{65E9198B-B046-577B-50F3-535F15E95AB8}"/>
                      </a:ext>
                    </a:extLst>
                  </p:cNvPr>
                  <p:cNvSpPr>
                    <a:spLocks/>
                  </p:cNvSpPr>
                  <p:nvPr/>
                </p:nvSpPr>
                <p:spPr bwMode="auto">
                  <a:xfrm>
                    <a:off x="2935360" y="4164720"/>
                    <a:ext cx="99146" cy="105065"/>
                  </a:xfrm>
                  <a:custGeom>
                    <a:avLst/>
                    <a:gdLst/>
                    <a:ahLst/>
                    <a:cxnLst>
                      <a:cxn ang="0">
                        <a:pos x="14" y="14"/>
                      </a:cxn>
                      <a:cxn ang="0">
                        <a:pos x="13" y="18"/>
                      </a:cxn>
                      <a:cxn ang="0">
                        <a:pos x="7" y="21"/>
                      </a:cxn>
                      <a:cxn ang="0">
                        <a:pos x="6" y="21"/>
                      </a:cxn>
                      <a:cxn ang="0">
                        <a:pos x="3" y="27"/>
                      </a:cxn>
                      <a:cxn ang="0">
                        <a:pos x="0" y="35"/>
                      </a:cxn>
                      <a:cxn ang="0">
                        <a:pos x="0" y="37"/>
                      </a:cxn>
                      <a:cxn ang="0">
                        <a:pos x="6" y="42"/>
                      </a:cxn>
                      <a:cxn ang="0">
                        <a:pos x="14" y="51"/>
                      </a:cxn>
                      <a:cxn ang="0">
                        <a:pos x="23" y="70"/>
                      </a:cxn>
                      <a:cxn ang="0">
                        <a:pos x="27" y="71"/>
                      </a:cxn>
                      <a:cxn ang="0">
                        <a:pos x="31" y="70"/>
                      </a:cxn>
                      <a:cxn ang="0">
                        <a:pos x="34" y="64"/>
                      </a:cxn>
                      <a:cxn ang="0">
                        <a:pos x="36" y="60"/>
                      </a:cxn>
                      <a:cxn ang="0">
                        <a:pos x="38" y="60"/>
                      </a:cxn>
                      <a:cxn ang="0">
                        <a:pos x="53" y="60"/>
                      </a:cxn>
                      <a:cxn ang="0">
                        <a:pos x="55" y="61"/>
                      </a:cxn>
                      <a:cxn ang="0">
                        <a:pos x="57" y="62"/>
                      </a:cxn>
                      <a:cxn ang="0">
                        <a:pos x="63" y="55"/>
                      </a:cxn>
                      <a:cxn ang="0">
                        <a:pos x="63" y="40"/>
                      </a:cxn>
                      <a:cxn ang="0">
                        <a:pos x="60" y="34"/>
                      </a:cxn>
                      <a:cxn ang="0">
                        <a:pos x="60" y="23"/>
                      </a:cxn>
                      <a:cxn ang="0">
                        <a:pos x="63" y="15"/>
                      </a:cxn>
                      <a:cxn ang="0">
                        <a:pos x="67" y="7"/>
                      </a:cxn>
                      <a:cxn ang="0">
                        <a:pos x="58" y="4"/>
                      </a:cxn>
                      <a:cxn ang="0">
                        <a:pos x="50" y="3"/>
                      </a:cxn>
                      <a:cxn ang="0">
                        <a:pos x="33" y="6"/>
                      </a:cxn>
                      <a:cxn ang="0">
                        <a:pos x="30" y="3"/>
                      </a:cxn>
                      <a:cxn ang="0">
                        <a:pos x="27" y="1"/>
                      </a:cxn>
                      <a:cxn ang="0">
                        <a:pos x="21" y="1"/>
                      </a:cxn>
                      <a:cxn ang="0">
                        <a:pos x="17" y="3"/>
                      </a:cxn>
                      <a:cxn ang="0">
                        <a:pos x="16" y="3"/>
                      </a:cxn>
                      <a:cxn ang="0">
                        <a:pos x="14" y="14"/>
                      </a:cxn>
                    </a:cxnLst>
                    <a:rect l="0" t="0" r="r" b="b"/>
                    <a:pathLst>
                      <a:path w="67" h="71">
                        <a:moveTo>
                          <a:pt x="14" y="14"/>
                        </a:moveTo>
                        <a:lnTo>
                          <a:pt x="14" y="14"/>
                        </a:lnTo>
                        <a:lnTo>
                          <a:pt x="14" y="17"/>
                        </a:lnTo>
                        <a:lnTo>
                          <a:pt x="13" y="18"/>
                        </a:lnTo>
                        <a:lnTo>
                          <a:pt x="10" y="20"/>
                        </a:lnTo>
                        <a:lnTo>
                          <a:pt x="7" y="21"/>
                        </a:lnTo>
                        <a:lnTo>
                          <a:pt x="7" y="21"/>
                        </a:lnTo>
                        <a:lnTo>
                          <a:pt x="6" y="21"/>
                        </a:lnTo>
                        <a:lnTo>
                          <a:pt x="4" y="23"/>
                        </a:lnTo>
                        <a:lnTo>
                          <a:pt x="3" y="27"/>
                        </a:lnTo>
                        <a:lnTo>
                          <a:pt x="1" y="31"/>
                        </a:lnTo>
                        <a:lnTo>
                          <a:pt x="0" y="35"/>
                        </a:lnTo>
                        <a:lnTo>
                          <a:pt x="0" y="35"/>
                        </a:lnTo>
                        <a:lnTo>
                          <a:pt x="0" y="37"/>
                        </a:lnTo>
                        <a:lnTo>
                          <a:pt x="1" y="38"/>
                        </a:lnTo>
                        <a:lnTo>
                          <a:pt x="6" y="42"/>
                        </a:lnTo>
                        <a:lnTo>
                          <a:pt x="10" y="47"/>
                        </a:lnTo>
                        <a:lnTo>
                          <a:pt x="14" y="51"/>
                        </a:lnTo>
                        <a:lnTo>
                          <a:pt x="14" y="51"/>
                        </a:lnTo>
                        <a:lnTo>
                          <a:pt x="23" y="70"/>
                        </a:lnTo>
                        <a:lnTo>
                          <a:pt x="23" y="70"/>
                        </a:lnTo>
                        <a:lnTo>
                          <a:pt x="27" y="71"/>
                        </a:lnTo>
                        <a:lnTo>
                          <a:pt x="31" y="70"/>
                        </a:lnTo>
                        <a:lnTo>
                          <a:pt x="31" y="70"/>
                        </a:lnTo>
                        <a:lnTo>
                          <a:pt x="33" y="68"/>
                        </a:lnTo>
                        <a:lnTo>
                          <a:pt x="34" y="64"/>
                        </a:lnTo>
                        <a:lnTo>
                          <a:pt x="34" y="61"/>
                        </a:lnTo>
                        <a:lnTo>
                          <a:pt x="36" y="60"/>
                        </a:lnTo>
                        <a:lnTo>
                          <a:pt x="38" y="60"/>
                        </a:lnTo>
                        <a:lnTo>
                          <a:pt x="38" y="60"/>
                        </a:lnTo>
                        <a:lnTo>
                          <a:pt x="48" y="60"/>
                        </a:lnTo>
                        <a:lnTo>
                          <a:pt x="53" y="60"/>
                        </a:lnTo>
                        <a:lnTo>
                          <a:pt x="55" y="61"/>
                        </a:lnTo>
                        <a:lnTo>
                          <a:pt x="55" y="61"/>
                        </a:lnTo>
                        <a:lnTo>
                          <a:pt x="57" y="62"/>
                        </a:lnTo>
                        <a:lnTo>
                          <a:pt x="57" y="62"/>
                        </a:lnTo>
                        <a:lnTo>
                          <a:pt x="63" y="55"/>
                        </a:lnTo>
                        <a:lnTo>
                          <a:pt x="63" y="55"/>
                        </a:lnTo>
                        <a:lnTo>
                          <a:pt x="63" y="47"/>
                        </a:lnTo>
                        <a:lnTo>
                          <a:pt x="63" y="40"/>
                        </a:lnTo>
                        <a:lnTo>
                          <a:pt x="60" y="34"/>
                        </a:lnTo>
                        <a:lnTo>
                          <a:pt x="60" y="34"/>
                        </a:lnTo>
                        <a:lnTo>
                          <a:pt x="60" y="28"/>
                        </a:lnTo>
                        <a:lnTo>
                          <a:pt x="60" y="23"/>
                        </a:lnTo>
                        <a:lnTo>
                          <a:pt x="61" y="18"/>
                        </a:lnTo>
                        <a:lnTo>
                          <a:pt x="63" y="15"/>
                        </a:lnTo>
                        <a:lnTo>
                          <a:pt x="63" y="15"/>
                        </a:lnTo>
                        <a:lnTo>
                          <a:pt x="67" y="7"/>
                        </a:lnTo>
                        <a:lnTo>
                          <a:pt x="67" y="7"/>
                        </a:lnTo>
                        <a:lnTo>
                          <a:pt x="58" y="4"/>
                        </a:lnTo>
                        <a:lnTo>
                          <a:pt x="50" y="3"/>
                        </a:lnTo>
                        <a:lnTo>
                          <a:pt x="50" y="3"/>
                        </a:lnTo>
                        <a:lnTo>
                          <a:pt x="38" y="6"/>
                        </a:lnTo>
                        <a:lnTo>
                          <a:pt x="33" y="6"/>
                        </a:lnTo>
                        <a:lnTo>
                          <a:pt x="31" y="4"/>
                        </a:lnTo>
                        <a:lnTo>
                          <a:pt x="30" y="3"/>
                        </a:lnTo>
                        <a:lnTo>
                          <a:pt x="30" y="3"/>
                        </a:lnTo>
                        <a:lnTo>
                          <a:pt x="27" y="1"/>
                        </a:lnTo>
                        <a:lnTo>
                          <a:pt x="24" y="0"/>
                        </a:lnTo>
                        <a:lnTo>
                          <a:pt x="21" y="1"/>
                        </a:lnTo>
                        <a:lnTo>
                          <a:pt x="17" y="3"/>
                        </a:lnTo>
                        <a:lnTo>
                          <a:pt x="17" y="3"/>
                        </a:lnTo>
                        <a:lnTo>
                          <a:pt x="16" y="3"/>
                        </a:lnTo>
                        <a:lnTo>
                          <a:pt x="16" y="3"/>
                        </a:lnTo>
                        <a:lnTo>
                          <a:pt x="14" y="10"/>
                        </a:lnTo>
                        <a:lnTo>
                          <a:pt x="14" y="14"/>
                        </a:lnTo>
                        <a:lnTo>
                          <a:pt x="1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76" name="French Guiana">
                    <a:extLst>
                      <a:ext uri="{FF2B5EF4-FFF2-40B4-BE49-F238E27FC236}">
                        <a16:creationId xmlns:a16="http://schemas.microsoft.com/office/drawing/2014/main" id="{189C8AAF-E1DE-1412-4767-4DD91CE8C856}"/>
                      </a:ext>
                    </a:extLst>
                  </p:cNvPr>
                  <p:cNvSpPr>
                    <a:spLocks/>
                  </p:cNvSpPr>
                  <p:nvPr/>
                </p:nvSpPr>
                <p:spPr bwMode="auto">
                  <a:xfrm>
                    <a:off x="3019708" y="4175080"/>
                    <a:ext cx="75470" cy="88787"/>
                  </a:xfrm>
                  <a:custGeom>
                    <a:avLst/>
                    <a:gdLst/>
                    <a:ahLst/>
                    <a:cxnLst>
                      <a:cxn ang="0">
                        <a:pos x="3" y="27"/>
                      </a:cxn>
                      <a:cxn ang="0">
                        <a:pos x="3" y="27"/>
                      </a:cxn>
                      <a:cxn ang="0">
                        <a:pos x="6" y="33"/>
                      </a:cxn>
                      <a:cxn ang="0">
                        <a:pos x="6" y="40"/>
                      </a:cxn>
                      <a:cxn ang="0">
                        <a:pos x="6" y="48"/>
                      </a:cxn>
                      <a:cxn ang="0">
                        <a:pos x="6" y="48"/>
                      </a:cxn>
                      <a:cxn ang="0">
                        <a:pos x="0" y="55"/>
                      </a:cxn>
                      <a:cxn ang="0">
                        <a:pos x="0" y="55"/>
                      </a:cxn>
                      <a:cxn ang="0">
                        <a:pos x="3" y="58"/>
                      </a:cxn>
                      <a:cxn ang="0">
                        <a:pos x="6" y="60"/>
                      </a:cxn>
                      <a:cxn ang="0">
                        <a:pos x="10" y="60"/>
                      </a:cxn>
                      <a:cxn ang="0">
                        <a:pos x="14" y="58"/>
                      </a:cxn>
                      <a:cxn ang="0">
                        <a:pos x="14" y="58"/>
                      </a:cxn>
                      <a:cxn ang="0">
                        <a:pos x="21" y="57"/>
                      </a:cxn>
                      <a:cxn ang="0">
                        <a:pos x="25" y="57"/>
                      </a:cxn>
                      <a:cxn ang="0">
                        <a:pos x="28" y="55"/>
                      </a:cxn>
                      <a:cxn ang="0">
                        <a:pos x="31" y="51"/>
                      </a:cxn>
                      <a:cxn ang="0">
                        <a:pos x="31" y="51"/>
                      </a:cxn>
                      <a:cxn ang="0">
                        <a:pos x="34" y="45"/>
                      </a:cxn>
                      <a:cxn ang="0">
                        <a:pos x="40" y="38"/>
                      </a:cxn>
                      <a:cxn ang="0">
                        <a:pos x="51" y="26"/>
                      </a:cxn>
                      <a:cxn ang="0">
                        <a:pos x="51" y="26"/>
                      </a:cxn>
                      <a:cxn ang="0">
                        <a:pos x="50" y="26"/>
                      </a:cxn>
                      <a:cxn ang="0">
                        <a:pos x="50" y="26"/>
                      </a:cxn>
                      <a:cxn ang="0">
                        <a:pos x="44" y="21"/>
                      </a:cxn>
                      <a:cxn ang="0">
                        <a:pos x="38" y="14"/>
                      </a:cxn>
                      <a:cxn ang="0">
                        <a:pos x="30" y="8"/>
                      </a:cxn>
                      <a:cxn ang="0">
                        <a:pos x="27" y="6"/>
                      </a:cxn>
                      <a:cxn ang="0">
                        <a:pos x="23" y="4"/>
                      </a:cxn>
                      <a:cxn ang="0">
                        <a:pos x="23" y="4"/>
                      </a:cxn>
                      <a:cxn ang="0">
                        <a:pos x="10" y="0"/>
                      </a:cxn>
                      <a:cxn ang="0">
                        <a:pos x="10" y="0"/>
                      </a:cxn>
                      <a:cxn ang="0">
                        <a:pos x="6" y="8"/>
                      </a:cxn>
                      <a:cxn ang="0">
                        <a:pos x="6" y="8"/>
                      </a:cxn>
                      <a:cxn ang="0">
                        <a:pos x="4" y="11"/>
                      </a:cxn>
                      <a:cxn ang="0">
                        <a:pos x="3" y="16"/>
                      </a:cxn>
                      <a:cxn ang="0">
                        <a:pos x="3" y="21"/>
                      </a:cxn>
                      <a:cxn ang="0">
                        <a:pos x="3" y="27"/>
                      </a:cxn>
                      <a:cxn ang="0">
                        <a:pos x="3" y="27"/>
                      </a:cxn>
                    </a:cxnLst>
                    <a:rect l="0" t="0" r="r" b="b"/>
                    <a:pathLst>
                      <a:path w="51" h="60">
                        <a:moveTo>
                          <a:pt x="3" y="27"/>
                        </a:moveTo>
                        <a:lnTo>
                          <a:pt x="3" y="27"/>
                        </a:lnTo>
                        <a:lnTo>
                          <a:pt x="6" y="33"/>
                        </a:lnTo>
                        <a:lnTo>
                          <a:pt x="6" y="40"/>
                        </a:lnTo>
                        <a:lnTo>
                          <a:pt x="6" y="48"/>
                        </a:lnTo>
                        <a:lnTo>
                          <a:pt x="6" y="48"/>
                        </a:lnTo>
                        <a:lnTo>
                          <a:pt x="0" y="55"/>
                        </a:lnTo>
                        <a:lnTo>
                          <a:pt x="0" y="55"/>
                        </a:lnTo>
                        <a:lnTo>
                          <a:pt x="3" y="58"/>
                        </a:lnTo>
                        <a:lnTo>
                          <a:pt x="6" y="60"/>
                        </a:lnTo>
                        <a:lnTo>
                          <a:pt x="10" y="60"/>
                        </a:lnTo>
                        <a:lnTo>
                          <a:pt x="14" y="58"/>
                        </a:lnTo>
                        <a:lnTo>
                          <a:pt x="14" y="58"/>
                        </a:lnTo>
                        <a:lnTo>
                          <a:pt x="21" y="57"/>
                        </a:lnTo>
                        <a:lnTo>
                          <a:pt x="25" y="57"/>
                        </a:lnTo>
                        <a:lnTo>
                          <a:pt x="28" y="55"/>
                        </a:lnTo>
                        <a:lnTo>
                          <a:pt x="31" y="51"/>
                        </a:lnTo>
                        <a:lnTo>
                          <a:pt x="31" y="51"/>
                        </a:lnTo>
                        <a:lnTo>
                          <a:pt x="34" y="45"/>
                        </a:lnTo>
                        <a:lnTo>
                          <a:pt x="40" y="38"/>
                        </a:lnTo>
                        <a:lnTo>
                          <a:pt x="51" y="26"/>
                        </a:lnTo>
                        <a:lnTo>
                          <a:pt x="51" y="26"/>
                        </a:lnTo>
                        <a:lnTo>
                          <a:pt x="50" y="26"/>
                        </a:lnTo>
                        <a:lnTo>
                          <a:pt x="50" y="26"/>
                        </a:lnTo>
                        <a:lnTo>
                          <a:pt x="44" y="21"/>
                        </a:lnTo>
                        <a:lnTo>
                          <a:pt x="38" y="14"/>
                        </a:lnTo>
                        <a:lnTo>
                          <a:pt x="30" y="8"/>
                        </a:lnTo>
                        <a:lnTo>
                          <a:pt x="27" y="6"/>
                        </a:lnTo>
                        <a:lnTo>
                          <a:pt x="23" y="4"/>
                        </a:lnTo>
                        <a:lnTo>
                          <a:pt x="23" y="4"/>
                        </a:lnTo>
                        <a:lnTo>
                          <a:pt x="10" y="0"/>
                        </a:lnTo>
                        <a:lnTo>
                          <a:pt x="10" y="0"/>
                        </a:lnTo>
                        <a:lnTo>
                          <a:pt x="6" y="8"/>
                        </a:lnTo>
                        <a:lnTo>
                          <a:pt x="6" y="8"/>
                        </a:lnTo>
                        <a:lnTo>
                          <a:pt x="4" y="11"/>
                        </a:lnTo>
                        <a:lnTo>
                          <a:pt x="3" y="16"/>
                        </a:lnTo>
                        <a:lnTo>
                          <a:pt x="3" y="21"/>
                        </a:lnTo>
                        <a:lnTo>
                          <a:pt x="3" y="27"/>
                        </a:lnTo>
                        <a:lnTo>
                          <a:pt x="3"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77" name="Guyana">
                    <a:extLst>
                      <a:ext uri="{FF2B5EF4-FFF2-40B4-BE49-F238E27FC236}">
                        <a16:creationId xmlns:a16="http://schemas.microsoft.com/office/drawing/2014/main" id="{E4FFD5D6-9EF8-E6A3-A976-D239385C6AD1}"/>
                      </a:ext>
                    </a:extLst>
                  </p:cNvPr>
                  <p:cNvSpPr>
                    <a:spLocks/>
                  </p:cNvSpPr>
                  <p:nvPr/>
                </p:nvSpPr>
                <p:spPr bwMode="auto">
                  <a:xfrm>
                    <a:off x="2856932" y="4109969"/>
                    <a:ext cx="112464" cy="171655"/>
                  </a:xfrm>
                  <a:custGeom>
                    <a:avLst/>
                    <a:gdLst/>
                    <a:ahLst/>
                    <a:cxnLst>
                      <a:cxn ang="0">
                        <a:pos x="19" y="8"/>
                      </a:cxn>
                      <a:cxn ang="0">
                        <a:pos x="12" y="14"/>
                      </a:cxn>
                      <a:cxn ang="0">
                        <a:pos x="12" y="18"/>
                      </a:cxn>
                      <a:cxn ang="0">
                        <a:pos x="13" y="18"/>
                      </a:cxn>
                      <a:cxn ang="0">
                        <a:pos x="16" y="24"/>
                      </a:cxn>
                      <a:cxn ang="0">
                        <a:pos x="10" y="28"/>
                      </a:cxn>
                      <a:cxn ang="0">
                        <a:pos x="6" y="28"/>
                      </a:cxn>
                      <a:cxn ang="0">
                        <a:pos x="3" y="33"/>
                      </a:cxn>
                      <a:cxn ang="0">
                        <a:pos x="3" y="35"/>
                      </a:cxn>
                      <a:cxn ang="0">
                        <a:pos x="0" y="40"/>
                      </a:cxn>
                      <a:cxn ang="0">
                        <a:pos x="0" y="44"/>
                      </a:cxn>
                      <a:cxn ang="0">
                        <a:pos x="6" y="50"/>
                      </a:cxn>
                      <a:cxn ang="0">
                        <a:pos x="12" y="57"/>
                      </a:cxn>
                      <a:cxn ang="0">
                        <a:pos x="17" y="54"/>
                      </a:cxn>
                      <a:cxn ang="0">
                        <a:pos x="19" y="54"/>
                      </a:cxn>
                      <a:cxn ang="0">
                        <a:pos x="22" y="60"/>
                      </a:cxn>
                      <a:cxn ang="0">
                        <a:pos x="23" y="65"/>
                      </a:cxn>
                      <a:cxn ang="0">
                        <a:pos x="24" y="67"/>
                      </a:cxn>
                      <a:cxn ang="0">
                        <a:pos x="29" y="74"/>
                      </a:cxn>
                      <a:cxn ang="0">
                        <a:pos x="26" y="79"/>
                      </a:cxn>
                      <a:cxn ang="0">
                        <a:pos x="23" y="85"/>
                      </a:cxn>
                      <a:cxn ang="0">
                        <a:pos x="24" y="101"/>
                      </a:cxn>
                      <a:cxn ang="0">
                        <a:pos x="29" y="108"/>
                      </a:cxn>
                      <a:cxn ang="0">
                        <a:pos x="34" y="114"/>
                      </a:cxn>
                      <a:cxn ang="0">
                        <a:pos x="44" y="116"/>
                      </a:cxn>
                      <a:cxn ang="0">
                        <a:pos x="46" y="115"/>
                      </a:cxn>
                      <a:cxn ang="0">
                        <a:pos x="52" y="114"/>
                      </a:cxn>
                      <a:cxn ang="0">
                        <a:pos x="57" y="111"/>
                      </a:cxn>
                      <a:cxn ang="0">
                        <a:pos x="59" y="109"/>
                      </a:cxn>
                      <a:cxn ang="0">
                        <a:pos x="63" y="108"/>
                      </a:cxn>
                      <a:cxn ang="0">
                        <a:pos x="64" y="107"/>
                      </a:cxn>
                      <a:cxn ang="0">
                        <a:pos x="70" y="105"/>
                      </a:cxn>
                      <a:cxn ang="0">
                        <a:pos x="76" y="107"/>
                      </a:cxn>
                      <a:cxn ang="0">
                        <a:pos x="67" y="88"/>
                      </a:cxn>
                      <a:cxn ang="0">
                        <a:pos x="59" y="79"/>
                      </a:cxn>
                      <a:cxn ang="0">
                        <a:pos x="53" y="74"/>
                      </a:cxn>
                      <a:cxn ang="0">
                        <a:pos x="53" y="72"/>
                      </a:cxn>
                      <a:cxn ang="0">
                        <a:pos x="56" y="64"/>
                      </a:cxn>
                      <a:cxn ang="0">
                        <a:pos x="59" y="58"/>
                      </a:cxn>
                      <a:cxn ang="0">
                        <a:pos x="60" y="58"/>
                      </a:cxn>
                      <a:cxn ang="0">
                        <a:pos x="66" y="55"/>
                      </a:cxn>
                      <a:cxn ang="0">
                        <a:pos x="67" y="51"/>
                      </a:cxn>
                      <a:cxn ang="0">
                        <a:pos x="67" y="47"/>
                      </a:cxn>
                      <a:cxn ang="0">
                        <a:pos x="69" y="40"/>
                      </a:cxn>
                      <a:cxn ang="0">
                        <a:pos x="61" y="34"/>
                      </a:cxn>
                      <a:cxn ang="0">
                        <a:pos x="54" y="27"/>
                      </a:cxn>
                      <a:cxn ang="0">
                        <a:pos x="52" y="27"/>
                      </a:cxn>
                      <a:cxn ang="0">
                        <a:pos x="46" y="21"/>
                      </a:cxn>
                      <a:cxn ang="0">
                        <a:pos x="46" y="17"/>
                      </a:cxn>
                      <a:cxn ang="0">
                        <a:pos x="44" y="14"/>
                      </a:cxn>
                      <a:cxn ang="0">
                        <a:pos x="36" y="8"/>
                      </a:cxn>
                      <a:cxn ang="0">
                        <a:pos x="30" y="4"/>
                      </a:cxn>
                      <a:cxn ang="0">
                        <a:pos x="24" y="0"/>
                      </a:cxn>
                      <a:cxn ang="0">
                        <a:pos x="22" y="6"/>
                      </a:cxn>
                      <a:cxn ang="0">
                        <a:pos x="19" y="8"/>
                      </a:cxn>
                    </a:cxnLst>
                    <a:rect l="0" t="0" r="r" b="b"/>
                    <a:pathLst>
                      <a:path w="76" h="116">
                        <a:moveTo>
                          <a:pt x="19" y="8"/>
                        </a:moveTo>
                        <a:lnTo>
                          <a:pt x="19" y="8"/>
                        </a:lnTo>
                        <a:lnTo>
                          <a:pt x="15" y="10"/>
                        </a:lnTo>
                        <a:lnTo>
                          <a:pt x="12" y="14"/>
                        </a:lnTo>
                        <a:lnTo>
                          <a:pt x="12" y="17"/>
                        </a:lnTo>
                        <a:lnTo>
                          <a:pt x="12" y="18"/>
                        </a:lnTo>
                        <a:lnTo>
                          <a:pt x="13" y="18"/>
                        </a:lnTo>
                        <a:lnTo>
                          <a:pt x="13" y="18"/>
                        </a:lnTo>
                        <a:lnTo>
                          <a:pt x="15" y="21"/>
                        </a:lnTo>
                        <a:lnTo>
                          <a:pt x="16" y="24"/>
                        </a:lnTo>
                        <a:lnTo>
                          <a:pt x="15" y="27"/>
                        </a:lnTo>
                        <a:lnTo>
                          <a:pt x="10" y="28"/>
                        </a:lnTo>
                        <a:lnTo>
                          <a:pt x="10" y="28"/>
                        </a:lnTo>
                        <a:lnTo>
                          <a:pt x="6" y="28"/>
                        </a:lnTo>
                        <a:lnTo>
                          <a:pt x="3" y="30"/>
                        </a:lnTo>
                        <a:lnTo>
                          <a:pt x="3" y="33"/>
                        </a:lnTo>
                        <a:lnTo>
                          <a:pt x="3" y="35"/>
                        </a:lnTo>
                        <a:lnTo>
                          <a:pt x="3" y="35"/>
                        </a:lnTo>
                        <a:lnTo>
                          <a:pt x="2" y="38"/>
                        </a:lnTo>
                        <a:lnTo>
                          <a:pt x="0" y="40"/>
                        </a:lnTo>
                        <a:lnTo>
                          <a:pt x="0" y="41"/>
                        </a:lnTo>
                        <a:lnTo>
                          <a:pt x="0" y="44"/>
                        </a:lnTo>
                        <a:lnTo>
                          <a:pt x="0" y="44"/>
                        </a:lnTo>
                        <a:lnTo>
                          <a:pt x="6" y="50"/>
                        </a:lnTo>
                        <a:lnTo>
                          <a:pt x="12" y="57"/>
                        </a:lnTo>
                        <a:lnTo>
                          <a:pt x="12" y="57"/>
                        </a:lnTo>
                        <a:lnTo>
                          <a:pt x="13" y="54"/>
                        </a:lnTo>
                        <a:lnTo>
                          <a:pt x="17" y="54"/>
                        </a:lnTo>
                        <a:lnTo>
                          <a:pt x="17" y="54"/>
                        </a:lnTo>
                        <a:lnTo>
                          <a:pt x="19" y="54"/>
                        </a:lnTo>
                        <a:lnTo>
                          <a:pt x="20" y="55"/>
                        </a:lnTo>
                        <a:lnTo>
                          <a:pt x="22" y="60"/>
                        </a:lnTo>
                        <a:lnTo>
                          <a:pt x="22" y="64"/>
                        </a:lnTo>
                        <a:lnTo>
                          <a:pt x="23" y="65"/>
                        </a:lnTo>
                        <a:lnTo>
                          <a:pt x="24" y="67"/>
                        </a:lnTo>
                        <a:lnTo>
                          <a:pt x="24" y="67"/>
                        </a:lnTo>
                        <a:lnTo>
                          <a:pt x="27" y="70"/>
                        </a:lnTo>
                        <a:lnTo>
                          <a:pt x="29" y="74"/>
                        </a:lnTo>
                        <a:lnTo>
                          <a:pt x="27" y="77"/>
                        </a:lnTo>
                        <a:lnTo>
                          <a:pt x="26" y="79"/>
                        </a:lnTo>
                        <a:lnTo>
                          <a:pt x="26" y="79"/>
                        </a:lnTo>
                        <a:lnTo>
                          <a:pt x="23" y="85"/>
                        </a:lnTo>
                        <a:lnTo>
                          <a:pt x="23" y="92"/>
                        </a:lnTo>
                        <a:lnTo>
                          <a:pt x="24" y="101"/>
                        </a:lnTo>
                        <a:lnTo>
                          <a:pt x="26" y="105"/>
                        </a:lnTo>
                        <a:lnTo>
                          <a:pt x="29" y="108"/>
                        </a:lnTo>
                        <a:lnTo>
                          <a:pt x="29" y="108"/>
                        </a:lnTo>
                        <a:lnTo>
                          <a:pt x="34" y="114"/>
                        </a:lnTo>
                        <a:lnTo>
                          <a:pt x="40" y="116"/>
                        </a:lnTo>
                        <a:lnTo>
                          <a:pt x="44" y="116"/>
                        </a:lnTo>
                        <a:lnTo>
                          <a:pt x="46" y="115"/>
                        </a:lnTo>
                        <a:lnTo>
                          <a:pt x="46" y="115"/>
                        </a:lnTo>
                        <a:lnTo>
                          <a:pt x="49" y="114"/>
                        </a:lnTo>
                        <a:lnTo>
                          <a:pt x="52" y="114"/>
                        </a:lnTo>
                        <a:lnTo>
                          <a:pt x="54" y="112"/>
                        </a:lnTo>
                        <a:lnTo>
                          <a:pt x="57" y="111"/>
                        </a:lnTo>
                        <a:lnTo>
                          <a:pt x="57" y="111"/>
                        </a:lnTo>
                        <a:lnTo>
                          <a:pt x="59" y="109"/>
                        </a:lnTo>
                        <a:lnTo>
                          <a:pt x="60" y="109"/>
                        </a:lnTo>
                        <a:lnTo>
                          <a:pt x="63" y="108"/>
                        </a:lnTo>
                        <a:lnTo>
                          <a:pt x="64" y="107"/>
                        </a:lnTo>
                        <a:lnTo>
                          <a:pt x="64" y="107"/>
                        </a:lnTo>
                        <a:lnTo>
                          <a:pt x="67" y="105"/>
                        </a:lnTo>
                        <a:lnTo>
                          <a:pt x="70" y="105"/>
                        </a:lnTo>
                        <a:lnTo>
                          <a:pt x="76" y="107"/>
                        </a:lnTo>
                        <a:lnTo>
                          <a:pt x="76" y="107"/>
                        </a:lnTo>
                        <a:lnTo>
                          <a:pt x="67" y="88"/>
                        </a:lnTo>
                        <a:lnTo>
                          <a:pt x="67" y="88"/>
                        </a:lnTo>
                        <a:lnTo>
                          <a:pt x="63" y="84"/>
                        </a:lnTo>
                        <a:lnTo>
                          <a:pt x="59" y="79"/>
                        </a:lnTo>
                        <a:lnTo>
                          <a:pt x="54" y="75"/>
                        </a:lnTo>
                        <a:lnTo>
                          <a:pt x="53" y="74"/>
                        </a:lnTo>
                        <a:lnTo>
                          <a:pt x="53" y="72"/>
                        </a:lnTo>
                        <a:lnTo>
                          <a:pt x="53" y="72"/>
                        </a:lnTo>
                        <a:lnTo>
                          <a:pt x="54" y="68"/>
                        </a:lnTo>
                        <a:lnTo>
                          <a:pt x="56" y="64"/>
                        </a:lnTo>
                        <a:lnTo>
                          <a:pt x="57" y="60"/>
                        </a:lnTo>
                        <a:lnTo>
                          <a:pt x="59" y="58"/>
                        </a:lnTo>
                        <a:lnTo>
                          <a:pt x="60" y="58"/>
                        </a:lnTo>
                        <a:lnTo>
                          <a:pt x="60" y="58"/>
                        </a:lnTo>
                        <a:lnTo>
                          <a:pt x="63" y="57"/>
                        </a:lnTo>
                        <a:lnTo>
                          <a:pt x="66" y="55"/>
                        </a:lnTo>
                        <a:lnTo>
                          <a:pt x="67" y="54"/>
                        </a:lnTo>
                        <a:lnTo>
                          <a:pt x="67" y="51"/>
                        </a:lnTo>
                        <a:lnTo>
                          <a:pt x="67" y="51"/>
                        </a:lnTo>
                        <a:lnTo>
                          <a:pt x="67" y="47"/>
                        </a:lnTo>
                        <a:lnTo>
                          <a:pt x="69" y="40"/>
                        </a:lnTo>
                        <a:lnTo>
                          <a:pt x="69" y="40"/>
                        </a:lnTo>
                        <a:lnTo>
                          <a:pt x="66" y="38"/>
                        </a:lnTo>
                        <a:lnTo>
                          <a:pt x="61" y="34"/>
                        </a:lnTo>
                        <a:lnTo>
                          <a:pt x="57" y="30"/>
                        </a:lnTo>
                        <a:lnTo>
                          <a:pt x="54" y="27"/>
                        </a:lnTo>
                        <a:lnTo>
                          <a:pt x="54" y="27"/>
                        </a:lnTo>
                        <a:lnTo>
                          <a:pt x="52" y="27"/>
                        </a:lnTo>
                        <a:lnTo>
                          <a:pt x="49" y="24"/>
                        </a:lnTo>
                        <a:lnTo>
                          <a:pt x="46" y="21"/>
                        </a:lnTo>
                        <a:lnTo>
                          <a:pt x="46" y="17"/>
                        </a:lnTo>
                        <a:lnTo>
                          <a:pt x="46" y="17"/>
                        </a:lnTo>
                        <a:lnTo>
                          <a:pt x="46" y="15"/>
                        </a:lnTo>
                        <a:lnTo>
                          <a:pt x="44" y="14"/>
                        </a:lnTo>
                        <a:lnTo>
                          <a:pt x="40" y="11"/>
                        </a:lnTo>
                        <a:lnTo>
                          <a:pt x="36" y="8"/>
                        </a:lnTo>
                        <a:lnTo>
                          <a:pt x="30" y="4"/>
                        </a:lnTo>
                        <a:lnTo>
                          <a:pt x="30" y="4"/>
                        </a:lnTo>
                        <a:lnTo>
                          <a:pt x="27" y="1"/>
                        </a:lnTo>
                        <a:lnTo>
                          <a:pt x="24" y="0"/>
                        </a:lnTo>
                        <a:lnTo>
                          <a:pt x="24" y="0"/>
                        </a:lnTo>
                        <a:lnTo>
                          <a:pt x="22" y="6"/>
                        </a:lnTo>
                        <a:lnTo>
                          <a:pt x="19" y="8"/>
                        </a:lnTo>
                        <a:lnTo>
                          <a:pt x="19"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78" name="Uruguay">
                    <a:extLst>
                      <a:ext uri="{FF2B5EF4-FFF2-40B4-BE49-F238E27FC236}">
                        <a16:creationId xmlns:a16="http://schemas.microsoft.com/office/drawing/2014/main" id="{127D9E07-1A23-2F87-4B0F-5619ABA918A4}"/>
                      </a:ext>
                    </a:extLst>
                  </p:cNvPr>
                  <p:cNvSpPr>
                    <a:spLocks/>
                  </p:cNvSpPr>
                  <p:nvPr/>
                </p:nvSpPr>
                <p:spPr bwMode="auto">
                  <a:xfrm>
                    <a:off x="2922041" y="5057031"/>
                    <a:ext cx="121343" cy="125782"/>
                  </a:xfrm>
                  <a:custGeom>
                    <a:avLst/>
                    <a:gdLst/>
                    <a:ahLst/>
                    <a:cxnLst>
                      <a:cxn ang="0">
                        <a:pos x="79" y="41"/>
                      </a:cxn>
                      <a:cxn ang="0">
                        <a:pos x="74" y="33"/>
                      </a:cxn>
                      <a:cxn ang="0">
                        <a:pos x="69" y="28"/>
                      </a:cxn>
                      <a:cxn ang="0">
                        <a:pos x="54" y="20"/>
                      </a:cxn>
                      <a:cxn ang="0">
                        <a:pos x="50" y="16"/>
                      </a:cxn>
                      <a:cxn ang="0">
                        <a:pos x="45" y="14"/>
                      </a:cxn>
                      <a:cxn ang="0">
                        <a:pos x="42" y="17"/>
                      </a:cxn>
                      <a:cxn ang="0">
                        <a:pos x="40" y="17"/>
                      </a:cxn>
                      <a:cxn ang="0">
                        <a:pos x="37" y="11"/>
                      </a:cxn>
                      <a:cxn ang="0">
                        <a:pos x="35" y="6"/>
                      </a:cxn>
                      <a:cxn ang="0">
                        <a:pos x="26" y="1"/>
                      </a:cxn>
                      <a:cxn ang="0">
                        <a:pos x="20" y="1"/>
                      </a:cxn>
                      <a:cxn ang="0">
                        <a:pos x="16" y="1"/>
                      </a:cxn>
                      <a:cxn ang="0">
                        <a:pos x="12" y="6"/>
                      </a:cxn>
                      <a:cxn ang="0">
                        <a:pos x="10" y="10"/>
                      </a:cxn>
                      <a:cxn ang="0">
                        <a:pos x="8" y="23"/>
                      </a:cxn>
                      <a:cxn ang="0">
                        <a:pos x="5" y="38"/>
                      </a:cxn>
                      <a:cxn ang="0">
                        <a:pos x="5" y="46"/>
                      </a:cxn>
                      <a:cxn ang="0">
                        <a:pos x="2" y="53"/>
                      </a:cxn>
                      <a:cxn ang="0">
                        <a:pos x="0" y="58"/>
                      </a:cxn>
                      <a:cxn ang="0">
                        <a:pos x="3" y="67"/>
                      </a:cxn>
                      <a:cxn ang="0">
                        <a:pos x="6" y="68"/>
                      </a:cxn>
                      <a:cxn ang="0">
                        <a:pos x="5" y="75"/>
                      </a:cxn>
                      <a:cxn ang="0">
                        <a:pos x="8" y="78"/>
                      </a:cxn>
                      <a:cxn ang="0">
                        <a:pos x="10" y="78"/>
                      </a:cxn>
                      <a:cxn ang="0">
                        <a:pos x="20" y="80"/>
                      </a:cxn>
                      <a:cxn ang="0">
                        <a:pos x="32" y="84"/>
                      </a:cxn>
                      <a:cxn ang="0">
                        <a:pos x="37" y="85"/>
                      </a:cxn>
                      <a:cxn ang="0">
                        <a:pos x="45" y="84"/>
                      </a:cxn>
                      <a:cxn ang="0">
                        <a:pos x="56" y="84"/>
                      </a:cxn>
                      <a:cxn ang="0">
                        <a:pos x="69" y="81"/>
                      </a:cxn>
                      <a:cxn ang="0">
                        <a:pos x="72" y="78"/>
                      </a:cxn>
                      <a:cxn ang="0">
                        <a:pos x="82" y="65"/>
                      </a:cxn>
                      <a:cxn ang="0">
                        <a:pos x="79" y="58"/>
                      </a:cxn>
                      <a:cxn ang="0">
                        <a:pos x="79" y="41"/>
                      </a:cxn>
                    </a:cxnLst>
                    <a:rect l="0" t="0" r="r" b="b"/>
                    <a:pathLst>
                      <a:path w="82" h="85">
                        <a:moveTo>
                          <a:pt x="79" y="41"/>
                        </a:moveTo>
                        <a:lnTo>
                          <a:pt x="79" y="41"/>
                        </a:lnTo>
                        <a:lnTo>
                          <a:pt x="77" y="37"/>
                        </a:lnTo>
                        <a:lnTo>
                          <a:pt x="74" y="33"/>
                        </a:lnTo>
                        <a:lnTo>
                          <a:pt x="69" y="28"/>
                        </a:lnTo>
                        <a:lnTo>
                          <a:pt x="69" y="28"/>
                        </a:lnTo>
                        <a:lnTo>
                          <a:pt x="60" y="23"/>
                        </a:lnTo>
                        <a:lnTo>
                          <a:pt x="54" y="20"/>
                        </a:lnTo>
                        <a:lnTo>
                          <a:pt x="50" y="16"/>
                        </a:lnTo>
                        <a:lnTo>
                          <a:pt x="50" y="16"/>
                        </a:lnTo>
                        <a:lnTo>
                          <a:pt x="47" y="13"/>
                        </a:lnTo>
                        <a:lnTo>
                          <a:pt x="45" y="14"/>
                        </a:lnTo>
                        <a:lnTo>
                          <a:pt x="43" y="16"/>
                        </a:lnTo>
                        <a:lnTo>
                          <a:pt x="42" y="17"/>
                        </a:lnTo>
                        <a:lnTo>
                          <a:pt x="42" y="17"/>
                        </a:lnTo>
                        <a:lnTo>
                          <a:pt x="40" y="17"/>
                        </a:lnTo>
                        <a:lnTo>
                          <a:pt x="39" y="14"/>
                        </a:lnTo>
                        <a:lnTo>
                          <a:pt x="37" y="11"/>
                        </a:lnTo>
                        <a:lnTo>
                          <a:pt x="35" y="6"/>
                        </a:lnTo>
                        <a:lnTo>
                          <a:pt x="35" y="6"/>
                        </a:lnTo>
                        <a:lnTo>
                          <a:pt x="30" y="3"/>
                        </a:lnTo>
                        <a:lnTo>
                          <a:pt x="26" y="1"/>
                        </a:lnTo>
                        <a:lnTo>
                          <a:pt x="23" y="0"/>
                        </a:lnTo>
                        <a:lnTo>
                          <a:pt x="20" y="1"/>
                        </a:lnTo>
                        <a:lnTo>
                          <a:pt x="20" y="1"/>
                        </a:lnTo>
                        <a:lnTo>
                          <a:pt x="16" y="1"/>
                        </a:lnTo>
                        <a:lnTo>
                          <a:pt x="16" y="1"/>
                        </a:lnTo>
                        <a:lnTo>
                          <a:pt x="12" y="6"/>
                        </a:lnTo>
                        <a:lnTo>
                          <a:pt x="10" y="10"/>
                        </a:lnTo>
                        <a:lnTo>
                          <a:pt x="10" y="10"/>
                        </a:lnTo>
                        <a:lnTo>
                          <a:pt x="10" y="16"/>
                        </a:lnTo>
                        <a:lnTo>
                          <a:pt x="8" y="23"/>
                        </a:lnTo>
                        <a:lnTo>
                          <a:pt x="6" y="30"/>
                        </a:lnTo>
                        <a:lnTo>
                          <a:pt x="5" y="38"/>
                        </a:lnTo>
                        <a:lnTo>
                          <a:pt x="5" y="38"/>
                        </a:lnTo>
                        <a:lnTo>
                          <a:pt x="5" y="46"/>
                        </a:lnTo>
                        <a:lnTo>
                          <a:pt x="3" y="50"/>
                        </a:lnTo>
                        <a:lnTo>
                          <a:pt x="2" y="53"/>
                        </a:lnTo>
                        <a:lnTo>
                          <a:pt x="0" y="58"/>
                        </a:lnTo>
                        <a:lnTo>
                          <a:pt x="0" y="58"/>
                        </a:lnTo>
                        <a:lnTo>
                          <a:pt x="2" y="64"/>
                        </a:lnTo>
                        <a:lnTo>
                          <a:pt x="3" y="67"/>
                        </a:lnTo>
                        <a:lnTo>
                          <a:pt x="6" y="68"/>
                        </a:lnTo>
                        <a:lnTo>
                          <a:pt x="6" y="68"/>
                        </a:lnTo>
                        <a:lnTo>
                          <a:pt x="6" y="71"/>
                        </a:lnTo>
                        <a:lnTo>
                          <a:pt x="5" y="75"/>
                        </a:lnTo>
                        <a:lnTo>
                          <a:pt x="5" y="75"/>
                        </a:lnTo>
                        <a:lnTo>
                          <a:pt x="8" y="78"/>
                        </a:lnTo>
                        <a:lnTo>
                          <a:pt x="10" y="78"/>
                        </a:lnTo>
                        <a:lnTo>
                          <a:pt x="10" y="78"/>
                        </a:lnTo>
                        <a:lnTo>
                          <a:pt x="16" y="78"/>
                        </a:lnTo>
                        <a:lnTo>
                          <a:pt x="20" y="80"/>
                        </a:lnTo>
                        <a:lnTo>
                          <a:pt x="32" y="84"/>
                        </a:lnTo>
                        <a:lnTo>
                          <a:pt x="32" y="84"/>
                        </a:lnTo>
                        <a:lnTo>
                          <a:pt x="36" y="85"/>
                        </a:lnTo>
                        <a:lnTo>
                          <a:pt x="37" y="85"/>
                        </a:lnTo>
                        <a:lnTo>
                          <a:pt x="40" y="84"/>
                        </a:lnTo>
                        <a:lnTo>
                          <a:pt x="45" y="84"/>
                        </a:lnTo>
                        <a:lnTo>
                          <a:pt x="45" y="84"/>
                        </a:lnTo>
                        <a:lnTo>
                          <a:pt x="56" y="84"/>
                        </a:lnTo>
                        <a:lnTo>
                          <a:pt x="62" y="84"/>
                        </a:lnTo>
                        <a:lnTo>
                          <a:pt x="69" y="81"/>
                        </a:lnTo>
                        <a:lnTo>
                          <a:pt x="69" y="81"/>
                        </a:lnTo>
                        <a:lnTo>
                          <a:pt x="72" y="78"/>
                        </a:lnTo>
                        <a:lnTo>
                          <a:pt x="74" y="74"/>
                        </a:lnTo>
                        <a:lnTo>
                          <a:pt x="82" y="65"/>
                        </a:lnTo>
                        <a:lnTo>
                          <a:pt x="82" y="65"/>
                        </a:lnTo>
                        <a:lnTo>
                          <a:pt x="79" y="58"/>
                        </a:lnTo>
                        <a:lnTo>
                          <a:pt x="79" y="53"/>
                        </a:lnTo>
                        <a:lnTo>
                          <a:pt x="79" y="41"/>
                        </a:lnTo>
                        <a:lnTo>
                          <a:pt x="79" y="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79" name="Paraguay">
                    <a:extLst>
                      <a:ext uri="{FF2B5EF4-FFF2-40B4-BE49-F238E27FC236}">
                        <a16:creationId xmlns:a16="http://schemas.microsoft.com/office/drawing/2014/main" id="{41B604F4-5808-922A-45B6-E94B15F1B37B}"/>
                      </a:ext>
                    </a:extLst>
                  </p:cNvPr>
                  <p:cNvSpPr>
                    <a:spLocks/>
                  </p:cNvSpPr>
                  <p:nvPr/>
                </p:nvSpPr>
                <p:spPr bwMode="auto">
                  <a:xfrm>
                    <a:off x="2816976" y="4781791"/>
                    <a:ext cx="204210" cy="207170"/>
                  </a:xfrm>
                  <a:custGeom>
                    <a:avLst/>
                    <a:gdLst/>
                    <a:ahLst/>
                    <a:cxnLst>
                      <a:cxn ang="0">
                        <a:pos x="137" y="76"/>
                      </a:cxn>
                      <a:cxn ang="0">
                        <a:pos x="128" y="78"/>
                      </a:cxn>
                      <a:cxn ang="0">
                        <a:pos x="123" y="79"/>
                      </a:cxn>
                      <a:cxn ang="0">
                        <a:pos x="118" y="72"/>
                      </a:cxn>
                      <a:cxn ang="0">
                        <a:pos x="116" y="62"/>
                      </a:cxn>
                      <a:cxn ang="0">
                        <a:pos x="110" y="52"/>
                      </a:cxn>
                      <a:cxn ang="0">
                        <a:pos x="106" y="48"/>
                      </a:cxn>
                      <a:cxn ang="0">
                        <a:pos x="104" y="48"/>
                      </a:cxn>
                      <a:cxn ang="0">
                        <a:pos x="100" y="49"/>
                      </a:cxn>
                      <a:cxn ang="0">
                        <a:pos x="90" y="47"/>
                      </a:cxn>
                      <a:cxn ang="0">
                        <a:pos x="84" y="47"/>
                      </a:cxn>
                      <a:cxn ang="0">
                        <a:pos x="80" y="41"/>
                      </a:cxn>
                      <a:cxn ang="0">
                        <a:pos x="81" y="34"/>
                      </a:cxn>
                      <a:cxn ang="0">
                        <a:pos x="81" y="27"/>
                      </a:cxn>
                      <a:cxn ang="0">
                        <a:pos x="79" y="17"/>
                      </a:cxn>
                      <a:cxn ang="0">
                        <a:pos x="79" y="14"/>
                      </a:cxn>
                      <a:cxn ang="0">
                        <a:pos x="80" y="12"/>
                      </a:cxn>
                      <a:cxn ang="0">
                        <a:pos x="79" y="5"/>
                      </a:cxn>
                      <a:cxn ang="0">
                        <a:pos x="76" y="7"/>
                      </a:cxn>
                      <a:cxn ang="0">
                        <a:pos x="73" y="5"/>
                      </a:cxn>
                      <a:cxn ang="0">
                        <a:pos x="64" y="1"/>
                      </a:cxn>
                      <a:cxn ang="0">
                        <a:pos x="60" y="0"/>
                      </a:cxn>
                      <a:cxn ang="0">
                        <a:pos x="46" y="1"/>
                      </a:cxn>
                      <a:cxn ang="0">
                        <a:pos x="42" y="2"/>
                      </a:cxn>
                      <a:cxn ang="0">
                        <a:pos x="33" y="2"/>
                      </a:cxn>
                      <a:cxn ang="0">
                        <a:pos x="23" y="5"/>
                      </a:cxn>
                      <a:cxn ang="0">
                        <a:pos x="15" y="12"/>
                      </a:cxn>
                      <a:cxn ang="0">
                        <a:pos x="10" y="21"/>
                      </a:cxn>
                      <a:cxn ang="0">
                        <a:pos x="9" y="34"/>
                      </a:cxn>
                      <a:cxn ang="0">
                        <a:pos x="6" y="45"/>
                      </a:cxn>
                      <a:cxn ang="0">
                        <a:pos x="0" y="45"/>
                      </a:cxn>
                      <a:cxn ang="0">
                        <a:pos x="5" y="51"/>
                      </a:cxn>
                      <a:cxn ang="0">
                        <a:pos x="16" y="64"/>
                      </a:cxn>
                      <a:cxn ang="0">
                        <a:pos x="22" y="68"/>
                      </a:cxn>
                      <a:cxn ang="0">
                        <a:pos x="30" y="75"/>
                      </a:cxn>
                      <a:cxn ang="0">
                        <a:pos x="40" y="79"/>
                      </a:cxn>
                      <a:cxn ang="0">
                        <a:pos x="46" y="79"/>
                      </a:cxn>
                      <a:cxn ang="0">
                        <a:pos x="54" y="85"/>
                      </a:cxn>
                      <a:cxn ang="0">
                        <a:pos x="57" y="88"/>
                      </a:cxn>
                      <a:cxn ang="0">
                        <a:pos x="73" y="96"/>
                      </a:cxn>
                      <a:cxn ang="0">
                        <a:pos x="87" y="103"/>
                      </a:cxn>
                      <a:cxn ang="0">
                        <a:pos x="87" y="105"/>
                      </a:cxn>
                      <a:cxn ang="0">
                        <a:pos x="81" y="112"/>
                      </a:cxn>
                      <a:cxn ang="0">
                        <a:pos x="76" y="121"/>
                      </a:cxn>
                      <a:cxn ang="0">
                        <a:pos x="76" y="125"/>
                      </a:cxn>
                      <a:cxn ang="0">
                        <a:pos x="73" y="132"/>
                      </a:cxn>
                      <a:cxn ang="0">
                        <a:pos x="70" y="135"/>
                      </a:cxn>
                      <a:cxn ang="0">
                        <a:pos x="71" y="136"/>
                      </a:cxn>
                      <a:cxn ang="0">
                        <a:pos x="81" y="138"/>
                      </a:cxn>
                      <a:cxn ang="0">
                        <a:pos x="84" y="139"/>
                      </a:cxn>
                      <a:cxn ang="0">
                        <a:pos x="91" y="139"/>
                      </a:cxn>
                      <a:cxn ang="0">
                        <a:pos x="100" y="140"/>
                      </a:cxn>
                      <a:cxn ang="0">
                        <a:pos x="104" y="140"/>
                      </a:cxn>
                      <a:cxn ang="0">
                        <a:pos x="111" y="138"/>
                      </a:cxn>
                      <a:cxn ang="0">
                        <a:pos x="114" y="138"/>
                      </a:cxn>
                      <a:cxn ang="0">
                        <a:pos x="120" y="133"/>
                      </a:cxn>
                      <a:cxn ang="0">
                        <a:pos x="127" y="131"/>
                      </a:cxn>
                      <a:cxn ang="0">
                        <a:pos x="128" y="131"/>
                      </a:cxn>
                      <a:cxn ang="0">
                        <a:pos x="133" y="122"/>
                      </a:cxn>
                      <a:cxn ang="0">
                        <a:pos x="134" y="108"/>
                      </a:cxn>
                      <a:cxn ang="0">
                        <a:pos x="135" y="101"/>
                      </a:cxn>
                      <a:cxn ang="0">
                        <a:pos x="138" y="82"/>
                      </a:cxn>
                      <a:cxn ang="0">
                        <a:pos x="137" y="76"/>
                      </a:cxn>
                    </a:cxnLst>
                    <a:rect l="0" t="0" r="r" b="b"/>
                    <a:pathLst>
                      <a:path w="138" h="140">
                        <a:moveTo>
                          <a:pt x="137" y="76"/>
                        </a:moveTo>
                        <a:lnTo>
                          <a:pt x="137" y="76"/>
                        </a:lnTo>
                        <a:lnTo>
                          <a:pt x="133" y="76"/>
                        </a:lnTo>
                        <a:lnTo>
                          <a:pt x="128" y="78"/>
                        </a:lnTo>
                        <a:lnTo>
                          <a:pt x="123" y="79"/>
                        </a:lnTo>
                        <a:lnTo>
                          <a:pt x="123" y="79"/>
                        </a:lnTo>
                        <a:lnTo>
                          <a:pt x="121" y="78"/>
                        </a:lnTo>
                        <a:lnTo>
                          <a:pt x="118" y="72"/>
                        </a:lnTo>
                        <a:lnTo>
                          <a:pt x="116" y="62"/>
                        </a:lnTo>
                        <a:lnTo>
                          <a:pt x="116" y="62"/>
                        </a:lnTo>
                        <a:lnTo>
                          <a:pt x="113" y="57"/>
                        </a:lnTo>
                        <a:lnTo>
                          <a:pt x="110" y="52"/>
                        </a:lnTo>
                        <a:lnTo>
                          <a:pt x="107" y="49"/>
                        </a:lnTo>
                        <a:lnTo>
                          <a:pt x="106" y="48"/>
                        </a:lnTo>
                        <a:lnTo>
                          <a:pt x="104" y="48"/>
                        </a:lnTo>
                        <a:lnTo>
                          <a:pt x="104" y="48"/>
                        </a:lnTo>
                        <a:lnTo>
                          <a:pt x="101" y="49"/>
                        </a:lnTo>
                        <a:lnTo>
                          <a:pt x="100" y="49"/>
                        </a:lnTo>
                        <a:lnTo>
                          <a:pt x="96" y="48"/>
                        </a:lnTo>
                        <a:lnTo>
                          <a:pt x="90" y="47"/>
                        </a:lnTo>
                        <a:lnTo>
                          <a:pt x="90" y="47"/>
                        </a:lnTo>
                        <a:lnTo>
                          <a:pt x="84" y="47"/>
                        </a:lnTo>
                        <a:lnTo>
                          <a:pt x="81" y="44"/>
                        </a:lnTo>
                        <a:lnTo>
                          <a:pt x="80" y="41"/>
                        </a:lnTo>
                        <a:lnTo>
                          <a:pt x="81" y="34"/>
                        </a:lnTo>
                        <a:lnTo>
                          <a:pt x="81" y="34"/>
                        </a:lnTo>
                        <a:lnTo>
                          <a:pt x="83" y="30"/>
                        </a:lnTo>
                        <a:lnTo>
                          <a:pt x="81" y="27"/>
                        </a:lnTo>
                        <a:lnTo>
                          <a:pt x="80" y="21"/>
                        </a:lnTo>
                        <a:lnTo>
                          <a:pt x="79" y="17"/>
                        </a:lnTo>
                        <a:lnTo>
                          <a:pt x="79" y="15"/>
                        </a:lnTo>
                        <a:lnTo>
                          <a:pt x="79" y="14"/>
                        </a:lnTo>
                        <a:lnTo>
                          <a:pt x="79" y="14"/>
                        </a:lnTo>
                        <a:lnTo>
                          <a:pt x="80" y="12"/>
                        </a:lnTo>
                        <a:lnTo>
                          <a:pt x="81" y="11"/>
                        </a:lnTo>
                        <a:lnTo>
                          <a:pt x="79" y="5"/>
                        </a:lnTo>
                        <a:lnTo>
                          <a:pt x="79" y="5"/>
                        </a:lnTo>
                        <a:lnTo>
                          <a:pt x="76" y="7"/>
                        </a:lnTo>
                        <a:lnTo>
                          <a:pt x="76" y="7"/>
                        </a:lnTo>
                        <a:lnTo>
                          <a:pt x="73" y="5"/>
                        </a:lnTo>
                        <a:lnTo>
                          <a:pt x="69" y="4"/>
                        </a:lnTo>
                        <a:lnTo>
                          <a:pt x="64" y="1"/>
                        </a:lnTo>
                        <a:lnTo>
                          <a:pt x="60" y="0"/>
                        </a:lnTo>
                        <a:lnTo>
                          <a:pt x="60" y="0"/>
                        </a:lnTo>
                        <a:lnTo>
                          <a:pt x="50" y="0"/>
                        </a:lnTo>
                        <a:lnTo>
                          <a:pt x="46" y="1"/>
                        </a:lnTo>
                        <a:lnTo>
                          <a:pt x="42" y="2"/>
                        </a:lnTo>
                        <a:lnTo>
                          <a:pt x="42" y="2"/>
                        </a:lnTo>
                        <a:lnTo>
                          <a:pt x="37" y="2"/>
                        </a:lnTo>
                        <a:lnTo>
                          <a:pt x="33" y="2"/>
                        </a:lnTo>
                        <a:lnTo>
                          <a:pt x="27" y="4"/>
                        </a:lnTo>
                        <a:lnTo>
                          <a:pt x="23" y="5"/>
                        </a:lnTo>
                        <a:lnTo>
                          <a:pt x="23" y="5"/>
                        </a:lnTo>
                        <a:lnTo>
                          <a:pt x="15" y="12"/>
                        </a:lnTo>
                        <a:lnTo>
                          <a:pt x="10" y="17"/>
                        </a:lnTo>
                        <a:lnTo>
                          <a:pt x="10" y="21"/>
                        </a:lnTo>
                        <a:lnTo>
                          <a:pt x="10" y="21"/>
                        </a:lnTo>
                        <a:lnTo>
                          <a:pt x="9" y="34"/>
                        </a:lnTo>
                        <a:lnTo>
                          <a:pt x="7" y="41"/>
                        </a:lnTo>
                        <a:lnTo>
                          <a:pt x="6" y="45"/>
                        </a:lnTo>
                        <a:lnTo>
                          <a:pt x="6" y="45"/>
                        </a:lnTo>
                        <a:lnTo>
                          <a:pt x="0" y="45"/>
                        </a:lnTo>
                        <a:lnTo>
                          <a:pt x="0" y="45"/>
                        </a:lnTo>
                        <a:lnTo>
                          <a:pt x="5" y="51"/>
                        </a:lnTo>
                        <a:lnTo>
                          <a:pt x="10" y="57"/>
                        </a:lnTo>
                        <a:lnTo>
                          <a:pt x="16" y="64"/>
                        </a:lnTo>
                        <a:lnTo>
                          <a:pt x="22" y="68"/>
                        </a:lnTo>
                        <a:lnTo>
                          <a:pt x="22" y="68"/>
                        </a:lnTo>
                        <a:lnTo>
                          <a:pt x="27" y="72"/>
                        </a:lnTo>
                        <a:lnTo>
                          <a:pt x="30" y="75"/>
                        </a:lnTo>
                        <a:lnTo>
                          <a:pt x="34" y="78"/>
                        </a:lnTo>
                        <a:lnTo>
                          <a:pt x="40" y="79"/>
                        </a:lnTo>
                        <a:lnTo>
                          <a:pt x="40" y="79"/>
                        </a:lnTo>
                        <a:lnTo>
                          <a:pt x="46" y="79"/>
                        </a:lnTo>
                        <a:lnTo>
                          <a:pt x="51" y="82"/>
                        </a:lnTo>
                        <a:lnTo>
                          <a:pt x="54" y="85"/>
                        </a:lnTo>
                        <a:lnTo>
                          <a:pt x="57" y="88"/>
                        </a:lnTo>
                        <a:lnTo>
                          <a:pt x="57" y="88"/>
                        </a:lnTo>
                        <a:lnTo>
                          <a:pt x="63" y="92"/>
                        </a:lnTo>
                        <a:lnTo>
                          <a:pt x="73" y="96"/>
                        </a:lnTo>
                        <a:lnTo>
                          <a:pt x="83" y="99"/>
                        </a:lnTo>
                        <a:lnTo>
                          <a:pt x="87" y="103"/>
                        </a:lnTo>
                        <a:lnTo>
                          <a:pt x="87" y="103"/>
                        </a:lnTo>
                        <a:lnTo>
                          <a:pt x="87" y="105"/>
                        </a:lnTo>
                        <a:lnTo>
                          <a:pt x="87" y="106"/>
                        </a:lnTo>
                        <a:lnTo>
                          <a:pt x="81" y="112"/>
                        </a:lnTo>
                        <a:lnTo>
                          <a:pt x="77" y="118"/>
                        </a:lnTo>
                        <a:lnTo>
                          <a:pt x="76" y="121"/>
                        </a:lnTo>
                        <a:lnTo>
                          <a:pt x="76" y="125"/>
                        </a:lnTo>
                        <a:lnTo>
                          <a:pt x="76" y="125"/>
                        </a:lnTo>
                        <a:lnTo>
                          <a:pt x="74" y="129"/>
                        </a:lnTo>
                        <a:lnTo>
                          <a:pt x="73" y="132"/>
                        </a:lnTo>
                        <a:lnTo>
                          <a:pt x="70" y="133"/>
                        </a:lnTo>
                        <a:lnTo>
                          <a:pt x="70" y="135"/>
                        </a:lnTo>
                        <a:lnTo>
                          <a:pt x="70" y="135"/>
                        </a:lnTo>
                        <a:lnTo>
                          <a:pt x="71" y="136"/>
                        </a:lnTo>
                        <a:lnTo>
                          <a:pt x="76" y="138"/>
                        </a:lnTo>
                        <a:lnTo>
                          <a:pt x="81" y="138"/>
                        </a:lnTo>
                        <a:lnTo>
                          <a:pt x="84" y="139"/>
                        </a:lnTo>
                        <a:lnTo>
                          <a:pt x="84" y="139"/>
                        </a:lnTo>
                        <a:lnTo>
                          <a:pt x="88" y="139"/>
                        </a:lnTo>
                        <a:lnTo>
                          <a:pt x="91" y="139"/>
                        </a:lnTo>
                        <a:lnTo>
                          <a:pt x="96" y="139"/>
                        </a:lnTo>
                        <a:lnTo>
                          <a:pt x="100" y="140"/>
                        </a:lnTo>
                        <a:lnTo>
                          <a:pt x="100" y="140"/>
                        </a:lnTo>
                        <a:lnTo>
                          <a:pt x="104" y="140"/>
                        </a:lnTo>
                        <a:lnTo>
                          <a:pt x="107" y="139"/>
                        </a:lnTo>
                        <a:lnTo>
                          <a:pt x="111" y="138"/>
                        </a:lnTo>
                        <a:lnTo>
                          <a:pt x="114" y="138"/>
                        </a:lnTo>
                        <a:lnTo>
                          <a:pt x="114" y="138"/>
                        </a:lnTo>
                        <a:lnTo>
                          <a:pt x="117" y="136"/>
                        </a:lnTo>
                        <a:lnTo>
                          <a:pt x="120" y="133"/>
                        </a:lnTo>
                        <a:lnTo>
                          <a:pt x="123" y="132"/>
                        </a:lnTo>
                        <a:lnTo>
                          <a:pt x="127" y="131"/>
                        </a:lnTo>
                        <a:lnTo>
                          <a:pt x="127" y="131"/>
                        </a:lnTo>
                        <a:lnTo>
                          <a:pt x="128" y="131"/>
                        </a:lnTo>
                        <a:lnTo>
                          <a:pt x="130" y="128"/>
                        </a:lnTo>
                        <a:lnTo>
                          <a:pt x="133" y="122"/>
                        </a:lnTo>
                        <a:lnTo>
                          <a:pt x="134" y="113"/>
                        </a:lnTo>
                        <a:lnTo>
                          <a:pt x="134" y="108"/>
                        </a:lnTo>
                        <a:lnTo>
                          <a:pt x="134" y="108"/>
                        </a:lnTo>
                        <a:lnTo>
                          <a:pt x="135" y="101"/>
                        </a:lnTo>
                        <a:lnTo>
                          <a:pt x="137" y="91"/>
                        </a:lnTo>
                        <a:lnTo>
                          <a:pt x="138" y="82"/>
                        </a:lnTo>
                        <a:lnTo>
                          <a:pt x="138" y="79"/>
                        </a:lnTo>
                        <a:lnTo>
                          <a:pt x="137" y="76"/>
                        </a:lnTo>
                        <a:lnTo>
                          <a:pt x="137" y="7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0" name="Ecuador">
                    <a:extLst>
                      <a:ext uri="{FF2B5EF4-FFF2-40B4-BE49-F238E27FC236}">
                        <a16:creationId xmlns:a16="http://schemas.microsoft.com/office/drawing/2014/main" id="{5FC00745-203C-6285-B57D-E6BDC868816A}"/>
                      </a:ext>
                    </a:extLst>
                  </p:cNvPr>
                  <p:cNvSpPr>
                    <a:spLocks/>
                  </p:cNvSpPr>
                  <p:nvPr/>
                </p:nvSpPr>
                <p:spPr bwMode="auto">
                  <a:xfrm>
                    <a:off x="2383400" y="4275705"/>
                    <a:ext cx="137620" cy="155377"/>
                  </a:xfrm>
                  <a:custGeom>
                    <a:avLst/>
                    <a:gdLst/>
                    <a:ahLst/>
                    <a:cxnLst>
                      <a:cxn ang="0">
                        <a:pos x="86" y="29"/>
                      </a:cxn>
                      <a:cxn ang="0">
                        <a:pos x="76" y="19"/>
                      </a:cxn>
                      <a:cxn ang="0">
                        <a:pos x="74" y="19"/>
                      </a:cxn>
                      <a:cxn ang="0">
                        <a:pos x="70" y="22"/>
                      </a:cxn>
                      <a:cxn ang="0">
                        <a:pos x="63" y="19"/>
                      </a:cxn>
                      <a:cxn ang="0">
                        <a:pos x="57" y="14"/>
                      </a:cxn>
                      <a:cxn ang="0">
                        <a:pos x="53" y="12"/>
                      </a:cxn>
                      <a:cxn ang="0">
                        <a:pos x="49" y="10"/>
                      </a:cxn>
                      <a:cxn ang="0">
                        <a:pos x="33" y="0"/>
                      </a:cxn>
                      <a:cxn ang="0">
                        <a:pos x="33" y="3"/>
                      </a:cxn>
                      <a:cxn ang="0">
                        <a:pos x="32" y="4"/>
                      </a:cxn>
                      <a:cxn ang="0">
                        <a:pos x="22" y="9"/>
                      </a:cxn>
                      <a:cxn ang="0">
                        <a:pos x="17" y="10"/>
                      </a:cxn>
                      <a:cxn ang="0">
                        <a:pos x="16" y="20"/>
                      </a:cxn>
                      <a:cxn ang="0">
                        <a:pos x="16" y="23"/>
                      </a:cxn>
                      <a:cxn ang="0">
                        <a:pos x="12" y="27"/>
                      </a:cxn>
                      <a:cxn ang="0">
                        <a:pos x="9" y="30"/>
                      </a:cxn>
                      <a:cxn ang="0">
                        <a:pos x="7" y="37"/>
                      </a:cxn>
                      <a:cxn ang="0">
                        <a:pos x="5" y="39"/>
                      </a:cxn>
                      <a:cxn ang="0">
                        <a:pos x="0" y="43"/>
                      </a:cxn>
                      <a:cxn ang="0">
                        <a:pos x="2" y="50"/>
                      </a:cxn>
                      <a:cxn ang="0">
                        <a:pos x="2" y="53"/>
                      </a:cxn>
                      <a:cxn ang="0">
                        <a:pos x="0" y="60"/>
                      </a:cxn>
                      <a:cxn ang="0">
                        <a:pos x="0" y="61"/>
                      </a:cxn>
                      <a:cxn ang="0">
                        <a:pos x="9" y="68"/>
                      </a:cxn>
                      <a:cxn ang="0">
                        <a:pos x="12" y="70"/>
                      </a:cxn>
                      <a:cxn ang="0">
                        <a:pos x="16" y="68"/>
                      </a:cxn>
                      <a:cxn ang="0">
                        <a:pos x="17" y="70"/>
                      </a:cxn>
                      <a:cxn ang="0">
                        <a:pos x="16" y="77"/>
                      </a:cxn>
                      <a:cxn ang="0">
                        <a:pos x="10" y="80"/>
                      </a:cxn>
                      <a:cxn ang="0">
                        <a:pos x="9" y="80"/>
                      </a:cxn>
                      <a:cxn ang="0">
                        <a:pos x="12" y="86"/>
                      </a:cxn>
                      <a:cxn ang="0">
                        <a:pos x="12" y="88"/>
                      </a:cxn>
                      <a:cxn ang="0">
                        <a:pos x="9" y="93"/>
                      </a:cxn>
                      <a:cxn ang="0">
                        <a:pos x="12" y="97"/>
                      </a:cxn>
                      <a:cxn ang="0">
                        <a:pos x="14" y="98"/>
                      </a:cxn>
                      <a:cxn ang="0">
                        <a:pos x="22" y="98"/>
                      </a:cxn>
                      <a:cxn ang="0">
                        <a:pos x="24" y="100"/>
                      </a:cxn>
                      <a:cxn ang="0">
                        <a:pos x="30" y="105"/>
                      </a:cxn>
                      <a:cxn ang="0">
                        <a:pos x="36" y="100"/>
                      </a:cxn>
                      <a:cxn ang="0">
                        <a:pos x="41" y="84"/>
                      </a:cxn>
                      <a:cxn ang="0">
                        <a:pos x="47" y="76"/>
                      </a:cxn>
                      <a:cxn ang="0">
                        <a:pos x="50" y="74"/>
                      </a:cxn>
                      <a:cxn ang="0">
                        <a:pos x="66" y="68"/>
                      </a:cxn>
                      <a:cxn ang="0">
                        <a:pos x="78" y="61"/>
                      </a:cxn>
                      <a:cxn ang="0">
                        <a:pos x="81" y="57"/>
                      </a:cxn>
                      <a:cxn ang="0">
                        <a:pos x="87" y="46"/>
                      </a:cxn>
                      <a:cxn ang="0">
                        <a:pos x="90" y="40"/>
                      </a:cxn>
                      <a:cxn ang="0">
                        <a:pos x="93" y="39"/>
                      </a:cxn>
                      <a:cxn ang="0">
                        <a:pos x="86" y="29"/>
                      </a:cxn>
                    </a:cxnLst>
                    <a:rect l="0" t="0" r="r" b="b"/>
                    <a:pathLst>
                      <a:path w="93" h="105">
                        <a:moveTo>
                          <a:pt x="86" y="29"/>
                        </a:moveTo>
                        <a:lnTo>
                          <a:pt x="86" y="29"/>
                        </a:lnTo>
                        <a:lnTo>
                          <a:pt x="78" y="20"/>
                        </a:lnTo>
                        <a:lnTo>
                          <a:pt x="76" y="19"/>
                        </a:lnTo>
                        <a:lnTo>
                          <a:pt x="74" y="19"/>
                        </a:lnTo>
                        <a:lnTo>
                          <a:pt x="74" y="19"/>
                        </a:lnTo>
                        <a:lnTo>
                          <a:pt x="73" y="20"/>
                        </a:lnTo>
                        <a:lnTo>
                          <a:pt x="70" y="22"/>
                        </a:lnTo>
                        <a:lnTo>
                          <a:pt x="66" y="20"/>
                        </a:lnTo>
                        <a:lnTo>
                          <a:pt x="63" y="19"/>
                        </a:lnTo>
                        <a:lnTo>
                          <a:pt x="63" y="19"/>
                        </a:lnTo>
                        <a:lnTo>
                          <a:pt x="57" y="14"/>
                        </a:lnTo>
                        <a:lnTo>
                          <a:pt x="54" y="13"/>
                        </a:lnTo>
                        <a:lnTo>
                          <a:pt x="53" y="12"/>
                        </a:lnTo>
                        <a:lnTo>
                          <a:pt x="53" y="12"/>
                        </a:lnTo>
                        <a:lnTo>
                          <a:pt x="49" y="10"/>
                        </a:lnTo>
                        <a:lnTo>
                          <a:pt x="43" y="9"/>
                        </a:lnTo>
                        <a:lnTo>
                          <a:pt x="33" y="0"/>
                        </a:lnTo>
                        <a:lnTo>
                          <a:pt x="33" y="0"/>
                        </a:lnTo>
                        <a:lnTo>
                          <a:pt x="33" y="3"/>
                        </a:lnTo>
                        <a:lnTo>
                          <a:pt x="33" y="3"/>
                        </a:lnTo>
                        <a:lnTo>
                          <a:pt x="32" y="4"/>
                        </a:lnTo>
                        <a:lnTo>
                          <a:pt x="29" y="7"/>
                        </a:lnTo>
                        <a:lnTo>
                          <a:pt x="22" y="9"/>
                        </a:lnTo>
                        <a:lnTo>
                          <a:pt x="22" y="9"/>
                        </a:lnTo>
                        <a:lnTo>
                          <a:pt x="17" y="10"/>
                        </a:lnTo>
                        <a:lnTo>
                          <a:pt x="16" y="13"/>
                        </a:lnTo>
                        <a:lnTo>
                          <a:pt x="16" y="20"/>
                        </a:lnTo>
                        <a:lnTo>
                          <a:pt x="16" y="20"/>
                        </a:lnTo>
                        <a:lnTo>
                          <a:pt x="16" y="23"/>
                        </a:lnTo>
                        <a:lnTo>
                          <a:pt x="13" y="24"/>
                        </a:lnTo>
                        <a:lnTo>
                          <a:pt x="12" y="27"/>
                        </a:lnTo>
                        <a:lnTo>
                          <a:pt x="9" y="30"/>
                        </a:lnTo>
                        <a:lnTo>
                          <a:pt x="9" y="30"/>
                        </a:lnTo>
                        <a:lnTo>
                          <a:pt x="7" y="36"/>
                        </a:lnTo>
                        <a:lnTo>
                          <a:pt x="7" y="37"/>
                        </a:lnTo>
                        <a:lnTo>
                          <a:pt x="5" y="39"/>
                        </a:lnTo>
                        <a:lnTo>
                          <a:pt x="5" y="39"/>
                        </a:lnTo>
                        <a:lnTo>
                          <a:pt x="2" y="40"/>
                        </a:lnTo>
                        <a:lnTo>
                          <a:pt x="0" y="43"/>
                        </a:lnTo>
                        <a:lnTo>
                          <a:pt x="0" y="46"/>
                        </a:lnTo>
                        <a:lnTo>
                          <a:pt x="2" y="50"/>
                        </a:lnTo>
                        <a:lnTo>
                          <a:pt x="2" y="50"/>
                        </a:lnTo>
                        <a:lnTo>
                          <a:pt x="2" y="53"/>
                        </a:lnTo>
                        <a:lnTo>
                          <a:pt x="2" y="56"/>
                        </a:lnTo>
                        <a:lnTo>
                          <a:pt x="0" y="60"/>
                        </a:lnTo>
                        <a:lnTo>
                          <a:pt x="0" y="60"/>
                        </a:lnTo>
                        <a:lnTo>
                          <a:pt x="0" y="61"/>
                        </a:lnTo>
                        <a:lnTo>
                          <a:pt x="3" y="63"/>
                        </a:lnTo>
                        <a:lnTo>
                          <a:pt x="9" y="68"/>
                        </a:lnTo>
                        <a:lnTo>
                          <a:pt x="9" y="68"/>
                        </a:lnTo>
                        <a:lnTo>
                          <a:pt x="12" y="70"/>
                        </a:lnTo>
                        <a:lnTo>
                          <a:pt x="14" y="70"/>
                        </a:lnTo>
                        <a:lnTo>
                          <a:pt x="16" y="68"/>
                        </a:lnTo>
                        <a:lnTo>
                          <a:pt x="17" y="70"/>
                        </a:lnTo>
                        <a:lnTo>
                          <a:pt x="17" y="70"/>
                        </a:lnTo>
                        <a:lnTo>
                          <a:pt x="17" y="73"/>
                        </a:lnTo>
                        <a:lnTo>
                          <a:pt x="16" y="77"/>
                        </a:lnTo>
                        <a:lnTo>
                          <a:pt x="14" y="78"/>
                        </a:lnTo>
                        <a:lnTo>
                          <a:pt x="10" y="80"/>
                        </a:lnTo>
                        <a:lnTo>
                          <a:pt x="10" y="80"/>
                        </a:lnTo>
                        <a:lnTo>
                          <a:pt x="9" y="80"/>
                        </a:lnTo>
                        <a:lnTo>
                          <a:pt x="9" y="80"/>
                        </a:lnTo>
                        <a:lnTo>
                          <a:pt x="12" y="86"/>
                        </a:lnTo>
                        <a:lnTo>
                          <a:pt x="12" y="87"/>
                        </a:lnTo>
                        <a:lnTo>
                          <a:pt x="12" y="88"/>
                        </a:lnTo>
                        <a:lnTo>
                          <a:pt x="12" y="88"/>
                        </a:lnTo>
                        <a:lnTo>
                          <a:pt x="9" y="93"/>
                        </a:lnTo>
                        <a:lnTo>
                          <a:pt x="9" y="94"/>
                        </a:lnTo>
                        <a:lnTo>
                          <a:pt x="12" y="97"/>
                        </a:lnTo>
                        <a:lnTo>
                          <a:pt x="12" y="97"/>
                        </a:lnTo>
                        <a:lnTo>
                          <a:pt x="14" y="98"/>
                        </a:lnTo>
                        <a:lnTo>
                          <a:pt x="19" y="98"/>
                        </a:lnTo>
                        <a:lnTo>
                          <a:pt x="22" y="98"/>
                        </a:lnTo>
                        <a:lnTo>
                          <a:pt x="24" y="100"/>
                        </a:lnTo>
                        <a:lnTo>
                          <a:pt x="24" y="100"/>
                        </a:lnTo>
                        <a:lnTo>
                          <a:pt x="27" y="104"/>
                        </a:lnTo>
                        <a:lnTo>
                          <a:pt x="30" y="105"/>
                        </a:lnTo>
                        <a:lnTo>
                          <a:pt x="33" y="104"/>
                        </a:lnTo>
                        <a:lnTo>
                          <a:pt x="36" y="100"/>
                        </a:lnTo>
                        <a:lnTo>
                          <a:pt x="36" y="100"/>
                        </a:lnTo>
                        <a:lnTo>
                          <a:pt x="41" y="84"/>
                        </a:lnTo>
                        <a:lnTo>
                          <a:pt x="46" y="77"/>
                        </a:lnTo>
                        <a:lnTo>
                          <a:pt x="47" y="76"/>
                        </a:lnTo>
                        <a:lnTo>
                          <a:pt x="50" y="74"/>
                        </a:lnTo>
                        <a:lnTo>
                          <a:pt x="50" y="74"/>
                        </a:lnTo>
                        <a:lnTo>
                          <a:pt x="57" y="71"/>
                        </a:lnTo>
                        <a:lnTo>
                          <a:pt x="66" y="68"/>
                        </a:lnTo>
                        <a:lnTo>
                          <a:pt x="74" y="64"/>
                        </a:lnTo>
                        <a:lnTo>
                          <a:pt x="78" y="61"/>
                        </a:lnTo>
                        <a:lnTo>
                          <a:pt x="81" y="57"/>
                        </a:lnTo>
                        <a:lnTo>
                          <a:pt x="81" y="57"/>
                        </a:lnTo>
                        <a:lnTo>
                          <a:pt x="86" y="50"/>
                        </a:lnTo>
                        <a:lnTo>
                          <a:pt x="87" y="46"/>
                        </a:lnTo>
                        <a:lnTo>
                          <a:pt x="88" y="43"/>
                        </a:lnTo>
                        <a:lnTo>
                          <a:pt x="90" y="40"/>
                        </a:lnTo>
                        <a:lnTo>
                          <a:pt x="90" y="40"/>
                        </a:lnTo>
                        <a:lnTo>
                          <a:pt x="93" y="39"/>
                        </a:lnTo>
                        <a:lnTo>
                          <a:pt x="91" y="36"/>
                        </a:lnTo>
                        <a:lnTo>
                          <a:pt x="86" y="29"/>
                        </a:lnTo>
                        <a:lnTo>
                          <a:pt x="86"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1" name="Bolivia">
                    <a:extLst>
                      <a:ext uri="{FF2B5EF4-FFF2-40B4-BE49-F238E27FC236}">
                        <a16:creationId xmlns:a16="http://schemas.microsoft.com/office/drawing/2014/main" id="{38607B2A-B973-34DB-4872-0BD26AA0BF49}"/>
                      </a:ext>
                    </a:extLst>
                  </p:cNvPr>
                  <p:cNvSpPr>
                    <a:spLocks/>
                  </p:cNvSpPr>
                  <p:nvPr/>
                </p:nvSpPr>
                <p:spPr bwMode="auto">
                  <a:xfrm>
                    <a:off x="2655680" y="4549465"/>
                    <a:ext cx="288558" cy="322593"/>
                  </a:xfrm>
                  <a:custGeom>
                    <a:avLst/>
                    <a:gdLst/>
                    <a:ahLst/>
                    <a:cxnLst>
                      <a:cxn ang="0">
                        <a:pos x="189" y="124"/>
                      </a:cxn>
                      <a:cxn ang="0">
                        <a:pos x="183" y="111"/>
                      </a:cxn>
                      <a:cxn ang="0">
                        <a:pos x="172" y="107"/>
                      </a:cxn>
                      <a:cxn ang="0">
                        <a:pos x="153" y="100"/>
                      </a:cxn>
                      <a:cxn ang="0">
                        <a:pos x="151" y="88"/>
                      </a:cxn>
                      <a:cxn ang="0">
                        <a:pos x="153" y="84"/>
                      </a:cxn>
                      <a:cxn ang="0">
                        <a:pos x="149" y="74"/>
                      </a:cxn>
                      <a:cxn ang="0">
                        <a:pos x="143" y="63"/>
                      </a:cxn>
                      <a:cxn ang="0">
                        <a:pos x="126" y="60"/>
                      </a:cxn>
                      <a:cxn ang="0">
                        <a:pos x="121" y="54"/>
                      </a:cxn>
                      <a:cxn ang="0">
                        <a:pos x="109" y="50"/>
                      </a:cxn>
                      <a:cxn ang="0">
                        <a:pos x="102" y="47"/>
                      </a:cxn>
                      <a:cxn ang="0">
                        <a:pos x="95" y="44"/>
                      </a:cxn>
                      <a:cxn ang="0">
                        <a:pos x="75" y="33"/>
                      </a:cxn>
                      <a:cxn ang="0">
                        <a:pos x="69" y="16"/>
                      </a:cxn>
                      <a:cxn ang="0">
                        <a:pos x="71" y="0"/>
                      </a:cxn>
                      <a:cxn ang="0">
                        <a:pos x="55" y="2"/>
                      </a:cxn>
                      <a:cxn ang="0">
                        <a:pos x="37" y="10"/>
                      </a:cxn>
                      <a:cxn ang="0">
                        <a:pos x="23" y="17"/>
                      </a:cxn>
                      <a:cxn ang="0">
                        <a:pos x="8" y="20"/>
                      </a:cxn>
                      <a:cxn ang="0">
                        <a:pos x="14" y="41"/>
                      </a:cxn>
                      <a:cxn ang="0">
                        <a:pos x="10" y="50"/>
                      </a:cxn>
                      <a:cxn ang="0">
                        <a:pos x="11" y="73"/>
                      </a:cxn>
                      <a:cxn ang="0">
                        <a:pos x="7" y="83"/>
                      </a:cxn>
                      <a:cxn ang="0">
                        <a:pos x="8" y="88"/>
                      </a:cxn>
                      <a:cxn ang="0">
                        <a:pos x="4" y="100"/>
                      </a:cxn>
                      <a:cxn ang="0">
                        <a:pos x="10" y="107"/>
                      </a:cxn>
                      <a:cxn ang="0">
                        <a:pos x="1" y="120"/>
                      </a:cxn>
                      <a:cxn ang="0">
                        <a:pos x="0" y="127"/>
                      </a:cxn>
                      <a:cxn ang="0">
                        <a:pos x="7" y="134"/>
                      </a:cxn>
                      <a:cxn ang="0">
                        <a:pos x="8" y="147"/>
                      </a:cxn>
                      <a:cxn ang="0">
                        <a:pos x="14" y="155"/>
                      </a:cxn>
                      <a:cxn ang="0">
                        <a:pos x="17" y="161"/>
                      </a:cxn>
                      <a:cxn ang="0">
                        <a:pos x="14" y="172"/>
                      </a:cxn>
                      <a:cxn ang="0">
                        <a:pos x="14" y="179"/>
                      </a:cxn>
                      <a:cxn ang="0">
                        <a:pos x="21" y="188"/>
                      </a:cxn>
                      <a:cxn ang="0">
                        <a:pos x="25" y="199"/>
                      </a:cxn>
                      <a:cxn ang="0">
                        <a:pos x="30" y="218"/>
                      </a:cxn>
                      <a:cxn ang="0">
                        <a:pos x="44" y="211"/>
                      </a:cxn>
                      <a:cxn ang="0">
                        <a:pos x="58" y="201"/>
                      </a:cxn>
                      <a:cxn ang="0">
                        <a:pos x="75" y="205"/>
                      </a:cxn>
                      <a:cxn ang="0">
                        <a:pos x="85" y="214"/>
                      </a:cxn>
                      <a:cxn ang="0">
                        <a:pos x="94" y="202"/>
                      </a:cxn>
                      <a:cxn ang="0">
                        <a:pos x="115" y="202"/>
                      </a:cxn>
                      <a:cxn ang="0">
                        <a:pos x="119" y="178"/>
                      </a:cxn>
                      <a:cxn ang="0">
                        <a:pos x="132" y="162"/>
                      </a:cxn>
                      <a:cxn ang="0">
                        <a:pos x="151" y="159"/>
                      </a:cxn>
                      <a:cxn ang="0">
                        <a:pos x="169" y="157"/>
                      </a:cxn>
                      <a:cxn ang="0">
                        <a:pos x="182" y="162"/>
                      </a:cxn>
                      <a:cxn ang="0">
                        <a:pos x="190" y="159"/>
                      </a:cxn>
                      <a:cxn ang="0">
                        <a:pos x="192" y="147"/>
                      </a:cxn>
                      <a:cxn ang="0">
                        <a:pos x="195" y="131"/>
                      </a:cxn>
                    </a:cxnLst>
                    <a:rect l="0" t="0" r="r" b="b"/>
                    <a:pathLst>
                      <a:path w="195" h="218">
                        <a:moveTo>
                          <a:pt x="195" y="131"/>
                        </a:moveTo>
                        <a:lnTo>
                          <a:pt x="195" y="131"/>
                        </a:lnTo>
                        <a:lnTo>
                          <a:pt x="192" y="127"/>
                        </a:lnTo>
                        <a:lnTo>
                          <a:pt x="189" y="124"/>
                        </a:lnTo>
                        <a:lnTo>
                          <a:pt x="186" y="120"/>
                        </a:lnTo>
                        <a:lnTo>
                          <a:pt x="185" y="115"/>
                        </a:lnTo>
                        <a:lnTo>
                          <a:pt x="185" y="115"/>
                        </a:lnTo>
                        <a:lnTo>
                          <a:pt x="183" y="111"/>
                        </a:lnTo>
                        <a:lnTo>
                          <a:pt x="182" y="108"/>
                        </a:lnTo>
                        <a:lnTo>
                          <a:pt x="178" y="107"/>
                        </a:lnTo>
                        <a:lnTo>
                          <a:pt x="172" y="107"/>
                        </a:lnTo>
                        <a:lnTo>
                          <a:pt x="172" y="107"/>
                        </a:lnTo>
                        <a:lnTo>
                          <a:pt x="165" y="107"/>
                        </a:lnTo>
                        <a:lnTo>
                          <a:pt x="159" y="105"/>
                        </a:lnTo>
                        <a:lnTo>
                          <a:pt x="155" y="103"/>
                        </a:lnTo>
                        <a:lnTo>
                          <a:pt x="153" y="100"/>
                        </a:lnTo>
                        <a:lnTo>
                          <a:pt x="153" y="100"/>
                        </a:lnTo>
                        <a:lnTo>
                          <a:pt x="152" y="95"/>
                        </a:lnTo>
                        <a:lnTo>
                          <a:pt x="151" y="91"/>
                        </a:lnTo>
                        <a:lnTo>
                          <a:pt x="151" y="88"/>
                        </a:lnTo>
                        <a:lnTo>
                          <a:pt x="152" y="85"/>
                        </a:lnTo>
                        <a:lnTo>
                          <a:pt x="152" y="85"/>
                        </a:lnTo>
                        <a:lnTo>
                          <a:pt x="153" y="85"/>
                        </a:lnTo>
                        <a:lnTo>
                          <a:pt x="153" y="84"/>
                        </a:lnTo>
                        <a:lnTo>
                          <a:pt x="152" y="81"/>
                        </a:lnTo>
                        <a:lnTo>
                          <a:pt x="151" y="77"/>
                        </a:lnTo>
                        <a:lnTo>
                          <a:pt x="149" y="74"/>
                        </a:lnTo>
                        <a:lnTo>
                          <a:pt x="149" y="74"/>
                        </a:lnTo>
                        <a:lnTo>
                          <a:pt x="149" y="70"/>
                        </a:lnTo>
                        <a:lnTo>
                          <a:pt x="148" y="67"/>
                        </a:lnTo>
                        <a:lnTo>
                          <a:pt x="143" y="63"/>
                        </a:lnTo>
                        <a:lnTo>
                          <a:pt x="143" y="63"/>
                        </a:lnTo>
                        <a:lnTo>
                          <a:pt x="139" y="61"/>
                        </a:lnTo>
                        <a:lnTo>
                          <a:pt x="133" y="61"/>
                        </a:lnTo>
                        <a:lnTo>
                          <a:pt x="128" y="61"/>
                        </a:lnTo>
                        <a:lnTo>
                          <a:pt x="126" y="60"/>
                        </a:lnTo>
                        <a:lnTo>
                          <a:pt x="126" y="58"/>
                        </a:lnTo>
                        <a:lnTo>
                          <a:pt x="126" y="58"/>
                        </a:lnTo>
                        <a:lnTo>
                          <a:pt x="125" y="56"/>
                        </a:lnTo>
                        <a:lnTo>
                          <a:pt x="121" y="54"/>
                        </a:lnTo>
                        <a:lnTo>
                          <a:pt x="112" y="53"/>
                        </a:lnTo>
                        <a:lnTo>
                          <a:pt x="112" y="53"/>
                        </a:lnTo>
                        <a:lnTo>
                          <a:pt x="111" y="51"/>
                        </a:lnTo>
                        <a:lnTo>
                          <a:pt x="109" y="50"/>
                        </a:lnTo>
                        <a:lnTo>
                          <a:pt x="108" y="47"/>
                        </a:lnTo>
                        <a:lnTo>
                          <a:pt x="106" y="47"/>
                        </a:lnTo>
                        <a:lnTo>
                          <a:pt x="106" y="47"/>
                        </a:lnTo>
                        <a:lnTo>
                          <a:pt x="102" y="47"/>
                        </a:lnTo>
                        <a:lnTo>
                          <a:pt x="101" y="46"/>
                        </a:lnTo>
                        <a:lnTo>
                          <a:pt x="98" y="44"/>
                        </a:lnTo>
                        <a:lnTo>
                          <a:pt x="95" y="44"/>
                        </a:lnTo>
                        <a:lnTo>
                          <a:pt x="95" y="44"/>
                        </a:lnTo>
                        <a:lnTo>
                          <a:pt x="89" y="44"/>
                        </a:lnTo>
                        <a:lnTo>
                          <a:pt x="85" y="43"/>
                        </a:lnTo>
                        <a:lnTo>
                          <a:pt x="81" y="39"/>
                        </a:lnTo>
                        <a:lnTo>
                          <a:pt x="75" y="33"/>
                        </a:lnTo>
                        <a:lnTo>
                          <a:pt x="75" y="33"/>
                        </a:lnTo>
                        <a:lnTo>
                          <a:pt x="72" y="30"/>
                        </a:lnTo>
                        <a:lnTo>
                          <a:pt x="71" y="26"/>
                        </a:lnTo>
                        <a:lnTo>
                          <a:pt x="69" y="16"/>
                        </a:lnTo>
                        <a:lnTo>
                          <a:pt x="69" y="7"/>
                        </a:lnTo>
                        <a:lnTo>
                          <a:pt x="71" y="2"/>
                        </a:lnTo>
                        <a:lnTo>
                          <a:pt x="71" y="2"/>
                        </a:lnTo>
                        <a:lnTo>
                          <a:pt x="71" y="0"/>
                        </a:lnTo>
                        <a:lnTo>
                          <a:pt x="69" y="0"/>
                        </a:lnTo>
                        <a:lnTo>
                          <a:pt x="65" y="0"/>
                        </a:lnTo>
                        <a:lnTo>
                          <a:pt x="55" y="2"/>
                        </a:lnTo>
                        <a:lnTo>
                          <a:pt x="55" y="2"/>
                        </a:lnTo>
                        <a:lnTo>
                          <a:pt x="51" y="2"/>
                        </a:lnTo>
                        <a:lnTo>
                          <a:pt x="45" y="4"/>
                        </a:lnTo>
                        <a:lnTo>
                          <a:pt x="37" y="10"/>
                        </a:lnTo>
                        <a:lnTo>
                          <a:pt x="37" y="10"/>
                        </a:lnTo>
                        <a:lnTo>
                          <a:pt x="28" y="13"/>
                        </a:lnTo>
                        <a:lnTo>
                          <a:pt x="25" y="14"/>
                        </a:lnTo>
                        <a:lnTo>
                          <a:pt x="23" y="17"/>
                        </a:lnTo>
                        <a:lnTo>
                          <a:pt x="23" y="17"/>
                        </a:lnTo>
                        <a:lnTo>
                          <a:pt x="20" y="19"/>
                        </a:lnTo>
                        <a:lnTo>
                          <a:pt x="17" y="20"/>
                        </a:lnTo>
                        <a:lnTo>
                          <a:pt x="13" y="20"/>
                        </a:lnTo>
                        <a:lnTo>
                          <a:pt x="8" y="20"/>
                        </a:lnTo>
                        <a:lnTo>
                          <a:pt x="8" y="20"/>
                        </a:lnTo>
                        <a:lnTo>
                          <a:pt x="3" y="19"/>
                        </a:lnTo>
                        <a:lnTo>
                          <a:pt x="3" y="19"/>
                        </a:lnTo>
                        <a:lnTo>
                          <a:pt x="14" y="41"/>
                        </a:lnTo>
                        <a:lnTo>
                          <a:pt x="14" y="41"/>
                        </a:lnTo>
                        <a:lnTo>
                          <a:pt x="14" y="44"/>
                        </a:lnTo>
                        <a:lnTo>
                          <a:pt x="14" y="47"/>
                        </a:lnTo>
                        <a:lnTo>
                          <a:pt x="10" y="50"/>
                        </a:lnTo>
                        <a:lnTo>
                          <a:pt x="10" y="50"/>
                        </a:lnTo>
                        <a:lnTo>
                          <a:pt x="10" y="54"/>
                        </a:lnTo>
                        <a:lnTo>
                          <a:pt x="10" y="60"/>
                        </a:lnTo>
                        <a:lnTo>
                          <a:pt x="11" y="73"/>
                        </a:lnTo>
                        <a:lnTo>
                          <a:pt x="11" y="73"/>
                        </a:lnTo>
                        <a:lnTo>
                          <a:pt x="11" y="76"/>
                        </a:lnTo>
                        <a:lnTo>
                          <a:pt x="8" y="80"/>
                        </a:lnTo>
                        <a:lnTo>
                          <a:pt x="7" y="83"/>
                        </a:lnTo>
                        <a:lnTo>
                          <a:pt x="7" y="84"/>
                        </a:lnTo>
                        <a:lnTo>
                          <a:pt x="8" y="85"/>
                        </a:lnTo>
                        <a:lnTo>
                          <a:pt x="8" y="85"/>
                        </a:lnTo>
                        <a:lnTo>
                          <a:pt x="8" y="88"/>
                        </a:lnTo>
                        <a:lnTo>
                          <a:pt x="7" y="93"/>
                        </a:lnTo>
                        <a:lnTo>
                          <a:pt x="5" y="95"/>
                        </a:lnTo>
                        <a:lnTo>
                          <a:pt x="4" y="100"/>
                        </a:lnTo>
                        <a:lnTo>
                          <a:pt x="4" y="100"/>
                        </a:lnTo>
                        <a:lnTo>
                          <a:pt x="5" y="103"/>
                        </a:lnTo>
                        <a:lnTo>
                          <a:pt x="7" y="104"/>
                        </a:lnTo>
                        <a:lnTo>
                          <a:pt x="10" y="105"/>
                        </a:lnTo>
                        <a:lnTo>
                          <a:pt x="10" y="107"/>
                        </a:lnTo>
                        <a:lnTo>
                          <a:pt x="10" y="107"/>
                        </a:lnTo>
                        <a:lnTo>
                          <a:pt x="10" y="110"/>
                        </a:lnTo>
                        <a:lnTo>
                          <a:pt x="7" y="114"/>
                        </a:lnTo>
                        <a:lnTo>
                          <a:pt x="1" y="120"/>
                        </a:lnTo>
                        <a:lnTo>
                          <a:pt x="1" y="120"/>
                        </a:lnTo>
                        <a:lnTo>
                          <a:pt x="0" y="122"/>
                        </a:lnTo>
                        <a:lnTo>
                          <a:pt x="0" y="127"/>
                        </a:lnTo>
                        <a:lnTo>
                          <a:pt x="0" y="127"/>
                        </a:lnTo>
                        <a:lnTo>
                          <a:pt x="3" y="130"/>
                        </a:lnTo>
                        <a:lnTo>
                          <a:pt x="4" y="131"/>
                        </a:lnTo>
                        <a:lnTo>
                          <a:pt x="7" y="134"/>
                        </a:lnTo>
                        <a:lnTo>
                          <a:pt x="7" y="134"/>
                        </a:lnTo>
                        <a:lnTo>
                          <a:pt x="8" y="135"/>
                        </a:lnTo>
                        <a:lnTo>
                          <a:pt x="8" y="138"/>
                        </a:lnTo>
                        <a:lnTo>
                          <a:pt x="8" y="142"/>
                        </a:lnTo>
                        <a:lnTo>
                          <a:pt x="8" y="147"/>
                        </a:lnTo>
                        <a:lnTo>
                          <a:pt x="10" y="150"/>
                        </a:lnTo>
                        <a:lnTo>
                          <a:pt x="11" y="151"/>
                        </a:lnTo>
                        <a:lnTo>
                          <a:pt x="11" y="151"/>
                        </a:lnTo>
                        <a:lnTo>
                          <a:pt x="14" y="155"/>
                        </a:lnTo>
                        <a:lnTo>
                          <a:pt x="17" y="157"/>
                        </a:lnTo>
                        <a:lnTo>
                          <a:pt x="18" y="158"/>
                        </a:lnTo>
                        <a:lnTo>
                          <a:pt x="17" y="161"/>
                        </a:lnTo>
                        <a:lnTo>
                          <a:pt x="17" y="161"/>
                        </a:lnTo>
                        <a:lnTo>
                          <a:pt x="15" y="162"/>
                        </a:lnTo>
                        <a:lnTo>
                          <a:pt x="15" y="167"/>
                        </a:lnTo>
                        <a:lnTo>
                          <a:pt x="15" y="169"/>
                        </a:lnTo>
                        <a:lnTo>
                          <a:pt x="14" y="172"/>
                        </a:lnTo>
                        <a:lnTo>
                          <a:pt x="14" y="172"/>
                        </a:lnTo>
                        <a:lnTo>
                          <a:pt x="13" y="174"/>
                        </a:lnTo>
                        <a:lnTo>
                          <a:pt x="13" y="175"/>
                        </a:lnTo>
                        <a:lnTo>
                          <a:pt x="14" y="179"/>
                        </a:lnTo>
                        <a:lnTo>
                          <a:pt x="17" y="182"/>
                        </a:lnTo>
                        <a:lnTo>
                          <a:pt x="20" y="185"/>
                        </a:lnTo>
                        <a:lnTo>
                          <a:pt x="20" y="185"/>
                        </a:lnTo>
                        <a:lnTo>
                          <a:pt x="21" y="188"/>
                        </a:lnTo>
                        <a:lnTo>
                          <a:pt x="23" y="191"/>
                        </a:lnTo>
                        <a:lnTo>
                          <a:pt x="23" y="196"/>
                        </a:lnTo>
                        <a:lnTo>
                          <a:pt x="25" y="199"/>
                        </a:lnTo>
                        <a:lnTo>
                          <a:pt x="25" y="199"/>
                        </a:lnTo>
                        <a:lnTo>
                          <a:pt x="27" y="204"/>
                        </a:lnTo>
                        <a:lnTo>
                          <a:pt x="28" y="209"/>
                        </a:lnTo>
                        <a:lnTo>
                          <a:pt x="30" y="218"/>
                        </a:lnTo>
                        <a:lnTo>
                          <a:pt x="30" y="218"/>
                        </a:lnTo>
                        <a:lnTo>
                          <a:pt x="30" y="218"/>
                        </a:lnTo>
                        <a:lnTo>
                          <a:pt x="32" y="218"/>
                        </a:lnTo>
                        <a:lnTo>
                          <a:pt x="38" y="215"/>
                        </a:lnTo>
                        <a:lnTo>
                          <a:pt x="44" y="211"/>
                        </a:lnTo>
                        <a:lnTo>
                          <a:pt x="51" y="205"/>
                        </a:lnTo>
                        <a:lnTo>
                          <a:pt x="51" y="205"/>
                        </a:lnTo>
                        <a:lnTo>
                          <a:pt x="55" y="201"/>
                        </a:lnTo>
                        <a:lnTo>
                          <a:pt x="58" y="201"/>
                        </a:lnTo>
                        <a:lnTo>
                          <a:pt x="61" y="202"/>
                        </a:lnTo>
                        <a:lnTo>
                          <a:pt x="65" y="204"/>
                        </a:lnTo>
                        <a:lnTo>
                          <a:pt x="65" y="204"/>
                        </a:lnTo>
                        <a:lnTo>
                          <a:pt x="75" y="205"/>
                        </a:lnTo>
                        <a:lnTo>
                          <a:pt x="81" y="208"/>
                        </a:lnTo>
                        <a:lnTo>
                          <a:pt x="84" y="212"/>
                        </a:lnTo>
                        <a:lnTo>
                          <a:pt x="84" y="212"/>
                        </a:lnTo>
                        <a:lnTo>
                          <a:pt x="85" y="214"/>
                        </a:lnTo>
                        <a:lnTo>
                          <a:pt x="87" y="214"/>
                        </a:lnTo>
                        <a:lnTo>
                          <a:pt x="88" y="211"/>
                        </a:lnTo>
                        <a:lnTo>
                          <a:pt x="94" y="202"/>
                        </a:lnTo>
                        <a:lnTo>
                          <a:pt x="94" y="202"/>
                        </a:lnTo>
                        <a:lnTo>
                          <a:pt x="96" y="201"/>
                        </a:lnTo>
                        <a:lnTo>
                          <a:pt x="104" y="201"/>
                        </a:lnTo>
                        <a:lnTo>
                          <a:pt x="115" y="202"/>
                        </a:lnTo>
                        <a:lnTo>
                          <a:pt x="115" y="202"/>
                        </a:lnTo>
                        <a:lnTo>
                          <a:pt x="116" y="198"/>
                        </a:lnTo>
                        <a:lnTo>
                          <a:pt x="118" y="191"/>
                        </a:lnTo>
                        <a:lnTo>
                          <a:pt x="119" y="178"/>
                        </a:lnTo>
                        <a:lnTo>
                          <a:pt x="119" y="178"/>
                        </a:lnTo>
                        <a:lnTo>
                          <a:pt x="119" y="174"/>
                        </a:lnTo>
                        <a:lnTo>
                          <a:pt x="124" y="169"/>
                        </a:lnTo>
                        <a:lnTo>
                          <a:pt x="132" y="162"/>
                        </a:lnTo>
                        <a:lnTo>
                          <a:pt x="132" y="162"/>
                        </a:lnTo>
                        <a:lnTo>
                          <a:pt x="136" y="161"/>
                        </a:lnTo>
                        <a:lnTo>
                          <a:pt x="142" y="159"/>
                        </a:lnTo>
                        <a:lnTo>
                          <a:pt x="146" y="159"/>
                        </a:lnTo>
                        <a:lnTo>
                          <a:pt x="151" y="159"/>
                        </a:lnTo>
                        <a:lnTo>
                          <a:pt x="151" y="159"/>
                        </a:lnTo>
                        <a:lnTo>
                          <a:pt x="155" y="158"/>
                        </a:lnTo>
                        <a:lnTo>
                          <a:pt x="159" y="157"/>
                        </a:lnTo>
                        <a:lnTo>
                          <a:pt x="169" y="157"/>
                        </a:lnTo>
                        <a:lnTo>
                          <a:pt x="169" y="157"/>
                        </a:lnTo>
                        <a:lnTo>
                          <a:pt x="173" y="158"/>
                        </a:lnTo>
                        <a:lnTo>
                          <a:pt x="178" y="161"/>
                        </a:lnTo>
                        <a:lnTo>
                          <a:pt x="182" y="162"/>
                        </a:lnTo>
                        <a:lnTo>
                          <a:pt x="185" y="164"/>
                        </a:lnTo>
                        <a:lnTo>
                          <a:pt x="185" y="164"/>
                        </a:lnTo>
                        <a:lnTo>
                          <a:pt x="188" y="162"/>
                        </a:lnTo>
                        <a:lnTo>
                          <a:pt x="190" y="159"/>
                        </a:lnTo>
                        <a:lnTo>
                          <a:pt x="192" y="157"/>
                        </a:lnTo>
                        <a:lnTo>
                          <a:pt x="192" y="152"/>
                        </a:lnTo>
                        <a:lnTo>
                          <a:pt x="192" y="152"/>
                        </a:lnTo>
                        <a:lnTo>
                          <a:pt x="192" y="147"/>
                        </a:lnTo>
                        <a:lnTo>
                          <a:pt x="193" y="142"/>
                        </a:lnTo>
                        <a:lnTo>
                          <a:pt x="195" y="137"/>
                        </a:lnTo>
                        <a:lnTo>
                          <a:pt x="195" y="131"/>
                        </a:lnTo>
                        <a:lnTo>
                          <a:pt x="195" y="1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2" name="Peru">
                    <a:extLst>
                      <a:ext uri="{FF2B5EF4-FFF2-40B4-BE49-F238E27FC236}">
                        <a16:creationId xmlns:a16="http://schemas.microsoft.com/office/drawing/2014/main" id="{F4122C4C-6DEF-3DA9-4B0F-034142D6AE13}"/>
                      </a:ext>
                    </a:extLst>
                  </p:cNvPr>
                  <p:cNvSpPr>
                    <a:spLocks/>
                  </p:cNvSpPr>
                  <p:nvPr/>
                </p:nvSpPr>
                <p:spPr bwMode="auto">
                  <a:xfrm>
                    <a:off x="2376001" y="4315658"/>
                    <a:ext cx="300396" cy="443935"/>
                  </a:xfrm>
                  <a:custGeom>
                    <a:avLst/>
                    <a:gdLst/>
                    <a:ahLst/>
                    <a:cxnLst>
                      <a:cxn ang="0">
                        <a:pos x="189" y="285"/>
                      </a:cxn>
                      <a:cxn ang="0">
                        <a:pos x="196" y="272"/>
                      </a:cxn>
                      <a:cxn ang="0">
                        <a:pos x="199" y="263"/>
                      </a:cxn>
                      <a:cxn ang="0">
                        <a:pos x="193" y="258"/>
                      </a:cxn>
                      <a:cxn ang="0">
                        <a:pos x="197" y="243"/>
                      </a:cxn>
                      <a:cxn ang="0">
                        <a:pos x="197" y="238"/>
                      </a:cxn>
                      <a:cxn ang="0">
                        <a:pos x="199" y="218"/>
                      </a:cxn>
                      <a:cxn ang="0">
                        <a:pos x="203" y="205"/>
                      </a:cxn>
                      <a:cxn ang="0">
                        <a:pos x="192" y="177"/>
                      </a:cxn>
                      <a:cxn ang="0">
                        <a:pos x="177" y="178"/>
                      </a:cxn>
                      <a:cxn ang="0">
                        <a:pos x="173" y="157"/>
                      </a:cxn>
                      <a:cxn ang="0">
                        <a:pos x="167" y="155"/>
                      </a:cxn>
                      <a:cxn ang="0">
                        <a:pos x="159" y="161"/>
                      </a:cxn>
                      <a:cxn ang="0">
                        <a:pos x="145" y="160"/>
                      </a:cxn>
                      <a:cxn ang="0">
                        <a:pos x="140" y="151"/>
                      </a:cxn>
                      <a:cxn ang="0">
                        <a:pos x="132" y="148"/>
                      </a:cxn>
                      <a:cxn ang="0">
                        <a:pos x="130" y="138"/>
                      </a:cxn>
                      <a:cxn ang="0">
                        <a:pos x="120" y="121"/>
                      </a:cxn>
                      <a:cxn ang="0">
                        <a:pos x="122" y="113"/>
                      </a:cxn>
                      <a:cxn ang="0">
                        <a:pos x="126" y="106"/>
                      </a:cxn>
                      <a:cxn ang="0">
                        <a:pos x="130" y="98"/>
                      </a:cxn>
                      <a:cxn ang="0">
                        <a:pos x="136" y="84"/>
                      </a:cxn>
                      <a:cxn ang="0">
                        <a:pos x="145" y="77"/>
                      </a:cxn>
                      <a:cxn ang="0">
                        <a:pos x="160" y="70"/>
                      </a:cxn>
                      <a:cxn ang="0">
                        <a:pos x="173" y="66"/>
                      </a:cxn>
                      <a:cxn ang="0">
                        <a:pos x="180" y="64"/>
                      </a:cxn>
                      <a:cxn ang="0">
                        <a:pos x="173" y="59"/>
                      </a:cxn>
                      <a:cxn ang="0">
                        <a:pos x="182" y="46"/>
                      </a:cxn>
                      <a:cxn ang="0">
                        <a:pos x="170" y="36"/>
                      </a:cxn>
                      <a:cxn ang="0">
                        <a:pos x="162" y="37"/>
                      </a:cxn>
                      <a:cxn ang="0">
                        <a:pos x="155" y="36"/>
                      </a:cxn>
                      <a:cxn ang="0">
                        <a:pos x="139" y="39"/>
                      </a:cxn>
                      <a:cxn ang="0">
                        <a:pos x="130" y="34"/>
                      </a:cxn>
                      <a:cxn ang="0">
                        <a:pos x="125" y="24"/>
                      </a:cxn>
                      <a:cxn ang="0">
                        <a:pos x="119" y="16"/>
                      </a:cxn>
                      <a:cxn ang="0">
                        <a:pos x="112" y="13"/>
                      </a:cxn>
                      <a:cxn ang="0">
                        <a:pos x="105" y="2"/>
                      </a:cxn>
                      <a:cxn ang="0">
                        <a:pos x="92" y="2"/>
                      </a:cxn>
                      <a:cxn ang="0">
                        <a:pos x="95" y="13"/>
                      </a:cxn>
                      <a:cxn ang="0">
                        <a:pos x="86" y="30"/>
                      </a:cxn>
                      <a:cxn ang="0">
                        <a:pos x="71" y="41"/>
                      </a:cxn>
                      <a:cxn ang="0">
                        <a:pos x="52" y="49"/>
                      </a:cxn>
                      <a:cxn ang="0">
                        <a:pos x="41" y="73"/>
                      </a:cxn>
                      <a:cxn ang="0">
                        <a:pos x="29" y="73"/>
                      </a:cxn>
                      <a:cxn ang="0">
                        <a:pos x="19" y="71"/>
                      </a:cxn>
                      <a:cxn ang="0">
                        <a:pos x="14" y="66"/>
                      </a:cxn>
                      <a:cxn ang="0">
                        <a:pos x="17" y="59"/>
                      </a:cxn>
                      <a:cxn ang="0">
                        <a:pos x="7" y="59"/>
                      </a:cxn>
                      <a:cxn ang="0">
                        <a:pos x="0" y="73"/>
                      </a:cxn>
                      <a:cxn ang="0">
                        <a:pos x="7" y="91"/>
                      </a:cxn>
                      <a:cxn ang="0">
                        <a:pos x="1" y="94"/>
                      </a:cxn>
                      <a:cxn ang="0">
                        <a:pos x="19" y="107"/>
                      </a:cxn>
                      <a:cxn ang="0">
                        <a:pos x="31" y="124"/>
                      </a:cxn>
                      <a:cxn ang="0">
                        <a:pos x="41" y="138"/>
                      </a:cxn>
                      <a:cxn ang="0">
                        <a:pos x="65" y="192"/>
                      </a:cxn>
                      <a:cxn ang="0">
                        <a:pos x="79" y="215"/>
                      </a:cxn>
                      <a:cxn ang="0">
                        <a:pos x="81" y="225"/>
                      </a:cxn>
                      <a:cxn ang="0">
                        <a:pos x="86" y="236"/>
                      </a:cxn>
                      <a:cxn ang="0">
                        <a:pos x="112" y="255"/>
                      </a:cxn>
                      <a:cxn ang="0">
                        <a:pos x="159" y="283"/>
                      </a:cxn>
                      <a:cxn ang="0">
                        <a:pos x="177" y="298"/>
                      </a:cxn>
                      <a:cxn ang="0">
                        <a:pos x="182" y="298"/>
                      </a:cxn>
                      <a:cxn ang="0">
                        <a:pos x="189" y="285"/>
                      </a:cxn>
                    </a:cxnLst>
                    <a:rect l="0" t="0" r="r" b="b"/>
                    <a:pathLst>
                      <a:path w="203" h="300">
                        <a:moveTo>
                          <a:pt x="189" y="285"/>
                        </a:moveTo>
                        <a:lnTo>
                          <a:pt x="189" y="285"/>
                        </a:lnTo>
                        <a:lnTo>
                          <a:pt x="189" y="285"/>
                        </a:lnTo>
                        <a:lnTo>
                          <a:pt x="189" y="285"/>
                        </a:lnTo>
                        <a:lnTo>
                          <a:pt x="189" y="280"/>
                        </a:lnTo>
                        <a:lnTo>
                          <a:pt x="190" y="278"/>
                        </a:lnTo>
                        <a:lnTo>
                          <a:pt x="190" y="278"/>
                        </a:lnTo>
                        <a:lnTo>
                          <a:pt x="196" y="272"/>
                        </a:lnTo>
                        <a:lnTo>
                          <a:pt x="199" y="268"/>
                        </a:lnTo>
                        <a:lnTo>
                          <a:pt x="199" y="265"/>
                        </a:lnTo>
                        <a:lnTo>
                          <a:pt x="199" y="265"/>
                        </a:lnTo>
                        <a:lnTo>
                          <a:pt x="199" y="263"/>
                        </a:lnTo>
                        <a:lnTo>
                          <a:pt x="196" y="262"/>
                        </a:lnTo>
                        <a:lnTo>
                          <a:pt x="194" y="261"/>
                        </a:lnTo>
                        <a:lnTo>
                          <a:pt x="193" y="258"/>
                        </a:lnTo>
                        <a:lnTo>
                          <a:pt x="193" y="258"/>
                        </a:lnTo>
                        <a:lnTo>
                          <a:pt x="194" y="253"/>
                        </a:lnTo>
                        <a:lnTo>
                          <a:pt x="196" y="251"/>
                        </a:lnTo>
                        <a:lnTo>
                          <a:pt x="197" y="246"/>
                        </a:lnTo>
                        <a:lnTo>
                          <a:pt x="197" y="243"/>
                        </a:lnTo>
                        <a:lnTo>
                          <a:pt x="197" y="243"/>
                        </a:lnTo>
                        <a:lnTo>
                          <a:pt x="196" y="242"/>
                        </a:lnTo>
                        <a:lnTo>
                          <a:pt x="196" y="241"/>
                        </a:lnTo>
                        <a:lnTo>
                          <a:pt x="197" y="238"/>
                        </a:lnTo>
                        <a:lnTo>
                          <a:pt x="200" y="234"/>
                        </a:lnTo>
                        <a:lnTo>
                          <a:pt x="200" y="231"/>
                        </a:lnTo>
                        <a:lnTo>
                          <a:pt x="200" y="231"/>
                        </a:lnTo>
                        <a:lnTo>
                          <a:pt x="199" y="218"/>
                        </a:lnTo>
                        <a:lnTo>
                          <a:pt x="199" y="212"/>
                        </a:lnTo>
                        <a:lnTo>
                          <a:pt x="199" y="208"/>
                        </a:lnTo>
                        <a:lnTo>
                          <a:pt x="199" y="208"/>
                        </a:lnTo>
                        <a:lnTo>
                          <a:pt x="203" y="205"/>
                        </a:lnTo>
                        <a:lnTo>
                          <a:pt x="203" y="202"/>
                        </a:lnTo>
                        <a:lnTo>
                          <a:pt x="203" y="199"/>
                        </a:lnTo>
                        <a:lnTo>
                          <a:pt x="203" y="199"/>
                        </a:lnTo>
                        <a:lnTo>
                          <a:pt x="192" y="177"/>
                        </a:lnTo>
                        <a:lnTo>
                          <a:pt x="192" y="177"/>
                        </a:lnTo>
                        <a:lnTo>
                          <a:pt x="184" y="177"/>
                        </a:lnTo>
                        <a:lnTo>
                          <a:pt x="177" y="178"/>
                        </a:lnTo>
                        <a:lnTo>
                          <a:pt x="177" y="178"/>
                        </a:lnTo>
                        <a:lnTo>
                          <a:pt x="175" y="178"/>
                        </a:lnTo>
                        <a:lnTo>
                          <a:pt x="175" y="175"/>
                        </a:lnTo>
                        <a:lnTo>
                          <a:pt x="173" y="170"/>
                        </a:lnTo>
                        <a:lnTo>
                          <a:pt x="173" y="157"/>
                        </a:lnTo>
                        <a:lnTo>
                          <a:pt x="173" y="157"/>
                        </a:lnTo>
                        <a:lnTo>
                          <a:pt x="172" y="154"/>
                        </a:lnTo>
                        <a:lnTo>
                          <a:pt x="170" y="154"/>
                        </a:lnTo>
                        <a:lnTo>
                          <a:pt x="167" y="155"/>
                        </a:lnTo>
                        <a:lnTo>
                          <a:pt x="166" y="158"/>
                        </a:lnTo>
                        <a:lnTo>
                          <a:pt x="166" y="158"/>
                        </a:lnTo>
                        <a:lnTo>
                          <a:pt x="163" y="160"/>
                        </a:lnTo>
                        <a:lnTo>
                          <a:pt x="159" y="161"/>
                        </a:lnTo>
                        <a:lnTo>
                          <a:pt x="149" y="161"/>
                        </a:lnTo>
                        <a:lnTo>
                          <a:pt x="149" y="161"/>
                        </a:lnTo>
                        <a:lnTo>
                          <a:pt x="146" y="160"/>
                        </a:lnTo>
                        <a:lnTo>
                          <a:pt x="145" y="160"/>
                        </a:lnTo>
                        <a:lnTo>
                          <a:pt x="143" y="155"/>
                        </a:lnTo>
                        <a:lnTo>
                          <a:pt x="142" y="152"/>
                        </a:lnTo>
                        <a:lnTo>
                          <a:pt x="142" y="151"/>
                        </a:lnTo>
                        <a:lnTo>
                          <a:pt x="140" y="151"/>
                        </a:lnTo>
                        <a:lnTo>
                          <a:pt x="140" y="151"/>
                        </a:lnTo>
                        <a:lnTo>
                          <a:pt x="138" y="151"/>
                        </a:lnTo>
                        <a:lnTo>
                          <a:pt x="135" y="150"/>
                        </a:lnTo>
                        <a:lnTo>
                          <a:pt x="132" y="148"/>
                        </a:lnTo>
                        <a:lnTo>
                          <a:pt x="132" y="145"/>
                        </a:lnTo>
                        <a:lnTo>
                          <a:pt x="132" y="145"/>
                        </a:lnTo>
                        <a:lnTo>
                          <a:pt x="132" y="142"/>
                        </a:lnTo>
                        <a:lnTo>
                          <a:pt x="130" y="138"/>
                        </a:lnTo>
                        <a:lnTo>
                          <a:pt x="126" y="131"/>
                        </a:lnTo>
                        <a:lnTo>
                          <a:pt x="126" y="131"/>
                        </a:lnTo>
                        <a:lnTo>
                          <a:pt x="120" y="124"/>
                        </a:lnTo>
                        <a:lnTo>
                          <a:pt x="120" y="121"/>
                        </a:lnTo>
                        <a:lnTo>
                          <a:pt x="122" y="118"/>
                        </a:lnTo>
                        <a:lnTo>
                          <a:pt x="122" y="118"/>
                        </a:lnTo>
                        <a:lnTo>
                          <a:pt x="122" y="115"/>
                        </a:lnTo>
                        <a:lnTo>
                          <a:pt x="122" y="113"/>
                        </a:lnTo>
                        <a:lnTo>
                          <a:pt x="122" y="110"/>
                        </a:lnTo>
                        <a:lnTo>
                          <a:pt x="123" y="107"/>
                        </a:lnTo>
                        <a:lnTo>
                          <a:pt x="123" y="107"/>
                        </a:lnTo>
                        <a:lnTo>
                          <a:pt x="126" y="106"/>
                        </a:lnTo>
                        <a:lnTo>
                          <a:pt x="129" y="104"/>
                        </a:lnTo>
                        <a:lnTo>
                          <a:pt x="130" y="101"/>
                        </a:lnTo>
                        <a:lnTo>
                          <a:pt x="130" y="98"/>
                        </a:lnTo>
                        <a:lnTo>
                          <a:pt x="130" y="98"/>
                        </a:lnTo>
                        <a:lnTo>
                          <a:pt x="130" y="96"/>
                        </a:lnTo>
                        <a:lnTo>
                          <a:pt x="133" y="91"/>
                        </a:lnTo>
                        <a:lnTo>
                          <a:pt x="135" y="88"/>
                        </a:lnTo>
                        <a:lnTo>
                          <a:pt x="136" y="84"/>
                        </a:lnTo>
                        <a:lnTo>
                          <a:pt x="136" y="84"/>
                        </a:lnTo>
                        <a:lnTo>
                          <a:pt x="138" y="80"/>
                        </a:lnTo>
                        <a:lnTo>
                          <a:pt x="140" y="78"/>
                        </a:lnTo>
                        <a:lnTo>
                          <a:pt x="145" y="77"/>
                        </a:lnTo>
                        <a:lnTo>
                          <a:pt x="150" y="74"/>
                        </a:lnTo>
                        <a:lnTo>
                          <a:pt x="150" y="74"/>
                        </a:lnTo>
                        <a:lnTo>
                          <a:pt x="155" y="71"/>
                        </a:lnTo>
                        <a:lnTo>
                          <a:pt x="160" y="70"/>
                        </a:lnTo>
                        <a:lnTo>
                          <a:pt x="165" y="70"/>
                        </a:lnTo>
                        <a:lnTo>
                          <a:pt x="170" y="67"/>
                        </a:lnTo>
                        <a:lnTo>
                          <a:pt x="170" y="67"/>
                        </a:lnTo>
                        <a:lnTo>
                          <a:pt x="173" y="66"/>
                        </a:lnTo>
                        <a:lnTo>
                          <a:pt x="176" y="66"/>
                        </a:lnTo>
                        <a:lnTo>
                          <a:pt x="183" y="66"/>
                        </a:lnTo>
                        <a:lnTo>
                          <a:pt x="183" y="66"/>
                        </a:lnTo>
                        <a:lnTo>
                          <a:pt x="180" y="64"/>
                        </a:lnTo>
                        <a:lnTo>
                          <a:pt x="177" y="61"/>
                        </a:lnTo>
                        <a:lnTo>
                          <a:pt x="175" y="60"/>
                        </a:lnTo>
                        <a:lnTo>
                          <a:pt x="173" y="59"/>
                        </a:lnTo>
                        <a:lnTo>
                          <a:pt x="173" y="59"/>
                        </a:lnTo>
                        <a:lnTo>
                          <a:pt x="173" y="56"/>
                        </a:lnTo>
                        <a:lnTo>
                          <a:pt x="176" y="51"/>
                        </a:lnTo>
                        <a:lnTo>
                          <a:pt x="182" y="46"/>
                        </a:lnTo>
                        <a:lnTo>
                          <a:pt x="182" y="46"/>
                        </a:lnTo>
                        <a:lnTo>
                          <a:pt x="182" y="43"/>
                        </a:lnTo>
                        <a:lnTo>
                          <a:pt x="180" y="41"/>
                        </a:lnTo>
                        <a:lnTo>
                          <a:pt x="177" y="39"/>
                        </a:lnTo>
                        <a:lnTo>
                          <a:pt x="170" y="36"/>
                        </a:lnTo>
                        <a:lnTo>
                          <a:pt x="170" y="36"/>
                        </a:lnTo>
                        <a:lnTo>
                          <a:pt x="167" y="36"/>
                        </a:lnTo>
                        <a:lnTo>
                          <a:pt x="165" y="36"/>
                        </a:lnTo>
                        <a:lnTo>
                          <a:pt x="162" y="37"/>
                        </a:lnTo>
                        <a:lnTo>
                          <a:pt x="159" y="36"/>
                        </a:lnTo>
                        <a:lnTo>
                          <a:pt x="159" y="36"/>
                        </a:lnTo>
                        <a:lnTo>
                          <a:pt x="156" y="36"/>
                        </a:lnTo>
                        <a:lnTo>
                          <a:pt x="155" y="36"/>
                        </a:lnTo>
                        <a:lnTo>
                          <a:pt x="149" y="37"/>
                        </a:lnTo>
                        <a:lnTo>
                          <a:pt x="149" y="37"/>
                        </a:lnTo>
                        <a:lnTo>
                          <a:pt x="146" y="39"/>
                        </a:lnTo>
                        <a:lnTo>
                          <a:pt x="139" y="39"/>
                        </a:lnTo>
                        <a:lnTo>
                          <a:pt x="133" y="37"/>
                        </a:lnTo>
                        <a:lnTo>
                          <a:pt x="132" y="37"/>
                        </a:lnTo>
                        <a:lnTo>
                          <a:pt x="130" y="34"/>
                        </a:lnTo>
                        <a:lnTo>
                          <a:pt x="130" y="34"/>
                        </a:lnTo>
                        <a:lnTo>
                          <a:pt x="130" y="32"/>
                        </a:lnTo>
                        <a:lnTo>
                          <a:pt x="128" y="29"/>
                        </a:lnTo>
                        <a:lnTo>
                          <a:pt x="126" y="27"/>
                        </a:lnTo>
                        <a:lnTo>
                          <a:pt x="125" y="24"/>
                        </a:lnTo>
                        <a:lnTo>
                          <a:pt x="125" y="24"/>
                        </a:lnTo>
                        <a:lnTo>
                          <a:pt x="125" y="22"/>
                        </a:lnTo>
                        <a:lnTo>
                          <a:pt x="122" y="19"/>
                        </a:lnTo>
                        <a:lnTo>
                          <a:pt x="119" y="16"/>
                        </a:lnTo>
                        <a:lnTo>
                          <a:pt x="115" y="14"/>
                        </a:lnTo>
                        <a:lnTo>
                          <a:pt x="115" y="14"/>
                        </a:lnTo>
                        <a:lnTo>
                          <a:pt x="113" y="14"/>
                        </a:lnTo>
                        <a:lnTo>
                          <a:pt x="112" y="13"/>
                        </a:lnTo>
                        <a:lnTo>
                          <a:pt x="109" y="9"/>
                        </a:lnTo>
                        <a:lnTo>
                          <a:pt x="108" y="5"/>
                        </a:lnTo>
                        <a:lnTo>
                          <a:pt x="105" y="2"/>
                        </a:lnTo>
                        <a:lnTo>
                          <a:pt x="105" y="2"/>
                        </a:lnTo>
                        <a:lnTo>
                          <a:pt x="103" y="0"/>
                        </a:lnTo>
                        <a:lnTo>
                          <a:pt x="99" y="0"/>
                        </a:lnTo>
                        <a:lnTo>
                          <a:pt x="92" y="2"/>
                        </a:lnTo>
                        <a:lnTo>
                          <a:pt x="92" y="2"/>
                        </a:lnTo>
                        <a:lnTo>
                          <a:pt x="96" y="9"/>
                        </a:lnTo>
                        <a:lnTo>
                          <a:pt x="98" y="12"/>
                        </a:lnTo>
                        <a:lnTo>
                          <a:pt x="95" y="13"/>
                        </a:lnTo>
                        <a:lnTo>
                          <a:pt x="95" y="13"/>
                        </a:lnTo>
                        <a:lnTo>
                          <a:pt x="93" y="16"/>
                        </a:lnTo>
                        <a:lnTo>
                          <a:pt x="92" y="19"/>
                        </a:lnTo>
                        <a:lnTo>
                          <a:pt x="91" y="23"/>
                        </a:lnTo>
                        <a:lnTo>
                          <a:pt x="86" y="30"/>
                        </a:lnTo>
                        <a:lnTo>
                          <a:pt x="86" y="30"/>
                        </a:lnTo>
                        <a:lnTo>
                          <a:pt x="83" y="34"/>
                        </a:lnTo>
                        <a:lnTo>
                          <a:pt x="79" y="37"/>
                        </a:lnTo>
                        <a:lnTo>
                          <a:pt x="71" y="41"/>
                        </a:lnTo>
                        <a:lnTo>
                          <a:pt x="62" y="44"/>
                        </a:lnTo>
                        <a:lnTo>
                          <a:pt x="55" y="47"/>
                        </a:lnTo>
                        <a:lnTo>
                          <a:pt x="55" y="47"/>
                        </a:lnTo>
                        <a:lnTo>
                          <a:pt x="52" y="49"/>
                        </a:lnTo>
                        <a:lnTo>
                          <a:pt x="51" y="50"/>
                        </a:lnTo>
                        <a:lnTo>
                          <a:pt x="46" y="57"/>
                        </a:lnTo>
                        <a:lnTo>
                          <a:pt x="41" y="73"/>
                        </a:lnTo>
                        <a:lnTo>
                          <a:pt x="41" y="73"/>
                        </a:lnTo>
                        <a:lnTo>
                          <a:pt x="38" y="77"/>
                        </a:lnTo>
                        <a:lnTo>
                          <a:pt x="35" y="78"/>
                        </a:lnTo>
                        <a:lnTo>
                          <a:pt x="32" y="77"/>
                        </a:lnTo>
                        <a:lnTo>
                          <a:pt x="29" y="73"/>
                        </a:lnTo>
                        <a:lnTo>
                          <a:pt x="29" y="73"/>
                        </a:lnTo>
                        <a:lnTo>
                          <a:pt x="27" y="71"/>
                        </a:lnTo>
                        <a:lnTo>
                          <a:pt x="24" y="71"/>
                        </a:lnTo>
                        <a:lnTo>
                          <a:pt x="19" y="71"/>
                        </a:lnTo>
                        <a:lnTo>
                          <a:pt x="17" y="70"/>
                        </a:lnTo>
                        <a:lnTo>
                          <a:pt x="17" y="70"/>
                        </a:lnTo>
                        <a:lnTo>
                          <a:pt x="14" y="67"/>
                        </a:lnTo>
                        <a:lnTo>
                          <a:pt x="14" y="66"/>
                        </a:lnTo>
                        <a:lnTo>
                          <a:pt x="17" y="61"/>
                        </a:lnTo>
                        <a:lnTo>
                          <a:pt x="17" y="61"/>
                        </a:lnTo>
                        <a:lnTo>
                          <a:pt x="17" y="60"/>
                        </a:lnTo>
                        <a:lnTo>
                          <a:pt x="17" y="59"/>
                        </a:lnTo>
                        <a:lnTo>
                          <a:pt x="14" y="53"/>
                        </a:lnTo>
                        <a:lnTo>
                          <a:pt x="14" y="53"/>
                        </a:lnTo>
                        <a:lnTo>
                          <a:pt x="10" y="56"/>
                        </a:lnTo>
                        <a:lnTo>
                          <a:pt x="7" y="59"/>
                        </a:lnTo>
                        <a:lnTo>
                          <a:pt x="1" y="67"/>
                        </a:lnTo>
                        <a:lnTo>
                          <a:pt x="1" y="67"/>
                        </a:lnTo>
                        <a:lnTo>
                          <a:pt x="0" y="70"/>
                        </a:lnTo>
                        <a:lnTo>
                          <a:pt x="0" y="73"/>
                        </a:lnTo>
                        <a:lnTo>
                          <a:pt x="2" y="78"/>
                        </a:lnTo>
                        <a:lnTo>
                          <a:pt x="7" y="90"/>
                        </a:lnTo>
                        <a:lnTo>
                          <a:pt x="7" y="90"/>
                        </a:lnTo>
                        <a:lnTo>
                          <a:pt x="7" y="91"/>
                        </a:lnTo>
                        <a:lnTo>
                          <a:pt x="5" y="91"/>
                        </a:lnTo>
                        <a:lnTo>
                          <a:pt x="2" y="91"/>
                        </a:lnTo>
                        <a:lnTo>
                          <a:pt x="1" y="94"/>
                        </a:lnTo>
                        <a:lnTo>
                          <a:pt x="1" y="94"/>
                        </a:lnTo>
                        <a:lnTo>
                          <a:pt x="2" y="96"/>
                        </a:lnTo>
                        <a:lnTo>
                          <a:pt x="2" y="97"/>
                        </a:lnTo>
                        <a:lnTo>
                          <a:pt x="8" y="100"/>
                        </a:lnTo>
                        <a:lnTo>
                          <a:pt x="19" y="107"/>
                        </a:lnTo>
                        <a:lnTo>
                          <a:pt x="19" y="107"/>
                        </a:lnTo>
                        <a:lnTo>
                          <a:pt x="24" y="113"/>
                        </a:lnTo>
                        <a:lnTo>
                          <a:pt x="27" y="118"/>
                        </a:lnTo>
                        <a:lnTo>
                          <a:pt x="31" y="124"/>
                        </a:lnTo>
                        <a:lnTo>
                          <a:pt x="35" y="130"/>
                        </a:lnTo>
                        <a:lnTo>
                          <a:pt x="35" y="130"/>
                        </a:lnTo>
                        <a:lnTo>
                          <a:pt x="38" y="134"/>
                        </a:lnTo>
                        <a:lnTo>
                          <a:pt x="41" y="138"/>
                        </a:lnTo>
                        <a:lnTo>
                          <a:pt x="46" y="154"/>
                        </a:lnTo>
                        <a:lnTo>
                          <a:pt x="46" y="154"/>
                        </a:lnTo>
                        <a:lnTo>
                          <a:pt x="58" y="179"/>
                        </a:lnTo>
                        <a:lnTo>
                          <a:pt x="65" y="192"/>
                        </a:lnTo>
                        <a:lnTo>
                          <a:pt x="71" y="201"/>
                        </a:lnTo>
                        <a:lnTo>
                          <a:pt x="71" y="201"/>
                        </a:lnTo>
                        <a:lnTo>
                          <a:pt x="76" y="208"/>
                        </a:lnTo>
                        <a:lnTo>
                          <a:pt x="79" y="215"/>
                        </a:lnTo>
                        <a:lnTo>
                          <a:pt x="81" y="219"/>
                        </a:lnTo>
                        <a:lnTo>
                          <a:pt x="81" y="222"/>
                        </a:lnTo>
                        <a:lnTo>
                          <a:pt x="81" y="222"/>
                        </a:lnTo>
                        <a:lnTo>
                          <a:pt x="81" y="225"/>
                        </a:lnTo>
                        <a:lnTo>
                          <a:pt x="81" y="229"/>
                        </a:lnTo>
                        <a:lnTo>
                          <a:pt x="83" y="234"/>
                        </a:lnTo>
                        <a:lnTo>
                          <a:pt x="86" y="236"/>
                        </a:lnTo>
                        <a:lnTo>
                          <a:pt x="86" y="236"/>
                        </a:lnTo>
                        <a:lnTo>
                          <a:pt x="96" y="243"/>
                        </a:lnTo>
                        <a:lnTo>
                          <a:pt x="102" y="249"/>
                        </a:lnTo>
                        <a:lnTo>
                          <a:pt x="112" y="255"/>
                        </a:lnTo>
                        <a:lnTo>
                          <a:pt x="112" y="255"/>
                        </a:lnTo>
                        <a:lnTo>
                          <a:pt x="139" y="269"/>
                        </a:lnTo>
                        <a:lnTo>
                          <a:pt x="152" y="276"/>
                        </a:lnTo>
                        <a:lnTo>
                          <a:pt x="156" y="280"/>
                        </a:lnTo>
                        <a:lnTo>
                          <a:pt x="159" y="283"/>
                        </a:lnTo>
                        <a:lnTo>
                          <a:pt x="159" y="283"/>
                        </a:lnTo>
                        <a:lnTo>
                          <a:pt x="163" y="288"/>
                        </a:lnTo>
                        <a:lnTo>
                          <a:pt x="169" y="292"/>
                        </a:lnTo>
                        <a:lnTo>
                          <a:pt x="177" y="298"/>
                        </a:lnTo>
                        <a:lnTo>
                          <a:pt x="177" y="298"/>
                        </a:lnTo>
                        <a:lnTo>
                          <a:pt x="179" y="300"/>
                        </a:lnTo>
                        <a:lnTo>
                          <a:pt x="179" y="300"/>
                        </a:lnTo>
                        <a:lnTo>
                          <a:pt x="182" y="298"/>
                        </a:lnTo>
                        <a:lnTo>
                          <a:pt x="182" y="298"/>
                        </a:lnTo>
                        <a:lnTo>
                          <a:pt x="184" y="295"/>
                        </a:lnTo>
                        <a:lnTo>
                          <a:pt x="186" y="292"/>
                        </a:lnTo>
                        <a:lnTo>
                          <a:pt x="189" y="285"/>
                        </a:lnTo>
                        <a:lnTo>
                          <a:pt x="189" y="28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3" name="Colombia">
                    <a:extLst>
                      <a:ext uri="{FF2B5EF4-FFF2-40B4-BE49-F238E27FC236}">
                        <a16:creationId xmlns:a16="http://schemas.microsoft.com/office/drawing/2014/main" id="{FC0BD245-72B9-D969-5A0E-B21A2771962B}"/>
                      </a:ext>
                    </a:extLst>
                  </p:cNvPr>
                  <p:cNvSpPr>
                    <a:spLocks/>
                  </p:cNvSpPr>
                  <p:nvPr/>
                </p:nvSpPr>
                <p:spPr bwMode="auto">
                  <a:xfrm>
                    <a:off x="2432233" y="4012303"/>
                    <a:ext cx="282640" cy="401022"/>
                  </a:xfrm>
                  <a:custGeom>
                    <a:avLst/>
                    <a:gdLst/>
                    <a:ahLst/>
                    <a:cxnLst>
                      <a:cxn ang="0">
                        <a:pos x="40" y="198"/>
                      </a:cxn>
                      <a:cxn ang="0">
                        <a:pos x="53" y="207"/>
                      </a:cxn>
                      <a:cxn ang="0">
                        <a:pos x="65" y="205"/>
                      </a:cxn>
                      <a:cxn ang="0">
                        <a:pos x="74" y="218"/>
                      </a:cxn>
                      <a:cxn ang="0">
                        <a:pos x="84" y="224"/>
                      </a:cxn>
                      <a:cxn ang="0">
                        <a:pos x="90" y="234"/>
                      </a:cxn>
                      <a:cxn ang="0">
                        <a:pos x="95" y="242"/>
                      </a:cxn>
                      <a:cxn ang="0">
                        <a:pos x="117" y="241"/>
                      </a:cxn>
                      <a:cxn ang="0">
                        <a:pos x="127" y="241"/>
                      </a:cxn>
                      <a:cxn ang="0">
                        <a:pos x="142" y="246"/>
                      </a:cxn>
                      <a:cxn ang="0">
                        <a:pos x="135" y="261"/>
                      </a:cxn>
                      <a:cxn ang="0">
                        <a:pos x="142" y="269"/>
                      </a:cxn>
                      <a:cxn ang="0">
                        <a:pos x="146" y="271"/>
                      </a:cxn>
                      <a:cxn ang="0">
                        <a:pos x="152" y="238"/>
                      </a:cxn>
                      <a:cxn ang="0">
                        <a:pos x="151" y="215"/>
                      </a:cxn>
                      <a:cxn ang="0">
                        <a:pos x="145" y="197"/>
                      </a:cxn>
                      <a:cxn ang="0">
                        <a:pos x="158" y="190"/>
                      </a:cxn>
                      <a:cxn ang="0">
                        <a:pos x="149" y="182"/>
                      </a:cxn>
                      <a:cxn ang="0">
                        <a:pos x="151" y="175"/>
                      </a:cxn>
                      <a:cxn ang="0">
                        <a:pos x="183" y="173"/>
                      </a:cxn>
                      <a:cxn ang="0">
                        <a:pos x="188" y="161"/>
                      </a:cxn>
                      <a:cxn ang="0">
                        <a:pos x="188" y="150"/>
                      </a:cxn>
                      <a:cxn ang="0">
                        <a:pos x="182" y="137"/>
                      </a:cxn>
                      <a:cxn ang="0">
                        <a:pos x="185" y="107"/>
                      </a:cxn>
                      <a:cxn ang="0">
                        <a:pos x="182" y="101"/>
                      </a:cxn>
                      <a:cxn ang="0">
                        <a:pos x="155" y="101"/>
                      </a:cxn>
                      <a:cxn ang="0">
                        <a:pos x="139" y="90"/>
                      </a:cxn>
                      <a:cxn ang="0">
                        <a:pos x="109" y="89"/>
                      </a:cxn>
                      <a:cxn ang="0">
                        <a:pos x="107" y="69"/>
                      </a:cxn>
                      <a:cxn ang="0">
                        <a:pos x="100" y="59"/>
                      </a:cxn>
                      <a:cxn ang="0">
                        <a:pos x="91" y="54"/>
                      </a:cxn>
                      <a:cxn ang="0">
                        <a:pos x="97" y="36"/>
                      </a:cxn>
                      <a:cxn ang="0">
                        <a:pos x="111" y="17"/>
                      </a:cxn>
                      <a:cxn ang="0">
                        <a:pos x="119" y="12"/>
                      </a:cxn>
                      <a:cxn ang="0">
                        <a:pos x="124" y="2"/>
                      </a:cxn>
                      <a:cxn ang="0">
                        <a:pos x="111" y="7"/>
                      </a:cxn>
                      <a:cxn ang="0">
                        <a:pos x="91" y="19"/>
                      </a:cxn>
                      <a:cxn ang="0">
                        <a:pos x="77" y="22"/>
                      </a:cxn>
                      <a:cxn ang="0">
                        <a:pos x="70" y="22"/>
                      </a:cxn>
                      <a:cxn ang="0">
                        <a:pos x="54" y="36"/>
                      </a:cxn>
                      <a:cxn ang="0">
                        <a:pos x="48" y="52"/>
                      </a:cxn>
                      <a:cxn ang="0">
                        <a:pos x="31" y="70"/>
                      </a:cxn>
                      <a:cxn ang="0">
                        <a:pos x="27" y="76"/>
                      </a:cxn>
                      <a:cxn ang="0">
                        <a:pos x="24" y="94"/>
                      </a:cxn>
                      <a:cxn ang="0">
                        <a:pos x="26" y="109"/>
                      </a:cxn>
                      <a:cxn ang="0">
                        <a:pos x="24" y="124"/>
                      </a:cxn>
                      <a:cxn ang="0">
                        <a:pos x="28" y="143"/>
                      </a:cxn>
                      <a:cxn ang="0">
                        <a:pos x="16" y="161"/>
                      </a:cxn>
                      <a:cxn ang="0">
                        <a:pos x="6" y="167"/>
                      </a:cxn>
                      <a:cxn ang="0">
                        <a:pos x="0" y="174"/>
                      </a:cxn>
                      <a:cxn ang="0">
                        <a:pos x="20" y="190"/>
                      </a:cxn>
                      <a:cxn ang="0">
                        <a:pos x="30" y="197"/>
                      </a:cxn>
                    </a:cxnLst>
                    <a:rect l="0" t="0" r="r" b="b"/>
                    <a:pathLst>
                      <a:path w="191" h="271">
                        <a:moveTo>
                          <a:pt x="30" y="197"/>
                        </a:moveTo>
                        <a:lnTo>
                          <a:pt x="30" y="197"/>
                        </a:lnTo>
                        <a:lnTo>
                          <a:pt x="33" y="198"/>
                        </a:lnTo>
                        <a:lnTo>
                          <a:pt x="37" y="200"/>
                        </a:lnTo>
                        <a:lnTo>
                          <a:pt x="40" y="198"/>
                        </a:lnTo>
                        <a:lnTo>
                          <a:pt x="41" y="197"/>
                        </a:lnTo>
                        <a:lnTo>
                          <a:pt x="41" y="197"/>
                        </a:lnTo>
                        <a:lnTo>
                          <a:pt x="43" y="197"/>
                        </a:lnTo>
                        <a:lnTo>
                          <a:pt x="45" y="198"/>
                        </a:lnTo>
                        <a:lnTo>
                          <a:pt x="53" y="207"/>
                        </a:lnTo>
                        <a:lnTo>
                          <a:pt x="53" y="207"/>
                        </a:lnTo>
                        <a:lnTo>
                          <a:pt x="54" y="207"/>
                        </a:lnTo>
                        <a:lnTo>
                          <a:pt x="54" y="207"/>
                        </a:lnTo>
                        <a:lnTo>
                          <a:pt x="61" y="205"/>
                        </a:lnTo>
                        <a:lnTo>
                          <a:pt x="65" y="205"/>
                        </a:lnTo>
                        <a:lnTo>
                          <a:pt x="67" y="207"/>
                        </a:lnTo>
                        <a:lnTo>
                          <a:pt x="67" y="207"/>
                        </a:lnTo>
                        <a:lnTo>
                          <a:pt x="70" y="210"/>
                        </a:lnTo>
                        <a:lnTo>
                          <a:pt x="71" y="214"/>
                        </a:lnTo>
                        <a:lnTo>
                          <a:pt x="74" y="218"/>
                        </a:lnTo>
                        <a:lnTo>
                          <a:pt x="75" y="219"/>
                        </a:lnTo>
                        <a:lnTo>
                          <a:pt x="77" y="219"/>
                        </a:lnTo>
                        <a:lnTo>
                          <a:pt x="77" y="219"/>
                        </a:lnTo>
                        <a:lnTo>
                          <a:pt x="81" y="221"/>
                        </a:lnTo>
                        <a:lnTo>
                          <a:pt x="84" y="224"/>
                        </a:lnTo>
                        <a:lnTo>
                          <a:pt x="87" y="227"/>
                        </a:lnTo>
                        <a:lnTo>
                          <a:pt x="87" y="229"/>
                        </a:lnTo>
                        <a:lnTo>
                          <a:pt x="87" y="229"/>
                        </a:lnTo>
                        <a:lnTo>
                          <a:pt x="88" y="232"/>
                        </a:lnTo>
                        <a:lnTo>
                          <a:pt x="90" y="234"/>
                        </a:lnTo>
                        <a:lnTo>
                          <a:pt x="92" y="237"/>
                        </a:lnTo>
                        <a:lnTo>
                          <a:pt x="92" y="239"/>
                        </a:lnTo>
                        <a:lnTo>
                          <a:pt x="92" y="239"/>
                        </a:lnTo>
                        <a:lnTo>
                          <a:pt x="94" y="242"/>
                        </a:lnTo>
                        <a:lnTo>
                          <a:pt x="95" y="242"/>
                        </a:lnTo>
                        <a:lnTo>
                          <a:pt x="101" y="244"/>
                        </a:lnTo>
                        <a:lnTo>
                          <a:pt x="108" y="244"/>
                        </a:lnTo>
                        <a:lnTo>
                          <a:pt x="111" y="242"/>
                        </a:lnTo>
                        <a:lnTo>
                          <a:pt x="111" y="242"/>
                        </a:lnTo>
                        <a:lnTo>
                          <a:pt x="117" y="241"/>
                        </a:lnTo>
                        <a:lnTo>
                          <a:pt x="118" y="241"/>
                        </a:lnTo>
                        <a:lnTo>
                          <a:pt x="121" y="241"/>
                        </a:lnTo>
                        <a:lnTo>
                          <a:pt x="121" y="241"/>
                        </a:lnTo>
                        <a:lnTo>
                          <a:pt x="124" y="242"/>
                        </a:lnTo>
                        <a:lnTo>
                          <a:pt x="127" y="241"/>
                        </a:lnTo>
                        <a:lnTo>
                          <a:pt x="129" y="241"/>
                        </a:lnTo>
                        <a:lnTo>
                          <a:pt x="132" y="241"/>
                        </a:lnTo>
                        <a:lnTo>
                          <a:pt x="132" y="241"/>
                        </a:lnTo>
                        <a:lnTo>
                          <a:pt x="139" y="244"/>
                        </a:lnTo>
                        <a:lnTo>
                          <a:pt x="142" y="246"/>
                        </a:lnTo>
                        <a:lnTo>
                          <a:pt x="144" y="248"/>
                        </a:lnTo>
                        <a:lnTo>
                          <a:pt x="144" y="251"/>
                        </a:lnTo>
                        <a:lnTo>
                          <a:pt x="144" y="251"/>
                        </a:lnTo>
                        <a:lnTo>
                          <a:pt x="138" y="256"/>
                        </a:lnTo>
                        <a:lnTo>
                          <a:pt x="135" y="261"/>
                        </a:lnTo>
                        <a:lnTo>
                          <a:pt x="135" y="264"/>
                        </a:lnTo>
                        <a:lnTo>
                          <a:pt x="135" y="264"/>
                        </a:lnTo>
                        <a:lnTo>
                          <a:pt x="137" y="265"/>
                        </a:lnTo>
                        <a:lnTo>
                          <a:pt x="139" y="266"/>
                        </a:lnTo>
                        <a:lnTo>
                          <a:pt x="142" y="269"/>
                        </a:lnTo>
                        <a:lnTo>
                          <a:pt x="145" y="271"/>
                        </a:lnTo>
                        <a:lnTo>
                          <a:pt x="145" y="271"/>
                        </a:lnTo>
                        <a:lnTo>
                          <a:pt x="145" y="271"/>
                        </a:lnTo>
                        <a:lnTo>
                          <a:pt x="145" y="271"/>
                        </a:lnTo>
                        <a:lnTo>
                          <a:pt x="146" y="271"/>
                        </a:lnTo>
                        <a:lnTo>
                          <a:pt x="148" y="268"/>
                        </a:lnTo>
                        <a:lnTo>
                          <a:pt x="149" y="262"/>
                        </a:lnTo>
                        <a:lnTo>
                          <a:pt x="152" y="249"/>
                        </a:lnTo>
                        <a:lnTo>
                          <a:pt x="152" y="249"/>
                        </a:lnTo>
                        <a:lnTo>
                          <a:pt x="152" y="238"/>
                        </a:lnTo>
                        <a:lnTo>
                          <a:pt x="155" y="228"/>
                        </a:lnTo>
                        <a:lnTo>
                          <a:pt x="155" y="228"/>
                        </a:lnTo>
                        <a:lnTo>
                          <a:pt x="155" y="224"/>
                        </a:lnTo>
                        <a:lnTo>
                          <a:pt x="154" y="221"/>
                        </a:lnTo>
                        <a:lnTo>
                          <a:pt x="151" y="215"/>
                        </a:lnTo>
                        <a:lnTo>
                          <a:pt x="146" y="208"/>
                        </a:lnTo>
                        <a:lnTo>
                          <a:pt x="145" y="205"/>
                        </a:lnTo>
                        <a:lnTo>
                          <a:pt x="145" y="201"/>
                        </a:lnTo>
                        <a:lnTo>
                          <a:pt x="145" y="201"/>
                        </a:lnTo>
                        <a:lnTo>
                          <a:pt x="145" y="197"/>
                        </a:lnTo>
                        <a:lnTo>
                          <a:pt x="148" y="195"/>
                        </a:lnTo>
                        <a:lnTo>
                          <a:pt x="151" y="194"/>
                        </a:lnTo>
                        <a:lnTo>
                          <a:pt x="155" y="192"/>
                        </a:lnTo>
                        <a:lnTo>
                          <a:pt x="155" y="192"/>
                        </a:lnTo>
                        <a:lnTo>
                          <a:pt x="158" y="190"/>
                        </a:lnTo>
                        <a:lnTo>
                          <a:pt x="156" y="188"/>
                        </a:lnTo>
                        <a:lnTo>
                          <a:pt x="152" y="187"/>
                        </a:lnTo>
                        <a:lnTo>
                          <a:pt x="152" y="187"/>
                        </a:lnTo>
                        <a:lnTo>
                          <a:pt x="151" y="185"/>
                        </a:lnTo>
                        <a:lnTo>
                          <a:pt x="149" y="182"/>
                        </a:lnTo>
                        <a:lnTo>
                          <a:pt x="148" y="180"/>
                        </a:lnTo>
                        <a:lnTo>
                          <a:pt x="148" y="177"/>
                        </a:lnTo>
                        <a:lnTo>
                          <a:pt x="148" y="177"/>
                        </a:lnTo>
                        <a:lnTo>
                          <a:pt x="149" y="177"/>
                        </a:lnTo>
                        <a:lnTo>
                          <a:pt x="151" y="175"/>
                        </a:lnTo>
                        <a:lnTo>
                          <a:pt x="158" y="175"/>
                        </a:lnTo>
                        <a:lnTo>
                          <a:pt x="172" y="175"/>
                        </a:lnTo>
                        <a:lnTo>
                          <a:pt x="172" y="175"/>
                        </a:lnTo>
                        <a:lnTo>
                          <a:pt x="178" y="175"/>
                        </a:lnTo>
                        <a:lnTo>
                          <a:pt x="183" y="173"/>
                        </a:lnTo>
                        <a:lnTo>
                          <a:pt x="191" y="170"/>
                        </a:lnTo>
                        <a:lnTo>
                          <a:pt x="191" y="170"/>
                        </a:lnTo>
                        <a:lnTo>
                          <a:pt x="191" y="167"/>
                        </a:lnTo>
                        <a:lnTo>
                          <a:pt x="189" y="164"/>
                        </a:lnTo>
                        <a:lnTo>
                          <a:pt x="188" y="161"/>
                        </a:lnTo>
                        <a:lnTo>
                          <a:pt x="188" y="161"/>
                        </a:lnTo>
                        <a:lnTo>
                          <a:pt x="185" y="158"/>
                        </a:lnTo>
                        <a:lnTo>
                          <a:pt x="185" y="155"/>
                        </a:lnTo>
                        <a:lnTo>
                          <a:pt x="186" y="153"/>
                        </a:lnTo>
                        <a:lnTo>
                          <a:pt x="188" y="150"/>
                        </a:lnTo>
                        <a:lnTo>
                          <a:pt x="188" y="150"/>
                        </a:lnTo>
                        <a:lnTo>
                          <a:pt x="189" y="147"/>
                        </a:lnTo>
                        <a:lnTo>
                          <a:pt x="188" y="144"/>
                        </a:lnTo>
                        <a:lnTo>
                          <a:pt x="182" y="137"/>
                        </a:lnTo>
                        <a:lnTo>
                          <a:pt x="182" y="137"/>
                        </a:lnTo>
                        <a:lnTo>
                          <a:pt x="181" y="134"/>
                        </a:lnTo>
                        <a:lnTo>
                          <a:pt x="179" y="131"/>
                        </a:lnTo>
                        <a:lnTo>
                          <a:pt x="181" y="124"/>
                        </a:lnTo>
                        <a:lnTo>
                          <a:pt x="182" y="116"/>
                        </a:lnTo>
                        <a:lnTo>
                          <a:pt x="185" y="107"/>
                        </a:lnTo>
                        <a:lnTo>
                          <a:pt x="185" y="107"/>
                        </a:lnTo>
                        <a:lnTo>
                          <a:pt x="186" y="106"/>
                        </a:lnTo>
                        <a:lnTo>
                          <a:pt x="186" y="103"/>
                        </a:lnTo>
                        <a:lnTo>
                          <a:pt x="183" y="103"/>
                        </a:lnTo>
                        <a:lnTo>
                          <a:pt x="182" y="101"/>
                        </a:lnTo>
                        <a:lnTo>
                          <a:pt x="174" y="101"/>
                        </a:lnTo>
                        <a:lnTo>
                          <a:pt x="166" y="103"/>
                        </a:lnTo>
                        <a:lnTo>
                          <a:pt x="166" y="103"/>
                        </a:lnTo>
                        <a:lnTo>
                          <a:pt x="161" y="103"/>
                        </a:lnTo>
                        <a:lnTo>
                          <a:pt x="155" y="101"/>
                        </a:lnTo>
                        <a:lnTo>
                          <a:pt x="149" y="97"/>
                        </a:lnTo>
                        <a:lnTo>
                          <a:pt x="144" y="93"/>
                        </a:lnTo>
                        <a:lnTo>
                          <a:pt x="144" y="93"/>
                        </a:lnTo>
                        <a:lnTo>
                          <a:pt x="142" y="90"/>
                        </a:lnTo>
                        <a:lnTo>
                          <a:pt x="139" y="90"/>
                        </a:lnTo>
                        <a:lnTo>
                          <a:pt x="134" y="89"/>
                        </a:lnTo>
                        <a:lnTo>
                          <a:pt x="117" y="90"/>
                        </a:lnTo>
                        <a:lnTo>
                          <a:pt x="117" y="90"/>
                        </a:lnTo>
                        <a:lnTo>
                          <a:pt x="112" y="90"/>
                        </a:lnTo>
                        <a:lnTo>
                          <a:pt x="109" y="89"/>
                        </a:lnTo>
                        <a:lnTo>
                          <a:pt x="108" y="86"/>
                        </a:lnTo>
                        <a:lnTo>
                          <a:pt x="107" y="83"/>
                        </a:lnTo>
                        <a:lnTo>
                          <a:pt x="105" y="76"/>
                        </a:lnTo>
                        <a:lnTo>
                          <a:pt x="107" y="69"/>
                        </a:lnTo>
                        <a:lnTo>
                          <a:pt x="107" y="69"/>
                        </a:lnTo>
                        <a:lnTo>
                          <a:pt x="105" y="66"/>
                        </a:lnTo>
                        <a:lnTo>
                          <a:pt x="104" y="63"/>
                        </a:lnTo>
                        <a:lnTo>
                          <a:pt x="101" y="62"/>
                        </a:lnTo>
                        <a:lnTo>
                          <a:pt x="100" y="59"/>
                        </a:lnTo>
                        <a:lnTo>
                          <a:pt x="100" y="59"/>
                        </a:lnTo>
                        <a:lnTo>
                          <a:pt x="98" y="56"/>
                        </a:lnTo>
                        <a:lnTo>
                          <a:pt x="97" y="56"/>
                        </a:lnTo>
                        <a:lnTo>
                          <a:pt x="92" y="56"/>
                        </a:lnTo>
                        <a:lnTo>
                          <a:pt x="92" y="56"/>
                        </a:lnTo>
                        <a:lnTo>
                          <a:pt x="91" y="54"/>
                        </a:lnTo>
                        <a:lnTo>
                          <a:pt x="91" y="53"/>
                        </a:lnTo>
                        <a:lnTo>
                          <a:pt x="94" y="47"/>
                        </a:lnTo>
                        <a:lnTo>
                          <a:pt x="94" y="47"/>
                        </a:lnTo>
                        <a:lnTo>
                          <a:pt x="97" y="43"/>
                        </a:lnTo>
                        <a:lnTo>
                          <a:pt x="97" y="36"/>
                        </a:lnTo>
                        <a:lnTo>
                          <a:pt x="97" y="36"/>
                        </a:lnTo>
                        <a:lnTo>
                          <a:pt x="98" y="32"/>
                        </a:lnTo>
                        <a:lnTo>
                          <a:pt x="102" y="27"/>
                        </a:lnTo>
                        <a:lnTo>
                          <a:pt x="111" y="17"/>
                        </a:lnTo>
                        <a:lnTo>
                          <a:pt x="111" y="17"/>
                        </a:lnTo>
                        <a:lnTo>
                          <a:pt x="112" y="16"/>
                        </a:lnTo>
                        <a:lnTo>
                          <a:pt x="115" y="15"/>
                        </a:lnTo>
                        <a:lnTo>
                          <a:pt x="115" y="15"/>
                        </a:lnTo>
                        <a:lnTo>
                          <a:pt x="117" y="13"/>
                        </a:lnTo>
                        <a:lnTo>
                          <a:pt x="119" y="12"/>
                        </a:lnTo>
                        <a:lnTo>
                          <a:pt x="119" y="12"/>
                        </a:lnTo>
                        <a:lnTo>
                          <a:pt x="124" y="10"/>
                        </a:lnTo>
                        <a:lnTo>
                          <a:pt x="127" y="7"/>
                        </a:lnTo>
                        <a:lnTo>
                          <a:pt x="127" y="5"/>
                        </a:lnTo>
                        <a:lnTo>
                          <a:pt x="124" y="2"/>
                        </a:lnTo>
                        <a:lnTo>
                          <a:pt x="124" y="2"/>
                        </a:lnTo>
                        <a:lnTo>
                          <a:pt x="121" y="0"/>
                        </a:lnTo>
                        <a:lnTo>
                          <a:pt x="119" y="2"/>
                        </a:lnTo>
                        <a:lnTo>
                          <a:pt x="115" y="5"/>
                        </a:lnTo>
                        <a:lnTo>
                          <a:pt x="111" y="7"/>
                        </a:lnTo>
                        <a:lnTo>
                          <a:pt x="105" y="10"/>
                        </a:lnTo>
                        <a:lnTo>
                          <a:pt x="105" y="10"/>
                        </a:lnTo>
                        <a:lnTo>
                          <a:pt x="101" y="12"/>
                        </a:lnTo>
                        <a:lnTo>
                          <a:pt x="98" y="13"/>
                        </a:lnTo>
                        <a:lnTo>
                          <a:pt x="91" y="19"/>
                        </a:lnTo>
                        <a:lnTo>
                          <a:pt x="91" y="19"/>
                        </a:lnTo>
                        <a:lnTo>
                          <a:pt x="87" y="19"/>
                        </a:lnTo>
                        <a:lnTo>
                          <a:pt x="82" y="20"/>
                        </a:lnTo>
                        <a:lnTo>
                          <a:pt x="78" y="20"/>
                        </a:lnTo>
                        <a:lnTo>
                          <a:pt x="77" y="22"/>
                        </a:lnTo>
                        <a:lnTo>
                          <a:pt x="77" y="23"/>
                        </a:lnTo>
                        <a:lnTo>
                          <a:pt x="77" y="23"/>
                        </a:lnTo>
                        <a:lnTo>
                          <a:pt x="77" y="25"/>
                        </a:lnTo>
                        <a:lnTo>
                          <a:pt x="74" y="25"/>
                        </a:lnTo>
                        <a:lnTo>
                          <a:pt x="70" y="22"/>
                        </a:lnTo>
                        <a:lnTo>
                          <a:pt x="70" y="22"/>
                        </a:lnTo>
                        <a:lnTo>
                          <a:pt x="65" y="23"/>
                        </a:lnTo>
                        <a:lnTo>
                          <a:pt x="60" y="26"/>
                        </a:lnTo>
                        <a:lnTo>
                          <a:pt x="55" y="32"/>
                        </a:lnTo>
                        <a:lnTo>
                          <a:pt x="54" y="36"/>
                        </a:lnTo>
                        <a:lnTo>
                          <a:pt x="54" y="36"/>
                        </a:lnTo>
                        <a:lnTo>
                          <a:pt x="55" y="43"/>
                        </a:lnTo>
                        <a:lnTo>
                          <a:pt x="53" y="47"/>
                        </a:lnTo>
                        <a:lnTo>
                          <a:pt x="48" y="52"/>
                        </a:lnTo>
                        <a:lnTo>
                          <a:pt x="48" y="52"/>
                        </a:lnTo>
                        <a:lnTo>
                          <a:pt x="44" y="56"/>
                        </a:lnTo>
                        <a:lnTo>
                          <a:pt x="40" y="60"/>
                        </a:lnTo>
                        <a:lnTo>
                          <a:pt x="33" y="70"/>
                        </a:lnTo>
                        <a:lnTo>
                          <a:pt x="33" y="70"/>
                        </a:lnTo>
                        <a:lnTo>
                          <a:pt x="31" y="70"/>
                        </a:lnTo>
                        <a:lnTo>
                          <a:pt x="30" y="70"/>
                        </a:lnTo>
                        <a:lnTo>
                          <a:pt x="30" y="70"/>
                        </a:lnTo>
                        <a:lnTo>
                          <a:pt x="28" y="73"/>
                        </a:lnTo>
                        <a:lnTo>
                          <a:pt x="27" y="76"/>
                        </a:lnTo>
                        <a:lnTo>
                          <a:pt x="27" y="76"/>
                        </a:lnTo>
                        <a:lnTo>
                          <a:pt x="16" y="86"/>
                        </a:lnTo>
                        <a:lnTo>
                          <a:pt x="16" y="86"/>
                        </a:lnTo>
                        <a:lnTo>
                          <a:pt x="21" y="91"/>
                        </a:lnTo>
                        <a:lnTo>
                          <a:pt x="21" y="91"/>
                        </a:lnTo>
                        <a:lnTo>
                          <a:pt x="24" y="94"/>
                        </a:lnTo>
                        <a:lnTo>
                          <a:pt x="24" y="99"/>
                        </a:lnTo>
                        <a:lnTo>
                          <a:pt x="24" y="101"/>
                        </a:lnTo>
                        <a:lnTo>
                          <a:pt x="24" y="103"/>
                        </a:lnTo>
                        <a:lnTo>
                          <a:pt x="24" y="103"/>
                        </a:lnTo>
                        <a:lnTo>
                          <a:pt x="26" y="109"/>
                        </a:lnTo>
                        <a:lnTo>
                          <a:pt x="26" y="110"/>
                        </a:lnTo>
                        <a:lnTo>
                          <a:pt x="24" y="113"/>
                        </a:lnTo>
                        <a:lnTo>
                          <a:pt x="24" y="113"/>
                        </a:lnTo>
                        <a:lnTo>
                          <a:pt x="24" y="117"/>
                        </a:lnTo>
                        <a:lnTo>
                          <a:pt x="24" y="124"/>
                        </a:lnTo>
                        <a:lnTo>
                          <a:pt x="26" y="133"/>
                        </a:lnTo>
                        <a:lnTo>
                          <a:pt x="27" y="137"/>
                        </a:lnTo>
                        <a:lnTo>
                          <a:pt x="27" y="137"/>
                        </a:lnTo>
                        <a:lnTo>
                          <a:pt x="28" y="140"/>
                        </a:lnTo>
                        <a:lnTo>
                          <a:pt x="28" y="143"/>
                        </a:lnTo>
                        <a:lnTo>
                          <a:pt x="24" y="151"/>
                        </a:lnTo>
                        <a:lnTo>
                          <a:pt x="24" y="151"/>
                        </a:lnTo>
                        <a:lnTo>
                          <a:pt x="21" y="155"/>
                        </a:lnTo>
                        <a:lnTo>
                          <a:pt x="18" y="158"/>
                        </a:lnTo>
                        <a:lnTo>
                          <a:pt x="16" y="161"/>
                        </a:lnTo>
                        <a:lnTo>
                          <a:pt x="11" y="161"/>
                        </a:lnTo>
                        <a:lnTo>
                          <a:pt x="11" y="161"/>
                        </a:lnTo>
                        <a:lnTo>
                          <a:pt x="8" y="163"/>
                        </a:lnTo>
                        <a:lnTo>
                          <a:pt x="7" y="164"/>
                        </a:lnTo>
                        <a:lnTo>
                          <a:pt x="6" y="167"/>
                        </a:lnTo>
                        <a:lnTo>
                          <a:pt x="4" y="171"/>
                        </a:lnTo>
                        <a:lnTo>
                          <a:pt x="3" y="173"/>
                        </a:lnTo>
                        <a:lnTo>
                          <a:pt x="3" y="173"/>
                        </a:lnTo>
                        <a:lnTo>
                          <a:pt x="1" y="173"/>
                        </a:lnTo>
                        <a:lnTo>
                          <a:pt x="0" y="174"/>
                        </a:lnTo>
                        <a:lnTo>
                          <a:pt x="0" y="178"/>
                        </a:lnTo>
                        <a:lnTo>
                          <a:pt x="0" y="178"/>
                        </a:lnTo>
                        <a:lnTo>
                          <a:pt x="10" y="187"/>
                        </a:lnTo>
                        <a:lnTo>
                          <a:pt x="16" y="188"/>
                        </a:lnTo>
                        <a:lnTo>
                          <a:pt x="20" y="190"/>
                        </a:lnTo>
                        <a:lnTo>
                          <a:pt x="20" y="190"/>
                        </a:lnTo>
                        <a:lnTo>
                          <a:pt x="21" y="191"/>
                        </a:lnTo>
                        <a:lnTo>
                          <a:pt x="24" y="192"/>
                        </a:lnTo>
                        <a:lnTo>
                          <a:pt x="30" y="197"/>
                        </a:lnTo>
                        <a:lnTo>
                          <a:pt x="30" y="1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4" name="Venezuela">
                    <a:extLst>
                      <a:ext uri="{FF2B5EF4-FFF2-40B4-BE49-F238E27FC236}">
                        <a16:creationId xmlns:a16="http://schemas.microsoft.com/office/drawing/2014/main" id="{DFBFA492-057A-C420-45BB-92B31A9CF51E}"/>
                      </a:ext>
                    </a:extLst>
                  </p:cNvPr>
                  <p:cNvSpPr>
                    <a:spLocks/>
                  </p:cNvSpPr>
                  <p:nvPr/>
                </p:nvSpPr>
                <p:spPr bwMode="auto">
                  <a:xfrm>
                    <a:off x="2566893" y="4021182"/>
                    <a:ext cx="325552" cy="273761"/>
                  </a:xfrm>
                  <a:custGeom>
                    <a:avLst/>
                    <a:gdLst/>
                    <a:ahLst/>
                    <a:cxnLst>
                      <a:cxn ang="0">
                        <a:pos x="6" y="30"/>
                      </a:cxn>
                      <a:cxn ang="0">
                        <a:pos x="0" y="47"/>
                      </a:cxn>
                      <a:cxn ang="0">
                        <a:pos x="7" y="50"/>
                      </a:cxn>
                      <a:cxn ang="0">
                        <a:pos x="14" y="60"/>
                      </a:cxn>
                      <a:cxn ang="0">
                        <a:pos x="17" y="80"/>
                      </a:cxn>
                      <a:cxn ang="0">
                        <a:pos x="43" y="83"/>
                      </a:cxn>
                      <a:cxn ang="0">
                        <a:pos x="58" y="91"/>
                      </a:cxn>
                      <a:cxn ang="0">
                        <a:pos x="83" y="95"/>
                      </a:cxn>
                      <a:cxn ang="0">
                        <a:pos x="94" y="101"/>
                      </a:cxn>
                      <a:cxn ang="0">
                        <a:pos x="90" y="128"/>
                      </a:cxn>
                      <a:cxn ang="0">
                        <a:pos x="97" y="144"/>
                      </a:cxn>
                      <a:cxn ang="0">
                        <a:pos x="97" y="155"/>
                      </a:cxn>
                      <a:cxn ang="0">
                        <a:pos x="100" y="164"/>
                      </a:cxn>
                      <a:cxn ang="0">
                        <a:pos x="107" y="178"/>
                      </a:cxn>
                      <a:cxn ang="0">
                        <a:pos x="119" y="185"/>
                      </a:cxn>
                      <a:cxn ang="0">
                        <a:pos x="128" y="184"/>
                      </a:cxn>
                      <a:cxn ang="0">
                        <a:pos x="142" y="176"/>
                      </a:cxn>
                      <a:cxn ang="0">
                        <a:pos x="151" y="169"/>
                      </a:cxn>
                      <a:cxn ang="0">
                        <a:pos x="161" y="162"/>
                      </a:cxn>
                      <a:cxn ang="0">
                        <a:pos x="155" y="158"/>
                      </a:cxn>
                      <a:cxn ang="0">
                        <a:pos x="149" y="149"/>
                      </a:cxn>
                      <a:cxn ang="0">
                        <a:pos x="145" y="135"/>
                      </a:cxn>
                      <a:cxn ang="0">
                        <a:pos x="144" y="130"/>
                      </a:cxn>
                      <a:cxn ang="0">
                        <a:pos x="159" y="132"/>
                      </a:cxn>
                      <a:cxn ang="0">
                        <a:pos x="168" y="138"/>
                      </a:cxn>
                      <a:cxn ang="0">
                        <a:pos x="174" y="132"/>
                      </a:cxn>
                      <a:cxn ang="0">
                        <a:pos x="188" y="130"/>
                      </a:cxn>
                      <a:cxn ang="0">
                        <a:pos x="208" y="117"/>
                      </a:cxn>
                      <a:cxn ang="0">
                        <a:pos x="196" y="101"/>
                      </a:cxn>
                      <a:cxn ang="0">
                        <a:pos x="199" y="93"/>
                      </a:cxn>
                      <a:cxn ang="0">
                        <a:pos x="211" y="87"/>
                      </a:cxn>
                      <a:cxn ang="0">
                        <a:pos x="208" y="78"/>
                      </a:cxn>
                      <a:cxn ang="0">
                        <a:pos x="215" y="68"/>
                      </a:cxn>
                      <a:cxn ang="0">
                        <a:pos x="208" y="58"/>
                      </a:cxn>
                      <a:cxn ang="0">
                        <a:pos x="196" y="54"/>
                      </a:cxn>
                      <a:cxn ang="0">
                        <a:pos x="199" y="41"/>
                      </a:cxn>
                      <a:cxn ang="0">
                        <a:pos x="174" y="31"/>
                      </a:cxn>
                      <a:cxn ang="0">
                        <a:pos x="182" y="26"/>
                      </a:cxn>
                      <a:cxn ang="0">
                        <a:pos x="158" y="24"/>
                      </a:cxn>
                      <a:cxn ang="0">
                        <a:pos x="128" y="34"/>
                      </a:cxn>
                      <a:cxn ang="0">
                        <a:pos x="105" y="26"/>
                      </a:cxn>
                      <a:cxn ang="0">
                        <a:pos x="84" y="21"/>
                      </a:cxn>
                      <a:cxn ang="0">
                        <a:pos x="71" y="9"/>
                      </a:cxn>
                      <a:cxn ang="0">
                        <a:pos x="61" y="1"/>
                      </a:cxn>
                      <a:cxn ang="0">
                        <a:pos x="55" y="1"/>
                      </a:cxn>
                      <a:cxn ang="0">
                        <a:pos x="53" y="10"/>
                      </a:cxn>
                      <a:cxn ang="0">
                        <a:pos x="31" y="23"/>
                      </a:cxn>
                      <a:cxn ang="0">
                        <a:pos x="37" y="47"/>
                      </a:cxn>
                      <a:cxn ang="0">
                        <a:pos x="23" y="46"/>
                      </a:cxn>
                      <a:cxn ang="0">
                        <a:pos x="23" y="30"/>
                      </a:cxn>
                      <a:cxn ang="0">
                        <a:pos x="24" y="14"/>
                      </a:cxn>
                      <a:cxn ang="0">
                        <a:pos x="20" y="11"/>
                      </a:cxn>
                    </a:cxnLst>
                    <a:rect l="0" t="0" r="r" b="b"/>
                    <a:pathLst>
                      <a:path w="220" h="185">
                        <a:moveTo>
                          <a:pt x="20" y="11"/>
                        </a:moveTo>
                        <a:lnTo>
                          <a:pt x="20" y="11"/>
                        </a:lnTo>
                        <a:lnTo>
                          <a:pt x="11" y="21"/>
                        </a:lnTo>
                        <a:lnTo>
                          <a:pt x="7" y="26"/>
                        </a:lnTo>
                        <a:lnTo>
                          <a:pt x="6" y="30"/>
                        </a:lnTo>
                        <a:lnTo>
                          <a:pt x="6" y="30"/>
                        </a:lnTo>
                        <a:lnTo>
                          <a:pt x="6" y="37"/>
                        </a:lnTo>
                        <a:lnTo>
                          <a:pt x="3" y="41"/>
                        </a:lnTo>
                        <a:lnTo>
                          <a:pt x="3" y="41"/>
                        </a:lnTo>
                        <a:lnTo>
                          <a:pt x="0" y="47"/>
                        </a:lnTo>
                        <a:lnTo>
                          <a:pt x="0" y="48"/>
                        </a:lnTo>
                        <a:lnTo>
                          <a:pt x="1" y="50"/>
                        </a:lnTo>
                        <a:lnTo>
                          <a:pt x="1" y="50"/>
                        </a:lnTo>
                        <a:lnTo>
                          <a:pt x="6" y="50"/>
                        </a:lnTo>
                        <a:lnTo>
                          <a:pt x="7" y="50"/>
                        </a:lnTo>
                        <a:lnTo>
                          <a:pt x="9" y="53"/>
                        </a:lnTo>
                        <a:lnTo>
                          <a:pt x="9" y="53"/>
                        </a:lnTo>
                        <a:lnTo>
                          <a:pt x="10" y="56"/>
                        </a:lnTo>
                        <a:lnTo>
                          <a:pt x="13" y="57"/>
                        </a:lnTo>
                        <a:lnTo>
                          <a:pt x="14" y="60"/>
                        </a:lnTo>
                        <a:lnTo>
                          <a:pt x="16" y="63"/>
                        </a:lnTo>
                        <a:lnTo>
                          <a:pt x="16" y="63"/>
                        </a:lnTo>
                        <a:lnTo>
                          <a:pt x="14" y="70"/>
                        </a:lnTo>
                        <a:lnTo>
                          <a:pt x="16" y="77"/>
                        </a:lnTo>
                        <a:lnTo>
                          <a:pt x="17" y="80"/>
                        </a:lnTo>
                        <a:lnTo>
                          <a:pt x="18" y="83"/>
                        </a:lnTo>
                        <a:lnTo>
                          <a:pt x="21" y="84"/>
                        </a:lnTo>
                        <a:lnTo>
                          <a:pt x="26" y="84"/>
                        </a:lnTo>
                        <a:lnTo>
                          <a:pt x="26" y="84"/>
                        </a:lnTo>
                        <a:lnTo>
                          <a:pt x="43" y="83"/>
                        </a:lnTo>
                        <a:lnTo>
                          <a:pt x="48" y="84"/>
                        </a:lnTo>
                        <a:lnTo>
                          <a:pt x="51" y="84"/>
                        </a:lnTo>
                        <a:lnTo>
                          <a:pt x="53" y="87"/>
                        </a:lnTo>
                        <a:lnTo>
                          <a:pt x="53" y="87"/>
                        </a:lnTo>
                        <a:lnTo>
                          <a:pt x="58" y="91"/>
                        </a:lnTo>
                        <a:lnTo>
                          <a:pt x="64" y="95"/>
                        </a:lnTo>
                        <a:lnTo>
                          <a:pt x="70" y="97"/>
                        </a:lnTo>
                        <a:lnTo>
                          <a:pt x="75" y="97"/>
                        </a:lnTo>
                        <a:lnTo>
                          <a:pt x="75" y="97"/>
                        </a:lnTo>
                        <a:lnTo>
                          <a:pt x="83" y="95"/>
                        </a:lnTo>
                        <a:lnTo>
                          <a:pt x="91" y="95"/>
                        </a:lnTo>
                        <a:lnTo>
                          <a:pt x="92" y="97"/>
                        </a:lnTo>
                        <a:lnTo>
                          <a:pt x="95" y="97"/>
                        </a:lnTo>
                        <a:lnTo>
                          <a:pt x="95" y="100"/>
                        </a:lnTo>
                        <a:lnTo>
                          <a:pt x="94" y="101"/>
                        </a:lnTo>
                        <a:lnTo>
                          <a:pt x="94" y="101"/>
                        </a:lnTo>
                        <a:lnTo>
                          <a:pt x="91" y="110"/>
                        </a:lnTo>
                        <a:lnTo>
                          <a:pt x="90" y="118"/>
                        </a:lnTo>
                        <a:lnTo>
                          <a:pt x="88" y="125"/>
                        </a:lnTo>
                        <a:lnTo>
                          <a:pt x="90" y="128"/>
                        </a:lnTo>
                        <a:lnTo>
                          <a:pt x="91" y="131"/>
                        </a:lnTo>
                        <a:lnTo>
                          <a:pt x="91" y="131"/>
                        </a:lnTo>
                        <a:lnTo>
                          <a:pt x="97" y="138"/>
                        </a:lnTo>
                        <a:lnTo>
                          <a:pt x="98" y="141"/>
                        </a:lnTo>
                        <a:lnTo>
                          <a:pt x="97" y="144"/>
                        </a:lnTo>
                        <a:lnTo>
                          <a:pt x="97" y="144"/>
                        </a:lnTo>
                        <a:lnTo>
                          <a:pt x="95" y="147"/>
                        </a:lnTo>
                        <a:lnTo>
                          <a:pt x="94" y="149"/>
                        </a:lnTo>
                        <a:lnTo>
                          <a:pt x="94" y="152"/>
                        </a:lnTo>
                        <a:lnTo>
                          <a:pt x="97" y="155"/>
                        </a:lnTo>
                        <a:lnTo>
                          <a:pt x="97" y="155"/>
                        </a:lnTo>
                        <a:lnTo>
                          <a:pt x="98" y="158"/>
                        </a:lnTo>
                        <a:lnTo>
                          <a:pt x="100" y="161"/>
                        </a:lnTo>
                        <a:lnTo>
                          <a:pt x="100" y="164"/>
                        </a:lnTo>
                        <a:lnTo>
                          <a:pt x="100" y="164"/>
                        </a:lnTo>
                        <a:lnTo>
                          <a:pt x="97" y="165"/>
                        </a:lnTo>
                        <a:lnTo>
                          <a:pt x="97" y="165"/>
                        </a:lnTo>
                        <a:lnTo>
                          <a:pt x="101" y="169"/>
                        </a:lnTo>
                        <a:lnTo>
                          <a:pt x="104" y="174"/>
                        </a:lnTo>
                        <a:lnTo>
                          <a:pt x="107" y="178"/>
                        </a:lnTo>
                        <a:lnTo>
                          <a:pt x="110" y="181"/>
                        </a:lnTo>
                        <a:lnTo>
                          <a:pt x="110" y="181"/>
                        </a:lnTo>
                        <a:lnTo>
                          <a:pt x="115" y="185"/>
                        </a:lnTo>
                        <a:lnTo>
                          <a:pt x="117" y="185"/>
                        </a:lnTo>
                        <a:lnTo>
                          <a:pt x="119" y="185"/>
                        </a:lnTo>
                        <a:lnTo>
                          <a:pt x="119" y="185"/>
                        </a:lnTo>
                        <a:lnTo>
                          <a:pt x="124" y="182"/>
                        </a:lnTo>
                        <a:lnTo>
                          <a:pt x="125" y="182"/>
                        </a:lnTo>
                        <a:lnTo>
                          <a:pt x="128" y="184"/>
                        </a:lnTo>
                        <a:lnTo>
                          <a:pt x="128" y="184"/>
                        </a:lnTo>
                        <a:lnTo>
                          <a:pt x="129" y="184"/>
                        </a:lnTo>
                        <a:lnTo>
                          <a:pt x="132" y="182"/>
                        </a:lnTo>
                        <a:lnTo>
                          <a:pt x="138" y="178"/>
                        </a:lnTo>
                        <a:lnTo>
                          <a:pt x="138" y="178"/>
                        </a:lnTo>
                        <a:lnTo>
                          <a:pt x="142" y="176"/>
                        </a:lnTo>
                        <a:lnTo>
                          <a:pt x="145" y="175"/>
                        </a:lnTo>
                        <a:lnTo>
                          <a:pt x="148" y="175"/>
                        </a:lnTo>
                        <a:lnTo>
                          <a:pt x="149" y="172"/>
                        </a:lnTo>
                        <a:lnTo>
                          <a:pt x="149" y="172"/>
                        </a:lnTo>
                        <a:lnTo>
                          <a:pt x="151" y="169"/>
                        </a:lnTo>
                        <a:lnTo>
                          <a:pt x="152" y="167"/>
                        </a:lnTo>
                        <a:lnTo>
                          <a:pt x="155" y="165"/>
                        </a:lnTo>
                        <a:lnTo>
                          <a:pt x="158" y="164"/>
                        </a:lnTo>
                        <a:lnTo>
                          <a:pt x="158" y="164"/>
                        </a:lnTo>
                        <a:lnTo>
                          <a:pt x="161" y="162"/>
                        </a:lnTo>
                        <a:lnTo>
                          <a:pt x="162" y="159"/>
                        </a:lnTo>
                        <a:lnTo>
                          <a:pt x="162" y="158"/>
                        </a:lnTo>
                        <a:lnTo>
                          <a:pt x="161" y="157"/>
                        </a:lnTo>
                        <a:lnTo>
                          <a:pt x="161" y="157"/>
                        </a:lnTo>
                        <a:lnTo>
                          <a:pt x="155" y="158"/>
                        </a:lnTo>
                        <a:lnTo>
                          <a:pt x="152" y="158"/>
                        </a:lnTo>
                        <a:lnTo>
                          <a:pt x="152" y="155"/>
                        </a:lnTo>
                        <a:lnTo>
                          <a:pt x="152" y="155"/>
                        </a:lnTo>
                        <a:lnTo>
                          <a:pt x="151" y="152"/>
                        </a:lnTo>
                        <a:lnTo>
                          <a:pt x="149" y="149"/>
                        </a:lnTo>
                        <a:lnTo>
                          <a:pt x="148" y="148"/>
                        </a:lnTo>
                        <a:lnTo>
                          <a:pt x="148" y="145"/>
                        </a:lnTo>
                        <a:lnTo>
                          <a:pt x="148" y="145"/>
                        </a:lnTo>
                        <a:lnTo>
                          <a:pt x="147" y="138"/>
                        </a:lnTo>
                        <a:lnTo>
                          <a:pt x="145" y="135"/>
                        </a:lnTo>
                        <a:lnTo>
                          <a:pt x="141" y="132"/>
                        </a:lnTo>
                        <a:lnTo>
                          <a:pt x="141" y="132"/>
                        </a:lnTo>
                        <a:lnTo>
                          <a:pt x="141" y="132"/>
                        </a:lnTo>
                        <a:lnTo>
                          <a:pt x="141" y="131"/>
                        </a:lnTo>
                        <a:lnTo>
                          <a:pt x="144" y="130"/>
                        </a:lnTo>
                        <a:lnTo>
                          <a:pt x="148" y="130"/>
                        </a:lnTo>
                        <a:lnTo>
                          <a:pt x="152" y="131"/>
                        </a:lnTo>
                        <a:lnTo>
                          <a:pt x="152" y="131"/>
                        </a:lnTo>
                        <a:lnTo>
                          <a:pt x="155" y="132"/>
                        </a:lnTo>
                        <a:lnTo>
                          <a:pt x="159" y="132"/>
                        </a:lnTo>
                        <a:lnTo>
                          <a:pt x="164" y="134"/>
                        </a:lnTo>
                        <a:lnTo>
                          <a:pt x="165" y="135"/>
                        </a:lnTo>
                        <a:lnTo>
                          <a:pt x="166" y="135"/>
                        </a:lnTo>
                        <a:lnTo>
                          <a:pt x="166" y="135"/>
                        </a:lnTo>
                        <a:lnTo>
                          <a:pt x="168" y="138"/>
                        </a:lnTo>
                        <a:lnTo>
                          <a:pt x="169" y="139"/>
                        </a:lnTo>
                        <a:lnTo>
                          <a:pt x="172" y="139"/>
                        </a:lnTo>
                        <a:lnTo>
                          <a:pt x="172" y="137"/>
                        </a:lnTo>
                        <a:lnTo>
                          <a:pt x="172" y="137"/>
                        </a:lnTo>
                        <a:lnTo>
                          <a:pt x="174" y="132"/>
                        </a:lnTo>
                        <a:lnTo>
                          <a:pt x="176" y="131"/>
                        </a:lnTo>
                        <a:lnTo>
                          <a:pt x="179" y="130"/>
                        </a:lnTo>
                        <a:lnTo>
                          <a:pt x="184" y="130"/>
                        </a:lnTo>
                        <a:lnTo>
                          <a:pt x="184" y="130"/>
                        </a:lnTo>
                        <a:lnTo>
                          <a:pt x="188" y="130"/>
                        </a:lnTo>
                        <a:lnTo>
                          <a:pt x="193" y="127"/>
                        </a:lnTo>
                        <a:lnTo>
                          <a:pt x="203" y="122"/>
                        </a:lnTo>
                        <a:lnTo>
                          <a:pt x="203" y="122"/>
                        </a:lnTo>
                        <a:lnTo>
                          <a:pt x="206" y="120"/>
                        </a:lnTo>
                        <a:lnTo>
                          <a:pt x="208" y="117"/>
                        </a:lnTo>
                        <a:lnTo>
                          <a:pt x="208" y="117"/>
                        </a:lnTo>
                        <a:lnTo>
                          <a:pt x="202" y="110"/>
                        </a:lnTo>
                        <a:lnTo>
                          <a:pt x="196" y="104"/>
                        </a:lnTo>
                        <a:lnTo>
                          <a:pt x="196" y="104"/>
                        </a:lnTo>
                        <a:lnTo>
                          <a:pt x="196" y="101"/>
                        </a:lnTo>
                        <a:lnTo>
                          <a:pt x="196" y="100"/>
                        </a:lnTo>
                        <a:lnTo>
                          <a:pt x="198" y="98"/>
                        </a:lnTo>
                        <a:lnTo>
                          <a:pt x="199" y="95"/>
                        </a:lnTo>
                        <a:lnTo>
                          <a:pt x="199" y="95"/>
                        </a:lnTo>
                        <a:lnTo>
                          <a:pt x="199" y="93"/>
                        </a:lnTo>
                        <a:lnTo>
                          <a:pt x="199" y="90"/>
                        </a:lnTo>
                        <a:lnTo>
                          <a:pt x="202" y="88"/>
                        </a:lnTo>
                        <a:lnTo>
                          <a:pt x="206" y="88"/>
                        </a:lnTo>
                        <a:lnTo>
                          <a:pt x="206" y="88"/>
                        </a:lnTo>
                        <a:lnTo>
                          <a:pt x="211" y="87"/>
                        </a:lnTo>
                        <a:lnTo>
                          <a:pt x="212" y="84"/>
                        </a:lnTo>
                        <a:lnTo>
                          <a:pt x="211" y="81"/>
                        </a:lnTo>
                        <a:lnTo>
                          <a:pt x="209" y="78"/>
                        </a:lnTo>
                        <a:lnTo>
                          <a:pt x="209" y="78"/>
                        </a:lnTo>
                        <a:lnTo>
                          <a:pt x="208" y="78"/>
                        </a:lnTo>
                        <a:lnTo>
                          <a:pt x="208" y="77"/>
                        </a:lnTo>
                        <a:lnTo>
                          <a:pt x="208" y="74"/>
                        </a:lnTo>
                        <a:lnTo>
                          <a:pt x="211" y="70"/>
                        </a:lnTo>
                        <a:lnTo>
                          <a:pt x="215" y="68"/>
                        </a:lnTo>
                        <a:lnTo>
                          <a:pt x="215" y="68"/>
                        </a:lnTo>
                        <a:lnTo>
                          <a:pt x="218" y="66"/>
                        </a:lnTo>
                        <a:lnTo>
                          <a:pt x="220" y="60"/>
                        </a:lnTo>
                        <a:lnTo>
                          <a:pt x="220" y="60"/>
                        </a:lnTo>
                        <a:lnTo>
                          <a:pt x="213" y="58"/>
                        </a:lnTo>
                        <a:lnTo>
                          <a:pt x="208" y="58"/>
                        </a:lnTo>
                        <a:lnTo>
                          <a:pt x="196" y="58"/>
                        </a:lnTo>
                        <a:lnTo>
                          <a:pt x="196" y="58"/>
                        </a:lnTo>
                        <a:lnTo>
                          <a:pt x="195" y="58"/>
                        </a:lnTo>
                        <a:lnTo>
                          <a:pt x="195" y="57"/>
                        </a:lnTo>
                        <a:lnTo>
                          <a:pt x="196" y="54"/>
                        </a:lnTo>
                        <a:lnTo>
                          <a:pt x="199" y="50"/>
                        </a:lnTo>
                        <a:lnTo>
                          <a:pt x="201" y="44"/>
                        </a:lnTo>
                        <a:lnTo>
                          <a:pt x="201" y="44"/>
                        </a:lnTo>
                        <a:lnTo>
                          <a:pt x="201" y="43"/>
                        </a:lnTo>
                        <a:lnTo>
                          <a:pt x="199" y="41"/>
                        </a:lnTo>
                        <a:lnTo>
                          <a:pt x="192" y="38"/>
                        </a:lnTo>
                        <a:lnTo>
                          <a:pt x="178" y="36"/>
                        </a:lnTo>
                        <a:lnTo>
                          <a:pt x="178" y="36"/>
                        </a:lnTo>
                        <a:lnTo>
                          <a:pt x="174" y="34"/>
                        </a:lnTo>
                        <a:lnTo>
                          <a:pt x="174" y="31"/>
                        </a:lnTo>
                        <a:lnTo>
                          <a:pt x="175" y="29"/>
                        </a:lnTo>
                        <a:lnTo>
                          <a:pt x="179" y="27"/>
                        </a:lnTo>
                        <a:lnTo>
                          <a:pt x="179" y="27"/>
                        </a:lnTo>
                        <a:lnTo>
                          <a:pt x="181" y="27"/>
                        </a:lnTo>
                        <a:lnTo>
                          <a:pt x="182" y="26"/>
                        </a:lnTo>
                        <a:lnTo>
                          <a:pt x="179" y="24"/>
                        </a:lnTo>
                        <a:lnTo>
                          <a:pt x="174" y="23"/>
                        </a:lnTo>
                        <a:lnTo>
                          <a:pt x="166" y="23"/>
                        </a:lnTo>
                        <a:lnTo>
                          <a:pt x="166" y="23"/>
                        </a:lnTo>
                        <a:lnTo>
                          <a:pt x="158" y="24"/>
                        </a:lnTo>
                        <a:lnTo>
                          <a:pt x="149" y="27"/>
                        </a:lnTo>
                        <a:lnTo>
                          <a:pt x="135" y="34"/>
                        </a:lnTo>
                        <a:lnTo>
                          <a:pt x="135" y="34"/>
                        </a:lnTo>
                        <a:lnTo>
                          <a:pt x="132" y="34"/>
                        </a:lnTo>
                        <a:lnTo>
                          <a:pt x="128" y="34"/>
                        </a:lnTo>
                        <a:lnTo>
                          <a:pt x="121" y="30"/>
                        </a:lnTo>
                        <a:lnTo>
                          <a:pt x="112" y="26"/>
                        </a:lnTo>
                        <a:lnTo>
                          <a:pt x="108" y="24"/>
                        </a:lnTo>
                        <a:lnTo>
                          <a:pt x="105" y="26"/>
                        </a:lnTo>
                        <a:lnTo>
                          <a:pt x="105" y="26"/>
                        </a:lnTo>
                        <a:lnTo>
                          <a:pt x="98" y="27"/>
                        </a:lnTo>
                        <a:lnTo>
                          <a:pt x="91" y="27"/>
                        </a:lnTo>
                        <a:lnTo>
                          <a:pt x="85" y="26"/>
                        </a:lnTo>
                        <a:lnTo>
                          <a:pt x="84" y="24"/>
                        </a:lnTo>
                        <a:lnTo>
                          <a:pt x="84" y="21"/>
                        </a:lnTo>
                        <a:lnTo>
                          <a:pt x="84" y="21"/>
                        </a:lnTo>
                        <a:lnTo>
                          <a:pt x="83" y="17"/>
                        </a:lnTo>
                        <a:lnTo>
                          <a:pt x="81" y="13"/>
                        </a:lnTo>
                        <a:lnTo>
                          <a:pt x="77" y="10"/>
                        </a:lnTo>
                        <a:lnTo>
                          <a:pt x="71" y="9"/>
                        </a:lnTo>
                        <a:lnTo>
                          <a:pt x="71" y="9"/>
                        </a:lnTo>
                        <a:lnTo>
                          <a:pt x="68" y="9"/>
                        </a:lnTo>
                        <a:lnTo>
                          <a:pt x="67" y="9"/>
                        </a:lnTo>
                        <a:lnTo>
                          <a:pt x="64" y="4"/>
                        </a:lnTo>
                        <a:lnTo>
                          <a:pt x="61" y="1"/>
                        </a:lnTo>
                        <a:lnTo>
                          <a:pt x="60" y="0"/>
                        </a:lnTo>
                        <a:lnTo>
                          <a:pt x="58" y="0"/>
                        </a:lnTo>
                        <a:lnTo>
                          <a:pt x="58" y="0"/>
                        </a:lnTo>
                        <a:lnTo>
                          <a:pt x="55" y="0"/>
                        </a:lnTo>
                        <a:lnTo>
                          <a:pt x="55" y="1"/>
                        </a:lnTo>
                        <a:lnTo>
                          <a:pt x="54" y="4"/>
                        </a:lnTo>
                        <a:lnTo>
                          <a:pt x="55" y="9"/>
                        </a:lnTo>
                        <a:lnTo>
                          <a:pt x="54" y="10"/>
                        </a:lnTo>
                        <a:lnTo>
                          <a:pt x="53" y="10"/>
                        </a:lnTo>
                        <a:lnTo>
                          <a:pt x="53" y="10"/>
                        </a:lnTo>
                        <a:lnTo>
                          <a:pt x="41" y="16"/>
                        </a:lnTo>
                        <a:lnTo>
                          <a:pt x="34" y="19"/>
                        </a:lnTo>
                        <a:lnTo>
                          <a:pt x="33" y="21"/>
                        </a:lnTo>
                        <a:lnTo>
                          <a:pt x="31" y="23"/>
                        </a:lnTo>
                        <a:lnTo>
                          <a:pt x="31" y="23"/>
                        </a:lnTo>
                        <a:lnTo>
                          <a:pt x="33" y="29"/>
                        </a:lnTo>
                        <a:lnTo>
                          <a:pt x="36" y="34"/>
                        </a:lnTo>
                        <a:lnTo>
                          <a:pt x="37" y="41"/>
                        </a:lnTo>
                        <a:lnTo>
                          <a:pt x="37" y="44"/>
                        </a:lnTo>
                        <a:lnTo>
                          <a:pt x="37" y="47"/>
                        </a:lnTo>
                        <a:lnTo>
                          <a:pt x="37" y="47"/>
                        </a:lnTo>
                        <a:lnTo>
                          <a:pt x="36" y="48"/>
                        </a:lnTo>
                        <a:lnTo>
                          <a:pt x="33" y="50"/>
                        </a:lnTo>
                        <a:lnTo>
                          <a:pt x="28" y="48"/>
                        </a:lnTo>
                        <a:lnTo>
                          <a:pt x="23" y="46"/>
                        </a:lnTo>
                        <a:lnTo>
                          <a:pt x="20" y="41"/>
                        </a:lnTo>
                        <a:lnTo>
                          <a:pt x="20" y="41"/>
                        </a:lnTo>
                        <a:lnTo>
                          <a:pt x="18" y="38"/>
                        </a:lnTo>
                        <a:lnTo>
                          <a:pt x="20" y="36"/>
                        </a:lnTo>
                        <a:lnTo>
                          <a:pt x="23" y="30"/>
                        </a:lnTo>
                        <a:lnTo>
                          <a:pt x="26" y="24"/>
                        </a:lnTo>
                        <a:lnTo>
                          <a:pt x="27" y="21"/>
                        </a:lnTo>
                        <a:lnTo>
                          <a:pt x="27" y="20"/>
                        </a:lnTo>
                        <a:lnTo>
                          <a:pt x="27" y="20"/>
                        </a:lnTo>
                        <a:lnTo>
                          <a:pt x="24" y="14"/>
                        </a:lnTo>
                        <a:lnTo>
                          <a:pt x="24" y="11"/>
                        </a:lnTo>
                        <a:lnTo>
                          <a:pt x="24" y="9"/>
                        </a:lnTo>
                        <a:lnTo>
                          <a:pt x="24" y="9"/>
                        </a:lnTo>
                        <a:lnTo>
                          <a:pt x="21" y="10"/>
                        </a:lnTo>
                        <a:lnTo>
                          <a:pt x="20" y="11"/>
                        </a:lnTo>
                        <a:lnTo>
                          <a:pt x="20"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5" name="Argentina">
                    <a:extLst>
                      <a:ext uri="{FF2B5EF4-FFF2-40B4-BE49-F238E27FC236}">
                        <a16:creationId xmlns:a16="http://schemas.microsoft.com/office/drawing/2014/main" id="{DDF12A0D-766A-B41D-5145-9AE775AB2B7E}"/>
                      </a:ext>
                    </a:extLst>
                  </p:cNvPr>
                  <p:cNvSpPr>
                    <a:spLocks noEditPoints="1"/>
                  </p:cNvSpPr>
                  <p:nvPr/>
                </p:nvSpPr>
                <p:spPr bwMode="auto">
                  <a:xfrm>
                    <a:off x="2560975" y="4846902"/>
                    <a:ext cx="475011" cy="941142"/>
                  </a:xfrm>
                  <a:custGeom>
                    <a:avLst/>
                    <a:gdLst/>
                    <a:ahLst/>
                    <a:cxnLst>
                      <a:cxn ang="0">
                        <a:pos x="87" y="597"/>
                      </a:cxn>
                      <a:cxn ang="0">
                        <a:pos x="84" y="587"/>
                      </a:cxn>
                      <a:cxn ang="0">
                        <a:pos x="78" y="633"/>
                      </a:cxn>
                      <a:cxn ang="0">
                        <a:pos x="116" y="633"/>
                      </a:cxn>
                      <a:cxn ang="0">
                        <a:pos x="318" y="62"/>
                      </a:cxn>
                      <a:cxn ang="0">
                        <a:pos x="303" y="84"/>
                      </a:cxn>
                      <a:cxn ang="0">
                        <a:pos x="284" y="94"/>
                      </a:cxn>
                      <a:cxn ang="0">
                        <a:pos x="257" y="95"/>
                      </a:cxn>
                      <a:cxn ang="0">
                        <a:pos x="249" y="81"/>
                      </a:cxn>
                      <a:cxn ang="0">
                        <a:pos x="256" y="55"/>
                      </a:cxn>
                      <a:cxn ang="0">
                        <a:pos x="213" y="35"/>
                      </a:cxn>
                      <a:cxn ang="0">
                        <a:pos x="173" y="1"/>
                      </a:cxn>
                      <a:cxn ang="0">
                        <a:pos x="148" y="11"/>
                      </a:cxn>
                      <a:cxn ang="0">
                        <a:pos x="115" y="4"/>
                      </a:cxn>
                      <a:cxn ang="0">
                        <a:pos x="89" y="40"/>
                      </a:cxn>
                      <a:cxn ang="0">
                        <a:pos x="81" y="61"/>
                      </a:cxn>
                      <a:cxn ang="0">
                        <a:pos x="84" y="84"/>
                      </a:cxn>
                      <a:cxn ang="0">
                        <a:pos x="71" y="105"/>
                      </a:cxn>
                      <a:cxn ang="0">
                        <a:pos x="58" y="125"/>
                      </a:cxn>
                      <a:cxn ang="0">
                        <a:pos x="55" y="148"/>
                      </a:cxn>
                      <a:cxn ang="0">
                        <a:pos x="50" y="176"/>
                      </a:cxn>
                      <a:cxn ang="0">
                        <a:pos x="59" y="206"/>
                      </a:cxn>
                      <a:cxn ang="0">
                        <a:pos x="50" y="232"/>
                      </a:cxn>
                      <a:cxn ang="0">
                        <a:pos x="42" y="256"/>
                      </a:cxn>
                      <a:cxn ang="0">
                        <a:pos x="41" y="294"/>
                      </a:cxn>
                      <a:cxn ang="0">
                        <a:pos x="34" y="311"/>
                      </a:cxn>
                      <a:cxn ang="0">
                        <a:pos x="25" y="333"/>
                      </a:cxn>
                      <a:cxn ang="0">
                        <a:pos x="27" y="358"/>
                      </a:cxn>
                      <a:cxn ang="0">
                        <a:pos x="22" y="382"/>
                      </a:cxn>
                      <a:cxn ang="0">
                        <a:pos x="27" y="401"/>
                      </a:cxn>
                      <a:cxn ang="0">
                        <a:pos x="37" y="415"/>
                      </a:cxn>
                      <a:cxn ang="0">
                        <a:pos x="34" y="425"/>
                      </a:cxn>
                      <a:cxn ang="0">
                        <a:pos x="28" y="448"/>
                      </a:cxn>
                      <a:cxn ang="0">
                        <a:pos x="25" y="466"/>
                      </a:cxn>
                      <a:cxn ang="0">
                        <a:pos x="15" y="481"/>
                      </a:cxn>
                      <a:cxn ang="0">
                        <a:pos x="11" y="500"/>
                      </a:cxn>
                      <a:cxn ang="0">
                        <a:pos x="1" y="526"/>
                      </a:cxn>
                      <a:cxn ang="0">
                        <a:pos x="18" y="539"/>
                      </a:cxn>
                      <a:cxn ang="0">
                        <a:pos x="22" y="562"/>
                      </a:cxn>
                      <a:cxn ang="0">
                        <a:pos x="61" y="569"/>
                      </a:cxn>
                      <a:cxn ang="0">
                        <a:pos x="79" y="570"/>
                      </a:cxn>
                      <a:cxn ang="0">
                        <a:pos x="71" y="535"/>
                      </a:cxn>
                      <a:cxn ang="0">
                        <a:pos x="91" y="519"/>
                      </a:cxn>
                      <a:cxn ang="0">
                        <a:pos x="122" y="482"/>
                      </a:cxn>
                      <a:cxn ang="0">
                        <a:pos x="118" y="462"/>
                      </a:cxn>
                      <a:cxn ang="0">
                        <a:pos x="98" y="435"/>
                      </a:cxn>
                      <a:cxn ang="0">
                        <a:pos x="126" y="414"/>
                      </a:cxn>
                      <a:cxn ang="0">
                        <a:pos x="136" y="385"/>
                      </a:cxn>
                      <a:cxn ang="0">
                        <a:pos x="139" y="377"/>
                      </a:cxn>
                      <a:cxn ang="0">
                        <a:pos x="156" y="377"/>
                      </a:cxn>
                      <a:cxn ang="0">
                        <a:pos x="148" y="368"/>
                      </a:cxn>
                      <a:cxn ang="0">
                        <a:pos x="136" y="355"/>
                      </a:cxn>
                      <a:cxn ang="0">
                        <a:pos x="146" y="340"/>
                      </a:cxn>
                      <a:cxn ang="0">
                        <a:pos x="178" y="327"/>
                      </a:cxn>
                      <a:cxn ang="0">
                        <a:pos x="180" y="308"/>
                      </a:cxn>
                      <a:cxn ang="0">
                        <a:pos x="227" y="300"/>
                      </a:cxn>
                      <a:cxn ang="0">
                        <a:pos x="273" y="263"/>
                      </a:cxn>
                      <a:cxn ang="0">
                        <a:pos x="263" y="239"/>
                      </a:cxn>
                      <a:cxn ang="0">
                        <a:pos x="242" y="222"/>
                      </a:cxn>
                      <a:cxn ang="0">
                        <a:pos x="250" y="210"/>
                      </a:cxn>
                      <a:cxn ang="0">
                        <a:pos x="249" y="180"/>
                      </a:cxn>
                      <a:cxn ang="0">
                        <a:pos x="269" y="135"/>
                      </a:cxn>
                      <a:cxn ang="0">
                        <a:pos x="318" y="89"/>
                      </a:cxn>
                    </a:cxnLst>
                    <a:rect l="0" t="0" r="r" b="b"/>
                    <a:pathLst>
                      <a:path w="321" h="636">
                        <a:moveTo>
                          <a:pt x="121" y="624"/>
                        </a:moveTo>
                        <a:lnTo>
                          <a:pt x="121" y="624"/>
                        </a:lnTo>
                        <a:lnTo>
                          <a:pt x="118" y="623"/>
                        </a:lnTo>
                        <a:lnTo>
                          <a:pt x="114" y="621"/>
                        </a:lnTo>
                        <a:lnTo>
                          <a:pt x="104" y="614"/>
                        </a:lnTo>
                        <a:lnTo>
                          <a:pt x="89" y="603"/>
                        </a:lnTo>
                        <a:lnTo>
                          <a:pt x="89" y="603"/>
                        </a:lnTo>
                        <a:lnTo>
                          <a:pt x="87" y="600"/>
                        </a:lnTo>
                        <a:lnTo>
                          <a:pt x="87" y="597"/>
                        </a:lnTo>
                        <a:lnTo>
                          <a:pt x="85" y="596"/>
                        </a:lnTo>
                        <a:lnTo>
                          <a:pt x="82" y="596"/>
                        </a:lnTo>
                        <a:lnTo>
                          <a:pt x="82" y="596"/>
                        </a:lnTo>
                        <a:lnTo>
                          <a:pt x="79" y="594"/>
                        </a:lnTo>
                        <a:lnTo>
                          <a:pt x="78" y="593"/>
                        </a:lnTo>
                        <a:lnTo>
                          <a:pt x="81" y="590"/>
                        </a:lnTo>
                        <a:lnTo>
                          <a:pt x="84" y="589"/>
                        </a:lnTo>
                        <a:lnTo>
                          <a:pt x="84" y="589"/>
                        </a:lnTo>
                        <a:lnTo>
                          <a:pt x="84" y="587"/>
                        </a:lnTo>
                        <a:lnTo>
                          <a:pt x="84" y="584"/>
                        </a:lnTo>
                        <a:lnTo>
                          <a:pt x="81" y="582"/>
                        </a:lnTo>
                        <a:lnTo>
                          <a:pt x="78" y="580"/>
                        </a:lnTo>
                        <a:lnTo>
                          <a:pt x="78" y="580"/>
                        </a:lnTo>
                        <a:lnTo>
                          <a:pt x="77" y="610"/>
                        </a:lnTo>
                        <a:lnTo>
                          <a:pt x="77" y="626"/>
                        </a:lnTo>
                        <a:lnTo>
                          <a:pt x="77" y="631"/>
                        </a:lnTo>
                        <a:lnTo>
                          <a:pt x="78" y="633"/>
                        </a:lnTo>
                        <a:lnTo>
                          <a:pt x="78" y="633"/>
                        </a:lnTo>
                        <a:lnTo>
                          <a:pt x="89" y="633"/>
                        </a:lnTo>
                        <a:lnTo>
                          <a:pt x="98" y="633"/>
                        </a:lnTo>
                        <a:lnTo>
                          <a:pt x="105" y="634"/>
                        </a:lnTo>
                        <a:lnTo>
                          <a:pt x="105" y="634"/>
                        </a:lnTo>
                        <a:lnTo>
                          <a:pt x="108" y="636"/>
                        </a:lnTo>
                        <a:lnTo>
                          <a:pt x="111" y="636"/>
                        </a:lnTo>
                        <a:lnTo>
                          <a:pt x="112" y="634"/>
                        </a:lnTo>
                        <a:lnTo>
                          <a:pt x="112" y="634"/>
                        </a:lnTo>
                        <a:lnTo>
                          <a:pt x="116" y="633"/>
                        </a:lnTo>
                        <a:lnTo>
                          <a:pt x="121" y="631"/>
                        </a:lnTo>
                        <a:lnTo>
                          <a:pt x="126" y="630"/>
                        </a:lnTo>
                        <a:lnTo>
                          <a:pt x="132" y="629"/>
                        </a:lnTo>
                        <a:lnTo>
                          <a:pt x="132" y="629"/>
                        </a:lnTo>
                        <a:lnTo>
                          <a:pt x="133" y="627"/>
                        </a:lnTo>
                        <a:lnTo>
                          <a:pt x="132" y="626"/>
                        </a:lnTo>
                        <a:lnTo>
                          <a:pt x="121" y="624"/>
                        </a:lnTo>
                        <a:lnTo>
                          <a:pt x="121" y="624"/>
                        </a:lnTo>
                        <a:close/>
                        <a:moveTo>
                          <a:pt x="318" y="62"/>
                        </a:moveTo>
                        <a:lnTo>
                          <a:pt x="318" y="62"/>
                        </a:lnTo>
                        <a:lnTo>
                          <a:pt x="314" y="61"/>
                        </a:lnTo>
                        <a:lnTo>
                          <a:pt x="307" y="61"/>
                        </a:lnTo>
                        <a:lnTo>
                          <a:pt x="307" y="61"/>
                        </a:lnTo>
                        <a:lnTo>
                          <a:pt x="307" y="64"/>
                        </a:lnTo>
                        <a:lnTo>
                          <a:pt x="307" y="64"/>
                        </a:lnTo>
                        <a:lnTo>
                          <a:pt x="307" y="69"/>
                        </a:lnTo>
                        <a:lnTo>
                          <a:pt x="306" y="78"/>
                        </a:lnTo>
                        <a:lnTo>
                          <a:pt x="303" y="84"/>
                        </a:lnTo>
                        <a:lnTo>
                          <a:pt x="301" y="87"/>
                        </a:lnTo>
                        <a:lnTo>
                          <a:pt x="300" y="87"/>
                        </a:lnTo>
                        <a:lnTo>
                          <a:pt x="300" y="87"/>
                        </a:lnTo>
                        <a:lnTo>
                          <a:pt x="296" y="88"/>
                        </a:lnTo>
                        <a:lnTo>
                          <a:pt x="293" y="89"/>
                        </a:lnTo>
                        <a:lnTo>
                          <a:pt x="290" y="92"/>
                        </a:lnTo>
                        <a:lnTo>
                          <a:pt x="287" y="94"/>
                        </a:lnTo>
                        <a:lnTo>
                          <a:pt x="287" y="94"/>
                        </a:lnTo>
                        <a:lnTo>
                          <a:pt x="284" y="94"/>
                        </a:lnTo>
                        <a:lnTo>
                          <a:pt x="280" y="95"/>
                        </a:lnTo>
                        <a:lnTo>
                          <a:pt x="277" y="96"/>
                        </a:lnTo>
                        <a:lnTo>
                          <a:pt x="273" y="96"/>
                        </a:lnTo>
                        <a:lnTo>
                          <a:pt x="273" y="96"/>
                        </a:lnTo>
                        <a:lnTo>
                          <a:pt x="269" y="95"/>
                        </a:lnTo>
                        <a:lnTo>
                          <a:pt x="264" y="95"/>
                        </a:lnTo>
                        <a:lnTo>
                          <a:pt x="261" y="95"/>
                        </a:lnTo>
                        <a:lnTo>
                          <a:pt x="257" y="95"/>
                        </a:lnTo>
                        <a:lnTo>
                          <a:pt x="257" y="95"/>
                        </a:lnTo>
                        <a:lnTo>
                          <a:pt x="254" y="94"/>
                        </a:lnTo>
                        <a:lnTo>
                          <a:pt x="249" y="94"/>
                        </a:lnTo>
                        <a:lnTo>
                          <a:pt x="244" y="92"/>
                        </a:lnTo>
                        <a:lnTo>
                          <a:pt x="243" y="91"/>
                        </a:lnTo>
                        <a:lnTo>
                          <a:pt x="243" y="91"/>
                        </a:lnTo>
                        <a:lnTo>
                          <a:pt x="243" y="89"/>
                        </a:lnTo>
                        <a:lnTo>
                          <a:pt x="246" y="88"/>
                        </a:lnTo>
                        <a:lnTo>
                          <a:pt x="247" y="85"/>
                        </a:lnTo>
                        <a:lnTo>
                          <a:pt x="249" y="81"/>
                        </a:lnTo>
                        <a:lnTo>
                          <a:pt x="249" y="81"/>
                        </a:lnTo>
                        <a:lnTo>
                          <a:pt x="249" y="77"/>
                        </a:lnTo>
                        <a:lnTo>
                          <a:pt x="250" y="74"/>
                        </a:lnTo>
                        <a:lnTo>
                          <a:pt x="254" y="68"/>
                        </a:lnTo>
                        <a:lnTo>
                          <a:pt x="260" y="62"/>
                        </a:lnTo>
                        <a:lnTo>
                          <a:pt x="260" y="61"/>
                        </a:lnTo>
                        <a:lnTo>
                          <a:pt x="260" y="59"/>
                        </a:lnTo>
                        <a:lnTo>
                          <a:pt x="260" y="59"/>
                        </a:lnTo>
                        <a:lnTo>
                          <a:pt x="256" y="55"/>
                        </a:lnTo>
                        <a:lnTo>
                          <a:pt x="246" y="52"/>
                        </a:lnTo>
                        <a:lnTo>
                          <a:pt x="236" y="48"/>
                        </a:lnTo>
                        <a:lnTo>
                          <a:pt x="230" y="44"/>
                        </a:lnTo>
                        <a:lnTo>
                          <a:pt x="230" y="44"/>
                        </a:lnTo>
                        <a:lnTo>
                          <a:pt x="227" y="41"/>
                        </a:lnTo>
                        <a:lnTo>
                          <a:pt x="224" y="38"/>
                        </a:lnTo>
                        <a:lnTo>
                          <a:pt x="219" y="35"/>
                        </a:lnTo>
                        <a:lnTo>
                          <a:pt x="213" y="35"/>
                        </a:lnTo>
                        <a:lnTo>
                          <a:pt x="213" y="35"/>
                        </a:lnTo>
                        <a:lnTo>
                          <a:pt x="207" y="34"/>
                        </a:lnTo>
                        <a:lnTo>
                          <a:pt x="203" y="31"/>
                        </a:lnTo>
                        <a:lnTo>
                          <a:pt x="200" y="28"/>
                        </a:lnTo>
                        <a:lnTo>
                          <a:pt x="195" y="24"/>
                        </a:lnTo>
                        <a:lnTo>
                          <a:pt x="195" y="24"/>
                        </a:lnTo>
                        <a:lnTo>
                          <a:pt x="189" y="20"/>
                        </a:lnTo>
                        <a:lnTo>
                          <a:pt x="183" y="13"/>
                        </a:lnTo>
                        <a:lnTo>
                          <a:pt x="178" y="7"/>
                        </a:lnTo>
                        <a:lnTo>
                          <a:pt x="173" y="1"/>
                        </a:lnTo>
                        <a:lnTo>
                          <a:pt x="173" y="1"/>
                        </a:lnTo>
                        <a:lnTo>
                          <a:pt x="163" y="0"/>
                        </a:lnTo>
                        <a:lnTo>
                          <a:pt x="159" y="0"/>
                        </a:lnTo>
                        <a:lnTo>
                          <a:pt x="158" y="1"/>
                        </a:lnTo>
                        <a:lnTo>
                          <a:pt x="158" y="1"/>
                        </a:lnTo>
                        <a:lnTo>
                          <a:pt x="152" y="10"/>
                        </a:lnTo>
                        <a:lnTo>
                          <a:pt x="151" y="13"/>
                        </a:lnTo>
                        <a:lnTo>
                          <a:pt x="149" y="13"/>
                        </a:lnTo>
                        <a:lnTo>
                          <a:pt x="148" y="11"/>
                        </a:lnTo>
                        <a:lnTo>
                          <a:pt x="148" y="11"/>
                        </a:lnTo>
                        <a:lnTo>
                          <a:pt x="145" y="7"/>
                        </a:lnTo>
                        <a:lnTo>
                          <a:pt x="139" y="4"/>
                        </a:lnTo>
                        <a:lnTo>
                          <a:pt x="129" y="3"/>
                        </a:lnTo>
                        <a:lnTo>
                          <a:pt x="129" y="3"/>
                        </a:lnTo>
                        <a:lnTo>
                          <a:pt x="125" y="1"/>
                        </a:lnTo>
                        <a:lnTo>
                          <a:pt x="122" y="0"/>
                        </a:lnTo>
                        <a:lnTo>
                          <a:pt x="119" y="0"/>
                        </a:lnTo>
                        <a:lnTo>
                          <a:pt x="115" y="4"/>
                        </a:lnTo>
                        <a:lnTo>
                          <a:pt x="115" y="4"/>
                        </a:lnTo>
                        <a:lnTo>
                          <a:pt x="109" y="8"/>
                        </a:lnTo>
                        <a:lnTo>
                          <a:pt x="104" y="13"/>
                        </a:lnTo>
                        <a:lnTo>
                          <a:pt x="104" y="13"/>
                        </a:lnTo>
                        <a:lnTo>
                          <a:pt x="102" y="24"/>
                        </a:lnTo>
                        <a:lnTo>
                          <a:pt x="99" y="32"/>
                        </a:lnTo>
                        <a:lnTo>
                          <a:pt x="99" y="32"/>
                        </a:lnTo>
                        <a:lnTo>
                          <a:pt x="96" y="35"/>
                        </a:lnTo>
                        <a:lnTo>
                          <a:pt x="89" y="40"/>
                        </a:lnTo>
                        <a:lnTo>
                          <a:pt x="84" y="42"/>
                        </a:lnTo>
                        <a:lnTo>
                          <a:pt x="81" y="47"/>
                        </a:lnTo>
                        <a:lnTo>
                          <a:pt x="81" y="47"/>
                        </a:lnTo>
                        <a:lnTo>
                          <a:pt x="82" y="52"/>
                        </a:lnTo>
                        <a:lnTo>
                          <a:pt x="82" y="55"/>
                        </a:lnTo>
                        <a:lnTo>
                          <a:pt x="81" y="58"/>
                        </a:lnTo>
                        <a:lnTo>
                          <a:pt x="81" y="58"/>
                        </a:lnTo>
                        <a:lnTo>
                          <a:pt x="79" y="59"/>
                        </a:lnTo>
                        <a:lnTo>
                          <a:pt x="81" y="61"/>
                        </a:lnTo>
                        <a:lnTo>
                          <a:pt x="82" y="67"/>
                        </a:lnTo>
                        <a:lnTo>
                          <a:pt x="84" y="72"/>
                        </a:lnTo>
                        <a:lnTo>
                          <a:pt x="84" y="74"/>
                        </a:lnTo>
                        <a:lnTo>
                          <a:pt x="82" y="75"/>
                        </a:lnTo>
                        <a:lnTo>
                          <a:pt x="82" y="75"/>
                        </a:lnTo>
                        <a:lnTo>
                          <a:pt x="81" y="77"/>
                        </a:lnTo>
                        <a:lnTo>
                          <a:pt x="81" y="78"/>
                        </a:lnTo>
                        <a:lnTo>
                          <a:pt x="81" y="81"/>
                        </a:lnTo>
                        <a:lnTo>
                          <a:pt x="84" y="84"/>
                        </a:lnTo>
                        <a:lnTo>
                          <a:pt x="84" y="85"/>
                        </a:lnTo>
                        <a:lnTo>
                          <a:pt x="82" y="85"/>
                        </a:lnTo>
                        <a:lnTo>
                          <a:pt x="82" y="85"/>
                        </a:lnTo>
                        <a:lnTo>
                          <a:pt x="77" y="89"/>
                        </a:lnTo>
                        <a:lnTo>
                          <a:pt x="74" y="91"/>
                        </a:lnTo>
                        <a:lnTo>
                          <a:pt x="72" y="94"/>
                        </a:lnTo>
                        <a:lnTo>
                          <a:pt x="72" y="94"/>
                        </a:lnTo>
                        <a:lnTo>
                          <a:pt x="72" y="101"/>
                        </a:lnTo>
                        <a:lnTo>
                          <a:pt x="71" y="105"/>
                        </a:lnTo>
                        <a:lnTo>
                          <a:pt x="68" y="106"/>
                        </a:lnTo>
                        <a:lnTo>
                          <a:pt x="68" y="106"/>
                        </a:lnTo>
                        <a:lnTo>
                          <a:pt x="65" y="109"/>
                        </a:lnTo>
                        <a:lnTo>
                          <a:pt x="62" y="114"/>
                        </a:lnTo>
                        <a:lnTo>
                          <a:pt x="61" y="118"/>
                        </a:lnTo>
                        <a:lnTo>
                          <a:pt x="61" y="122"/>
                        </a:lnTo>
                        <a:lnTo>
                          <a:pt x="61" y="122"/>
                        </a:lnTo>
                        <a:lnTo>
                          <a:pt x="59" y="123"/>
                        </a:lnTo>
                        <a:lnTo>
                          <a:pt x="58" y="125"/>
                        </a:lnTo>
                        <a:lnTo>
                          <a:pt x="57" y="126"/>
                        </a:lnTo>
                        <a:lnTo>
                          <a:pt x="57" y="131"/>
                        </a:lnTo>
                        <a:lnTo>
                          <a:pt x="57" y="131"/>
                        </a:lnTo>
                        <a:lnTo>
                          <a:pt x="59" y="141"/>
                        </a:lnTo>
                        <a:lnTo>
                          <a:pt x="59" y="145"/>
                        </a:lnTo>
                        <a:lnTo>
                          <a:pt x="58" y="146"/>
                        </a:lnTo>
                        <a:lnTo>
                          <a:pt x="57" y="146"/>
                        </a:lnTo>
                        <a:lnTo>
                          <a:pt x="57" y="146"/>
                        </a:lnTo>
                        <a:lnTo>
                          <a:pt x="55" y="148"/>
                        </a:lnTo>
                        <a:lnTo>
                          <a:pt x="54" y="149"/>
                        </a:lnTo>
                        <a:lnTo>
                          <a:pt x="52" y="153"/>
                        </a:lnTo>
                        <a:lnTo>
                          <a:pt x="51" y="158"/>
                        </a:lnTo>
                        <a:lnTo>
                          <a:pt x="50" y="159"/>
                        </a:lnTo>
                        <a:lnTo>
                          <a:pt x="50" y="159"/>
                        </a:lnTo>
                        <a:lnTo>
                          <a:pt x="48" y="160"/>
                        </a:lnTo>
                        <a:lnTo>
                          <a:pt x="47" y="166"/>
                        </a:lnTo>
                        <a:lnTo>
                          <a:pt x="48" y="172"/>
                        </a:lnTo>
                        <a:lnTo>
                          <a:pt x="50" y="176"/>
                        </a:lnTo>
                        <a:lnTo>
                          <a:pt x="50" y="176"/>
                        </a:lnTo>
                        <a:lnTo>
                          <a:pt x="52" y="180"/>
                        </a:lnTo>
                        <a:lnTo>
                          <a:pt x="54" y="185"/>
                        </a:lnTo>
                        <a:lnTo>
                          <a:pt x="55" y="192"/>
                        </a:lnTo>
                        <a:lnTo>
                          <a:pt x="55" y="192"/>
                        </a:lnTo>
                        <a:lnTo>
                          <a:pt x="55" y="196"/>
                        </a:lnTo>
                        <a:lnTo>
                          <a:pt x="58" y="199"/>
                        </a:lnTo>
                        <a:lnTo>
                          <a:pt x="59" y="202"/>
                        </a:lnTo>
                        <a:lnTo>
                          <a:pt x="59" y="206"/>
                        </a:lnTo>
                        <a:lnTo>
                          <a:pt x="59" y="206"/>
                        </a:lnTo>
                        <a:lnTo>
                          <a:pt x="57" y="215"/>
                        </a:lnTo>
                        <a:lnTo>
                          <a:pt x="57" y="217"/>
                        </a:lnTo>
                        <a:lnTo>
                          <a:pt x="54" y="220"/>
                        </a:lnTo>
                        <a:lnTo>
                          <a:pt x="54" y="220"/>
                        </a:lnTo>
                        <a:lnTo>
                          <a:pt x="52" y="222"/>
                        </a:lnTo>
                        <a:lnTo>
                          <a:pt x="52" y="226"/>
                        </a:lnTo>
                        <a:lnTo>
                          <a:pt x="52" y="229"/>
                        </a:lnTo>
                        <a:lnTo>
                          <a:pt x="50" y="232"/>
                        </a:lnTo>
                        <a:lnTo>
                          <a:pt x="50" y="232"/>
                        </a:lnTo>
                        <a:lnTo>
                          <a:pt x="48" y="233"/>
                        </a:lnTo>
                        <a:lnTo>
                          <a:pt x="48" y="234"/>
                        </a:lnTo>
                        <a:lnTo>
                          <a:pt x="50" y="242"/>
                        </a:lnTo>
                        <a:lnTo>
                          <a:pt x="51" y="247"/>
                        </a:lnTo>
                        <a:lnTo>
                          <a:pt x="51" y="250"/>
                        </a:lnTo>
                        <a:lnTo>
                          <a:pt x="50" y="252"/>
                        </a:lnTo>
                        <a:lnTo>
                          <a:pt x="50" y="252"/>
                        </a:lnTo>
                        <a:lnTo>
                          <a:pt x="42" y="256"/>
                        </a:lnTo>
                        <a:lnTo>
                          <a:pt x="40" y="260"/>
                        </a:lnTo>
                        <a:lnTo>
                          <a:pt x="38" y="267"/>
                        </a:lnTo>
                        <a:lnTo>
                          <a:pt x="38" y="267"/>
                        </a:lnTo>
                        <a:lnTo>
                          <a:pt x="38" y="280"/>
                        </a:lnTo>
                        <a:lnTo>
                          <a:pt x="38" y="289"/>
                        </a:lnTo>
                        <a:lnTo>
                          <a:pt x="38" y="289"/>
                        </a:lnTo>
                        <a:lnTo>
                          <a:pt x="38" y="291"/>
                        </a:lnTo>
                        <a:lnTo>
                          <a:pt x="40" y="293"/>
                        </a:lnTo>
                        <a:lnTo>
                          <a:pt x="41" y="294"/>
                        </a:lnTo>
                        <a:lnTo>
                          <a:pt x="42" y="297"/>
                        </a:lnTo>
                        <a:lnTo>
                          <a:pt x="42" y="297"/>
                        </a:lnTo>
                        <a:lnTo>
                          <a:pt x="41" y="300"/>
                        </a:lnTo>
                        <a:lnTo>
                          <a:pt x="40" y="301"/>
                        </a:lnTo>
                        <a:lnTo>
                          <a:pt x="37" y="301"/>
                        </a:lnTo>
                        <a:lnTo>
                          <a:pt x="34" y="303"/>
                        </a:lnTo>
                        <a:lnTo>
                          <a:pt x="32" y="304"/>
                        </a:lnTo>
                        <a:lnTo>
                          <a:pt x="32" y="304"/>
                        </a:lnTo>
                        <a:lnTo>
                          <a:pt x="34" y="311"/>
                        </a:lnTo>
                        <a:lnTo>
                          <a:pt x="32" y="314"/>
                        </a:lnTo>
                        <a:lnTo>
                          <a:pt x="32" y="316"/>
                        </a:lnTo>
                        <a:lnTo>
                          <a:pt x="32" y="316"/>
                        </a:lnTo>
                        <a:lnTo>
                          <a:pt x="30" y="317"/>
                        </a:lnTo>
                        <a:lnTo>
                          <a:pt x="28" y="318"/>
                        </a:lnTo>
                        <a:lnTo>
                          <a:pt x="28" y="325"/>
                        </a:lnTo>
                        <a:lnTo>
                          <a:pt x="28" y="325"/>
                        </a:lnTo>
                        <a:lnTo>
                          <a:pt x="27" y="330"/>
                        </a:lnTo>
                        <a:lnTo>
                          <a:pt x="25" y="333"/>
                        </a:lnTo>
                        <a:lnTo>
                          <a:pt x="24" y="335"/>
                        </a:lnTo>
                        <a:lnTo>
                          <a:pt x="22" y="337"/>
                        </a:lnTo>
                        <a:lnTo>
                          <a:pt x="22" y="337"/>
                        </a:lnTo>
                        <a:lnTo>
                          <a:pt x="24" y="340"/>
                        </a:lnTo>
                        <a:lnTo>
                          <a:pt x="25" y="343"/>
                        </a:lnTo>
                        <a:lnTo>
                          <a:pt x="25" y="345"/>
                        </a:lnTo>
                        <a:lnTo>
                          <a:pt x="27" y="348"/>
                        </a:lnTo>
                        <a:lnTo>
                          <a:pt x="27" y="348"/>
                        </a:lnTo>
                        <a:lnTo>
                          <a:pt x="27" y="358"/>
                        </a:lnTo>
                        <a:lnTo>
                          <a:pt x="27" y="362"/>
                        </a:lnTo>
                        <a:lnTo>
                          <a:pt x="27" y="365"/>
                        </a:lnTo>
                        <a:lnTo>
                          <a:pt x="25" y="365"/>
                        </a:lnTo>
                        <a:lnTo>
                          <a:pt x="25" y="365"/>
                        </a:lnTo>
                        <a:lnTo>
                          <a:pt x="24" y="368"/>
                        </a:lnTo>
                        <a:lnTo>
                          <a:pt x="22" y="374"/>
                        </a:lnTo>
                        <a:lnTo>
                          <a:pt x="22" y="380"/>
                        </a:lnTo>
                        <a:lnTo>
                          <a:pt x="22" y="382"/>
                        </a:lnTo>
                        <a:lnTo>
                          <a:pt x="22" y="382"/>
                        </a:lnTo>
                        <a:lnTo>
                          <a:pt x="25" y="384"/>
                        </a:lnTo>
                        <a:lnTo>
                          <a:pt x="25" y="387"/>
                        </a:lnTo>
                        <a:lnTo>
                          <a:pt x="24" y="391"/>
                        </a:lnTo>
                        <a:lnTo>
                          <a:pt x="24" y="391"/>
                        </a:lnTo>
                        <a:lnTo>
                          <a:pt x="25" y="394"/>
                        </a:lnTo>
                        <a:lnTo>
                          <a:pt x="27" y="395"/>
                        </a:lnTo>
                        <a:lnTo>
                          <a:pt x="28" y="398"/>
                        </a:lnTo>
                        <a:lnTo>
                          <a:pt x="28" y="399"/>
                        </a:lnTo>
                        <a:lnTo>
                          <a:pt x="27" y="401"/>
                        </a:lnTo>
                        <a:lnTo>
                          <a:pt x="27" y="401"/>
                        </a:lnTo>
                        <a:lnTo>
                          <a:pt x="25" y="405"/>
                        </a:lnTo>
                        <a:lnTo>
                          <a:pt x="25" y="408"/>
                        </a:lnTo>
                        <a:lnTo>
                          <a:pt x="28" y="409"/>
                        </a:lnTo>
                        <a:lnTo>
                          <a:pt x="32" y="409"/>
                        </a:lnTo>
                        <a:lnTo>
                          <a:pt x="32" y="409"/>
                        </a:lnTo>
                        <a:lnTo>
                          <a:pt x="35" y="409"/>
                        </a:lnTo>
                        <a:lnTo>
                          <a:pt x="37" y="412"/>
                        </a:lnTo>
                        <a:lnTo>
                          <a:pt x="37" y="415"/>
                        </a:lnTo>
                        <a:lnTo>
                          <a:pt x="35" y="417"/>
                        </a:lnTo>
                        <a:lnTo>
                          <a:pt x="34" y="417"/>
                        </a:lnTo>
                        <a:lnTo>
                          <a:pt x="34" y="417"/>
                        </a:lnTo>
                        <a:lnTo>
                          <a:pt x="28" y="417"/>
                        </a:lnTo>
                        <a:lnTo>
                          <a:pt x="27" y="418"/>
                        </a:lnTo>
                        <a:lnTo>
                          <a:pt x="28" y="419"/>
                        </a:lnTo>
                        <a:lnTo>
                          <a:pt x="28" y="419"/>
                        </a:lnTo>
                        <a:lnTo>
                          <a:pt x="31" y="422"/>
                        </a:lnTo>
                        <a:lnTo>
                          <a:pt x="34" y="425"/>
                        </a:lnTo>
                        <a:lnTo>
                          <a:pt x="34" y="428"/>
                        </a:lnTo>
                        <a:lnTo>
                          <a:pt x="31" y="431"/>
                        </a:lnTo>
                        <a:lnTo>
                          <a:pt x="31" y="431"/>
                        </a:lnTo>
                        <a:lnTo>
                          <a:pt x="28" y="432"/>
                        </a:lnTo>
                        <a:lnTo>
                          <a:pt x="27" y="435"/>
                        </a:lnTo>
                        <a:lnTo>
                          <a:pt x="28" y="439"/>
                        </a:lnTo>
                        <a:lnTo>
                          <a:pt x="28" y="444"/>
                        </a:lnTo>
                        <a:lnTo>
                          <a:pt x="28" y="444"/>
                        </a:lnTo>
                        <a:lnTo>
                          <a:pt x="28" y="448"/>
                        </a:lnTo>
                        <a:lnTo>
                          <a:pt x="30" y="451"/>
                        </a:lnTo>
                        <a:lnTo>
                          <a:pt x="30" y="454"/>
                        </a:lnTo>
                        <a:lnTo>
                          <a:pt x="28" y="455"/>
                        </a:lnTo>
                        <a:lnTo>
                          <a:pt x="28" y="455"/>
                        </a:lnTo>
                        <a:lnTo>
                          <a:pt x="27" y="456"/>
                        </a:lnTo>
                        <a:lnTo>
                          <a:pt x="25" y="458"/>
                        </a:lnTo>
                        <a:lnTo>
                          <a:pt x="25" y="461"/>
                        </a:lnTo>
                        <a:lnTo>
                          <a:pt x="25" y="465"/>
                        </a:lnTo>
                        <a:lnTo>
                          <a:pt x="25" y="466"/>
                        </a:lnTo>
                        <a:lnTo>
                          <a:pt x="22" y="466"/>
                        </a:lnTo>
                        <a:lnTo>
                          <a:pt x="22" y="466"/>
                        </a:lnTo>
                        <a:lnTo>
                          <a:pt x="20" y="468"/>
                        </a:lnTo>
                        <a:lnTo>
                          <a:pt x="18" y="471"/>
                        </a:lnTo>
                        <a:lnTo>
                          <a:pt x="18" y="475"/>
                        </a:lnTo>
                        <a:lnTo>
                          <a:pt x="15" y="478"/>
                        </a:lnTo>
                        <a:lnTo>
                          <a:pt x="15" y="478"/>
                        </a:lnTo>
                        <a:lnTo>
                          <a:pt x="15" y="479"/>
                        </a:lnTo>
                        <a:lnTo>
                          <a:pt x="15" y="481"/>
                        </a:lnTo>
                        <a:lnTo>
                          <a:pt x="17" y="483"/>
                        </a:lnTo>
                        <a:lnTo>
                          <a:pt x="18" y="486"/>
                        </a:lnTo>
                        <a:lnTo>
                          <a:pt x="18" y="488"/>
                        </a:lnTo>
                        <a:lnTo>
                          <a:pt x="17" y="489"/>
                        </a:lnTo>
                        <a:lnTo>
                          <a:pt x="17" y="489"/>
                        </a:lnTo>
                        <a:lnTo>
                          <a:pt x="14" y="493"/>
                        </a:lnTo>
                        <a:lnTo>
                          <a:pt x="13" y="496"/>
                        </a:lnTo>
                        <a:lnTo>
                          <a:pt x="13" y="499"/>
                        </a:lnTo>
                        <a:lnTo>
                          <a:pt x="11" y="500"/>
                        </a:lnTo>
                        <a:lnTo>
                          <a:pt x="10" y="500"/>
                        </a:lnTo>
                        <a:lnTo>
                          <a:pt x="10" y="500"/>
                        </a:lnTo>
                        <a:lnTo>
                          <a:pt x="7" y="502"/>
                        </a:lnTo>
                        <a:lnTo>
                          <a:pt x="4" y="505"/>
                        </a:lnTo>
                        <a:lnTo>
                          <a:pt x="1" y="512"/>
                        </a:lnTo>
                        <a:lnTo>
                          <a:pt x="1" y="512"/>
                        </a:lnTo>
                        <a:lnTo>
                          <a:pt x="0" y="519"/>
                        </a:lnTo>
                        <a:lnTo>
                          <a:pt x="0" y="522"/>
                        </a:lnTo>
                        <a:lnTo>
                          <a:pt x="1" y="526"/>
                        </a:lnTo>
                        <a:lnTo>
                          <a:pt x="1" y="526"/>
                        </a:lnTo>
                        <a:lnTo>
                          <a:pt x="3" y="530"/>
                        </a:lnTo>
                        <a:lnTo>
                          <a:pt x="3" y="533"/>
                        </a:lnTo>
                        <a:lnTo>
                          <a:pt x="3" y="535"/>
                        </a:lnTo>
                        <a:lnTo>
                          <a:pt x="4" y="537"/>
                        </a:lnTo>
                        <a:lnTo>
                          <a:pt x="4" y="537"/>
                        </a:lnTo>
                        <a:lnTo>
                          <a:pt x="8" y="537"/>
                        </a:lnTo>
                        <a:lnTo>
                          <a:pt x="14" y="537"/>
                        </a:lnTo>
                        <a:lnTo>
                          <a:pt x="18" y="539"/>
                        </a:lnTo>
                        <a:lnTo>
                          <a:pt x="20" y="540"/>
                        </a:lnTo>
                        <a:lnTo>
                          <a:pt x="20" y="542"/>
                        </a:lnTo>
                        <a:lnTo>
                          <a:pt x="20" y="542"/>
                        </a:lnTo>
                        <a:lnTo>
                          <a:pt x="18" y="547"/>
                        </a:lnTo>
                        <a:lnTo>
                          <a:pt x="18" y="553"/>
                        </a:lnTo>
                        <a:lnTo>
                          <a:pt x="18" y="557"/>
                        </a:lnTo>
                        <a:lnTo>
                          <a:pt x="20" y="560"/>
                        </a:lnTo>
                        <a:lnTo>
                          <a:pt x="20" y="560"/>
                        </a:lnTo>
                        <a:lnTo>
                          <a:pt x="22" y="562"/>
                        </a:lnTo>
                        <a:lnTo>
                          <a:pt x="24" y="563"/>
                        </a:lnTo>
                        <a:lnTo>
                          <a:pt x="25" y="566"/>
                        </a:lnTo>
                        <a:lnTo>
                          <a:pt x="28" y="567"/>
                        </a:lnTo>
                        <a:lnTo>
                          <a:pt x="28" y="567"/>
                        </a:lnTo>
                        <a:lnTo>
                          <a:pt x="41" y="566"/>
                        </a:lnTo>
                        <a:lnTo>
                          <a:pt x="50" y="566"/>
                        </a:lnTo>
                        <a:lnTo>
                          <a:pt x="57" y="566"/>
                        </a:lnTo>
                        <a:lnTo>
                          <a:pt x="57" y="566"/>
                        </a:lnTo>
                        <a:lnTo>
                          <a:pt x="61" y="569"/>
                        </a:lnTo>
                        <a:lnTo>
                          <a:pt x="65" y="572"/>
                        </a:lnTo>
                        <a:lnTo>
                          <a:pt x="65" y="572"/>
                        </a:lnTo>
                        <a:lnTo>
                          <a:pt x="69" y="572"/>
                        </a:lnTo>
                        <a:lnTo>
                          <a:pt x="74" y="573"/>
                        </a:lnTo>
                        <a:lnTo>
                          <a:pt x="78" y="573"/>
                        </a:lnTo>
                        <a:lnTo>
                          <a:pt x="81" y="573"/>
                        </a:lnTo>
                        <a:lnTo>
                          <a:pt x="81" y="573"/>
                        </a:lnTo>
                        <a:lnTo>
                          <a:pt x="81" y="572"/>
                        </a:lnTo>
                        <a:lnTo>
                          <a:pt x="79" y="570"/>
                        </a:lnTo>
                        <a:lnTo>
                          <a:pt x="77" y="566"/>
                        </a:lnTo>
                        <a:lnTo>
                          <a:pt x="74" y="562"/>
                        </a:lnTo>
                        <a:lnTo>
                          <a:pt x="72" y="559"/>
                        </a:lnTo>
                        <a:lnTo>
                          <a:pt x="72" y="559"/>
                        </a:lnTo>
                        <a:lnTo>
                          <a:pt x="71" y="553"/>
                        </a:lnTo>
                        <a:lnTo>
                          <a:pt x="69" y="546"/>
                        </a:lnTo>
                        <a:lnTo>
                          <a:pt x="69" y="546"/>
                        </a:lnTo>
                        <a:lnTo>
                          <a:pt x="69" y="539"/>
                        </a:lnTo>
                        <a:lnTo>
                          <a:pt x="71" y="535"/>
                        </a:lnTo>
                        <a:lnTo>
                          <a:pt x="74" y="532"/>
                        </a:lnTo>
                        <a:lnTo>
                          <a:pt x="74" y="532"/>
                        </a:lnTo>
                        <a:lnTo>
                          <a:pt x="78" y="526"/>
                        </a:lnTo>
                        <a:lnTo>
                          <a:pt x="79" y="525"/>
                        </a:lnTo>
                        <a:lnTo>
                          <a:pt x="82" y="525"/>
                        </a:lnTo>
                        <a:lnTo>
                          <a:pt x="82" y="525"/>
                        </a:lnTo>
                        <a:lnTo>
                          <a:pt x="85" y="525"/>
                        </a:lnTo>
                        <a:lnTo>
                          <a:pt x="88" y="523"/>
                        </a:lnTo>
                        <a:lnTo>
                          <a:pt x="91" y="519"/>
                        </a:lnTo>
                        <a:lnTo>
                          <a:pt x="92" y="513"/>
                        </a:lnTo>
                        <a:lnTo>
                          <a:pt x="92" y="513"/>
                        </a:lnTo>
                        <a:lnTo>
                          <a:pt x="92" y="508"/>
                        </a:lnTo>
                        <a:lnTo>
                          <a:pt x="95" y="503"/>
                        </a:lnTo>
                        <a:lnTo>
                          <a:pt x="104" y="496"/>
                        </a:lnTo>
                        <a:lnTo>
                          <a:pt x="104" y="496"/>
                        </a:lnTo>
                        <a:lnTo>
                          <a:pt x="116" y="486"/>
                        </a:lnTo>
                        <a:lnTo>
                          <a:pt x="121" y="483"/>
                        </a:lnTo>
                        <a:lnTo>
                          <a:pt x="122" y="482"/>
                        </a:lnTo>
                        <a:lnTo>
                          <a:pt x="122" y="481"/>
                        </a:lnTo>
                        <a:lnTo>
                          <a:pt x="122" y="481"/>
                        </a:lnTo>
                        <a:lnTo>
                          <a:pt x="122" y="476"/>
                        </a:lnTo>
                        <a:lnTo>
                          <a:pt x="122" y="472"/>
                        </a:lnTo>
                        <a:lnTo>
                          <a:pt x="125" y="465"/>
                        </a:lnTo>
                        <a:lnTo>
                          <a:pt x="125" y="465"/>
                        </a:lnTo>
                        <a:lnTo>
                          <a:pt x="123" y="463"/>
                        </a:lnTo>
                        <a:lnTo>
                          <a:pt x="122" y="462"/>
                        </a:lnTo>
                        <a:lnTo>
                          <a:pt x="118" y="462"/>
                        </a:lnTo>
                        <a:lnTo>
                          <a:pt x="109" y="461"/>
                        </a:lnTo>
                        <a:lnTo>
                          <a:pt x="109" y="461"/>
                        </a:lnTo>
                        <a:lnTo>
                          <a:pt x="105" y="458"/>
                        </a:lnTo>
                        <a:lnTo>
                          <a:pt x="99" y="452"/>
                        </a:lnTo>
                        <a:lnTo>
                          <a:pt x="96" y="449"/>
                        </a:lnTo>
                        <a:lnTo>
                          <a:pt x="96" y="445"/>
                        </a:lnTo>
                        <a:lnTo>
                          <a:pt x="96" y="441"/>
                        </a:lnTo>
                        <a:lnTo>
                          <a:pt x="98" y="435"/>
                        </a:lnTo>
                        <a:lnTo>
                          <a:pt x="98" y="435"/>
                        </a:lnTo>
                        <a:lnTo>
                          <a:pt x="101" y="431"/>
                        </a:lnTo>
                        <a:lnTo>
                          <a:pt x="104" y="428"/>
                        </a:lnTo>
                        <a:lnTo>
                          <a:pt x="112" y="424"/>
                        </a:lnTo>
                        <a:lnTo>
                          <a:pt x="119" y="421"/>
                        </a:lnTo>
                        <a:lnTo>
                          <a:pt x="123" y="421"/>
                        </a:lnTo>
                        <a:lnTo>
                          <a:pt x="123" y="421"/>
                        </a:lnTo>
                        <a:lnTo>
                          <a:pt x="126" y="419"/>
                        </a:lnTo>
                        <a:lnTo>
                          <a:pt x="126" y="417"/>
                        </a:lnTo>
                        <a:lnTo>
                          <a:pt x="126" y="414"/>
                        </a:lnTo>
                        <a:lnTo>
                          <a:pt x="128" y="412"/>
                        </a:lnTo>
                        <a:lnTo>
                          <a:pt x="128" y="412"/>
                        </a:lnTo>
                        <a:lnTo>
                          <a:pt x="131" y="411"/>
                        </a:lnTo>
                        <a:lnTo>
                          <a:pt x="132" y="408"/>
                        </a:lnTo>
                        <a:lnTo>
                          <a:pt x="132" y="401"/>
                        </a:lnTo>
                        <a:lnTo>
                          <a:pt x="132" y="401"/>
                        </a:lnTo>
                        <a:lnTo>
                          <a:pt x="133" y="391"/>
                        </a:lnTo>
                        <a:lnTo>
                          <a:pt x="135" y="387"/>
                        </a:lnTo>
                        <a:lnTo>
                          <a:pt x="136" y="385"/>
                        </a:lnTo>
                        <a:lnTo>
                          <a:pt x="139" y="385"/>
                        </a:lnTo>
                        <a:lnTo>
                          <a:pt x="139" y="385"/>
                        </a:lnTo>
                        <a:lnTo>
                          <a:pt x="142" y="384"/>
                        </a:lnTo>
                        <a:lnTo>
                          <a:pt x="145" y="382"/>
                        </a:lnTo>
                        <a:lnTo>
                          <a:pt x="145" y="381"/>
                        </a:lnTo>
                        <a:lnTo>
                          <a:pt x="143" y="380"/>
                        </a:lnTo>
                        <a:lnTo>
                          <a:pt x="143" y="380"/>
                        </a:lnTo>
                        <a:lnTo>
                          <a:pt x="141" y="378"/>
                        </a:lnTo>
                        <a:lnTo>
                          <a:pt x="139" y="377"/>
                        </a:lnTo>
                        <a:lnTo>
                          <a:pt x="141" y="374"/>
                        </a:lnTo>
                        <a:lnTo>
                          <a:pt x="143" y="372"/>
                        </a:lnTo>
                        <a:lnTo>
                          <a:pt x="143" y="372"/>
                        </a:lnTo>
                        <a:lnTo>
                          <a:pt x="148" y="374"/>
                        </a:lnTo>
                        <a:lnTo>
                          <a:pt x="149" y="375"/>
                        </a:lnTo>
                        <a:lnTo>
                          <a:pt x="151" y="378"/>
                        </a:lnTo>
                        <a:lnTo>
                          <a:pt x="152" y="378"/>
                        </a:lnTo>
                        <a:lnTo>
                          <a:pt x="152" y="378"/>
                        </a:lnTo>
                        <a:lnTo>
                          <a:pt x="156" y="377"/>
                        </a:lnTo>
                        <a:lnTo>
                          <a:pt x="159" y="374"/>
                        </a:lnTo>
                        <a:lnTo>
                          <a:pt x="160" y="370"/>
                        </a:lnTo>
                        <a:lnTo>
                          <a:pt x="160" y="368"/>
                        </a:lnTo>
                        <a:lnTo>
                          <a:pt x="159" y="365"/>
                        </a:lnTo>
                        <a:lnTo>
                          <a:pt x="159" y="365"/>
                        </a:lnTo>
                        <a:lnTo>
                          <a:pt x="155" y="364"/>
                        </a:lnTo>
                        <a:lnTo>
                          <a:pt x="152" y="365"/>
                        </a:lnTo>
                        <a:lnTo>
                          <a:pt x="151" y="367"/>
                        </a:lnTo>
                        <a:lnTo>
                          <a:pt x="148" y="368"/>
                        </a:lnTo>
                        <a:lnTo>
                          <a:pt x="148" y="368"/>
                        </a:lnTo>
                        <a:lnTo>
                          <a:pt x="145" y="368"/>
                        </a:lnTo>
                        <a:lnTo>
                          <a:pt x="143" y="367"/>
                        </a:lnTo>
                        <a:lnTo>
                          <a:pt x="141" y="365"/>
                        </a:lnTo>
                        <a:lnTo>
                          <a:pt x="139" y="364"/>
                        </a:lnTo>
                        <a:lnTo>
                          <a:pt x="139" y="364"/>
                        </a:lnTo>
                        <a:lnTo>
                          <a:pt x="138" y="362"/>
                        </a:lnTo>
                        <a:lnTo>
                          <a:pt x="138" y="360"/>
                        </a:lnTo>
                        <a:lnTo>
                          <a:pt x="136" y="355"/>
                        </a:lnTo>
                        <a:lnTo>
                          <a:pt x="136" y="353"/>
                        </a:lnTo>
                        <a:lnTo>
                          <a:pt x="136" y="353"/>
                        </a:lnTo>
                        <a:lnTo>
                          <a:pt x="135" y="345"/>
                        </a:lnTo>
                        <a:lnTo>
                          <a:pt x="135" y="341"/>
                        </a:lnTo>
                        <a:lnTo>
                          <a:pt x="136" y="337"/>
                        </a:lnTo>
                        <a:lnTo>
                          <a:pt x="136" y="337"/>
                        </a:lnTo>
                        <a:lnTo>
                          <a:pt x="138" y="337"/>
                        </a:lnTo>
                        <a:lnTo>
                          <a:pt x="139" y="337"/>
                        </a:lnTo>
                        <a:lnTo>
                          <a:pt x="146" y="340"/>
                        </a:lnTo>
                        <a:lnTo>
                          <a:pt x="153" y="343"/>
                        </a:lnTo>
                        <a:lnTo>
                          <a:pt x="162" y="344"/>
                        </a:lnTo>
                        <a:lnTo>
                          <a:pt x="162" y="344"/>
                        </a:lnTo>
                        <a:lnTo>
                          <a:pt x="169" y="344"/>
                        </a:lnTo>
                        <a:lnTo>
                          <a:pt x="175" y="341"/>
                        </a:lnTo>
                        <a:lnTo>
                          <a:pt x="179" y="338"/>
                        </a:lnTo>
                        <a:lnTo>
                          <a:pt x="180" y="335"/>
                        </a:lnTo>
                        <a:lnTo>
                          <a:pt x="180" y="335"/>
                        </a:lnTo>
                        <a:lnTo>
                          <a:pt x="178" y="327"/>
                        </a:lnTo>
                        <a:lnTo>
                          <a:pt x="179" y="323"/>
                        </a:lnTo>
                        <a:lnTo>
                          <a:pt x="179" y="321"/>
                        </a:lnTo>
                        <a:lnTo>
                          <a:pt x="182" y="320"/>
                        </a:lnTo>
                        <a:lnTo>
                          <a:pt x="182" y="320"/>
                        </a:lnTo>
                        <a:lnTo>
                          <a:pt x="185" y="317"/>
                        </a:lnTo>
                        <a:lnTo>
                          <a:pt x="185" y="314"/>
                        </a:lnTo>
                        <a:lnTo>
                          <a:pt x="182" y="311"/>
                        </a:lnTo>
                        <a:lnTo>
                          <a:pt x="180" y="308"/>
                        </a:lnTo>
                        <a:lnTo>
                          <a:pt x="180" y="308"/>
                        </a:lnTo>
                        <a:lnTo>
                          <a:pt x="180" y="304"/>
                        </a:lnTo>
                        <a:lnTo>
                          <a:pt x="182" y="301"/>
                        </a:lnTo>
                        <a:lnTo>
                          <a:pt x="183" y="301"/>
                        </a:lnTo>
                        <a:lnTo>
                          <a:pt x="186" y="301"/>
                        </a:lnTo>
                        <a:lnTo>
                          <a:pt x="186" y="301"/>
                        </a:lnTo>
                        <a:lnTo>
                          <a:pt x="192" y="303"/>
                        </a:lnTo>
                        <a:lnTo>
                          <a:pt x="202" y="303"/>
                        </a:lnTo>
                        <a:lnTo>
                          <a:pt x="227" y="300"/>
                        </a:lnTo>
                        <a:lnTo>
                          <a:pt x="227" y="300"/>
                        </a:lnTo>
                        <a:lnTo>
                          <a:pt x="240" y="296"/>
                        </a:lnTo>
                        <a:lnTo>
                          <a:pt x="249" y="293"/>
                        </a:lnTo>
                        <a:lnTo>
                          <a:pt x="256" y="289"/>
                        </a:lnTo>
                        <a:lnTo>
                          <a:pt x="259" y="284"/>
                        </a:lnTo>
                        <a:lnTo>
                          <a:pt x="259" y="284"/>
                        </a:lnTo>
                        <a:lnTo>
                          <a:pt x="260" y="280"/>
                        </a:lnTo>
                        <a:lnTo>
                          <a:pt x="264" y="274"/>
                        </a:lnTo>
                        <a:lnTo>
                          <a:pt x="273" y="263"/>
                        </a:lnTo>
                        <a:lnTo>
                          <a:pt x="273" y="263"/>
                        </a:lnTo>
                        <a:lnTo>
                          <a:pt x="274" y="260"/>
                        </a:lnTo>
                        <a:lnTo>
                          <a:pt x="273" y="257"/>
                        </a:lnTo>
                        <a:lnTo>
                          <a:pt x="270" y="254"/>
                        </a:lnTo>
                        <a:lnTo>
                          <a:pt x="266" y="253"/>
                        </a:lnTo>
                        <a:lnTo>
                          <a:pt x="266" y="253"/>
                        </a:lnTo>
                        <a:lnTo>
                          <a:pt x="261" y="252"/>
                        </a:lnTo>
                        <a:lnTo>
                          <a:pt x="260" y="247"/>
                        </a:lnTo>
                        <a:lnTo>
                          <a:pt x="261" y="243"/>
                        </a:lnTo>
                        <a:lnTo>
                          <a:pt x="263" y="239"/>
                        </a:lnTo>
                        <a:lnTo>
                          <a:pt x="263" y="239"/>
                        </a:lnTo>
                        <a:lnTo>
                          <a:pt x="264" y="236"/>
                        </a:lnTo>
                        <a:lnTo>
                          <a:pt x="263" y="233"/>
                        </a:lnTo>
                        <a:lnTo>
                          <a:pt x="259" y="230"/>
                        </a:lnTo>
                        <a:lnTo>
                          <a:pt x="254" y="229"/>
                        </a:lnTo>
                        <a:lnTo>
                          <a:pt x="254" y="229"/>
                        </a:lnTo>
                        <a:lnTo>
                          <a:pt x="249" y="229"/>
                        </a:lnTo>
                        <a:lnTo>
                          <a:pt x="243" y="226"/>
                        </a:lnTo>
                        <a:lnTo>
                          <a:pt x="242" y="222"/>
                        </a:lnTo>
                        <a:lnTo>
                          <a:pt x="242" y="220"/>
                        </a:lnTo>
                        <a:lnTo>
                          <a:pt x="243" y="219"/>
                        </a:lnTo>
                        <a:lnTo>
                          <a:pt x="243" y="219"/>
                        </a:lnTo>
                        <a:lnTo>
                          <a:pt x="246" y="216"/>
                        </a:lnTo>
                        <a:lnTo>
                          <a:pt x="249" y="217"/>
                        </a:lnTo>
                        <a:lnTo>
                          <a:pt x="249" y="217"/>
                        </a:lnTo>
                        <a:lnTo>
                          <a:pt x="250" y="213"/>
                        </a:lnTo>
                        <a:lnTo>
                          <a:pt x="250" y="210"/>
                        </a:lnTo>
                        <a:lnTo>
                          <a:pt x="250" y="210"/>
                        </a:lnTo>
                        <a:lnTo>
                          <a:pt x="247" y="209"/>
                        </a:lnTo>
                        <a:lnTo>
                          <a:pt x="246" y="206"/>
                        </a:lnTo>
                        <a:lnTo>
                          <a:pt x="244" y="200"/>
                        </a:lnTo>
                        <a:lnTo>
                          <a:pt x="244" y="200"/>
                        </a:lnTo>
                        <a:lnTo>
                          <a:pt x="246" y="195"/>
                        </a:lnTo>
                        <a:lnTo>
                          <a:pt x="247" y="192"/>
                        </a:lnTo>
                        <a:lnTo>
                          <a:pt x="249" y="188"/>
                        </a:lnTo>
                        <a:lnTo>
                          <a:pt x="249" y="180"/>
                        </a:lnTo>
                        <a:lnTo>
                          <a:pt x="249" y="180"/>
                        </a:lnTo>
                        <a:lnTo>
                          <a:pt x="250" y="172"/>
                        </a:lnTo>
                        <a:lnTo>
                          <a:pt x="252" y="165"/>
                        </a:lnTo>
                        <a:lnTo>
                          <a:pt x="254" y="158"/>
                        </a:lnTo>
                        <a:lnTo>
                          <a:pt x="254" y="152"/>
                        </a:lnTo>
                        <a:lnTo>
                          <a:pt x="254" y="152"/>
                        </a:lnTo>
                        <a:lnTo>
                          <a:pt x="256" y="151"/>
                        </a:lnTo>
                        <a:lnTo>
                          <a:pt x="257" y="148"/>
                        </a:lnTo>
                        <a:lnTo>
                          <a:pt x="261" y="142"/>
                        </a:lnTo>
                        <a:lnTo>
                          <a:pt x="269" y="135"/>
                        </a:lnTo>
                        <a:lnTo>
                          <a:pt x="274" y="126"/>
                        </a:lnTo>
                        <a:lnTo>
                          <a:pt x="274" y="126"/>
                        </a:lnTo>
                        <a:lnTo>
                          <a:pt x="280" y="118"/>
                        </a:lnTo>
                        <a:lnTo>
                          <a:pt x="289" y="109"/>
                        </a:lnTo>
                        <a:lnTo>
                          <a:pt x="296" y="102"/>
                        </a:lnTo>
                        <a:lnTo>
                          <a:pt x="301" y="98"/>
                        </a:lnTo>
                        <a:lnTo>
                          <a:pt x="301" y="98"/>
                        </a:lnTo>
                        <a:lnTo>
                          <a:pt x="313" y="92"/>
                        </a:lnTo>
                        <a:lnTo>
                          <a:pt x="318" y="89"/>
                        </a:lnTo>
                        <a:lnTo>
                          <a:pt x="321" y="87"/>
                        </a:lnTo>
                        <a:lnTo>
                          <a:pt x="321" y="87"/>
                        </a:lnTo>
                        <a:lnTo>
                          <a:pt x="321" y="82"/>
                        </a:lnTo>
                        <a:lnTo>
                          <a:pt x="321" y="74"/>
                        </a:lnTo>
                        <a:lnTo>
                          <a:pt x="320" y="67"/>
                        </a:lnTo>
                        <a:lnTo>
                          <a:pt x="318" y="62"/>
                        </a:lnTo>
                        <a:lnTo>
                          <a:pt x="318" y="6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6" name="Brazil">
                    <a:extLst>
                      <a:ext uri="{FF2B5EF4-FFF2-40B4-BE49-F238E27FC236}">
                        <a16:creationId xmlns:a16="http://schemas.microsoft.com/office/drawing/2014/main" id="{042130C1-BE1B-AF5C-A48E-35E66F12A157}"/>
                      </a:ext>
                    </a:extLst>
                  </p:cNvPr>
                  <p:cNvSpPr>
                    <a:spLocks/>
                  </p:cNvSpPr>
                  <p:nvPr/>
                </p:nvSpPr>
                <p:spPr bwMode="auto">
                  <a:xfrm>
                    <a:off x="2553575" y="4189877"/>
                    <a:ext cx="938183" cy="963340"/>
                  </a:xfrm>
                  <a:custGeom>
                    <a:avLst/>
                    <a:gdLst/>
                    <a:ahLst/>
                    <a:cxnLst>
                      <a:cxn ang="0">
                        <a:pos x="358" y="604"/>
                      </a:cxn>
                      <a:cxn ang="0">
                        <a:pos x="373" y="587"/>
                      </a:cxn>
                      <a:cxn ang="0">
                        <a:pos x="389" y="576"/>
                      </a:cxn>
                      <a:cxn ang="0">
                        <a:pos x="409" y="536"/>
                      </a:cxn>
                      <a:cxn ang="0">
                        <a:pos x="423" y="496"/>
                      </a:cxn>
                      <a:cxn ang="0">
                        <a:pos x="464" y="471"/>
                      </a:cxn>
                      <a:cxn ang="0">
                        <a:pos x="517" y="461"/>
                      </a:cxn>
                      <a:cxn ang="0">
                        <a:pos x="534" y="439"/>
                      </a:cxn>
                      <a:cxn ang="0">
                        <a:pos x="548" y="407"/>
                      </a:cxn>
                      <a:cxn ang="0">
                        <a:pos x="564" y="373"/>
                      </a:cxn>
                      <a:cxn ang="0">
                        <a:pos x="565" y="307"/>
                      </a:cxn>
                      <a:cxn ang="0">
                        <a:pos x="571" y="287"/>
                      </a:cxn>
                      <a:cxn ang="0">
                        <a:pos x="601" y="256"/>
                      </a:cxn>
                      <a:cxn ang="0">
                        <a:pos x="631" y="185"/>
                      </a:cxn>
                      <a:cxn ang="0">
                        <a:pos x="575" y="145"/>
                      </a:cxn>
                      <a:cxn ang="0">
                        <a:pos x="520" y="131"/>
                      </a:cxn>
                      <a:cxn ang="0">
                        <a:pos x="474" y="134"/>
                      </a:cxn>
                      <a:cxn ang="0">
                        <a:pos x="441" y="95"/>
                      </a:cxn>
                      <a:cxn ang="0">
                        <a:pos x="410" y="107"/>
                      </a:cxn>
                      <a:cxn ang="0">
                        <a:pos x="399" y="111"/>
                      </a:cxn>
                      <a:cxn ang="0">
                        <a:pos x="380" y="84"/>
                      </a:cxn>
                      <a:cxn ang="0">
                        <a:pos x="367" y="88"/>
                      </a:cxn>
                      <a:cxn ang="0">
                        <a:pos x="387" y="54"/>
                      </a:cxn>
                      <a:cxn ang="0">
                        <a:pos x="355" y="28"/>
                      </a:cxn>
                      <a:cxn ang="0">
                        <a:pos x="316" y="47"/>
                      </a:cxn>
                      <a:cxn ang="0">
                        <a:pos x="289" y="53"/>
                      </a:cxn>
                      <a:cxn ang="0">
                        <a:pos x="262" y="57"/>
                      </a:cxn>
                      <a:cxn ang="0">
                        <a:pos x="234" y="54"/>
                      </a:cxn>
                      <a:cxn ang="0">
                        <a:pos x="229" y="13"/>
                      </a:cxn>
                      <a:cxn ang="0">
                        <a:pos x="214" y="6"/>
                      </a:cxn>
                      <a:cxn ang="0">
                        <a:pos x="181" y="23"/>
                      </a:cxn>
                      <a:cxn ang="0">
                        <a:pos x="161" y="17"/>
                      </a:cxn>
                      <a:cxn ang="0">
                        <a:pos x="157" y="34"/>
                      </a:cxn>
                      <a:cxn ang="0">
                        <a:pos x="170" y="48"/>
                      </a:cxn>
                      <a:cxn ang="0">
                        <a:pos x="147" y="64"/>
                      </a:cxn>
                      <a:cxn ang="0">
                        <a:pos x="124" y="71"/>
                      </a:cxn>
                      <a:cxn ang="0">
                        <a:pos x="76" y="55"/>
                      </a:cxn>
                      <a:cxn ang="0">
                        <a:pos x="76" y="70"/>
                      </a:cxn>
                      <a:cxn ang="0">
                        <a:pos x="72" y="101"/>
                      </a:cxn>
                      <a:cxn ang="0">
                        <a:pos x="63" y="151"/>
                      </a:cxn>
                      <a:cxn ang="0">
                        <a:pos x="25" y="162"/>
                      </a:cxn>
                      <a:cxn ang="0">
                        <a:pos x="9" y="189"/>
                      </a:cxn>
                      <a:cxn ang="0">
                        <a:pos x="6" y="216"/>
                      </a:cxn>
                      <a:cxn ang="0">
                        <a:pos x="22" y="236"/>
                      </a:cxn>
                      <a:cxn ang="0">
                        <a:pos x="47" y="240"/>
                      </a:cxn>
                      <a:cxn ang="0">
                        <a:pos x="67" y="262"/>
                      </a:cxn>
                      <a:cxn ang="0">
                        <a:pos x="106" y="253"/>
                      </a:cxn>
                      <a:cxn ang="0">
                        <a:pos x="138" y="259"/>
                      </a:cxn>
                      <a:cxn ang="0">
                        <a:pos x="170" y="289"/>
                      </a:cxn>
                      <a:cxn ang="0">
                        <a:pos x="195" y="301"/>
                      </a:cxn>
                      <a:cxn ang="0">
                        <a:pos x="218" y="317"/>
                      </a:cxn>
                      <a:cxn ang="0">
                        <a:pos x="222" y="343"/>
                      </a:cxn>
                      <a:cxn ang="0">
                        <a:pos x="255" y="363"/>
                      </a:cxn>
                      <a:cxn ang="0">
                        <a:pos x="259" y="401"/>
                      </a:cxn>
                      <a:cxn ang="0">
                        <a:pos x="261" y="430"/>
                      </a:cxn>
                      <a:cxn ang="0">
                        <a:pos x="282" y="448"/>
                      </a:cxn>
                      <a:cxn ang="0">
                        <a:pos x="301" y="479"/>
                      </a:cxn>
                      <a:cxn ang="0">
                        <a:pos x="319" y="505"/>
                      </a:cxn>
                      <a:cxn ang="0">
                        <a:pos x="306" y="542"/>
                      </a:cxn>
                      <a:cxn ang="0">
                        <a:pos x="272" y="586"/>
                      </a:cxn>
                      <a:cxn ang="0">
                        <a:pos x="294" y="600"/>
                      </a:cxn>
                      <a:cxn ang="0">
                        <a:pos x="328" y="627"/>
                      </a:cxn>
                    </a:cxnLst>
                    <a:rect l="0" t="0" r="r" b="b"/>
                    <a:pathLst>
                      <a:path w="634" h="651">
                        <a:moveTo>
                          <a:pt x="338" y="644"/>
                        </a:moveTo>
                        <a:lnTo>
                          <a:pt x="338" y="644"/>
                        </a:lnTo>
                        <a:lnTo>
                          <a:pt x="343" y="639"/>
                        </a:lnTo>
                        <a:lnTo>
                          <a:pt x="346" y="634"/>
                        </a:lnTo>
                        <a:lnTo>
                          <a:pt x="348" y="630"/>
                        </a:lnTo>
                        <a:lnTo>
                          <a:pt x="349" y="624"/>
                        </a:lnTo>
                        <a:lnTo>
                          <a:pt x="349" y="624"/>
                        </a:lnTo>
                        <a:lnTo>
                          <a:pt x="352" y="619"/>
                        </a:lnTo>
                        <a:lnTo>
                          <a:pt x="353" y="614"/>
                        </a:lnTo>
                        <a:lnTo>
                          <a:pt x="355" y="610"/>
                        </a:lnTo>
                        <a:lnTo>
                          <a:pt x="358" y="604"/>
                        </a:lnTo>
                        <a:lnTo>
                          <a:pt x="358" y="604"/>
                        </a:lnTo>
                        <a:lnTo>
                          <a:pt x="360" y="602"/>
                        </a:lnTo>
                        <a:lnTo>
                          <a:pt x="362" y="600"/>
                        </a:lnTo>
                        <a:lnTo>
                          <a:pt x="362" y="595"/>
                        </a:lnTo>
                        <a:lnTo>
                          <a:pt x="362" y="592"/>
                        </a:lnTo>
                        <a:lnTo>
                          <a:pt x="363" y="589"/>
                        </a:lnTo>
                        <a:lnTo>
                          <a:pt x="366" y="587"/>
                        </a:lnTo>
                        <a:lnTo>
                          <a:pt x="366" y="587"/>
                        </a:lnTo>
                        <a:lnTo>
                          <a:pt x="370" y="586"/>
                        </a:lnTo>
                        <a:lnTo>
                          <a:pt x="372" y="586"/>
                        </a:lnTo>
                        <a:lnTo>
                          <a:pt x="373" y="587"/>
                        </a:lnTo>
                        <a:lnTo>
                          <a:pt x="373" y="589"/>
                        </a:lnTo>
                        <a:lnTo>
                          <a:pt x="372" y="595"/>
                        </a:lnTo>
                        <a:lnTo>
                          <a:pt x="367" y="602"/>
                        </a:lnTo>
                        <a:lnTo>
                          <a:pt x="367" y="602"/>
                        </a:lnTo>
                        <a:lnTo>
                          <a:pt x="360" y="612"/>
                        </a:lnTo>
                        <a:lnTo>
                          <a:pt x="362" y="612"/>
                        </a:lnTo>
                        <a:lnTo>
                          <a:pt x="367" y="607"/>
                        </a:lnTo>
                        <a:lnTo>
                          <a:pt x="367" y="607"/>
                        </a:lnTo>
                        <a:lnTo>
                          <a:pt x="375" y="602"/>
                        </a:lnTo>
                        <a:lnTo>
                          <a:pt x="380" y="593"/>
                        </a:lnTo>
                        <a:lnTo>
                          <a:pt x="389" y="576"/>
                        </a:lnTo>
                        <a:lnTo>
                          <a:pt x="389" y="576"/>
                        </a:lnTo>
                        <a:lnTo>
                          <a:pt x="393" y="569"/>
                        </a:lnTo>
                        <a:lnTo>
                          <a:pt x="397" y="563"/>
                        </a:lnTo>
                        <a:lnTo>
                          <a:pt x="400" y="560"/>
                        </a:lnTo>
                        <a:lnTo>
                          <a:pt x="404" y="559"/>
                        </a:lnTo>
                        <a:lnTo>
                          <a:pt x="404" y="559"/>
                        </a:lnTo>
                        <a:lnTo>
                          <a:pt x="406" y="559"/>
                        </a:lnTo>
                        <a:lnTo>
                          <a:pt x="407" y="556"/>
                        </a:lnTo>
                        <a:lnTo>
                          <a:pt x="409" y="550"/>
                        </a:lnTo>
                        <a:lnTo>
                          <a:pt x="409" y="536"/>
                        </a:lnTo>
                        <a:lnTo>
                          <a:pt x="409" y="536"/>
                        </a:lnTo>
                        <a:lnTo>
                          <a:pt x="407" y="523"/>
                        </a:lnTo>
                        <a:lnTo>
                          <a:pt x="407" y="518"/>
                        </a:lnTo>
                        <a:lnTo>
                          <a:pt x="410" y="512"/>
                        </a:lnTo>
                        <a:lnTo>
                          <a:pt x="410" y="512"/>
                        </a:lnTo>
                        <a:lnTo>
                          <a:pt x="412" y="508"/>
                        </a:lnTo>
                        <a:lnTo>
                          <a:pt x="412" y="503"/>
                        </a:lnTo>
                        <a:lnTo>
                          <a:pt x="412" y="502"/>
                        </a:lnTo>
                        <a:lnTo>
                          <a:pt x="414" y="501"/>
                        </a:lnTo>
                        <a:lnTo>
                          <a:pt x="414" y="501"/>
                        </a:lnTo>
                        <a:lnTo>
                          <a:pt x="419" y="499"/>
                        </a:lnTo>
                        <a:lnTo>
                          <a:pt x="423" y="496"/>
                        </a:lnTo>
                        <a:lnTo>
                          <a:pt x="434" y="485"/>
                        </a:lnTo>
                        <a:lnTo>
                          <a:pt x="434" y="485"/>
                        </a:lnTo>
                        <a:lnTo>
                          <a:pt x="440" y="481"/>
                        </a:lnTo>
                        <a:lnTo>
                          <a:pt x="446" y="478"/>
                        </a:lnTo>
                        <a:lnTo>
                          <a:pt x="450" y="476"/>
                        </a:lnTo>
                        <a:lnTo>
                          <a:pt x="456" y="476"/>
                        </a:lnTo>
                        <a:lnTo>
                          <a:pt x="456" y="476"/>
                        </a:lnTo>
                        <a:lnTo>
                          <a:pt x="460" y="475"/>
                        </a:lnTo>
                        <a:lnTo>
                          <a:pt x="461" y="474"/>
                        </a:lnTo>
                        <a:lnTo>
                          <a:pt x="463" y="472"/>
                        </a:lnTo>
                        <a:lnTo>
                          <a:pt x="464" y="471"/>
                        </a:lnTo>
                        <a:lnTo>
                          <a:pt x="464" y="471"/>
                        </a:lnTo>
                        <a:lnTo>
                          <a:pt x="468" y="469"/>
                        </a:lnTo>
                        <a:lnTo>
                          <a:pt x="471" y="466"/>
                        </a:lnTo>
                        <a:lnTo>
                          <a:pt x="477" y="461"/>
                        </a:lnTo>
                        <a:lnTo>
                          <a:pt x="477" y="461"/>
                        </a:lnTo>
                        <a:lnTo>
                          <a:pt x="481" y="461"/>
                        </a:lnTo>
                        <a:lnTo>
                          <a:pt x="488" y="461"/>
                        </a:lnTo>
                        <a:lnTo>
                          <a:pt x="504" y="462"/>
                        </a:lnTo>
                        <a:lnTo>
                          <a:pt x="504" y="462"/>
                        </a:lnTo>
                        <a:lnTo>
                          <a:pt x="514" y="461"/>
                        </a:lnTo>
                        <a:lnTo>
                          <a:pt x="517" y="461"/>
                        </a:lnTo>
                        <a:lnTo>
                          <a:pt x="518" y="457"/>
                        </a:lnTo>
                        <a:lnTo>
                          <a:pt x="518" y="457"/>
                        </a:lnTo>
                        <a:lnTo>
                          <a:pt x="518" y="454"/>
                        </a:lnTo>
                        <a:lnTo>
                          <a:pt x="521" y="451"/>
                        </a:lnTo>
                        <a:lnTo>
                          <a:pt x="524" y="448"/>
                        </a:lnTo>
                        <a:lnTo>
                          <a:pt x="527" y="448"/>
                        </a:lnTo>
                        <a:lnTo>
                          <a:pt x="527" y="448"/>
                        </a:lnTo>
                        <a:lnTo>
                          <a:pt x="530" y="447"/>
                        </a:lnTo>
                        <a:lnTo>
                          <a:pt x="533" y="447"/>
                        </a:lnTo>
                        <a:lnTo>
                          <a:pt x="534" y="444"/>
                        </a:lnTo>
                        <a:lnTo>
                          <a:pt x="534" y="439"/>
                        </a:lnTo>
                        <a:lnTo>
                          <a:pt x="534" y="439"/>
                        </a:lnTo>
                        <a:lnTo>
                          <a:pt x="534" y="434"/>
                        </a:lnTo>
                        <a:lnTo>
                          <a:pt x="535" y="431"/>
                        </a:lnTo>
                        <a:lnTo>
                          <a:pt x="538" y="427"/>
                        </a:lnTo>
                        <a:lnTo>
                          <a:pt x="541" y="424"/>
                        </a:lnTo>
                        <a:lnTo>
                          <a:pt x="541" y="424"/>
                        </a:lnTo>
                        <a:lnTo>
                          <a:pt x="542" y="421"/>
                        </a:lnTo>
                        <a:lnTo>
                          <a:pt x="545" y="418"/>
                        </a:lnTo>
                        <a:lnTo>
                          <a:pt x="547" y="410"/>
                        </a:lnTo>
                        <a:lnTo>
                          <a:pt x="547" y="410"/>
                        </a:lnTo>
                        <a:lnTo>
                          <a:pt x="548" y="407"/>
                        </a:lnTo>
                        <a:lnTo>
                          <a:pt x="551" y="405"/>
                        </a:lnTo>
                        <a:lnTo>
                          <a:pt x="552" y="404"/>
                        </a:lnTo>
                        <a:lnTo>
                          <a:pt x="552" y="401"/>
                        </a:lnTo>
                        <a:lnTo>
                          <a:pt x="552" y="401"/>
                        </a:lnTo>
                        <a:lnTo>
                          <a:pt x="554" y="391"/>
                        </a:lnTo>
                        <a:lnTo>
                          <a:pt x="555" y="381"/>
                        </a:lnTo>
                        <a:lnTo>
                          <a:pt x="555" y="381"/>
                        </a:lnTo>
                        <a:lnTo>
                          <a:pt x="557" y="378"/>
                        </a:lnTo>
                        <a:lnTo>
                          <a:pt x="558" y="377"/>
                        </a:lnTo>
                        <a:lnTo>
                          <a:pt x="561" y="375"/>
                        </a:lnTo>
                        <a:lnTo>
                          <a:pt x="564" y="373"/>
                        </a:lnTo>
                        <a:lnTo>
                          <a:pt x="564" y="373"/>
                        </a:lnTo>
                        <a:lnTo>
                          <a:pt x="564" y="370"/>
                        </a:lnTo>
                        <a:lnTo>
                          <a:pt x="564" y="365"/>
                        </a:lnTo>
                        <a:lnTo>
                          <a:pt x="564" y="360"/>
                        </a:lnTo>
                        <a:lnTo>
                          <a:pt x="565" y="353"/>
                        </a:lnTo>
                        <a:lnTo>
                          <a:pt x="565" y="353"/>
                        </a:lnTo>
                        <a:lnTo>
                          <a:pt x="567" y="344"/>
                        </a:lnTo>
                        <a:lnTo>
                          <a:pt x="567" y="337"/>
                        </a:lnTo>
                        <a:lnTo>
                          <a:pt x="565" y="321"/>
                        </a:lnTo>
                        <a:lnTo>
                          <a:pt x="565" y="321"/>
                        </a:lnTo>
                        <a:lnTo>
                          <a:pt x="565" y="307"/>
                        </a:lnTo>
                        <a:lnTo>
                          <a:pt x="567" y="301"/>
                        </a:lnTo>
                        <a:lnTo>
                          <a:pt x="569" y="299"/>
                        </a:lnTo>
                        <a:lnTo>
                          <a:pt x="569" y="299"/>
                        </a:lnTo>
                        <a:lnTo>
                          <a:pt x="571" y="296"/>
                        </a:lnTo>
                        <a:lnTo>
                          <a:pt x="571" y="294"/>
                        </a:lnTo>
                        <a:lnTo>
                          <a:pt x="568" y="292"/>
                        </a:lnTo>
                        <a:lnTo>
                          <a:pt x="568" y="292"/>
                        </a:lnTo>
                        <a:lnTo>
                          <a:pt x="567" y="290"/>
                        </a:lnTo>
                        <a:lnTo>
                          <a:pt x="567" y="289"/>
                        </a:lnTo>
                        <a:lnTo>
                          <a:pt x="569" y="287"/>
                        </a:lnTo>
                        <a:lnTo>
                          <a:pt x="571" y="287"/>
                        </a:lnTo>
                        <a:lnTo>
                          <a:pt x="571" y="287"/>
                        </a:lnTo>
                        <a:lnTo>
                          <a:pt x="575" y="290"/>
                        </a:lnTo>
                        <a:lnTo>
                          <a:pt x="578" y="292"/>
                        </a:lnTo>
                        <a:lnTo>
                          <a:pt x="581" y="290"/>
                        </a:lnTo>
                        <a:lnTo>
                          <a:pt x="581" y="290"/>
                        </a:lnTo>
                        <a:lnTo>
                          <a:pt x="584" y="287"/>
                        </a:lnTo>
                        <a:lnTo>
                          <a:pt x="588" y="280"/>
                        </a:lnTo>
                        <a:lnTo>
                          <a:pt x="594" y="266"/>
                        </a:lnTo>
                        <a:lnTo>
                          <a:pt x="594" y="266"/>
                        </a:lnTo>
                        <a:lnTo>
                          <a:pt x="597" y="260"/>
                        </a:lnTo>
                        <a:lnTo>
                          <a:pt x="601" y="256"/>
                        </a:lnTo>
                        <a:lnTo>
                          <a:pt x="609" y="253"/>
                        </a:lnTo>
                        <a:lnTo>
                          <a:pt x="609" y="253"/>
                        </a:lnTo>
                        <a:lnTo>
                          <a:pt x="614" y="250"/>
                        </a:lnTo>
                        <a:lnTo>
                          <a:pt x="619" y="243"/>
                        </a:lnTo>
                        <a:lnTo>
                          <a:pt x="625" y="235"/>
                        </a:lnTo>
                        <a:lnTo>
                          <a:pt x="631" y="222"/>
                        </a:lnTo>
                        <a:lnTo>
                          <a:pt x="631" y="222"/>
                        </a:lnTo>
                        <a:lnTo>
                          <a:pt x="634" y="216"/>
                        </a:lnTo>
                        <a:lnTo>
                          <a:pt x="634" y="209"/>
                        </a:lnTo>
                        <a:lnTo>
                          <a:pt x="634" y="196"/>
                        </a:lnTo>
                        <a:lnTo>
                          <a:pt x="631" y="185"/>
                        </a:lnTo>
                        <a:lnTo>
                          <a:pt x="628" y="175"/>
                        </a:lnTo>
                        <a:lnTo>
                          <a:pt x="628" y="175"/>
                        </a:lnTo>
                        <a:lnTo>
                          <a:pt x="625" y="169"/>
                        </a:lnTo>
                        <a:lnTo>
                          <a:pt x="622" y="166"/>
                        </a:lnTo>
                        <a:lnTo>
                          <a:pt x="619" y="166"/>
                        </a:lnTo>
                        <a:lnTo>
                          <a:pt x="614" y="166"/>
                        </a:lnTo>
                        <a:lnTo>
                          <a:pt x="614" y="166"/>
                        </a:lnTo>
                        <a:lnTo>
                          <a:pt x="608" y="166"/>
                        </a:lnTo>
                        <a:lnTo>
                          <a:pt x="599" y="163"/>
                        </a:lnTo>
                        <a:lnTo>
                          <a:pt x="588" y="156"/>
                        </a:lnTo>
                        <a:lnTo>
                          <a:pt x="575" y="145"/>
                        </a:lnTo>
                        <a:lnTo>
                          <a:pt x="575" y="145"/>
                        </a:lnTo>
                        <a:lnTo>
                          <a:pt x="569" y="139"/>
                        </a:lnTo>
                        <a:lnTo>
                          <a:pt x="562" y="135"/>
                        </a:lnTo>
                        <a:lnTo>
                          <a:pt x="557" y="132"/>
                        </a:lnTo>
                        <a:lnTo>
                          <a:pt x="550" y="129"/>
                        </a:lnTo>
                        <a:lnTo>
                          <a:pt x="544" y="129"/>
                        </a:lnTo>
                        <a:lnTo>
                          <a:pt x="538" y="129"/>
                        </a:lnTo>
                        <a:lnTo>
                          <a:pt x="528" y="131"/>
                        </a:lnTo>
                        <a:lnTo>
                          <a:pt x="528" y="131"/>
                        </a:lnTo>
                        <a:lnTo>
                          <a:pt x="524" y="132"/>
                        </a:lnTo>
                        <a:lnTo>
                          <a:pt x="520" y="131"/>
                        </a:lnTo>
                        <a:lnTo>
                          <a:pt x="511" y="129"/>
                        </a:lnTo>
                        <a:lnTo>
                          <a:pt x="504" y="126"/>
                        </a:lnTo>
                        <a:lnTo>
                          <a:pt x="497" y="124"/>
                        </a:lnTo>
                        <a:lnTo>
                          <a:pt x="497" y="124"/>
                        </a:lnTo>
                        <a:lnTo>
                          <a:pt x="494" y="124"/>
                        </a:lnTo>
                        <a:lnTo>
                          <a:pt x="491" y="124"/>
                        </a:lnTo>
                        <a:lnTo>
                          <a:pt x="486" y="128"/>
                        </a:lnTo>
                        <a:lnTo>
                          <a:pt x="481" y="131"/>
                        </a:lnTo>
                        <a:lnTo>
                          <a:pt x="476" y="134"/>
                        </a:lnTo>
                        <a:lnTo>
                          <a:pt x="476" y="134"/>
                        </a:lnTo>
                        <a:lnTo>
                          <a:pt x="474" y="134"/>
                        </a:lnTo>
                        <a:lnTo>
                          <a:pt x="474" y="134"/>
                        </a:lnTo>
                        <a:lnTo>
                          <a:pt x="476" y="129"/>
                        </a:lnTo>
                        <a:lnTo>
                          <a:pt x="478" y="124"/>
                        </a:lnTo>
                        <a:lnTo>
                          <a:pt x="480" y="118"/>
                        </a:lnTo>
                        <a:lnTo>
                          <a:pt x="480" y="118"/>
                        </a:lnTo>
                        <a:lnTo>
                          <a:pt x="478" y="117"/>
                        </a:lnTo>
                        <a:lnTo>
                          <a:pt x="476" y="114"/>
                        </a:lnTo>
                        <a:lnTo>
                          <a:pt x="467" y="107"/>
                        </a:lnTo>
                        <a:lnTo>
                          <a:pt x="454" y="101"/>
                        </a:lnTo>
                        <a:lnTo>
                          <a:pt x="441" y="95"/>
                        </a:lnTo>
                        <a:lnTo>
                          <a:pt x="441" y="95"/>
                        </a:lnTo>
                        <a:lnTo>
                          <a:pt x="432" y="92"/>
                        </a:lnTo>
                        <a:lnTo>
                          <a:pt x="427" y="92"/>
                        </a:lnTo>
                        <a:lnTo>
                          <a:pt x="424" y="94"/>
                        </a:lnTo>
                        <a:lnTo>
                          <a:pt x="422" y="94"/>
                        </a:lnTo>
                        <a:lnTo>
                          <a:pt x="420" y="97"/>
                        </a:lnTo>
                        <a:lnTo>
                          <a:pt x="419" y="102"/>
                        </a:lnTo>
                        <a:lnTo>
                          <a:pt x="419" y="102"/>
                        </a:lnTo>
                        <a:lnTo>
                          <a:pt x="417" y="105"/>
                        </a:lnTo>
                        <a:lnTo>
                          <a:pt x="417" y="107"/>
                        </a:lnTo>
                        <a:lnTo>
                          <a:pt x="414" y="107"/>
                        </a:lnTo>
                        <a:lnTo>
                          <a:pt x="410" y="107"/>
                        </a:lnTo>
                        <a:lnTo>
                          <a:pt x="409" y="108"/>
                        </a:lnTo>
                        <a:lnTo>
                          <a:pt x="407" y="111"/>
                        </a:lnTo>
                        <a:lnTo>
                          <a:pt x="407" y="111"/>
                        </a:lnTo>
                        <a:lnTo>
                          <a:pt x="404" y="114"/>
                        </a:lnTo>
                        <a:lnTo>
                          <a:pt x="403" y="117"/>
                        </a:lnTo>
                        <a:lnTo>
                          <a:pt x="400" y="117"/>
                        </a:lnTo>
                        <a:lnTo>
                          <a:pt x="399" y="117"/>
                        </a:lnTo>
                        <a:lnTo>
                          <a:pt x="396" y="114"/>
                        </a:lnTo>
                        <a:lnTo>
                          <a:pt x="397" y="112"/>
                        </a:lnTo>
                        <a:lnTo>
                          <a:pt x="399" y="111"/>
                        </a:lnTo>
                        <a:lnTo>
                          <a:pt x="399" y="111"/>
                        </a:lnTo>
                        <a:lnTo>
                          <a:pt x="403" y="108"/>
                        </a:lnTo>
                        <a:lnTo>
                          <a:pt x="407" y="104"/>
                        </a:lnTo>
                        <a:lnTo>
                          <a:pt x="410" y="98"/>
                        </a:lnTo>
                        <a:lnTo>
                          <a:pt x="413" y="92"/>
                        </a:lnTo>
                        <a:lnTo>
                          <a:pt x="413" y="92"/>
                        </a:lnTo>
                        <a:lnTo>
                          <a:pt x="412" y="90"/>
                        </a:lnTo>
                        <a:lnTo>
                          <a:pt x="410" y="88"/>
                        </a:lnTo>
                        <a:lnTo>
                          <a:pt x="400" y="84"/>
                        </a:lnTo>
                        <a:lnTo>
                          <a:pt x="389" y="82"/>
                        </a:lnTo>
                        <a:lnTo>
                          <a:pt x="385" y="84"/>
                        </a:lnTo>
                        <a:lnTo>
                          <a:pt x="380" y="84"/>
                        </a:lnTo>
                        <a:lnTo>
                          <a:pt x="380" y="84"/>
                        </a:lnTo>
                        <a:lnTo>
                          <a:pt x="377" y="85"/>
                        </a:lnTo>
                        <a:lnTo>
                          <a:pt x="376" y="88"/>
                        </a:lnTo>
                        <a:lnTo>
                          <a:pt x="375" y="94"/>
                        </a:lnTo>
                        <a:lnTo>
                          <a:pt x="373" y="97"/>
                        </a:lnTo>
                        <a:lnTo>
                          <a:pt x="372" y="97"/>
                        </a:lnTo>
                        <a:lnTo>
                          <a:pt x="370" y="97"/>
                        </a:lnTo>
                        <a:lnTo>
                          <a:pt x="370" y="97"/>
                        </a:lnTo>
                        <a:lnTo>
                          <a:pt x="367" y="95"/>
                        </a:lnTo>
                        <a:lnTo>
                          <a:pt x="366" y="92"/>
                        </a:lnTo>
                        <a:lnTo>
                          <a:pt x="367" y="88"/>
                        </a:lnTo>
                        <a:lnTo>
                          <a:pt x="370" y="85"/>
                        </a:lnTo>
                        <a:lnTo>
                          <a:pt x="375" y="84"/>
                        </a:lnTo>
                        <a:lnTo>
                          <a:pt x="375" y="84"/>
                        </a:lnTo>
                        <a:lnTo>
                          <a:pt x="376" y="82"/>
                        </a:lnTo>
                        <a:lnTo>
                          <a:pt x="379" y="81"/>
                        </a:lnTo>
                        <a:lnTo>
                          <a:pt x="383" y="77"/>
                        </a:lnTo>
                        <a:lnTo>
                          <a:pt x="390" y="64"/>
                        </a:lnTo>
                        <a:lnTo>
                          <a:pt x="390" y="64"/>
                        </a:lnTo>
                        <a:lnTo>
                          <a:pt x="390" y="61"/>
                        </a:lnTo>
                        <a:lnTo>
                          <a:pt x="390" y="58"/>
                        </a:lnTo>
                        <a:lnTo>
                          <a:pt x="387" y="54"/>
                        </a:lnTo>
                        <a:lnTo>
                          <a:pt x="382" y="51"/>
                        </a:lnTo>
                        <a:lnTo>
                          <a:pt x="377" y="47"/>
                        </a:lnTo>
                        <a:lnTo>
                          <a:pt x="377" y="47"/>
                        </a:lnTo>
                        <a:lnTo>
                          <a:pt x="375" y="43"/>
                        </a:lnTo>
                        <a:lnTo>
                          <a:pt x="373" y="40"/>
                        </a:lnTo>
                        <a:lnTo>
                          <a:pt x="372" y="30"/>
                        </a:lnTo>
                        <a:lnTo>
                          <a:pt x="369" y="21"/>
                        </a:lnTo>
                        <a:lnTo>
                          <a:pt x="367" y="17"/>
                        </a:lnTo>
                        <a:lnTo>
                          <a:pt x="366" y="16"/>
                        </a:lnTo>
                        <a:lnTo>
                          <a:pt x="366" y="16"/>
                        </a:lnTo>
                        <a:lnTo>
                          <a:pt x="355" y="28"/>
                        </a:lnTo>
                        <a:lnTo>
                          <a:pt x="349" y="35"/>
                        </a:lnTo>
                        <a:lnTo>
                          <a:pt x="346" y="41"/>
                        </a:lnTo>
                        <a:lnTo>
                          <a:pt x="346" y="41"/>
                        </a:lnTo>
                        <a:lnTo>
                          <a:pt x="343" y="45"/>
                        </a:lnTo>
                        <a:lnTo>
                          <a:pt x="340" y="47"/>
                        </a:lnTo>
                        <a:lnTo>
                          <a:pt x="336" y="47"/>
                        </a:lnTo>
                        <a:lnTo>
                          <a:pt x="329" y="48"/>
                        </a:lnTo>
                        <a:lnTo>
                          <a:pt x="329" y="48"/>
                        </a:lnTo>
                        <a:lnTo>
                          <a:pt x="323" y="50"/>
                        </a:lnTo>
                        <a:lnTo>
                          <a:pt x="319" y="48"/>
                        </a:lnTo>
                        <a:lnTo>
                          <a:pt x="316" y="47"/>
                        </a:lnTo>
                        <a:lnTo>
                          <a:pt x="313" y="44"/>
                        </a:lnTo>
                        <a:lnTo>
                          <a:pt x="313" y="44"/>
                        </a:lnTo>
                        <a:lnTo>
                          <a:pt x="311" y="43"/>
                        </a:lnTo>
                        <a:lnTo>
                          <a:pt x="306" y="43"/>
                        </a:lnTo>
                        <a:lnTo>
                          <a:pt x="296" y="43"/>
                        </a:lnTo>
                        <a:lnTo>
                          <a:pt x="296" y="43"/>
                        </a:lnTo>
                        <a:lnTo>
                          <a:pt x="294" y="43"/>
                        </a:lnTo>
                        <a:lnTo>
                          <a:pt x="292" y="44"/>
                        </a:lnTo>
                        <a:lnTo>
                          <a:pt x="292" y="47"/>
                        </a:lnTo>
                        <a:lnTo>
                          <a:pt x="291" y="51"/>
                        </a:lnTo>
                        <a:lnTo>
                          <a:pt x="289" y="53"/>
                        </a:lnTo>
                        <a:lnTo>
                          <a:pt x="289" y="53"/>
                        </a:lnTo>
                        <a:lnTo>
                          <a:pt x="285" y="54"/>
                        </a:lnTo>
                        <a:lnTo>
                          <a:pt x="279" y="53"/>
                        </a:lnTo>
                        <a:lnTo>
                          <a:pt x="274" y="51"/>
                        </a:lnTo>
                        <a:lnTo>
                          <a:pt x="272" y="51"/>
                        </a:lnTo>
                        <a:lnTo>
                          <a:pt x="269" y="53"/>
                        </a:lnTo>
                        <a:lnTo>
                          <a:pt x="269" y="53"/>
                        </a:lnTo>
                        <a:lnTo>
                          <a:pt x="268" y="54"/>
                        </a:lnTo>
                        <a:lnTo>
                          <a:pt x="265" y="55"/>
                        </a:lnTo>
                        <a:lnTo>
                          <a:pt x="264" y="55"/>
                        </a:lnTo>
                        <a:lnTo>
                          <a:pt x="262" y="57"/>
                        </a:lnTo>
                        <a:lnTo>
                          <a:pt x="262" y="57"/>
                        </a:lnTo>
                        <a:lnTo>
                          <a:pt x="259" y="58"/>
                        </a:lnTo>
                        <a:lnTo>
                          <a:pt x="257" y="60"/>
                        </a:lnTo>
                        <a:lnTo>
                          <a:pt x="254" y="60"/>
                        </a:lnTo>
                        <a:lnTo>
                          <a:pt x="251" y="61"/>
                        </a:lnTo>
                        <a:lnTo>
                          <a:pt x="251" y="61"/>
                        </a:lnTo>
                        <a:lnTo>
                          <a:pt x="249" y="62"/>
                        </a:lnTo>
                        <a:lnTo>
                          <a:pt x="245" y="62"/>
                        </a:lnTo>
                        <a:lnTo>
                          <a:pt x="239" y="60"/>
                        </a:lnTo>
                        <a:lnTo>
                          <a:pt x="234" y="54"/>
                        </a:lnTo>
                        <a:lnTo>
                          <a:pt x="234" y="54"/>
                        </a:lnTo>
                        <a:lnTo>
                          <a:pt x="231" y="51"/>
                        </a:lnTo>
                        <a:lnTo>
                          <a:pt x="229" y="47"/>
                        </a:lnTo>
                        <a:lnTo>
                          <a:pt x="228" y="38"/>
                        </a:lnTo>
                        <a:lnTo>
                          <a:pt x="228" y="31"/>
                        </a:lnTo>
                        <a:lnTo>
                          <a:pt x="231" y="25"/>
                        </a:lnTo>
                        <a:lnTo>
                          <a:pt x="231" y="25"/>
                        </a:lnTo>
                        <a:lnTo>
                          <a:pt x="232" y="23"/>
                        </a:lnTo>
                        <a:lnTo>
                          <a:pt x="234" y="20"/>
                        </a:lnTo>
                        <a:lnTo>
                          <a:pt x="232" y="16"/>
                        </a:lnTo>
                        <a:lnTo>
                          <a:pt x="229" y="13"/>
                        </a:lnTo>
                        <a:lnTo>
                          <a:pt x="229" y="13"/>
                        </a:lnTo>
                        <a:lnTo>
                          <a:pt x="228" y="11"/>
                        </a:lnTo>
                        <a:lnTo>
                          <a:pt x="227" y="10"/>
                        </a:lnTo>
                        <a:lnTo>
                          <a:pt x="227" y="6"/>
                        </a:lnTo>
                        <a:lnTo>
                          <a:pt x="225" y="1"/>
                        </a:lnTo>
                        <a:lnTo>
                          <a:pt x="224" y="0"/>
                        </a:lnTo>
                        <a:lnTo>
                          <a:pt x="222" y="0"/>
                        </a:lnTo>
                        <a:lnTo>
                          <a:pt x="222" y="0"/>
                        </a:lnTo>
                        <a:lnTo>
                          <a:pt x="220" y="0"/>
                        </a:lnTo>
                        <a:lnTo>
                          <a:pt x="218" y="0"/>
                        </a:lnTo>
                        <a:lnTo>
                          <a:pt x="217" y="3"/>
                        </a:lnTo>
                        <a:lnTo>
                          <a:pt x="214" y="6"/>
                        </a:lnTo>
                        <a:lnTo>
                          <a:pt x="212" y="8"/>
                        </a:lnTo>
                        <a:lnTo>
                          <a:pt x="212" y="8"/>
                        </a:lnTo>
                        <a:lnTo>
                          <a:pt x="202" y="13"/>
                        </a:lnTo>
                        <a:lnTo>
                          <a:pt x="197" y="16"/>
                        </a:lnTo>
                        <a:lnTo>
                          <a:pt x="193" y="16"/>
                        </a:lnTo>
                        <a:lnTo>
                          <a:pt x="193" y="16"/>
                        </a:lnTo>
                        <a:lnTo>
                          <a:pt x="188" y="16"/>
                        </a:lnTo>
                        <a:lnTo>
                          <a:pt x="185" y="17"/>
                        </a:lnTo>
                        <a:lnTo>
                          <a:pt x="183" y="18"/>
                        </a:lnTo>
                        <a:lnTo>
                          <a:pt x="181" y="23"/>
                        </a:lnTo>
                        <a:lnTo>
                          <a:pt x="181" y="23"/>
                        </a:lnTo>
                        <a:lnTo>
                          <a:pt x="181" y="25"/>
                        </a:lnTo>
                        <a:lnTo>
                          <a:pt x="178" y="25"/>
                        </a:lnTo>
                        <a:lnTo>
                          <a:pt x="177" y="24"/>
                        </a:lnTo>
                        <a:lnTo>
                          <a:pt x="175" y="21"/>
                        </a:lnTo>
                        <a:lnTo>
                          <a:pt x="175" y="21"/>
                        </a:lnTo>
                        <a:lnTo>
                          <a:pt x="174" y="21"/>
                        </a:lnTo>
                        <a:lnTo>
                          <a:pt x="173" y="20"/>
                        </a:lnTo>
                        <a:lnTo>
                          <a:pt x="168" y="18"/>
                        </a:lnTo>
                        <a:lnTo>
                          <a:pt x="164" y="18"/>
                        </a:lnTo>
                        <a:lnTo>
                          <a:pt x="161" y="17"/>
                        </a:lnTo>
                        <a:lnTo>
                          <a:pt x="161" y="17"/>
                        </a:lnTo>
                        <a:lnTo>
                          <a:pt x="157" y="16"/>
                        </a:lnTo>
                        <a:lnTo>
                          <a:pt x="153" y="16"/>
                        </a:lnTo>
                        <a:lnTo>
                          <a:pt x="150" y="17"/>
                        </a:lnTo>
                        <a:lnTo>
                          <a:pt x="150" y="18"/>
                        </a:lnTo>
                        <a:lnTo>
                          <a:pt x="150" y="18"/>
                        </a:lnTo>
                        <a:lnTo>
                          <a:pt x="150" y="18"/>
                        </a:lnTo>
                        <a:lnTo>
                          <a:pt x="154" y="21"/>
                        </a:lnTo>
                        <a:lnTo>
                          <a:pt x="156" y="24"/>
                        </a:lnTo>
                        <a:lnTo>
                          <a:pt x="157" y="31"/>
                        </a:lnTo>
                        <a:lnTo>
                          <a:pt x="157" y="31"/>
                        </a:lnTo>
                        <a:lnTo>
                          <a:pt x="157" y="34"/>
                        </a:lnTo>
                        <a:lnTo>
                          <a:pt x="158" y="35"/>
                        </a:lnTo>
                        <a:lnTo>
                          <a:pt x="160" y="38"/>
                        </a:lnTo>
                        <a:lnTo>
                          <a:pt x="161" y="41"/>
                        </a:lnTo>
                        <a:lnTo>
                          <a:pt x="161" y="41"/>
                        </a:lnTo>
                        <a:lnTo>
                          <a:pt x="161" y="44"/>
                        </a:lnTo>
                        <a:lnTo>
                          <a:pt x="164" y="44"/>
                        </a:lnTo>
                        <a:lnTo>
                          <a:pt x="170" y="43"/>
                        </a:lnTo>
                        <a:lnTo>
                          <a:pt x="170" y="43"/>
                        </a:lnTo>
                        <a:lnTo>
                          <a:pt x="171" y="44"/>
                        </a:lnTo>
                        <a:lnTo>
                          <a:pt x="171" y="45"/>
                        </a:lnTo>
                        <a:lnTo>
                          <a:pt x="170" y="48"/>
                        </a:lnTo>
                        <a:lnTo>
                          <a:pt x="167" y="50"/>
                        </a:lnTo>
                        <a:lnTo>
                          <a:pt x="167" y="50"/>
                        </a:lnTo>
                        <a:lnTo>
                          <a:pt x="164" y="51"/>
                        </a:lnTo>
                        <a:lnTo>
                          <a:pt x="161" y="53"/>
                        </a:lnTo>
                        <a:lnTo>
                          <a:pt x="160" y="55"/>
                        </a:lnTo>
                        <a:lnTo>
                          <a:pt x="158" y="58"/>
                        </a:lnTo>
                        <a:lnTo>
                          <a:pt x="158" y="58"/>
                        </a:lnTo>
                        <a:lnTo>
                          <a:pt x="157" y="61"/>
                        </a:lnTo>
                        <a:lnTo>
                          <a:pt x="154" y="61"/>
                        </a:lnTo>
                        <a:lnTo>
                          <a:pt x="151" y="62"/>
                        </a:lnTo>
                        <a:lnTo>
                          <a:pt x="147" y="64"/>
                        </a:lnTo>
                        <a:lnTo>
                          <a:pt x="147" y="64"/>
                        </a:lnTo>
                        <a:lnTo>
                          <a:pt x="141" y="68"/>
                        </a:lnTo>
                        <a:lnTo>
                          <a:pt x="138" y="70"/>
                        </a:lnTo>
                        <a:lnTo>
                          <a:pt x="137" y="70"/>
                        </a:lnTo>
                        <a:lnTo>
                          <a:pt x="137" y="70"/>
                        </a:lnTo>
                        <a:lnTo>
                          <a:pt x="134" y="68"/>
                        </a:lnTo>
                        <a:lnTo>
                          <a:pt x="133" y="68"/>
                        </a:lnTo>
                        <a:lnTo>
                          <a:pt x="128" y="71"/>
                        </a:lnTo>
                        <a:lnTo>
                          <a:pt x="128" y="71"/>
                        </a:lnTo>
                        <a:lnTo>
                          <a:pt x="126" y="71"/>
                        </a:lnTo>
                        <a:lnTo>
                          <a:pt x="124" y="71"/>
                        </a:lnTo>
                        <a:lnTo>
                          <a:pt x="119" y="67"/>
                        </a:lnTo>
                        <a:lnTo>
                          <a:pt x="119" y="67"/>
                        </a:lnTo>
                        <a:lnTo>
                          <a:pt x="116" y="64"/>
                        </a:lnTo>
                        <a:lnTo>
                          <a:pt x="113" y="60"/>
                        </a:lnTo>
                        <a:lnTo>
                          <a:pt x="110" y="55"/>
                        </a:lnTo>
                        <a:lnTo>
                          <a:pt x="106" y="51"/>
                        </a:lnTo>
                        <a:lnTo>
                          <a:pt x="106" y="51"/>
                        </a:lnTo>
                        <a:lnTo>
                          <a:pt x="99" y="54"/>
                        </a:lnTo>
                        <a:lnTo>
                          <a:pt x="90" y="55"/>
                        </a:lnTo>
                        <a:lnTo>
                          <a:pt x="90" y="55"/>
                        </a:lnTo>
                        <a:lnTo>
                          <a:pt x="76" y="55"/>
                        </a:lnTo>
                        <a:lnTo>
                          <a:pt x="69" y="55"/>
                        </a:lnTo>
                        <a:lnTo>
                          <a:pt x="67" y="57"/>
                        </a:lnTo>
                        <a:lnTo>
                          <a:pt x="66" y="57"/>
                        </a:lnTo>
                        <a:lnTo>
                          <a:pt x="66" y="57"/>
                        </a:lnTo>
                        <a:lnTo>
                          <a:pt x="66" y="60"/>
                        </a:lnTo>
                        <a:lnTo>
                          <a:pt x="67" y="62"/>
                        </a:lnTo>
                        <a:lnTo>
                          <a:pt x="69" y="65"/>
                        </a:lnTo>
                        <a:lnTo>
                          <a:pt x="70" y="67"/>
                        </a:lnTo>
                        <a:lnTo>
                          <a:pt x="70" y="67"/>
                        </a:lnTo>
                        <a:lnTo>
                          <a:pt x="74" y="68"/>
                        </a:lnTo>
                        <a:lnTo>
                          <a:pt x="76" y="70"/>
                        </a:lnTo>
                        <a:lnTo>
                          <a:pt x="73" y="72"/>
                        </a:lnTo>
                        <a:lnTo>
                          <a:pt x="73" y="72"/>
                        </a:lnTo>
                        <a:lnTo>
                          <a:pt x="69" y="74"/>
                        </a:lnTo>
                        <a:lnTo>
                          <a:pt x="66" y="75"/>
                        </a:lnTo>
                        <a:lnTo>
                          <a:pt x="63" y="77"/>
                        </a:lnTo>
                        <a:lnTo>
                          <a:pt x="63" y="81"/>
                        </a:lnTo>
                        <a:lnTo>
                          <a:pt x="63" y="81"/>
                        </a:lnTo>
                        <a:lnTo>
                          <a:pt x="63" y="85"/>
                        </a:lnTo>
                        <a:lnTo>
                          <a:pt x="64" y="88"/>
                        </a:lnTo>
                        <a:lnTo>
                          <a:pt x="69" y="95"/>
                        </a:lnTo>
                        <a:lnTo>
                          <a:pt x="72" y="101"/>
                        </a:lnTo>
                        <a:lnTo>
                          <a:pt x="73" y="104"/>
                        </a:lnTo>
                        <a:lnTo>
                          <a:pt x="73" y="108"/>
                        </a:lnTo>
                        <a:lnTo>
                          <a:pt x="73" y="108"/>
                        </a:lnTo>
                        <a:lnTo>
                          <a:pt x="70" y="118"/>
                        </a:lnTo>
                        <a:lnTo>
                          <a:pt x="70" y="129"/>
                        </a:lnTo>
                        <a:lnTo>
                          <a:pt x="70" y="129"/>
                        </a:lnTo>
                        <a:lnTo>
                          <a:pt x="67" y="142"/>
                        </a:lnTo>
                        <a:lnTo>
                          <a:pt x="66" y="148"/>
                        </a:lnTo>
                        <a:lnTo>
                          <a:pt x="64" y="151"/>
                        </a:lnTo>
                        <a:lnTo>
                          <a:pt x="63" y="151"/>
                        </a:lnTo>
                        <a:lnTo>
                          <a:pt x="63" y="151"/>
                        </a:lnTo>
                        <a:lnTo>
                          <a:pt x="60" y="151"/>
                        </a:lnTo>
                        <a:lnTo>
                          <a:pt x="57" y="151"/>
                        </a:lnTo>
                        <a:lnTo>
                          <a:pt x="53" y="151"/>
                        </a:lnTo>
                        <a:lnTo>
                          <a:pt x="50" y="152"/>
                        </a:lnTo>
                        <a:lnTo>
                          <a:pt x="50" y="152"/>
                        </a:lnTo>
                        <a:lnTo>
                          <a:pt x="45" y="155"/>
                        </a:lnTo>
                        <a:lnTo>
                          <a:pt x="40" y="155"/>
                        </a:lnTo>
                        <a:lnTo>
                          <a:pt x="35" y="156"/>
                        </a:lnTo>
                        <a:lnTo>
                          <a:pt x="30" y="159"/>
                        </a:lnTo>
                        <a:lnTo>
                          <a:pt x="30" y="159"/>
                        </a:lnTo>
                        <a:lnTo>
                          <a:pt x="25" y="162"/>
                        </a:lnTo>
                        <a:lnTo>
                          <a:pt x="20" y="163"/>
                        </a:lnTo>
                        <a:lnTo>
                          <a:pt x="18" y="165"/>
                        </a:lnTo>
                        <a:lnTo>
                          <a:pt x="16" y="169"/>
                        </a:lnTo>
                        <a:lnTo>
                          <a:pt x="16" y="169"/>
                        </a:lnTo>
                        <a:lnTo>
                          <a:pt x="15" y="173"/>
                        </a:lnTo>
                        <a:lnTo>
                          <a:pt x="13" y="176"/>
                        </a:lnTo>
                        <a:lnTo>
                          <a:pt x="10" y="181"/>
                        </a:lnTo>
                        <a:lnTo>
                          <a:pt x="10" y="183"/>
                        </a:lnTo>
                        <a:lnTo>
                          <a:pt x="10" y="183"/>
                        </a:lnTo>
                        <a:lnTo>
                          <a:pt x="10" y="186"/>
                        </a:lnTo>
                        <a:lnTo>
                          <a:pt x="9" y="189"/>
                        </a:lnTo>
                        <a:lnTo>
                          <a:pt x="6" y="191"/>
                        </a:lnTo>
                        <a:lnTo>
                          <a:pt x="3" y="192"/>
                        </a:lnTo>
                        <a:lnTo>
                          <a:pt x="3" y="192"/>
                        </a:lnTo>
                        <a:lnTo>
                          <a:pt x="2" y="195"/>
                        </a:lnTo>
                        <a:lnTo>
                          <a:pt x="2" y="198"/>
                        </a:lnTo>
                        <a:lnTo>
                          <a:pt x="2" y="200"/>
                        </a:lnTo>
                        <a:lnTo>
                          <a:pt x="2" y="203"/>
                        </a:lnTo>
                        <a:lnTo>
                          <a:pt x="2" y="203"/>
                        </a:lnTo>
                        <a:lnTo>
                          <a:pt x="0" y="206"/>
                        </a:lnTo>
                        <a:lnTo>
                          <a:pt x="0" y="209"/>
                        </a:lnTo>
                        <a:lnTo>
                          <a:pt x="6" y="216"/>
                        </a:lnTo>
                        <a:lnTo>
                          <a:pt x="6" y="216"/>
                        </a:lnTo>
                        <a:lnTo>
                          <a:pt x="10" y="223"/>
                        </a:lnTo>
                        <a:lnTo>
                          <a:pt x="12" y="227"/>
                        </a:lnTo>
                        <a:lnTo>
                          <a:pt x="12" y="230"/>
                        </a:lnTo>
                        <a:lnTo>
                          <a:pt x="12" y="230"/>
                        </a:lnTo>
                        <a:lnTo>
                          <a:pt x="12" y="233"/>
                        </a:lnTo>
                        <a:lnTo>
                          <a:pt x="15" y="235"/>
                        </a:lnTo>
                        <a:lnTo>
                          <a:pt x="18" y="236"/>
                        </a:lnTo>
                        <a:lnTo>
                          <a:pt x="20" y="236"/>
                        </a:lnTo>
                        <a:lnTo>
                          <a:pt x="20" y="236"/>
                        </a:lnTo>
                        <a:lnTo>
                          <a:pt x="22" y="236"/>
                        </a:lnTo>
                        <a:lnTo>
                          <a:pt x="22" y="237"/>
                        </a:lnTo>
                        <a:lnTo>
                          <a:pt x="23" y="240"/>
                        </a:lnTo>
                        <a:lnTo>
                          <a:pt x="25" y="245"/>
                        </a:lnTo>
                        <a:lnTo>
                          <a:pt x="26" y="245"/>
                        </a:lnTo>
                        <a:lnTo>
                          <a:pt x="29" y="246"/>
                        </a:lnTo>
                        <a:lnTo>
                          <a:pt x="29" y="246"/>
                        </a:lnTo>
                        <a:lnTo>
                          <a:pt x="39" y="246"/>
                        </a:lnTo>
                        <a:lnTo>
                          <a:pt x="43" y="245"/>
                        </a:lnTo>
                        <a:lnTo>
                          <a:pt x="46" y="243"/>
                        </a:lnTo>
                        <a:lnTo>
                          <a:pt x="46" y="243"/>
                        </a:lnTo>
                        <a:lnTo>
                          <a:pt x="47" y="240"/>
                        </a:lnTo>
                        <a:lnTo>
                          <a:pt x="50" y="239"/>
                        </a:lnTo>
                        <a:lnTo>
                          <a:pt x="52" y="239"/>
                        </a:lnTo>
                        <a:lnTo>
                          <a:pt x="53" y="242"/>
                        </a:lnTo>
                        <a:lnTo>
                          <a:pt x="53" y="242"/>
                        </a:lnTo>
                        <a:lnTo>
                          <a:pt x="53" y="255"/>
                        </a:lnTo>
                        <a:lnTo>
                          <a:pt x="55" y="260"/>
                        </a:lnTo>
                        <a:lnTo>
                          <a:pt x="55" y="263"/>
                        </a:lnTo>
                        <a:lnTo>
                          <a:pt x="57" y="263"/>
                        </a:lnTo>
                        <a:lnTo>
                          <a:pt x="57" y="263"/>
                        </a:lnTo>
                        <a:lnTo>
                          <a:pt x="62" y="262"/>
                        </a:lnTo>
                        <a:lnTo>
                          <a:pt x="67" y="262"/>
                        </a:lnTo>
                        <a:lnTo>
                          <a:pt x="77" y="263"/>
                        </a:lnTo>
                        <a:lnTo>
                          <a:pt x="77" y="263"/>
                        </a:lnTo>
                        <a:lnTo>
                          <a:pt x="82" y="263"/>
                        </a:lnTo>
                        <a:lnTo>
                          <a:pt x="86" y="263"/>
                        </a:lnTo>
                        <a:lnTo>
                          <a:pt x="89" y="262"/>
                        </a:lnTo>
                        <a:lnTo>
                          <a:pt x="92" y="260"/>
                        </a:lnTo>
                        <a:lnTo>
                          <a:pt x="92" y="260"/>
                        </a:lnTo>
                        <a:lnTo>
                          <a:pt x="94" y="257"/>
                        </a:lnTo>
                        <a:lnTo>
                          <a:pt x="97" y="256"/>
                        </a:lnTo>
                        <a:lnTo>
                          <a:pt x="106" y="253"/>
                        </a:lnTo>
                        <a:lnTo>
                          <a:pt x="106" y="253"/>
                        </a:lnTo>
                        <a:lnTo>
                          <a:pt x="114" y="247"/>
                        </a:lnTo>
                        <a:lnTo>
                          <a:pt x="120" y="245"/>
                        </a:lnTo>
                        <a:lnTo>
                          <a:pt x="124" y="245"/>
                        </a:lnTo>
                        <a:lnTo>
                          <a:pt x="124" y="245"/>
                        </a:lnTo>
                        <a:lnTo>
                          <a:pt x="134" y="243"/>
                        </a:lnTo>
                        <a:lnTo>
                          <a:pt x="138" y="243"/>
                        </a:lnTo>
                        <a:lnTo>
                          <a:pt x="140" y="243"/>
                        </a:lnTo>
                        <a:lnTo>
                          <a:pt x="140" y="245"/>
                        </a:lnTo>
                        <a:lnTo>
                          <a:pt x="140" y="245"/>
                        </a:lnTo>
                        <a:lnTo>
                          <a:pt x="138" y="250"/>
                        </a:lnTo>
                        <a:lnTo>
                          <a:pt x="138" y="259"/>
                        </a:lnTo>
                        <a:lnTo>
                          <a:pt x="140" y="269"/>
                        </a:lnTo>
                        <a:lnTo>
                          <a:pt x="141" y="273"/>
                        </a:lnTo>
                        <a:lnTo>
                          <a:pt x="144" y="276"/>
                        </a:lnTo>
                        <a:lnTo>
                          <a:pt x="144" y="276"/>
                        </a:lnTo>
                        <a:lnTo>
                          <a:pt x="150" y="282"/>
                        </a:lnTo>
                        <a:lnTo>
                          <a:pt x="154" y="286"/>
                        </a:lnTo>
                        <a:lnTo>
                          <a:pt x="158" y="287"/>
                        </a:lnTo>
                        <a:lnTo>
                          <a:pt x="164" y="287"/>
                        </a:lnTo>
                        <a:lnTo>
                          <a:pt x="164" y="287"/>
                        </a:lnTo>
                        <a:lnTo>
                          <a:pt x="167" y="287"/>
                        </a:lnTo>
                        <a:lnTo>
                          <a:pt x="170" y="289"/>
                        </a:lnTo>
                        <a:lnTo>
                          <a:pt x="171" y="290"/>
                        </a:lnTo>
                        <a:lnTo>
                          <a:pt x="175" y="290"/>
                        </a:lnTo>
                        <a:lnTo>
                          <a:pt x="175" y="290"/>
                        </a:lnTo>
                        <a:lnTo>
                          <a:pt x="177" y="290"/>
                        </a:lnTo>
                        <a:lnTo>
                          <a:pt x="178" y="293"/>
                        </a:lnTo>
                        <a:lnTo>
                          <a:pt x="180" y="294"/>
                        </a:lnTo>
                        <a:lnTo>
                          <a:pt x="181" y="296"/>
                        </a:lnTo>
                        <a:lnTo>
                          <a:pt x="181" y="296"/>
                        </a:lnTo>
                        <a:lnTo>
                          <a:pt x="190" y="297"/>
                        </a:lnTo>
                        <a:lnTo>
                          <a:pt x="194" y="299"/>
                        </a:lnTo>
                        <a:lnTo>
                          <a:pt x="195" y="301"/>
                        </a:lnTo>
                        <a:lnTo>
                          <a:pt x="195" y="301"/>
                        </a:lnTo>
                        <a:lnTo>
                          <a:pt x="195" y="303"/>
                        </a:lnTo>
                        <a:lnTo>
                          <a:pt x="197" y="304"/>
                        </a:lnTo>
                        <a:lnTo>
                          <a:pt x="202" y="304"/>
                        </a:lnTo>
                        <a:lnTo>
                          <a:pt x="208" y="304"/>
                        </a:lnTo>
                        <a:lnTo>
                          <a:pt x="212" y="306"/>
                        </a:lnTo>
                        <a:lnTo>
                          <a:pt x="212" y="306"/>
                        </a:lnTo>
                        <a:lnTo>
                          <a:pt x="217" y="310"/>
                        </a:lnTo>
                        <a:lnTo>
                          <a:pt x="218" y="313"/>
                        </a:lnTo>
                        <a:lnTo>
                          <a:pt x="218" y="317"/>
                        </a:lnTo>
                        <a:lnTo>
                          <a:pt x="218" y="317"/>
                        </a:lnTo>
                        <a:lnTo>
                          <a:pt x="220" y="320"/>
                        </a:lnTo>
                        <a:lnTo>
                          <a:pt x="221" y="324"/>
                        </a:lnTo>
                        <a:lnTo>
                          <a:pt x="222" y="327"/>
                        </a:lnTo>
                        <a:lnTo>
                          <a:pt x="222" y="328"/>
                        </a:lnTo>
                        <a:lnTo>
                          <a:pt x="221" y="328"/>
                        </a:lnTo>
                        <a:lnTo>
                          <a:pt x="221" y="328"/>
                        </a:lnTo>
                        <a:lnTo>
                          <a:pt x="220" y="331"/>
                        </a:lnTo>
                        <a:lnTo>
                          <a:pt x="220" y="334"/>
                        </a:lnTo>
                        <a:lnTo>
                          <a:pt x="221" y="338"/>
                        </a:lnTo>
                        <a:lnTo>
                          <a:pt x="222" y="343"/>
                        </a:lnTo>
                        <a:lnTo>
                          <a:pt x="222" y="343"/>
                        </a:lnTo>
                        <a:lnTo>
                          <a:pt x="224" y="346"/>
                        </a:lnTo>
                        <a:lnTo>
                          <a:pt x="228" y="348"/>
                        </a:lnTo>
                        <a:lnTo>
                          <a:pt x="234" y="350"/>
                        </a:lnTo>
                        <a:lnTo>
                          <a:pt x="241" y="350"/>
                        </a:lnTo>
                        <a:lnTo>
                          <a:pt x="241" y="350"/>
                        </a:lnTo>
                        <a:lnTo>
                          <a:pt x="247" y="350"/>
                        </a:lnTo>
                        <a:lnTo>
                          <a:pt x="251" y="351"/>
                        </a:lnTo>
                        <a:lnTo>
                          <a:pt x="252" y="354"/>
                        </a:lnTo>
                        <a:lnTo>
                          <a:pt x="254" y="358"/>
                        </a:lnTo>
                        <a:lnTo>
                          <a:pt x="254" y="358"/>
                        </a:lnTo>
                        <a:lnTo>
                          <a:pt x="255" y="363"/>
                        </a:lnTo>
                        <a:lnTo>
                          <a:pt x="258" y="367"/>
                        </a:lnTo>
                        <a:lnTo>
                          <a:pt x="261" y="370"/>
                        </a:lnTo>
                        <a:lnTo>
                          <a:pt x="264" y="374"/>
                        </a:lnTo>
                        <a:lnTo>
                          <a:pt x="264" y="374"/>
                        </a:lnTo>
                        <a:lnTo>
                          <a:pt x="264" y="380"/>
                        </a:lnTo>
                        <a:lnTo>
                          <a:pt x="262" y="385"/>
                        </a:lnTo>
                        <a:lnTo>
                          <a:pt x="261" y="390"/>
                        </a:lnTo>
                        <a:lnTo>
                          <a:pt x="261" y="395"/>
                        </a:lnTo>
                        <a:lnTo>
                          <a:pt x="261" y="395"/>
                        </a:lnTo>
                        <a:lnTo>
                          <a:pt x="261" y="398"/>
                        </a:lnTo>
                        <a:lnTo>
                          <a:pt x="259" y="401"/>
                        </a:lnTo>
                        <a:lnTo>
                          <a:pt x="257" y="405"/>
                        </a:lnTo>
                        <a:lnTo>
                          <a:pt x="257" y="405"/>
                        </a:lnTo>
                        <a:lnTo>
                          <a:pt x="259" y="411"/>
                        </a:lnTo>
                        <a:lnTo>
                          <a:pt x="258" y="412"/>
                        </a:lnTo>
                        <a:lnTo>
                          <a:pt x="257" y="414"/>
                        </a:lnTo>
                        <a:lnTo>
                          <a:pt x="257" y="414"/>
                        </a:lnTo>
                        <a:lnTo>
                          <a:pt x="257" y="415"/>
                        </a:lnTo>
                        <a:lnTo>
                          <a:pt x="257" y="417"/>
                        </a:lnTo>
                        <a:lnTo>
                          <a:pt x="258" y="421"/>
                        </a:lnTo>
                        <a:lnTo>
                          <a:pt x="259" y="427"/>
                        </a:lnTo>
                        <a:lnTo>
                          <a:pt x="261" y="430"/>
                        </a:lnTo>
                        <a:lnTo>
                          <a:pt x="259" y="434"/>
                        </a:lnTo>
                        <a:lnTo>
                          <a:pt x="259" y="434"/>
                        </a:lnTo>
                        <a:lnTo>
                          <a:pt x="258" y="441"/>
                        </a:lnTo>
                        <a:lnTo>
                          <a:pt x="259" y="444"/>
                        </a:lnTo>
                        <a:lnTo>
                          <a:pt x="262" y="447"/>
                        </a:lnTo>
                        <a:lnTo>
                          <a:pt x="268" y="447"/>
                        </a:lnTo>
                        <a:lnTo>
                          <a:pt x="268" y="447"/>
                        </a:lnTo>
                        <a:lnTo>
                          <a:pt x="274" y="448"/>
                        </a:lnTo>
                        <a:lnTo>
                          <a:pt x="278" y="449"/>
                        </a:lnTo>
                        <a:lnTo>
                          <a:pt x="279" y="449"/>
                        </a:lnTo>
                        <a:lnTo>
                          <a:pt x="282" y="448"/>
                        </a:lnTo>
                        <a:lnTo>
                          <a:pt x="282" y="448"/>
                        </a:lnTo>
                        <a:lnTo>
                          <a:pt x="284" y="448"/>
                        </a:lnTo>
                        <a:lnTo>
                          <a:pt x="285" y="449"/>
                        </a:lnTo>
                        <a:lnTo>
                          <a:pt x="288" y="452"/>
                        </a:lnTo>
                        <a:lnTo>
                          <a:pt x="291" y="457"/>
                        </a:lnTo>
                        <a:lnTo>
                          <a:pt x="294" y="462"/>
                        </a:lnTo>
                        <a:lnTo>
                          <a:pt x="294" y="462"/>
                        </a:lnTo>
                        <a:lnTo>
                          <a:pt x="296" y="472"/>
                        </a:lnTo>
                        <a:lnTo>
                          <a:pt x="299" y="478"/>
                        </a:lnTo>
                        <a:lnTo>
                          <a:pt x="301" y="479"/>
                        </a:lnTo>
                        <a:lnTo>
                          <a:pt x="301" y="479"/>
                        </a:lnTo>
                        <a:lnTo>
                          <a:pt x="306" y="478"/>
                        </a:lnTo>
                        <a:lnTo>
                          <a:pt x="311" y="476"/>
                        </a:lnTo>
                        <a:lnTo>
                          <a:pt x="315" y="476"/>
                        </a:lnTo>
                        <a:lnTo>
                          <a:pt x="315" y="476"/>
                        </a:lnTo>
                        <a:lnTo>
                          <a:pt x="316" y="478"/>
                        </a:lnTo>
                        <a:lnTo>
                          <a:pt x="316" y="481"/>
                        </a:lnTo>
                        <a:lnTo>
                          <a:pt x="315" y="489"/>
                        </a:lnTo>
                        <a:lnTo>
                          <a:pt x="313" y="498"/>
                        </a:lnTo>
                        <a:lnTo>
                          <a:pt x="312" y="505"/>
                        </a:lnTo>
                        <a:lnTo>
                          <a:pt x="312" y="505"/>
                        </a:lnTo>
                        <a:lnTo>
                          <a:pt x="319" y="505"/>
                        </a:lnTo>
                        <a:lnTo>
                          <a:pt x="323" y="506"/>
                        </a:lnTo>
                        <a:lnTo>
                          <a:pt x="323" y="506"/>
                        </a:lnTo>
                        <a:lnTo>
                          <a:pt x="325" y="511"/>
                        </a:lnTo>
                        <a:lnTo>
                          <a:pt x="326" y="518"/>
                        </a:lnTo>
                        <a:lnTo>
                          <a:pt x="326" y="526"/>
                        </a:lnTo>
                        <a:lnTo>
                          <a:pt x="326" y="531"/>
                        </a:lnTo>
                        <a:lnTo>
                          <a:pt x="326" y="531"/>
                        </a:lnTo>
                        <a:lnTo>
                          <a:pt x="323" y="533"/>
                        </a:lnTo>
                        <a:lnTo>
                          <a:pt x="318" y="536"/>
                        </a:lnTo>
                        <a:lnTo>
                          <a:pt x="306" y="542"/>
                        </a:lnTo>
                        <a:lnTo>
                          <a:pt x="306" y="542"/>
                        </a:lnTo>
                        <a:lnTo>
                          <a:pt x="301" y="546"/>
                        </a:lnTo>
                        <a:lnTo>
                          <a:pt x="294" y="553"/>
                        </a:lnTo>
                        <a:lnTo>
                          <a:pt x="285" y="562"/>
                        </a:lnTo>
                        <a:lnTo>
                          <a:pt x="279" y="570"/>
                        </a:lnTo>
                        <a:lnTo>
                          <a:pt x="279" y="570"/>
                        </a:lnTo>
                        <a:lnTo>
                          <a:pt x="272" y="580"/>
                        </a:lnTo>
                        <a:lnTo>
                          <a:pt x="265" y="587"/>
                        </a:lnTo>
                        <a:lnTo>
                          <a:pt x="265" y="587"/>
                        </a:lnTo>
                        <a:lnTo>
                          <a:pt x="269" y="587"/>
                        </a:lnTo>
                        <a:lnTo>
                          <a:pt x="269" y="587"/>
                        </a:lnTo>
                        <a:lnTo>
                          <a:pt x="272" y="586"/>
                        </a:lnTo>
                        <a:lnTo>
                          <a:pt x="275" y="587"/>
                        </a:lnTo>
                        <a:lnTo>
                          <a:pt x="279" y="589"/>
                        </a:lnTo>
                        <a:lnTo>
                          <a:pt x="284" y="592"/>
                        </a:lnTo>
                        <a:lnTo>
                          <a:pt x="284" y="592"/>
                        </a:lnTo>
                        <a:lnTo>
                          <a:pt x="286" y="597"/>
                        </a:lnTo>
                        <a:lnTo>
                          <a:pt x="288" y="600"/>
                        </a:lnTo>
                        <a:lnTo>
                          <a:pt x="289" y="603"/>
                        </a:lnTo>
                        <a:lnTo>
                          <a:pt x="291" y="603"/>
                        </a:lnTo>
                        <a:lnTo>
                          <a:pt x="291" y="603"/>
                        </a:lnTo>
                        <a:lnTo>
                          <a:pt x="292" y="602"/>
                        </a:lnTo>
                        <a:lnTo>
                          <a:pt x="294" y="600"/>
                        </a:lnTo>
                        <a:lnTo>
                          <a:pt x="296" y="599"/>
                        </a:lnTo>
                        <a:lnTo>
                          <a:pt x="299" y="602"/>
                        </a:lnTo>
                        <a:lnTo>
                          <a:pt x="299" y="602"/>
                        </a:lnTo>
                        <a:lnTo>
                          <a:pt x="303" y="606"/>
                        </a:lnTo>
                        <a:lnTo>
                          <a:pt x="309" y="609"/>
                        </a:lnTo>
                        <a:lnTo>
                          <a:pt x="318" y="614"/>
                        </a:lnTo>
                        <a:lnTo>
                          <a:pt x="318" y="614"/>
                        </a:lnTo>
                        <a:lnTo>
                          <a:pt x="323" y="619"/>
                        </a:lnTo>
                        <a:lnTo>
                          <a:pt x="326" y="623"/>
                        </a:lnTo>
                        <a:lnTo>
                          <a:pt x="328" y="627"/>
                        </a:lnTo>
                        <a:lnTo>
                          <a:pt x="328" y="627"/>
                        </a:lnTo>
                        <a:lnTo>
                          <a:pt x="328" y="639"/>
                        </a:lnTo>
                        <a:lnTo>
                          <a:pt x="328" y="644"/>
                        </a:lnTo>
                        <a:lnTo>
                          <a:pt x="331" y="651"/>
                        </a:lnTo>
                        <a:lnTo>
                          <a:pt x="331" y="651"/>
                        </a:lnTo>
                        <a:lnTo>
                          <a:pt x="333" y="647"/>
                        </a:lnTo>
                        <a:lnTo>
                          <a:pt x="338" y="644"/>
                        </a:lnTo>
                        <a:lnTo>
                          <a:pt x="338" y="6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87" name="Chile">
                    <a:extLst>
                      <a:ext uri="{FF2B5EF4-FFF2-40B4-BE49-F238E27FC236}">
                        <a16:creationId xmlns:a16="http://schemas.microsoft.com/office/drawing/2014/main" id="{5D8218D9-099F-7056-B900-3A71D2FA5D44}"/>
                      </a:ext>
                    </a:extLst>
                  </p:cNvPr>
                  <p:cNvSpPr>
                    <a:spLocks/>
                  </p:cNvSpPr>
                  <p:nvPr/>
                </p:nvSpPr>
                <p:spPr bwMode="auto">
                  <a:xfrm>
                    <a:off x="2510662" y="4737397"/>
                    <a:ext cx="205691" cy="1066925"/>
                  </a:xfrm>
                  <a:custGeom>
                    <a:avLst/>
                    <a:gdLst/>
                    <a:ahLst/>
                    <a:cxnLst>
                      <a:cxn ang="0">
                        <a:pos x="52" y="613"/>
                      </a:cxn>
                      <a:cxn ang="0">
                        <a:pos x="38" y="579"/>
                      </a:cxn>
                      <a:cxn ang="0">
                        <a:pos x="49" y="553"/>
                      </a:cxn>
                      <a:cxn ang="0">
                        <a:pos x="62" y="529"/>
                      </a:cxn>
                      <a:cxn ang="0">
                        <a:pos x="62" y="493"/>
                      </a:cxn>
                      <a:cxn ang="0">
                        <a:pos x="59" y="479"/>
                      </a:cxn>
                      <a:cxn ang="0">
                        <a:pos x="56" y="448"/>
                      </a:cxn>
                      <a:cxn ang="0">
                        <a:pos x="58" y="409"/>
                      </a:cxn>
                      <a:cxn ang="0">
                        <a:pos x="71" y="375"/>
                      </a:cxn>
                      <a:cxn ang="0">
                        <a:pos x="76" y="330"/>
                      </a:cxn>
                      <a:cxn ang="0">
                        <a:pos x="88" y="294"/>
                      </a:cxn>
                      <a:cxn ang="0">
                        <a:pos x="82" y="246"/>
                      </a:cxn>
                      <a:cxn ang="0">
                        <a:pos x="91" y="205"/>
                      </a:cxn>
                      <a:cxn ang="0">
                        <a:pos x="106" y="168"/>
                      </a:cxn>
                      <a:cxn ang="0">
                        <a:pos x="118" y="146"/>
                      </a:cxn>
                      <a:cxn ang="0">
                        <a:pos x="133" y="106"/>
                      </a:cxn>
                      <a:cxn ang="0">
                        <a:pos x="119" y="61"/>
                      </a:cxn>
                      <a:cxn ang="0">
                        <a:pos x="116" y="31"/>
                      </a:cxn>
                      <a:cxn ang="0">
                        <a:pos x="98" y="0"/>
                      </a:cxn>
                      <a:cxn ang="0">
                        <a:pos x="89" y="48"/>
                      </a:cxn>
                      <a:cxn ang="0">
                        <a:pos x="82" y="126"/>
                      </a:cxn>
                      <a:cxn ang="0">
                        <a:pos x="64" y="195"/>
                      </a:cxn>
                      <a:cxn ang="0">
                        <a:pos x="64" y="264"/>
                      </a:cxn>
                      <a:cxn ang="0">
                        <a:pos x="42" y="330"/>
                      </a:cxn>
                      <a:cxn ang="0">
                        <a:pos x="35" y="375"/>
                      </a:cxn>
                      <a:cxn ang="0">
                        <a:pos x="29" y="428"/>
                      </a:cxn>
                      <a:cxn ang="0">
                        <a:pos x="31" y="459"/>
                      </a:cxn>
                      <a:cxn ang="0">
                        <a:pos x="44" y="431"/>
                      </a:cxn>
                      <a:cxn ang="0">
                        <a:pos x="41" y="459"/>
                      </a:cxn>
                      <a:cxn ang="0">
                        <a:pos x="38" y="486"/>
                      </a:cxn>
                      <a:cxn ang="0">
                        <a:pos x="29" y="508"/>
                      </a:cxn>
                      <a:cxn ang="0">
                        <a:pos x="29" y="496"/>
                      </a:cxn>
                      <a:cxn ang="0">
                        <a:pos x="22" y="503"/>
                      </a:cxn>
                      <a:cxn ang="0">
                        <a:pos x="10" y="520"/>
                      </a:cxn>
                      <a:cxn ang="0">
                        <a:pos x="11" y="530"/>
                      </a:cxn>
                      <a:cxn ang="0">
                        <a:pos x="17" y="550"/>
                      </a:cxn>
                      <a:cxn ang="0">
                        <a:pos x="24" y="553"/>
                      </a:cxn>
                      <a:cxn ang="0">
                        <a:pos x="4" y="570"/>
                      </a:cxn>
                      <a:cxn ang="0">
                        <a:pos x="15" y="573"/>
                      </a:cxn>
                      <a:cxn ang="0">
                        <a:pos x="12" y="596"/>
                      </a:cxn>
                      <a:cxn ang="0">
                        <a:pos x="24" y="587"/>
                      </a:cxn>
                      <a:cxn ang="0">
                        <a:pos x="11" y="614"/>
                      </a:cxn>
                      <a:cxn ang="0">
                        <a:pos x="21" y="624"/>
                      </a:cxn>
                      <a:cxn ang="0">
                        <a:pos x="29" y="636"/>
                      </a:cxn>
                      <a:cxn ang="0">
                        <a:pos x="47" y="640"/>
                      </a:cxn>
                      <a:cxn ang="0">
                        <a:pos x="39" y="650"/>
                      </a:cxn>
                      <a:cxn ang="0">
                        <a:pos x="49" y="657"/>
                      </a:cxn>
                      <a:cxn ang="0">
                        <a:pos x="38" y="668"/>
                      </a:cxn>
                      <a:cxn ang="0">
                        <a:pos x="68" y="663"/>
                      </a:cxn>
                      <a:cxn ang="0">
                        <a:pos x="31" y="671"/>
                      </a:cxn>
                      <a:cxn ang="0">
                        <a:pos x="56" y="690"/>
                      </a:cxn>
                      <a:cxn ang="0">
                        <a:pos x="74" y="668"/>
                      </a:cxn>
                      <a:cxn ang="0">
                        <a:pos x="79" y="664"/>
                      </a:cxn>
                      <a:cxn ang="0">
                        <a:pos x="91" y="675"/>
                      </a:cxn>
                      <a:cxn ang="0">
                        <a:pos x="82" y="675"/>
                      </a:cxn>
                      <a:cxn ang="0">
                        <a:pos x="66" y="690"/>
                      </a:cxn>
                      <a:cxn ang="0">
                        <a:pos x="72" y="700"/>
                      </a:cxn>
                      <a:cxn ang="0">
                        <a:pos x="86" y="701"/>
                      </a:cxn>
                      <a:cxn ang="0">
                        <a:pos x="105" y="710"/>
                      </a:cxn>
                      <a:cxn ang="0">
                        <a:pos x="125" y="711"/>
                      </a:cxn>
                      <a:cxn ang="0">
                        <a:pos x="111" y="684"/>
                      </a:cxn>
                      <a:cxn ang="0">
                        <a:pos x="91" y="640"/>
                      </a:cxn>
                    </a:cxnLst>
                    <a:rect l="0" t="0" r="r" b="b"/>
                    <a:pathLst>
                      <a:path w="139" h="721">
                        <a:moveTo>
                          <a:pt x="62" y="641"/>
                        </a:moveTo>
                        <a:lnTo>
                          <a:pt x="62" y="641"/>
                        </a:lnTo>
                        <a:lnTo>
                          <a:pt x="59" y="640"/>
                        </a:lnTo>
                        <a:lnTo>
                          <a:pt x="58" y="637"/>
                        </a:lnTo>
                        <a:lnTo>
                          <a:pt x="56" y="636"/>
                        </a:lnTo>
                        <a:lnTo>
                          <a:pt x="54" y="634"/>
                        </a:lnTo>
                        <a:lnTo>
                          <a:pt x="54" y="634"/>
                        </a:lnTo>
                        <a:lnTo>
                          <a:pt x="52" y="631"/>
                        </a:lnTo>
                        <a:lnTo>
                          <a:pt x="52" y="627"/>
                        </a:lnTo>
                        <a:lnTo>
                          <a:pt x="52" y="621"/>
                        </a:lnTo>
                        <a:lnTo>
                          <a:pt x="54" y="616"/>
                        </a:lnTo>
                        <a:lnTo>
                          <a:pt x="54" y="616"/>
                        </a:lnTo>
                        <a:lnTo>
                          <a:pt x="54" y="614"/>
                        </a:lnTo>
                        <a:lnTo>
                          <a:pt x="52" y="613"/>
                        </a:lnTo>
                        <a:lnTo>
                          <a:pt x="48" y="611"/>
                        </a:lnTo>
                        <a:lnTo>
                          <a:pt x="42" y="611"/>
                        </a:lnTo>
                        <a:lnTo>
                          <a:pt x="38" y="611"/>
                        </a:lnTo>
                        <a:lnTo>
                          <a:pt x="38" y="611"/>
                        </a:lnTo>
                        <a:lnTo>
                          <a:pt x="37" y="609"/>
                        </a:lnTo>
                        <a:lnTo>
                          <a:pt x="37" y="607"/>
                        </a:lnTo>
                        <a:lnTo>
                          <a:pt x="37" y="604"/>
                        </a:lnTo>
                        <a:lnTo>
                          <a:pt x="35" y="600"/>
                        </a:lnTo>
                        <a:lnTo>
                          <a:pt x="35" y="600"/>
                        </a:lnTo>
                        <a:lnTo>
                          <a:pt x="34" y="596"/>
                        </a:lnTo>
                        <a:lnTo>
                          <a:pt x="34" y="593"/>
                        </a:lnTo>
                        <a:lnTo>
                          <a:pt x="35" y="586"/>
                        </a:lnTo>
                        <a:lnTo>
                          <a:pt x="35" y="586"/>
                        </a:lnTo>
                        <a:lnTo>
                          <a:pt x="38" y="579"/>
                        </a:lnTo>
                        <a:lnTo>
                          <a:pt x="41" y="576"/>
                        </a:lnTo>
                        <a:lnTo>
                          <a:pt x="44" y="574"/>
                        </a:lnTo>
                        <a:lnTo>
                          <a:pt x="44" y="574"/>
                        </a:lnTo>
                        <a:lnTo>
                          <a:pt x="45" y="574"/>
                        </a:lnTo>
                        <a:lnTo>
                          <a:pt x="47" y="573"/>
                        </a:lnTo>
                        <a:lnTo>
                          <a:pt x="47" y="570"/>
                        </a:lnTo>
                        <a:lnTo>
                          <a:pt x="48" y="567"/>
                        </a:lnTo>
                        <a:lnTo>
                          <a:pt x="51" y="563"/>
                        </a:lnTo>
                        <a:lnTo>
                          <a:pt x="51" y="563"/>
                        </a:lnTo>
                        <a:lnTo>
                          <a:pt x="52" y="562"/>
                        </a:lnTo>
                        <a:lnTo>
                          <a:pt x="52" y="560"/>
                        </a:lnTo>
                        <a:lnTo>
                          <a:pt x="51" y="557"/>
                        </a:lnTo>
                        <a:lnTo>
                          <a:pt x="49" y="555"/>
                        </a:lnTo>
                        <a:lnTo>
                          <a:pt x="49" y="553"/>
                        </a:lnTo>
                        <a:lnTo>
                          <a:pt x="49" y="552"/>
                        </a:lnTo>
                        <a:lnTo>
                          <a:pt x="49" y="552"/>
                        </a:lnTo>
                        <a:lnTo>
                          <a:pt x="52" y="549"/>
                        </a:lnTo>
                        <a:lnTo>
                          <a:pt x="52" y="545"/>
                        </a:lnTo>
                        <a:lnTo>
                          <a:pt x="54" y="542"/>
                        </a:lnTo>
                        <a:lnTo>
                          <a:pt x="56" y="540"/>
                        </a:lnTo>
                        <a:lnTo>
                          <a:pt x="56" y="540"/>
                        </a:lnTo>
                        <a:lnTo>
                          <a:pt x="59" y="540"/>
                        </a:lnTo>
                        <a:lnTo>
                          <a:pt x="59" y="539"/>
                        </a:lnTo>
                        <a:lnTo>
                          <a:pt x="59" y="535"/>
                        </a:lnTo>
                        <a:lnTo>
                          <a:pt x="59" y="532"/>
                        </a:lnTo>
                        <a:lnTo>
                          <a:pt x="61" y="530"/>
                        </a:lnTo>
                        <a:lnTo>
                          <a:pt x="62" y="529"/>
                        </a:lnTo>
                        <a:lnTo>
                          <a:pt x="62" y="529"/>
                        </a:lnTo>
                        <a:lnTo>
                          <a:pt x="64" y="528"/>
                        </a:lnTo>
                        <a:lnTo>
                          <a:pt x="64" y="525"/>
                        </a:lnTo>
                        <a:lnTo>
                          <a:pt x="62" y="522"/>
                        </a:lnTo>
                        <a:lnTo>
                          <a:pt x="62" y="518"/>
                        </a:lnTo>
                        <a:lnTo>
                          <a:pt x="62" y="518"/>
                        </a:lnTo>
                        <a:lnTo>
                          <a:pt x="62" y="513"/>
                        </a:lnTo>
                        <a:lnTo>
                          <a:pt x="61" y="509"/>
                        </a:lnTo>
                        <a:lnTo>
                          <a:pt x="62" y="506"/>
                        </a:lnTo>
                        <a:lnTo>
                          <a:pt x="65" y="505"/>
                        </a:lnTo>
                        <a:lnTo>
                          <a:pt x="65" y="505"/>
                        </a:lnTo>
                        <a:lnTo>
                          <a:pt x="68" y="502"/>
                        </a:lnTo>
                        <a:lnTo>
                          <a:pt x="68" y="499"/>
                        </a:lnTo>
                        <a:lnTo>
                          <a:pt x="65" y="496"/>
                        </a:lnTo>
                        <a:lnTo>
                          <a:pt x="62" y="493"/>
                        </a:lnTo>
                        <a:lnTo>
                          <a:pt x="62" y="493"/>
                        </a:lnTo>
                        <a:lnTo>
                          <a:pt x="61" y="492"/>
                        </a:lnTo>
                        <a:lnTo>
                          <a:pt x="62" y="491"/>
                        </a:lnTo>
                        <a:lnTo>
                          <a:pt x="68" y="491"/>
                        </a:lnTo>
                        <a:lnTo>
                          <a:pt x="68" y="491"/>
                        </a:lnTo>
                        <a:lnTo>
                          <a:pt x="69" y="491"/>
                        </a:lnTo>
                        <a:lnTo>
                          <a:pt x="71" y="489"/>
                        </a:lnTo>
                        <a:lnTo>
                          <a:pt x="71" y="486"/>
                        </a:lnTo>
                        <a:lnTo>
                          <a:pt x="69" y="483"/>
                        </a:lnTo>
                        <a:lnTo>
                          <a:pt x="66" y="483"/>
                        </a:lnTo>
                        <a:lnTo>
                          <a:pt x="66" y="483"/>
                        </a:lnTo>
                        <a:lnTo>
                          <a:pt x="62" y="483"/>
                        </a:lnTo>
                        <a:lnTo>
                          <a:pt x="59" y="482"/>
                        </a:lnTo>
                        <a:lnTo>
                          <a:pt x="59" y="479"/>
                        </a:lnTo>
                        <a:lnTo>
                          <a:pt x="61" y="475"/>
                        </a:lnTo>
                        <a:lnTo>
                          <a:pt x="61" y="475"/>
                        </a:lnTo>
                        <a:lnTo>
                          <a:pt x="62" y="473"/>
                        </a:lnTo>
                        <a:lnTo>
                          <a:pt x="62" y="472"/>
                        </a:lnTo>
                        <a:lnTo>
                          <a:pt x="61" y="469"/>
                        </a:lnTo>
                        <a:lnTo>
                          <a:pt x="59" y="468"/>
                        </a:lnTo>
                        <a:lnTo>
                          <a:pt x="58" y="465"/>
                        </a:lnTo>
                        <a:lnTo>
                          <a:pt x="58" y="465"/>
                        </a:lnTo>
                        <a:lnTo>
                          <a:pt x="59" y="461"/>
                        </a:lnTo>
                        <a:lnTo>
                          <a:pt x="59" y="458"/>
                        </a:lnTo>
                        <a:lnTo>
                          <a:pt x="56" y="456"/>
                        </a:lnTo>
                        <a:lnTo>
                          <a:pt x="56" y="456"/>
                        </a:lnTo>
                        <a:lnTo>
                          <a:pt x="56" y="454"/>
                        </a:lnTo>
                        <a:lnTo>
                          <a:pt x="56" y="448"/>
                        </a:lnTo>
                        <a:lnTo>
                          <a:pt x="58" y="442"/>
                        </a:lnTo>
                        <a:lnTo>
                          <a:pt x="59" y="439"/>
                        </a:lnTo>
                        <a:lnTo>
                          <a:pt x="59" y="439"/>
                        </a:lnTo>
                        <a:lnTo>
                          <a:pt x="61" y="439"/>
                        </a:lnTo>
                        <a:lnTo>
                          <a:pt x="61" y="436"/>
                        </a:lnTo>
                        <a:lnTo>
                          <a:pt x="61" y="432"/>
                        </a:lnTo>
                        <a:lnTo>
                          <a:pt x="61" y="422"/>
                        </a:lnTo>
                        <a:lnTo>
                          <a:pt x="61" y="422"/>
                        </a:lnTo>
                        <a:lnTo>
                          <a:pt x="59" y="419"/>
                        </a:lnTo>
                        <a:lnTo>
                          <a:pt x="59" y="417"/>
                        </a:lnTo>
                        <a:lnTo>
                          <a:pt x="58" y="414"/>
                        </a:lnTo>
                        <a:lnTo>
                          <a:pt x="56" y="411"/>
                        </a:lnTo>
                        <a:lnTo>
                          <a:pt x="56" y="411"/>
                        </a:lnTo>
                        <a:lnTo>
                          <a:pt x="58" y="409"/>
                        </a:lnTo>
                        <a:lnTo>
                          <a:pt x="59" y="407"/>
                        </a:lnTo>
                        <a:lnTo>
                          <a:pt x="61" y="404"/>
                        </a:lnTo>
                        <a:lnTo>
                          <a:pt x="62" y="399"/>
                        </a:lnTo>
                        <a:lnTo>
                          <a:pt x="62" y="399"/>
                        </a:lnTo>
                        <a:lnTo>
                          <a:pt x="62" y="392"/>
                        </a:lnTo>
                        <a:lnTo>
                          <a:pt x="64" y="391"/>
                        </a:lnTo>
                        <a:lnTo>
                          <a:pt x="66" y="390"/>
                        </a:lnTo>
                        <a:lnTo>
                          <a:pt x="66" y="390"/>
                        </a:lnTo>
                        <a:lnTo>
                          <a:pt x="66" y="388"/>
                        </a:lnTo>
                        <a:lnTo>
                          <a:pt x="68" y="385"/>
                        </a:lnTo>
                        <a:lnTo>
                          <a:pt x="66" y="378"/>
                        </a:lnTo>
                        <a:lnTo>
                          <a:pt x="66" y="378"/>
                        </a:lnTo>
                        <a:lnTo>
                          <a:pt x="68" y="377"/>
                        </a:lnTo>
                        <a:lnTo>
                          <a:pt x="71" y="375"/>
                        </a:lnTo>
                        <a:lnTo>
                          <a:pt x="74" y="375"/>
                        </a:lnTo>
                        <a:lnTo>
                          <a:pt x="75" y="374"/>
                        </a:lnTo>
                        <a:lnTo>
                          <a:pt x="76" y="371"/>
                        </a:lnTo>
                        <a:lnTo>
                          <a:pt x="76" y="371"/>
                        </a:lnTo>
                        <a:lnTo>
                          <a:pt x="75" y="368"/>
                        </a:lnTo>
                        <a:lnTo>
                          <a:pt x="74" y="367"/>
                        </a:lnTo>
                        <a:lnTo>
                          <a:pt x="72" y="365"/>
                        </a:lnTo>
                        <a:lnTo>
                          <a:pt x="72" y="363"/>
                        </a:lnTo>
                        <a:lnTo>
                          <a:pt x="72" y="363"/>
                        </a:lnTo>
                        <a:lnTo>
                          <a:pt x="72" y="354"/>
                        </a:lnTo>
                        <a:lnTo>
                          <a:pt x="72" y="341"/>
                        </a:lnTo>
                        <a:lnTo>
                          <a:pt x="72" y="341"/>
                        </a:lnTo>
                        <a:lnTo>
                          <a:pt x="74" y="334"/>
                        </a:lnTo>
                        <a:lnTo>
                          <a:pt x="76" y="330"/>
                        </a:lnTo>
                        <a:lnTo>
                          <a:pt x="84" y="326"/>
                        </a:lnTo>
                        <a:lnTo>
                          <a:pt x="84" y="326"/>
                        </a:lnTo>
                        <a:lnTo>
                          <a:pt x="85" y="324"/>
                        </a:lnTo>
                        <a:lnTo>
                          <a:pt x="85" y="321"/>
                        </a:lnTo>
                        <a:lnTo>
                          <a:pt x="84" y="316"/>
                        </a:lnTo>
                        <a:lnTo>
                          <a:pt x="82" y="308"/>
                        </a:lnTo>
                        <a:lnTo>
                          <a:pt x="82" y="307"/>
                        </a:lnTo>
                        <a:lnTo>
                          <a:pt x="84" y="306"/>
                        </a:lnTo>
                        <a:lnTo>
                          <a:pt x="84" y="306"/>
                        </a:lnTo>
                        <a:lnTo>
                          <a:pt x="86" y="303"/>
                        </a:lnTo>
                        <a:lnTo>
                          <a:pt x="86" y="300"/>
                        </a:lnTo>
                        <a:lnTo>
                          <a:pt x="86" y="296"/>
                        </a:lnTo>
                        <a:lnTo>
                          <a:pt x="88" y="294"/>
                        </a:lnTo>
                        <a:lnTo>
                          <a:pt x="88" y="294"/>
                        </a:lnTo>
                        <a:lnTo>
                          <a:pt x="91" y="291"/>
                        </a:lnTo>
                        <a:lnTo>
                          <a:pt x="91" y="289"/>
                        </a:lnTo>
                        <a:lnTo>
                          <a:pt x="93" y="280"/>
                        </a:lnTo>
                        <a:lnTo>
                          <a:pt x="93" y="280"/>
                        </a:lnTo>
                        <a:lnTo>
                          <a:pt x="93" y="276"/>
                        </a:lnTo>
                        <a:lnTo>
                          <a:pt x="92" y="273"/>
                        </a:lnTo>
                        <a:lnTo>
                          <a:pt x="89" y="270"/>
                        </a:lnTo>
                        <a:lnTo>
                          <a:pt x="89" y="266"/>
                        </a:lnTo>
                        <a:lnTo>
                          <a:pt x="89" y="266"/>
                        </a:lnTo>
                        <a:lnTo>
                          <a:pt x="88" y="259"/>
                        </a:lnTo>
                        <a:lnTo>
                          <a:pt x="86" y="254"/>
                        </a:lnTo>
                        <a:lnTo>
                          <a:pt x="84" y="250"/>
                        </a:lnTo>
                        <a:lnTo>
                          <a:pt x="84" y="250"/>
                        </a:lnTo>
                        <a:lnTo>
                          <a:pt x="82" y="246"/>
                        </a:lnTo>
                        <a:lnTo>
                          <a:pt x="81" y="240"/>
                        </a:lnTo>
                        <a:lnTo>
                          <a:pt x="82" y="234"/>
                        </a:lnTo>
                        <a:lnTo>
                          <a:pt x="84" y="233"/>
                        </a:lnTo>
                        <a:lnTo>
                          <a:pt x="84" y="233"/>
                        </a:lnTo>
                        <a:lnTo>
                          <a:pt x="85" y="232"/>
                        </a:lnTo>
                        <a:lnTo>
                          <a:pt x="86" y="227"/>
                        </a:lnTo>
                        <a:lnTo>
                          <a:pt x="88" y="223"/>
                        </a:lnTo>
                        <a:lnTo>
                          <a:pt x="89" y="222"/>
                        </a:lnTo>
                        <a:lnTo>
                          <a:pt x="91" y="220"/>
                        </a:lnTo>
                        <a:lnTo>
                          <a:pt x="91" y="220"/>
                        </a:lnTo>
                        <a:lnTo>
                          <a:pt x="92" y="220"/>
                        </a:lnTo>
                        <a:lnTo>
                          <a:pt x="93" y="219"/>
                        </a:lnTo>
                        <a:lnTo>
                          <a:pt x="93" y="215"/>
                        </a:lnTo>
                        <a:lnTo>
                          <a:pt x="91" y="205"/>
                        </a:lnTo>
                        <a:lnTo>
                          <a:pt x="91" y="205"/>
                        </a:lnTo>
                        <a:lnTo>
                          <a:pt x="91" y="200"/>
                        </a:lnTo>
                        <a:lnTo>
                          <a:pt x="92" y="199"/>
                        </a:lnTo>
                        <a:lnTo>
                          <a:pt x="93" y="197"/>
                        </a:lnTo>
                        <a:lnTo>
                          <a:pt x="95" y="196"/>
                        </a:lnTo>
                        <a:lnTo>
                          <a:pt x="95" y="196"/>
                        </a:lnTo>
                        <a:lnTo>
                          <a:pt x="95" y="192"/>
                        </a:lnTo>
                        <a:lnTo>
                          <a:pt x="96" y="188"/>
                        </a:lnTo>
                        <a:lnTo>
                          <a:pt x="99" y="183"/>
                        </a:lnTo>
                        <a:lnTo>
                          <a:pt x="102" y="180"/>
                        </a:lnTo>
                        <a:lnTo>
                          <a:pt x="102" y="180"/>
                        </a:lnTo>
                        <a:lnTo>
                          <a:pt x="105" y="179"/>
                        </a:lnTo>
                        <a:lnTo>
                          <a:pt x="106" y="175"/>
                        </a:lnTo>
                        <a:lnTo>
                          <a:pt x="106" y="168"/>
                        </a:lnTo>
                        <a:lnTo>
                          <a:pt x="106" y="168"/>
                        </a:lnTo>
                        <a:lnTo>
                          <a:pt x="108" y="165"/>
                        </a:lnTo>
                        <a:lnTo>
                          <a:pt x="111" y="163"/>
                        </a:lnTo>
                        <a:lnTo>
                          <a:pt x="116" y="159"/>
                        </a:lnTo>
                        <a:lnTo>
                          <a:pt x="116" y="159"/>
                        </a:lnTo>
                        <a:lnTo>
                          <a:pt x="118" y="159"/>
                        </a:lnTo>
                        <a:lnTo>
                          <a:pt x="118" y="158"/>
                        </a:lnTo>
                        <a:lnTo>
                          <a:pt x="115" y="155"/>
                        </a:lnTo>
                        <a:lnTo>
                          <a:pt x="115" y="152"/>
                        </a:lnTo>
                        <a:lnTo>
                          <a:pt x="115" y="151"/>
                        </a:lnTo>
                        <a:lnTo>
                          <a:pt x="116" y="149"/>
                        </a:lnTo>
                        <a:lnTo>
                          <a:pt x="116" y="149"/>
                        </a:lnTo>
                        <a:lnTo>
                          <a:pt x="118" y="148"/>
                        </a:lnTo>
                        <a:lnTo>
                          <a:pt x="118" y="146"/>
                        </a:lnTo>
                        <a:lnTo>
                          <a:pt x="116" y="141"/>
                        </a:lnTo>
                        <a:lnTo>
                          <a:pt x="115" y="135"/>
                        </a:lnTo>
                        <a:lnTo>
                          <a:pt x="113" y="133"/>
                        </a:lnTo>
                        <a:lnTo>
                          <a:pt x="115" y="132"/>
                        </a:lnTo>
                        <a:lnTo>
                          <a:pt x="115" y="132"/>
                        </a:lnTo>
                        <a:lnTo>
                          <a:pt x="116" y="129"/>
                        </a:lnTo>
                        <a:lnTo>
                          <a:pt x="116" y="126"/>
                        </a:lnTo>
                        <a:lnTo>
                          <a:pt x="115" y="121"/>
                        </a:lnTo>
                        <a:lnTo>
                          <a:pt x="115" y="121"/>
                        </a:lnTo>
                        <a:lnTo>
                          <a:pt x="118" y="116"/>
                        </a:lnTo>
                        <a:lnTo>
                          <a:pt x="123" y="114"/>
                        </a:lnTo>
                        <a:lnTo>
                          <a:pt x="130" y="109"/>
                        </a:lnTo>
                        <a:lnTo>
                          <a:pt x="133" y="106"/>
                        </a:lnTo>
                        <a:lnTo>
                          <a:pt x="133" y="106"/>
                        </a:lnTo>
                        <a:lnTo>
                          <a:pt x="136" y="98"/>
                        </a:lnTo>
                        <a:lnTo>
                          <a:pt x="138" y="87"/>
                        </a:lnTo>
                        <a:lnTo>
                          <a:pt x="138" y="87"/>
                        </a:lnTo>
                        <a:lnTo>
                          <a:pt x="130" y="91"/>
                        </a:lnTo>
                        <a:lnTo>
                          <a:pt x="128" y="91"/>
                        </a:lnTo>
                        <a:lnTo>
                          <a:pt x="128" y="91"/>
                        </a:lnTo>
                        <a:lnTo>
                          <a:pt x="128" y="91"/>
                        </a:lnTo>
                        <a:lnTo>
                          <a:pt x="126" y="82"/>
                        </a:lnTo>
                        <a:lnTo>
                          <a:pt x="125" y="77"/>
                        </a:lnTo>
                        <a:lnTo>
                          <a:pt x="123" y="72"/>
                        </a:lnTo>
                        <a:lnTo>
                          <a:pt x="123" y="72"/>
                        </a:lnTo>
                        <a:lnTo>
                          <a:pt x="121" y="69"/>
                        </a:lnTo>
                        <a:lnTo>
                          <a:pt x="121" y="64"/>
                        </a:lnTo>
                        <a:lnTo>
                          <a:pt x="119" y="61"/>
                        </a:lnTo>
                        <a:lnTo>
                          <a:pt x="118" y="58"/>
                        </a:lnTo>
                        <a:lnTo>
                          <a:pt x="118" y="58"/>
                        </a:lnTo>
                        <a:lnTo>
                          <a:pt x="115" y="55"/>
                        </a:lnTo>
                        <a:lnTo>
                          <a:pt x="112" y="52"/>
                        </a:lnTo>
                        <a:lnTo>
                          <a:pt x="111" y="48"/>
                        </a:lnTo>
                        <a:lnTo>
                          <a:pt x="111" y="47"/>
                        </a:lnTo>
                        <a:lnTo>
                          <a:pt x="112" y="45"/>
                        </a:lnTo>
                        <a:lnTo>
                          <a:pt x="112" y="45"/>
                        </a:lnTo>
                        <a:lnTo>
                          <a:pt x="113" y="42"/>
                        </a:lnTo>
                        <a:lnTo>
                          <a:pt x="113" y="40"/>
                        </a:lnTo>
                        <a:lnTo>
                          <a:pt x="113" y="35"/>
                        </a:lnTo>
                        <a:lnTo>
                          <a:pt x="115" y="34"/>
                        </a:lnTo>
                        <a:lnTo>
                          <a:pt x="115" y="34"/>
                        </a:lnTo>
                        <a:lnTo>
                          <a:pt x="116" y="31"/>
                        </a:lnTo>
                        <a:lnTo>
                          <a:pt x="115" y="30"/>
                        </a:lnTo>
                        <a:lnTo>
                          <a:pt x="112" y="28"/>
                        </a:lnTo>
                        <a:lnTo>
                          <a:pt x="109" y="24"/>
                        </a:lnTo>
                        <a:lnTo>
                          <a:pt x="109" y="24"/>
                        </a:lnTo>
                        <a:lnTo>
                          <a:pt x="108" y="23"/>
                        </a:lnTo>
                        <a:lnTo>
                          <a:pt x="106" y="20"/>
                        </a:lnTo>
                        <a:lnTo>
                          <a:pt x="106" y="15"/>
                        </a:lnTo>
                        <a:lnTo>
                          <a:pt x="106" y="11"/>
                        </a:lnTo>
                        <a:lnTo>
                          <a:pt x="106" y="8"/>
                        </a:lnTo>
                        <a:lnTo>
                          <a:pt x="105" y="7"/>
                        </a:lnTo>
                        <a:lnTo>
                          <a:pt x="105" y="7"/>
                        </a:lnTo>
                        <a:lnTo>
                          <a:pt x="102" y="4"/>
                        </a:lnTo>
                        <a:lnTo>
                          <a:pt x="99" y="1"/>
                        </a:lnTo>
                        <a:lnTo>
                          <a:pt x="98" y="0"/>
                        </a:lnTo>
                        <a:lnTo>
                          <a:pt x="98" y="0"/>
                        </a:lnTo>
                        <a:lnTo>
                          <a:pt x="98" y="0"/>
                        </a:lnTo>
                        <a:lnTo>
                          <a:pt x="95" y="7"/>
                        </a:lnTo>
                        <a:lnTo>
                          <a:pt x="93" y="10"/>
                        </a:lnTo>
                        <a:lnTo>
                          <a:pt x="91" y="13"/>
                        </a:lnTo>
                        <a:lnTo>
                          <a:pt x="91" y="13"/>
                        </a:lnTo>
                        <a:lnTo>
                          <a:pt x="88" y="15"/>
                        </a:lnTo>
                        <a:lnTo>
                          <a:pt x="88" y="15"/>
                        </a:lnTo>
                        <a:lnTo>
                          <a:pt x="86" y="23"/>
                        </a:lnTo>
                        <a:lnTo>
                          <a:pt x="86" y="27"/>
                        </a:lnTo>
                        <a:lnTo>
                          <a:pt x="88" y="30"/>
                        </a:lnTo>
                        <a:lnTo>
                          <a:pt x="88" y="30"/>
                        </a:lnTo>
                        <a:lnTo>
                          <a:pt x="89" y="37"/>
                        </a:lnTo>
                        <a:lnTo>
                          <a:pt x="89" y="48"/>
                        </a:lnTo>
                        <a:lnTo>
                          <a:pt x="89" y="61"/>
                        </a:lnTo>
                        <a:lnTo>
                          <a:pt x="89" y="71"/>
                        </a:lnTo>
                        <a:lnTo>
                          <a:pt x="89" y="71"/>
                        </a:lnTo>
                        <a:lnTo>
                          <a:pt x="82" y="95"/>
                        </a:lnTo>
                        <a:lnTo>
                          <a:pt x="82" y="95"/>
                        </a:lnTo>
                        <a:lnTo>
                          <a:pt x="82" y="99"/>
                        </a:lnTo>
                        <a:lnTo>
                          <a:pt x="84" y="101"/>
                        </a:lnTo>
                        <a:lnTo>
                          <a:pt x="85" y="102"/>
                        </a:lnTo>
                        <a:lnTo>
                          <a:pt x="85" y="105"/>
                        </a:lnTo>
                        <a:lnTo>
                          <a:pt x="85" y="105"/>
                        </a:lnTo>
                        <a:lnTo>
                          <a:pt x="84" y="108"/>
                        </a:lnTo>
                        <a:lnTo>
                          <a:pt x="82" y="112"/>
                        </a:lnTo>
                        <a:lnTo>
                          <a:pt x="82" y="126"/>
                        </a:lnTo>
                        <a:lnTo>
                          <a:pt x="82" y="126"/>
                        </a:lnTo>
                        <a:lnTo>
                          <a:pt x="82" y="135"/>
                        </a:lnTo>
                        <a:lnTo>
                          <a:pt x="79" y="146"/>
                        </a:lnTo>
                        <a:lnTo>
                          <a:pt x="75" y="162"/>
                        </a:lnTo>
                        <a:lnTo>
                          <a:pt x="75" y="162"/>
                        </a:lnTo>
                        <a:lnTo>
                          <a:pt x="75" y="166"/>
                        </a:lnTo>
                        <a:lnTo>
                          <a:pt x="74" y="170"/>
                        </a:lnTo>
                        <a:lnTo>
                          <a:pt x="72" y="175"/>
                        </a:lnTo>
                        <a:lnTo>
                          <a:pt x="71" y="179"/>
                        </a:lnTo>
                        <a:lnTo>
                          <a:pt x="71" y="179"/>
                        </a:lnTo>
                        <a:lnTo>
                          <a:pt x="71" y="183"/>
                        </a:lnTo>
                        <a:lnTo>
                          <a:pt x="69" y="188"/>
                        </a:lnTo>
                        <a:lnTo>
                          <a:pt x="64" y="193"/>
                        </a:lnTo>
                        <a:lnTo>
                          <a:pt x="64" y="193"/>
                        </a:lnTo>
                        <a:lnTo>
                          <a:pt x="64" y="195"/>
                        </a:lnTo>
                        <a:lnTo>
                          <a:pt x="64" y="196"/>
                        </a:lnTo>
                        <a:lnTo>
                          <a:pt x="66" y="202"/>
                        </a:lnTo>
                        <a:lnTo>
                          <a:pt x="69" y="207"/>
                        </a:lnTo>
                        <a:lnTo>
                          <a:pt x="71" y="212"/>
                        </a:lnTo>
                        <a:lnTo>
                          <a:pt x="71" y="212"/>
                        </a:lnTo>
                        <a:lnTo>
                          <a:pt x="69" y="216"/>
                        </a:lnTo>
                        <a:lnTo>
                          <a:pt x="66" y="220"/>
                        </a:lnTo>
                        <a:lnTo>
                          <a:pt x="64" y="225"/>
                        </a:lnTo>
                        <a:lnTo>
                          <a:pt x="64" y="230"/>
                        </a:lnTo>
                        <a:lnTo>
                          <a:pt x="64" y="230"/>
                        </a:lnTo>
                        <a:lnTo>
                          <a:pt x="65" y="240"/>
                        </a:lnTo>
                        <a:lnTo>
                          <a:pt x="65" y="250"/>
                        </a:lnTo>
                        <a:lnTo>
                          <a:pt x="64" y="264"/>
                        </a:lnTo>
                        <a:lnTo>
                          <a:pt x="64" y="264"/>
                        </a:lnTo>
                        <a:lnTo>
                          <a:pt x="64" y="267"/>
                        </a:lnTo>
                        <a:lnTo>
                          <a:pt x="62" y="269"/>
                        </a:lnTo>
                        <a:lnTo>
                          <a:pt x="61" y="271"/>
                        </a:lnTo>
                        <a:lnTo>
                          <a:pt x="61" y="276"/>
                        </a:lnTo>
                        <a:lnTo>
                          <a:pt x="61" y="276"/>
                        </a:lnTo>
                        <a:lnTo>
                          <a:pt x="61" y="281"/>
                        </a:lnTo>
                        <a:lnTo>
                          <a:pt x="58" y="284"/>
                        </a:lnTo>
                        <a:lnTo>
                          <a:pt x="56" y="290"/>
                        </a:lnTo>
                        <a:lnTo>
                          <a:pt x="55" y="296"/>
                        </a:lnTo>
                        <a:lnTo>
                          <a:pt x="55" y="296"/>
                        </a:lnTo>
                        <a:lnTo>
                          <a:pt x="52" y="304"/>
                        </a:lnTo>
                        <a:lnTo>
                          <a:pt x="49" y="314"/>
                        </a:lnTo>
                        <a:lnTo>
                          <a:pt x="42" y="330"/>
                        </a:lnTo>
                        <a:lnTo>
                          <a:pt x="42" y="330"/>
                        </a:lnTo>
                        <a:lnTo>
                          <a:pt x="39" y="340"/>
                        </a:lnTo>
                        <a:lnTo>
                          <a:pt x="38" y="343"/>
                        </a:lnTo>
                        <a:lnTo>
                          <a:pt x="35" y="343"/>
                        </a:lnTo>
                        <a:lnTo>
                          <a:pt x="35" y="343"/>
                        </a:lnTo>
                        <a:lnTo>
                          <a:pt x="32" y="344"/>
                        </a:lnTo>
                        <a:lnTo>
                          <a:pt x="31" y="345"/>
                        </a:lnTo>
                        <a:lnTo>
                          <a:pt x="31" y="350"/>
                        </a:lnTo>
                        <a:lnTo>
                          <a:pt x="32" y="354"/>
                        </a:lnTo>
                        <a:lnTo>
                          <a:pt x="32" y="354"/>
                        </a:lnTo>
                        <a:lnTo>
                          <a:pt x="34" y="360"/>
                        </a:lnTo>
                        <a:lnTo>
                          <a:pt x="34" y="365"/>
                        </a:lnTo>
                        <a:lnTo>
                          <a:pt x="34" y="370"/>
                        </a:lnTo>
                        <a:lnTo>
                          <a:pt x="35" y="375"/>
                        </a:lnTo>
                        <a:lnTo>
                          <a:pt x="35" y="375"/>
                        </a:lnTo>
                        <a:lnTo>
                          <a:pt x="37" y="380"/>
                        </a:lnTo>
                        <a:lnTo>
                          <a:pt x="38" y="384"/>
                        </a:lnTo>
                        <a:lnTo>
                          <a:pt x="35" y="391"/>
                        </a:lnTo>
                        <a:lnTo>
                          <a:pt x="35" y="391"/>
                        </a:lnTo>
                        <a:lnTo>
                          <a:pt x="32" y="398"/>
                        </a:lnTo>
                        <a:lnTo>
                          <a:pt x="31" y="401"/>
                        </a:lnTo>
                        <a:lnTo>
                          <a:pt x="31" y="405"/>
                        </a:lnTo>
                        <a:lnTo>
                          <a:pt x="31" y="405"/>
                        </a:lnTo>
                        <a:lnTo>
                          <a:pt x="29" y="409"/>
                        </a:lnTo>
                        <a:lnTo>
                          <a:pt x="28" y="414"/>
                        </a:lnTo>
                        <a:lnTo>
                          <a:pt x="28" y="418"/>
                        </a:lnTo>
                        <a:lnTo>
                          <a:pt x="28" y="424"/>
                        </a:lnTo>
                        <a:lnTo>
                          <a:pt x="28" y="424"/>
                        </a:lnTo>
                        <a:lnTo>
                          <a:pt x="29" y="428"/>
                        </a:lnTo>
                        <a:lnTo>
                          <a:pt x="31" y="431"/>
                        </a:lnTo>
                        <a:lnTo>
                          <a:pt x="29" y="432"/>
                        </a:lnTo>
                        <a:lnTo>
                          <a:pt x="27" y="434"/>
                        </a:lnTo>
                        <a:lnTo>
                          <a:pt x="27" y="434"/>
                        </a:lnTo>
                        <a:lnTo>
                          <a:pt x="25" y="434"/>
                        </a:lnTo>
                        <a:lnTo>
                          <a:pt x="22" y="438"/>
                        </a:lnTo>
                        <a:lnTo>
                          <a:pt x="21" y="451"/>
                        </a:lnTo>
                        <a:lnTo>
                          <a:pt x="21" y="451"/>
                        </a:lnTo>
                        <a:lnTo>
                          <a:pt x="20" y="458"/>
                        </a:lnTo>
                        <a:lnTo>
                          <a:pt x="21" y="461"/>
                        </a:lnTo>
                        <a:lnTo>
                          <a:pt x="22" y="462"/>
                        </a:lnTo>
                        <a:lnTo>
                          <a:pt x="28" y="461"/>
                        </a:lnTo>
                        <a:lnTo>
                          <a:pt x="28" y="461"/>
                        </a:lnTo>
                        <a:lnTo>
                          <a:pt x="31" y="459"/>
                        </a:lnTo>
                        <a:lnTo>
                          <a:pt x="32" y="456"/>
                        </a:lnTo>
                        <a:lnTo>
                          <a:pt x="32" y="446"/>
                        </a:lnTo>
                        <a:lnTo>
                          <a:pt x="32" y="436"/>
                        </a:lnTo>
                        <a:lnTo>
                          <a:pt x="34" y="434"/>
                        </a:lnTo>
                        <a:lnTo>
                          <a:pt x="35" y="432"/>
                        </a:lnTo>
                        <a:lnTo>
                          <a:pt x="35" y="432"/>
                        </a:lnTo>
                        <a:lnTo>
                          <a:pt x="38" y="432"/>
                        </a:lnTo>
                        <a:lnTo>
                          <a:pt x="38" y="429"/>
                        </a:lnTo>
                        <a:lnTo>
                          <a:pt x="38" y="428"/>
                        </a:lnTo>
                        <a:lnTo>
                          <a:pt x="41" y="427"/>
                        </a:lnTo>
                        <a:lnTo>
                          <a:pt x="41" y="427"/>
                        </a:lnTo>
                        <a:lnTo>
                          <a:pt x="44" y="427"/>
                        </a:lnTo>
                        <a:lnTo>
                          <a:pt x="44" y="428"/>
                        </a:lnTo>
                        <a:lnTo>
                          <a:pt x="44" y="431"/>
                        </a:lnTo>
                        <a:lnTo>
                          <a:pt x="45" y="432"/>
                        </a:lnTo>
                        <a:lnTo>
                          <a:pt x="45" y="432"/>
                        </a:lnTo>
                        <a:lnTo>
                          <a:pt x="48" y="434"/>
                        </a:lnTo>
                        <a:lnTo>
                          <a:pt x="49" y="435"/>
                        </a:lnTo>
                        <a:lnTo>
                          <a:pt x="49" y="438"/>
                        </a:lnTo>
                        <a:lnTo>
                          <a:pt x="47" y="439"/>
                        </a:lnTo>
                        <a:lnTo>
                          <a:pt x="47" y="439"/>
                        </a:lnTo>
                        <a:lnTo>
                          <a:pt x="45" y="441"/>
                        </a:lnTo>
                        <a:lnTo>
                          <a:pt x="44" y="442"/>
                        </a:lnTo>
                        <a:lnTo>
                          <a:pt x="45" y="446"/>
                        </a:lnTo>
                        <a:lnTo>
                          <a:pt x="45" y="449"/>
                        </a:lnTo>
                        <a:lnTo>
                          <a:pt x="45" y="454"/>
                        </a:lnTo>
                        <a:lnTo>
                          <a:pt x="45" y="454"/>
                        </a:lnTo>
                        <a:lnTo>
                          <a:pt x="41" y="459"/>
                        </a:lnTo>
                        <a:lnTo>
                          <a:pt x="41" y="462"/>
                        </a:lnTo>
                        <a:lnTo>
                          <a:pt x="41" y="466"/>
                        </a:lnTo>
                        <a:lnTo>
                          <a:pt x="41" y="466"/>
                        </a:lnTo>
                        <a:lnTo>
                          <a:pt x="41" y="469"/>
                        </a:lnTo>
                        <a:lnTo>
                          <a:pt x="41" y="471"/>
                        </a:lnTo>
                        <a:lnTo>
                          <a:pt x="39" y="472"/>
                        </a:lnTo>
                        <a:lnTo>
                          <a:pt x="38" y="476"/>
                        </a:lnTo>
                        <a:lnTo>
                          <a:pt x="38" y="476"/>
                        </a:lnTo>
                        <a:lnTo>
                          <a:pt x="38" y="479"/>
                        </a:lnTo>
                        <a:lnTo>
                          <a:pt x="39" y="482"/>
                        </a:lnTo>
                        <a:lnTo>
                          <a:pt x="39" y="483"/>
                        </a:lnTo>
                        <a:lnTo>
                          <a:pt x="39" y="483"/>
                        </a:lnTo>
                        <a:lnTo>
                          <a:pt x="39" y="483"/>
                        </a:lnTo>
                        <a:lnTo>
                          <a:pt x="38" y="486"/>
                        </a:lnTo>
                        <a:lnTo>
                          <a:pt x="39" y="488"/>
                        </a:lnTo>
                        <a:lnTo>
                          <a:pt x="39" y="489"/>
                        </a:lnTo>
                        <a:lnTo>
                          <a:pt x="38" y="491"/>
                        </a:lnTo>
                        <a:lnTo>
                          <a:pt x="38" y="491"/>
                        </a:lnTo>
                        <a:lnTo>
                          <a:pt x="37" y="492"/>
                        </a:lnTo>
                        <a:lnTo>
                          <a:pt x="37" y="495"/>
                        </a:lnTo>
                        <a:lnTo>
                          <a:pt x="39" y="501"/>
                        </a:lnTo>
                        <a:lnTo>
                          <a:pt x="39" y="501"/>
                        </a:lnTo>
                        <a:lnTo>
                          <a:pt x="39" y="502"/>
                        </a:lnTo>
                        <a:lnTo>
                          <a:pt x="37" y="503"/>
                        </a:lnTo>
                        <a:lnTo>
                          <a:pt x="34" y="503"/>
                        </a:lnTo>
                        <a:lnTo>
                          <a:pt x="31" y="505"/>
                        </a:lnTo>
                        <a:lnTo>
                          <a:pt x="31" y="505"/>
                        </a:lnTo>
                        <a:lnTo>
                          <a:pt x="29" y="508"/>
                        </a:lnTo>
                        <a:lnTo>
                          <a:pt x="31" y="510"/>
                        </a:lnTo>
                        <a:lnTo>
                          <a:pt x="32" y="513"/>
                        </a:lnTo>
                        <a:lnTo>
                          <a:pt x="32" y="516"/>
                        </a:lnTo>
                        <a:lnTo>
                          <a:pt x="32" y="516"/>
                        </a:lnTo>
                        <a:lnTo>
                          <a:pt x="31" y="518"/>
                        </a:lnTo>
                        <a:lnTo>
                          <a:pt x="28" y="516"/>
                        </a:lnTo>
                        <a:lnTo>
                          <a:pt x="22" y="512"/>
                        </a:lnTo>
                        <a:lnTo>
                          <a:pt x="22" y="512"/>
                        </a:lnTo>
                        <a:lnTo>
                          <a:pt x="22" y="509"/>
                        </a:lnTo>
                        <a:lnTo>
                          <a:pt x="24" y="506"/>
                        </a:lnTo>
                        <a:lnTo>
                          <a:pt x="29" y="501"/>
                        </a:lnTo>
                        <a:lnTo>
                          <a:pt x="29" y="501"/>
                        </a:lnTo>
                        <a:lnTo>
                          <a:pt x="29" y="499"/>
                        </a:lnTo>
                        <a:lnTo>
                          <a:pt x="29" y="496"/>
                        </a:lnTo>
                        <a:lnTo>
                          <a:pt x="28" y="492"/>
                        </a:lnTo>
                        <a:lnTo>
                          <a:pt x="25" y="489"/>
                        </a:lnTo>
                        <a:lnTo>
                          <a:pt x="22" y="489"/>
                        </a:lnTo>
                        <a:lnTo>
                          <a:pt x="21" y="489"/>
                        </a:lnTo>
                        <a:lnTo>
                          <a:pt x="21" y="489"/>
                        </a:lnTo>
                        <a:lnTo>
                          <a:pt x="20" y="491"/>
                        </a:lnTo>
                        <a:lnTo>
                          <a:pt x="20" y="492"/>
                        </a:lnTo>
                        <a:lnTo>
                          <a:pt x="21" y="495"/>
                        </a:lnTo>
                        <a:lnTo>
                          <a:pt x="24" y="498"/>
                        </a:lnTo>
                        <a:lnTo>
                          <a:pt x="27" y="502"/>
                        </a:lnTo>
                        <a:lnTo>
                          <a:pt x="27" y="502"/>
                        </a:lnTo>
                        <a:lnTo>
                          <a:pt x="25" y="503"/>
                        </a:lnTo>
                        <a:lnTo>
                          <a:pt x="25" y="503"/>
                        </a:lnTo>
                        <a:lnTo>
                          <a:pt x="22" y="503"/>
                        </a:lnTo>
                        <a:lnTo>
                          <a:pt x="18" y="503"/>
                        </a:lnTo>
                        <a:lnTo>
                          <a:pt x="18" y="505"/>
                        </a:lnTo>
                        <a:lnTo>
                          <a:pt x="18" y="506"/>
                        </a:lnTo>
                        <a:lnTo>
                          <a:pt x="18" y="506"/>
                        </a:lnTo>
                        <a:lnTo>
                          <a:pt x="17" y="509"/>
                        </a:lnTo>
                        <a:lnTo>
                          <a:pt x="14" y="509"/>
                        </a:lnTo>
                        <a:lnTo>
                          <a:pt x="11" y="510"/>
                        </a:lnTo>
                        <a:lnTo>
                          <a:pt x="8" y="512"/>
                        </a:lnTo>
                        <a:lnTo>
                          <a:pt x="8" y="512"/>
                        </a:lnTo>
                        <a:lnTo>
                          <a:pt x="8" y="515"/>
                        </a:lnTo>
                        <a:lnTo>
                          <a:pt x="8" y="518"/>
                        </a:lnTo>
                        <a:lnTo>
                          <a:pt x="10" y="519"/>
                        </a:lnTo>
                        <a:lnTo>
                          <a:pt x="10" y="520"/>
                        </a:lnTo>
                        <a:lnTo>
                          <a:pt x="10" y="520"/>
                        </a:lnTo>
                        <a:lnTo>
                          <a:pt x="2" y="525"/>
                        </a:lnTo>
                        <a:lnTo>
                          <a:pt x="0" y="528"/>
                        </a:lnTo>
                        <a:lnTo>
                          <a:pt x="0" y="530"/>
                        </a:lnTo>
                        <a:lnTo>
                          <a:pt x="0" y="530"/>
                        </a:lnTo>
                        <a:lnTo>
                          <a:pt x="0" y="532"/>
                        </a:lnTo>
                        <a:lnTo>
                          <a:pt x="1" y="533"/>
                        </a:lnTo>
                        <a:lnTo>
                          <a:pt x="2" y="532"/>
                        </a:lnTo>
                        <a:lnTo>
                          <a:pt x="2" y="530"/>
                        </a:lnTo>
                        <a:lnTo>
                          <a:pt x="2" y="530"/>
                        </a:lnTo>
                        <a:lnTo>
                          <a:pt x="4" y="529"/>
                        </a:lnTo>
                        <a:lnTo>
                          <a:pt x="7" y="528"/>
                        </a:lnTo>
                        <a:lnTo>
                          <a:pt x="8" y="528"/>
                        </a:lnTo>
                        <a:lnTo>
                          <a:pt x="11" y="530"/>
                        </a:lnTo>
                        <a:lnTo>
                          <a:pt x="11" y="530"/>
                        </a:lnTo>
                        <a:lnTo>
                          <a:pt x="12" y="533"/>
                        </a:lnTo>
                        <a:lnTo>
                          <a:pt x="14" y="532"/>
                        </a:lnTo>
                        <a:lnTo>
                          <a:pt x="17" y="532"/>
                        </a:lnTo>
                        <a:lnTo>
                          <a:pt x="20" y="532"/>
                        </a:lnTo>
                        <a:lnTo>
                          <a:pt x="20" y="532"/>
                        </a:lnTo>
                        <a:lnTo>
                          <a:pt x="22" y="533"/>
                        </a:lnTo>
                        <a:lnTo>
                          <a:pt x="24" y="536"/>
                        </a:lnTo>
                        <a:lnTo>
                          <a:pt x="22" y="539"/>
                        </a:lnTo>
                        <a:lnTo>
                          <a:pt x="21" y="540"/>
                        </a:lnTo>
                        <a:lnTo>
                          <a:pt x="21" y="540"/>
                        </a:lnTo>
                        <a:lnTo>
                          <a:pt x="20" y="540"/>
                        </a:lnTo>
                        <a:lnTo>
                          <a:pt x="17" y="543"/>
                        </a:lnTo>
                        <a:lnTo>
                          <a:pt x="17" y="546"/>
                        </a:lnTo>
                        <a:lnTo>
                          <a:pt x="17" y="550"/>
                        </a:lnTo>
                        <a:lnTo>
                          <a:pt x="17" y="550"/>
                        </a:lnTo>
                        <a:lnTo>
                          <a:pt x="17" y="552"/>
                        </a:lnTo>
                        <a:lnTo>
                          <a:pt x="18" y="552"/>
                        </a:lnTo>
                        <a:lnTo>
                          <a:pt x="22" y="552"/>
                        </a:lnTo>
                        <a:lnTo>
                          <a:pt x="27" y="552"/>
                        </a:lnTo>
                        <a:lnTo>
                          <a:pt x="31" y="552"/>
                        </a:lnTo>
                        <a:lnTo>
                          <a:pt x="31" y="552"/>
                        </a:lnTo>
                        <a:lnTo>
                          <a:pt x="34" y="553"/>
                        </a:lnTo>
                        <a:lnTo>
                          <a:pt x="34" y="556"/>
                        </a:lnTo>
                        <a:lnTo>
                          <a:pt x="32" y="557"/>
                        </a:lnTo>
                        <a:lnTo>
                          <a:pt x="31" y="557"/>
                        </a:lnTo>
                        <a:lnTo>
                          <a:pt x="31" y="557"/>
                        </a:lnTo>
                        <a:lnTo>
                          <a:pt x="27" y="555"/>
                        </a:lnTo>
                        <a:lnTo>
                          <a:pt x="24" y="553"/>
                        </a:lnTo>
                        <a:lnTo>
                          <a:pt x="21" y="555"/>
                        </a:lnTo>
                        <a:lnTo>
                          <a:pt x="21" y="555"/>
                        </a:lnTo>
                        <a:lnTo>
                          <a:pt x="18" y="557"/>
                        </a:lnTo>
                        <a:lnTo>
                          <a:pt x="17" y="557"/>
                        </a:lnTo>
                        <a:lnTo>
                          <a:pt x="11" y="556"/>
                        </a:lnTo>
                        <a:lnTo>
                          <a:pt x="11" y="556"/>
                        </a:lnTo>
                        <a:lnTo>
                          <a:pt x="8" y="556"/>
                        </a:lnTo>
                        <a:lnTo>
                          <a:pt x="2" y="559"/>
                        </a:lnTo>
                        <a:lnTo>
                          <a:pt x="0" y="562"/>
                        </a:lnTo>
                        <a:lnTo>
                          <a:pt x="0" y="563"/>
                        </a:lnTo>
                        <a:lnTo>
                          <a:pt x="1" y="565"/>
                        </a:lnTo>
                        <a:lnTo>
                          <a:pt x="1" y="565"/>
                        </a:lnTo>
                        <a:lnTo>
                          <a:pt x="2" y="567"/>
                        </a:lnTo>
                        <a:lnTo>
                          <a:pt x="4" y="570"/>
                        </a:lnTo>
                        <a:lnTo>
                          <a:pt x="5" y="572"/>
                        </a:lnTo>
                        <a:lnTo>
                          <a:pt x="7" y="572"/>
                        </a:lnTo>
                        <a:lnTo>
                          <a:pt x="7" y="572"/>
                        </a:lnTo>
                        <a:lnTo>
                          <a:pt x="11" y="570"/>
                        </a:lnTo>
                        <a:lnTo>
                          <a:pt x="14" y="567"/>
                        </a:lnTo>
                        <a:lnTo>
                          <a:pt x="14" y="567"/>
                        </a:lnTo>
                        <a:lnTo>
                          <a:pt x="15" y="565"/>
                        </a:lnTo>
                        <a:lnTo>
                          <a:pt x="18" y="563"/>
                        </a:lnTo>
                        <a:lnTo>
                          <a:pt x="20" y="565"/>
                        </a:lnTo>
                        <a:lnTo>
                          <a:pt x="21" y="567"/>
                        </a:lnTo>
                        <a:lnTo>
                          <a:pt x="21" y="567"/>
                        </a:lnTo>
                        <a:lnTo>
                          <a:pt x="20" y="570"/>
                        </a:lnTo>
                        <a:lnTo>
                          <a:pt x="18" y="572"/>
                        </a:lnTo>
                        <a:lnTo>
                          <a:pt x="15" y="573"/>
                        </a:lnTo>
                        <a:lnTo>
                          <a:pt x="12" y="574"/>
                        </a:lnTo>
                        <a:lnTo>
                          <a:pt x="12" y="574"/>
                        </a:lnTo>
                        <a:lnTo>
                          <a:pt x="10" y="579"/>
                        </a:lnTo>
                        <a:lnTo>
                          <a:pt x="4" y="584"/>
                        </a:lnTo>
                        <a:lnTo>
                          <a:pt x="4" y="584"/>
                        </a:lnTo>
                        <a:lnTo>
                          <a:pt x="2" y="587"/>
                        </a:lnTo>
                        <a:lnTo>
                          <a:pt x="4" y="589"/>
                        </a:lnTo>
                        <a:lnTo>
                          <a:pt x="5" y="592"/>
                        </a:lnTo>
                        <a:lnTo>
                          <a:pt x="8" y="590"/>
                        </a:lnTo>
                        <a:lnTo>
                          <a:pt x="8" y="590"/>
                        </a:lnTo>
                        <a:lnTo>
                          <a:pt x="10" y="590"/>
                        </a:lnTo>
                        <a:lnTo>
                          <a:pt x="10" y="593"/>
                        </a:lnTo>
                        <a:lnTo>
                          <a:pt x="10" y="594"/>
                        </a:lnTo>
                        <a:lnTo>
                          <a:pt x="12" y="596"/>
                        </a:lnTo>
                        <a:lnTo>
                          <a:pt x="12" y="596"/>
                        </a:lnTo>
                        <a:lnTo>
                          <a:pt x="15" y="596"/>
                        </a:lnTo>
                        <a:lnTo>
                          <a:pt x="17" y="594"/>
                        </a:lnTo>
                        <a:lnTo>
                          <a:pt x="17" y="592"/>
                        </a:lnTo>
                        <a:lnTo>
                          <a:pt x="17" y="589"/>
                        </a:lnTo>
                        <a:lnTo>
                          <a:pt x="17" y="589"/>
                        </a:lnTo>
                        <a:lnTo>
                          <a:pt x="17" y="586"/>
                        </a:lnTo>
                        <a:lnTo>
                          <a:pt x="18" y="583"/>
                        </a:lnTo>
                        <a:lnTo>
                          <a:pt x="21" y="580"/>
                        </a:lnTo>
                        <a:lnTo>
                          <a:pt x="22" y="582"/>
                        </a:lnTo>
                        <a:lnTo>
                          <a:pt x="24" y="582"/>
                        </a:lnTo>
                        <a:lnTo>
                          <a:pt x="24" y="582"/>
                        </a:lnTo>
                        <a:lnTo>
                          <a:pt x="25" y="584"/>
                        </a:lnTo>
                        <a:lnTo>
                          <a:pt x="24" y="587"/>
                        </a:lnTo>
                        <a:lnTo>
                          <a:pt x="22" y="590"/>
                        </a:lnTo>
                        <a:lnTo>
                          <a:pt x="21" y="593"/>
                        </a:lnTo>
                        <a:lnTo>
                          <a:pt x="21" y="593"/>
                        </a:lnTo>
                        <a:lnTo>
                          <a:pt x="20" y="599"/>
                        </a:lnTo>
                        <a:lnTo>
                          <a:pt x="20" y="606"/>
                        </a:lnTo>
                        <a:lnTo>
                          <a:pt x="20" y="606"/>
                        </a:lnTo>
                        <a:lnTo>
                          <a:pt x="18" y="607"/>
                        </a:lnTo>
                        <a:lnTo>
                          <a:pt x="17" y="609"/>
                        </a:lnTo>
                        <a:lnTo>
                          <a:pt x="15" y="609"/>
                        </a:lnTo>
                        <a:lnTo>
                          <a:pt x="15" y="611"/>
                        </a:lnTo>
                        <a:lnTo>
                          <a:pt x="15" y="611"/>
                        </a:lnTo>
                        <a:lnTo>
                          <a:pt x="14" y="613"/>
                        </a:lnTo>
                        <a:lnTo>
                          <a:pt x="14" y="613"/>
                        </a:lnTo>
                        <a:lnTo>
                          <a:pt x="11" y="614"/>
                        </a:lnTo>
                        <a:lnTo>
                          <a:pt x="8" y="614"/>
                        </a:lnTo>
                        <a:lnTo>
                          <a:pt x="10" y="616"/>
                        </a:lnTo>
                        <a:lnTo>
                          <a:pt x="10" y="616"/>
                        </a:lnTo>
                        <a:lnTo>
                          <a:pt x="11" y="619"/>
                        </a:lnTo>
                        <a:lnTo>
                          <a:pt x="10" y="620"/>
                        </a:lnTo>
                        <a:lnTo>
                          <a:pt x="8" y="623"/>
                        </a:lnTo>
                        <a:lnTo>
                          <a:pt x="10" y="626"/>
                        </a:lnTo>
                        <a:lnTo>
                          <a:pt x="10" y="626"/>
                        </a:lnTo>
                        <a:lnTo>
                          <a:pt x="11" y="626"/>
                        </a:lnTo>
                        <a:lnTo>
                          <a:pt x="12" y="624"/>
                        </a:lnTo>
                        <a:lnTo>
                          <a:pt x="15" y="623"/>
                        </a:lnTo>
                        <a:lnTo>
                          <a:pt x="18" y="623"/>
                        </a:lnTo>
                        <a:lnTo>
                          <a:pt x="18" y="623"/>
                        </a:lnTo>
                        <a:lnTo>
                          <a:pt x="21" y="624"/>
                        </a:lnTo>
                        <a:lnTo>
                          <a:pt x="25" y="623"/>
                        </a:lnTo>
                        <a:lnTo>
                          <a:pt x="25" y="623"/>
                        </a:lnTo>
                        <a:lnTo>
                          <a:pt x="29" y="623"/>
                        </a:lnTo>
                        <a:lnTo>
                          <a:pt x="31" y="624"/>
                        </a:lnTo>
                        <a:lnTo>
                          <a:pt x="31" y="627"/>
                        </a:lnTo>
                        <a:lnTo>
                          <a:pt x="29" y="629"/>
                        </a:lnTo>
                        <a:lnTo>
                          <a:pt x="29" y="629"/>
                        </a:lnTo>
                        <a:lnTo>
                          <a:pt x="25" y="630"/>
                        </a:lnTo>
                        <a:lnTo>
                          <a:pt x="22" y="633"/>
                        </a:lnTo>
                        <a:lnTo>
                          <a:pt x="21" y="634"/>
                        </a:lnTo>
                        <a:lnTo>
                          <a:pt x="21" y="636"/>
                        </a:lnTo>
                        <a:lnTo>
                          <a:pt x="21" y="636"/>
                        </a:lnTo>
                        <a:lnTo>
                          <a:pt x="27" y="636"/>
                        </a:lnTo>
                        <a:lnTo>
                          <a:pt x="29" y="636"/>
                        </a:lnTo>
                        <a:lnTo>
                          <a:pt x="31" y="637"/>
                        </a:lnTo>
                        <a:lnTo>
                          <a:pt x="31" y="637"/>
                        </a:lnTo>
                        <a:lnTo>
                          <a:pt x="32" y="640"/>
                        </a:lnTo>
                        <a:lnTo>
                          <a:pt x="34" y="640"/>
                        </a:lnTo>
                        <a:lnTo>
                          <a:pt x="35" y="638"/>
                        </a:lnTo>
                        <a:lnTo>
                          <a:pt x="37" y="636"/>
                        </a:lnTo>
                        <a:lnTo>
                          <a:pt x="37" y="636"/>
                        </a:lnTo>
                        <a:lnTo>
                          <a:pt x="37" y="634"/>
                        </a:lnTo>
                        <a:lnTo>
                          <a:pt x="38" y="633"/>
                        </a:lnTo>
                        <a:lnTo>
                          <a:pt x="41" y="633"/>
                        </a:lnTo>
                        <a:lnTo>
                          <a:pt x="45" y="636"/>
                        </a:lnTo>
                        <a:lnTo>
                          <a:pt x="47" y="638"/>
                        </a:lnTo>
                        <a:lnTo>
                          <a:pt x="47" y="638"/>
                        </a:lnTo>
                        <a:lnTo>
                          <a:pt x="47" y="640"/>
                        </a:lnTo>
                        <a:lnTo>
                          <a:pt x="45" y="641"/>
                        </a:lnTo>
                        <a:lnTo>
                          <a:pt x="42" y="644"/>
                        </a:lnTo>
                        <a:lnTo>
                          <a:pt x="37" y="644"/>
                        </a:lnTo>
                        <a:lnTo>
                          <a:pt x="32" y="644"/>
                        </a:lnTo>
                        <a:lnTo>
                          <a:pt x="32" y="644"/>
                        </a:lnTo>
                        <a:lnTo>
                          <a:pt x="29" y="644"/>
                        </a:lnTo>
                        <a:lnTo>
                          <a:pt x="27" y="647"/>
                        </a:lnTo>
                        <a:lnTo>
                          <a:pt x="27" y="650"/>
                        </a:lnTo>
                        <a:lnTo>
                          <a:pt x="28" y="654"/>
                        </a:lnTo>
                        <a:lnTo>
                          <a:pt x="28" y="654"/>
                        </a:lnTo>
                        <a:lnTo>
                          <a:pt x="31" y="656"/>
                        </a:lnTo>
                        <a:lnTo>
                          <a:pt x="34" y="656"/>
                        </a:lnTo>
                        <a:lnTo>
                          <a:pt x="39" y="650"/>
                        </a:lnTo>
                        <a:lnTo>
                          <a:pt x="39" y="650"/>
                        </a:lnTo>
                        <a:lnTo>
                          <a:pt x="45" y="648"/>
                        </a:lnTo>
                        <a:lnTo>
                          <a:pt x="52" y="648"/>
                        </a:lnTo>
                        <a:lnTo>
                          <a:pt x="61" y="648"/>
                        </a:lnTo>
                        <a:lnTo>
                          <a:pt x="62" y="650"/>
                        </a:lnTo>
                        <a:lnTo>
                          <a:pt x="64" y="651"/>
                        </a:lnTo>
                        <a:lnTo>
                          <a:pt x="64" y="651"/>
                        </a:lnTo>
                        <a:lnTo>
                          <a:pt x="64" y="653"/>
                        </a:lnTo>
                        <a:lnTo>
                          <a:pt x="64" y="654"/>
                        </a:lnTo>
                        <a:lnTo>
                          <a:pt x="61" y="654"/>
                        </a:lnTo>
                        <a:lnTo>
                          <a:pt x="56" y="654"/>
                        </a:lnTo>
                        <a:lnTo>
                          <a:pt x="54" y="654"/>
                        </a:lnTo>
                        <a:lnTo>
                          <a:pt x="54" y="654"/>
                        </a:lnTo>
                        <a:lnTo>
                          <a:pt x="52" y="657"/>
                        </a:lnTo>
                        <a:lnTo>
                          <a:pt x="49" y="657"/>
                        </a:lnTo>
                        <a:lnTo>
                          <a:pt x="47" y="658"/>
                        </a:lnTo>
                        <a:lnTo>
                          <a:pt x="44" y="657"/>
                        </a:lnTo>
                        <a:lnTo>
                          <a:pt x="44" y="657"/>
                        </a:lnTo>
                        <a:lnTo>
                          <a:pt x="42" y="656"/>
                        </a:lnTo>
                        <a:lnTo>
                          <a:pt x="39" y="657"/>
                        </a:lnTo>
                        <a:lnTo>
                          <a:pt x="37" y="658"/>
                        </a:lnTo>
                        <a:lnTo>
                          <a:pt x="35" y="663"/>
                        </a:lnTo>
                        <a:lnTo>
                          <a:pt x="35" y="663"/>
                        </a:lnTo>
                        <a:lnTo>
                          <a:pt x="34" y="666"/>
                        </a:lnTo>
                        <a:lnTo>
                          <a:pt x="32" y="667"/>
                        </a:lnTo>
                        <a:lnTo>
                          <a:pt x="32" y="667"/>
                        </a:lnTo>
                        <a:lnTo>
                          <a:pt x="35" y="668"/>
                        </a:lnTo>
                        <a:lnTo>
                          <a:pt x="35" y="668"/>
                        </a:lnTo>
                        <a:lnTo>
                          <a:pt x="38" y="668"/>
                        </a:lnTo>
                        <a:lnTo>
                          <a:pt x="39" y="668"/>
                        </a:lnTo>
                        <a:lnTo>
                          <a:pt x="42" y="666"/>
                        </a:lnTo>
                        <a:lnTo>
                          <a:pt x="45" y="664"/>
                        </a:lnTo>
                        <a:lnTo>
                          <a:pt x="47" y="663"/>
                        </a:lnTo>
                        <a:lnTo>
                          <a:pt x="51" y="663"/>
                        </a:lnTo>
                        <a:lnTo>
                          <a:pt x="51" y="663"/>
                        </a:lnTo>
                        <a:lnTo>
                          <a:pt x="56" y="661"/>
                        </a:lnTo>
                        <a:lnTo>
                          <a:pt x="62" y="658"/>
                        </a:lnTo>
                        <a:lnTo>
                          <a:pt x="65" y="657"/>
                        </a:lnTo>
                        <a:lnTo>
                          <a:pt x="68" y="657"/>
                        </a:lnTo>
                        <a:lnTo>
                          <a:pt x="68" y="658"/>
                        </a:lnTo>
                        <a:lnTo>
                          <a:pt x="68" y="658"/>
                        </a:lnTo>
                        <a:lnTo>
                          <a:pt x="69" y="661"/>
                        </a:lnTo>
                        <a:lnTo>
                          <a:pt x="68" y="663"/>
                        </a:lnTo>
                        <a:lnTo>
                          <a:pt x="65" y="666"/>
                        </a:lnTo>
                        <a:lnTo>
                          <a:pt x="61" y="667"/>
                        </a:lnTo>
                        <a:lnTo>
                          <a:pt x="56" y="666"/>
                        </a:lnTo>
                        <a:lnTo>
                          <a:pt x="56" y="666"/>
                        </a:lnTo>
                        <a:lnTo>
                          <a:pt x="54" y="664"/>
                        </a:lnTo>
                        <a:lnTo>
                          <a:pt x="51" y="667"/>
                        </a:lnTo>
                        <a:lnTo>
                          <a:pt x="49" y="670"/>
                        </a:lnTo>
                        <a:lnTo>
                          <a:pt x="48" y="674"/>
                        </a:lnTo>
                        <a:lnTo>
                          <a:pt x="48" y="674"/>
                        </a:lnTo>
                        <a:lnTo>
                          <a:pt x="48" y="675"/>
                        </a:lnTo>
                        <a:lnTo>
                          <a:pt x="47" y="675"/>
                        </a:lnTo>
                        <a:lnTo>
                          <a:pt x="42" y="675"/>
                        </a:lnTo>
                        <a:lnTo>
                          <a:pt x="31" y="671"/>
                        </a:lnTo>
                        <a:lnTo>
                          <a:pt x="31" y="671"/>
                        </a:lnTo>
                        <a:lnTo>
                          <a:pt x="28" y="673"/>
                        </a:lnTo>
                        <a:lnTo>
                          <a:pt x="28" y="674"/>
                        </a:lnTo>
                        <a:lnTo>
                          <a:pt x="29" y="678"/>
                        </a:lnTo>
                        <a:lnTo>
                          <a:pt x="32" y="683"/>
                        </a:lnTo>
                        <a:lnTo>
                          <a:pt x="32" y="683"/>
                        </a:lnTo>
                        <a:lnTo>
                          <a:pt x="37" y="684"/>
                        </a:lnTo>
                        <a:lnTo>
                          <a:pt x="39" y="684"/>
                        </a:lnTo>
                        <a:lnTo>
                          <a:pt x="42" y="684"/>
                        </a:lnTo>
                        <a:lnTo>
                          <a:pt x="47" y="685"/>
                        </a:lnTo>
                        <a:lnTo>
                          <a:pt x="47" y="685"/>
                        </a:lnTo>
                        <a:lnTo>
                          <a:pt x="52" y="690"/>
                        </a:lnTo>
                        <a:lnTo>
                          <a:pt x="55" y="691"/>
                        </a:lnTo>
                        <a:lnTo>
                          <a:pt x="56" y="690"/>
                        </a:lnTo>
                        <a:lnTo>
                          <a:pt x="56" y="690"/>
                        </a:lnTo>
                        <a:lnTo>
                          <a:pt x="59" y="687"/>
                        </a:lnTo>
                        <a:lnTo>
                          <a:pt x="58" y="685"/>
                        </a:lnTo>
                        <a:lnTo>
                          <a:pt x="54" y="684"/>
                        </a:lnTo>
                        <a:lnTo>
                          <a:pt x="54" y="684"/>
                        </a:lnTo>
                        <a:lnTo>
                          <a:pt x="54" y="683"/>
                        </a:lnTo>
                        <a:lnTo>
                          <a:pt x="54" y="680"/>
                        </a:lnTo>
                        <a:lnTo>
                          <a:pt x="56" y="678"/>
                        </a:lnTo>
                        <a:lnTo>
                          <a:pt x="61" y="680"/>
                        </a:lnTo>
                        <a:lnTo>
                          <a:pt x="61" y="680"/>
                        </a:lnTo>
                        <a:lnTo>
                          <a:pt x="65" y="680"/>
                        </a:lnTo>
                        <a:lnTo>
                          <a:pt x="71" y="678"/>
                        </a:lnTo>
                        <a:lnTo>
                          <a:pt x="74" y="674"/>
                        </a:lnTo>
                        <a:lnTo>
                          <a:pt x="74" y="668"/>
                        </a:lnTo>
                        <a:lnTo>
                          <a:pt x="74" y="668"/>
                        </a:lnTo>
                        <a:lnTo>
                          <a:pt x="72" y="666"/>
                        </a:lnTo>
                        <a:lnTo>
                          <a:pt x="74" y="663"/>
                        </a:lnTo>
                        <a:lnTo>
                          <a:pt x="76" y="658"/>
                        </a:lnTo>
                        <a:lnTo>
                          <a:pt x="81" y="656"/>
                        </a:lnTo>
                        <a:lnTo>
                          <a:pt x="88" y="653"/>
                        </a:lnTo>
                        <a:lnTo>
                          <a:pt x="88" y="653"/>
                        </a:lnTo>
                        <a:lnTo>
                          <a:pt x="91" y="653"/>
                        </a:lnTo>
                        <a:lnTo>
                          <a:pt x="92" y="654"/>
                        </a:lnTo>
                        <a:lnTo>
                          <a:pt x="92" y="656"/>
                        </a:lnTo>
                        <a:lnTo>
                          <a:pt x="89" y="658"/>
                        </a:lnTo>
                        <a:lnTo>
                          <a:pt x="85" y="661"/>
                        </a:lnTo>
                        <a:lnTo>
                          <a:pt x="85" y="661"/>
                        </a:lnTo>
                        <a:lnTo>
                          <a:pt x="82" y="663"/>
                        </a:lnTo>
                        <a:lnTo>
                          <a:pt x="79" y="664"/>
                        </a:lnTo>
                        <a:lnTo>
                          <a:pt x="81" y="667"/>
                        </a:lnTo>
                        <a:lnTo>
                          <a:pt x="82" y="670"/>
                        </a:lnTo>
                        <a:lnTo>
                          <a:pt x="82" y="670"/>
                        </a:lnTo>
                        <a:lnTo>
                          <a:pt x="85" y="671"/>
                        </a:lnTo>
                        <a:lnTo>
                          <a:pt x="86" y="671"/>
                        </a:lnTo>
                        <a:lnTo>
                          <a:pt x="91" y="671"/>
                        </a:lnTo>
                        <a:lnTo>
                          <a:pt x="93" y="670"/>
                        </a:lnTo>
                        <a:lnTo>
                          <a:pt x="96" y="670"/>
                        </a:lnTo>
                        <a:lnTo>
                          <a:pt x="98" y="671"/>
                        </a:lnTo>
                        <a:lnTo>
                          <a:pt x="98" y="671"/>
                        </a:lnTo>
                        <a:lnTo>
                          <a:pt x="98" y="673"/>
                        </a:lnTo>
                        <a:lnTo>
                          <a:pt x="98" y="673"/>
                        </a:lnTo>
                        <a:lnTo>
                          <a:pt x="95" y="674"/>
                        </a:lnTo>
                        <a:lnTo>
                          <a:pt x="91" y="675"/>
                        </a:lnTo>
                        <a:lnTo>
                          <a:pt x="88" y="678"/>
                        </a:lnTo>
                        <a:lnTo>
                          <a:pt x="88" y="678"/>
                        </a:lnTo>
                        <a:lnTo>
                          <a:pt x="88" y="681"/>
                        </a:lnTo>
                        <a:lnTo>
                          <a:pt x="91" y="684"/>
                        </a:lnTo>
                        <a:lnTo>
                          <a:pt x="91" y="687"/>
                        </a:lnTo>
                        <a:lnTo>
                          <a:pt x="91" y="688"/>
                        </a:lnTo>
                        <a:lnTo>
                          <a:pt x="89" y="690"/>
                        </a:lnTo>
                        <a:lnTo>
                          <a:pt x="89" y="690"/>
                        </a:lnTo>
                        <a:lnTo>
                          <a:pt x="88" y="690"/>
                        </a:lnTo>
                        <a:lnTo>
                          <a:pt x="86" y="688"/>
                        </a:lnTo>
                        <a:lnTo>
                          <a:pt x="85" y="684"/>
                        </a:lnTo>
                        <a:lnTo>
                          <a:pt x="84" y="680"/>
                        </a:lnTo>
                        <a:lnTo>
                          <a:pt x="84" y="677"/>
                        </a:lnTo>
                        <a:lnTo>
                          <a:pt x="82" y="675"/>
                        </a:lnTo>
                        <a:lnTo>
                          <a:pt x="82" y="675"/>
                        </a:lnTo>
                        <a:lnTo>
                          <a:pt x="79" y="675"/>
                        </a:lnTo>
                        <a:lnTo>
                          <a:pt x="78" y="677"/>
                        </a:lnTo>
                        <a:lnTo>
                          <a:pt x="78" y="681"/>
                        </a:lnTo>
                        <a:lnTo>
                          <a:pt x="79" y="685"/>
                        </a:lnTo>
                        <a:lnTo>
                          <a:pt x="79" y="685"/>
                        </a:lnTo>
                        <a:lnTo>
                          <a:pt x="79" y="690"/>
                        </a:lnTo>
                        <a:lnTo>
                          <a:pt x="78" y="690"/>
                        </a:lnTo>
                        <a:lnTo>
                          <a:pt x="71" y="683"/>
                        </a:lnTo>
                        <a:lnTo>
                          <a:pt x="71" y="683"/>
                        </a:lnTo>
                        <a:lnTo>
                          <a:pt x="68" y="683"/>
                        </a:lnTo>
                        <a:lnTo>
                          <a:pt x="66" y="683"/>
                        </a:lnTo>
                        <a:lnTo>
                          <a:pt x="65" y="685"/>
                        </a:lnTo>
                        <a:lnTo>
                          <a:pt x="66" y="690"/>
                        </a:lnTo>
                        <a:lnTo>
                          <a:pt x="66" y="690"/>
                        </a:lnTo>
                        <a:lnTo>
                          <a:pt x="68" y="691"/>
                        </a:lnTo>
                        <a:lnTo>
                          <a:pt x="68" y="691"/>
                        </a:lnTo>
                        <a:lnTo>
                          <a:pt x="65" y="691"/>
                        </a:lnTo>
                        <a:lnTo>
                          <a:pt x="61" y="693"/>
                        </a:lnTo>
                        <a:lnTo>
                          <a:pt x="59" y="694"/>
                        </a:lnTo>
                        <a:lnTo>
                          <a:pt x="59" y="695"/>
                        </a:lnTo>
                        <a:lnTo>
                          <a:pt x="59" y="695"/>
                        </a:lnTo>
                        <a:lnTo>
                          <a:pt x="59" y="698"/>
                        </a:lnTo>
                        <a:lnTo>
                          <a:pt x="62" y="698"/>
                        </a:lnTo>
                        <a:lnTo>
                          <a:pt x="66" y="698"/>
                        </a:lnTo>
                        <a:lnTo>
                          <a:pt x="71" y="698"/>
                        </a:lnTo>
                        <a:lnTo>
                          <a:pt x="71" y="698"/>
                        </a:lnTo>
                        <a:lnTo>
                          <a:pt x="72" y="700"/>
                        </a:lnTo>
                        <a:lnTo>
                          <a:pt x="74" y="701"/>
                        </a:lnTo>
                        <a:lnTo>
                          <a:pt x="75" y="704"/>
                        </a:lnTo>
                        <a:lnTo>
                          <a:pt x="76" y="708"/>
                        </a:lnTo>
                        <a:lnTo>
                          <a:pt x="79" y="712"/>
                        </a:lnTo>
                        <a:lnTo>
                          <a:pt x="79" y="712"/>
                        </a:lnTo>
                        <a:lnTo>
                          <a:pt x="81" y="712"/>
                        </a:lnTo>
                        <a:lnTo>
                          <a:pt x="81" y="712"/>
                        </a:lnTo>
                        <a:lnTo>
                          <a:pt x="82" y="708"/>
                        </a:lnTo>
                        <a:lnTo>
                          <a:pt x="82" y="703"/>
                        </a:lnTo>
                        <a:lnTo>
                          <a:pt x="84" y="701"/>
                        </a:lnTo>
                        <a:lnTo>
                          <a:pt x="85" y="700"/>
                        </a:lnTo>
                        <a:lnTo>
                          <a:pt x="85" y="700"/>
                        </a:lnTo>
                        <a:lnTo>
                          <a:pt x="86" y="700"/>
                        </a:lnTo>
                        <a:lnTo>
                          <a:pt x="86" y="701"/>
                        </a:lnTo>
                        <a:lnTo>
                          <a:pt x="88" y="705"/>
                        </a:lnTo>
                        <a:lnTo>
                          <a:pt x="91" y="711"/>
                        </a:lnTo>
                        <a:lnTo>
                          <a:pt x="92" y="712"/>
                        </a:lnTo>
                        <a:lnTo>
                          <a:pt x="96" y="715"/>
                        </a:lnTo>
                        <a:lnTo>
                          <a:pt x="96" y="715"/>
                        </a:lnTo>
                        <a:lnTo>
                          <a:pt x="101" y="715"/>
                        </a:lnTo>
                        <a:lnTo>
                          <a:pt x="101" y="715"/>
                        </a:lnTo>
                        <a:lnTo>
                          <a:pt x="101" y="715"/>
                        </a:lnTo>
                        <a:lnTo>
                          <a:pt x="101" y="712"/>
                        </a:lnTo>
                        <a:lnTo>
                          <a:pt x="101" y="711"/>
                        </a:lnTo>
                        <a:lnTo>
                          <a:pt x="102" y="710"/>
                        </a:lnTo>
                        <a:lnTo>
                          <a:pt x="102" y="710"/>
                        </a:lnTo>
                        <a:lnTo>
                          <a:pt x="103" y="708"/>
                        </a:lnTo>
                        <a:lnTo>
                          <a:pt x="105" y="710"/>
                        </a:lnTo>
                        <a:lnTo>
                          <a:pt x="109" y="714"/>
                        </a:lnTo>
                        <a:lnTo>
                          <a:pt x="113" y="718"/>
                        </a:lnTo>
                        <a:lnTo>
                          <a:pt x="118" y="721"/>
                        </a:lnTo>
                        <a:lnTo>
                          <a:pt x="118" y="721"/>
                        </a:lnTo>
                        <a:lnTo>
                          <a:pt x="119" y="721"/>
                        </a:lnTo>
                        <a:lnTo>
                          <a:pt x="121" y="721"/>
                        </a:lnTo>
                        <a:lnTo>
                          <a:pt x="121" y="718"/>
                        </a:lnTo>
                        <a:lnTo>
                          <a:pt x="119" y="714"/>
                        </a:lnTo>
                        <a:lnTo>
                          <a:pt x="116" y="711"/>
                        </a:lnTo>
                        <a:lnTo>
                          <a:pt x="116" y="711"/>
                        </a:lnTo>
                        <a:lnTo>
                          <a:pt x="115" y="708"/>
                        </a:lnTo>
                        <a:lnTo>
                          <a:pt x="118" y="708"/>
                        </a:lnTo>
                        <a:lnTo>
                          <a:pt x="125" y="711"/>
                        </a:lnTo>
                        <a:lnTo>
                          <a:pt x="125" y="711"/>
                        </a:lnTo>
                        <a:lnTo>
                          <a:pt x="132" y="712"/>
                        </a:lnTo>
                        <a:lnTo>
                          <a:pt x="135" y="711"/>
                        </a:lnTo>
                        <a:lnTo>
                          <a:pt x="136" y="710"/>
                        </a:lnTo>
                        <a:lnTo>
                          <a:pt x="136" y="710"/>
                        </a:lnTo>
                        <a:lnTo>
                          <a:pt x="138" y="708"/>
                        </a:lnTo>
                        <a:lnTo>
                          <a:pt x="139" y="708"/>
                        </a:lnTo>
                        <a:lnTo>
                          <a:pt x="139" y="708"/>
                        </a:lnTo>
                        <a:lnTo>
                          <a:pt x="132" y="707"/>
                        </a:lnTo>
                        <a:lnTo>
                          <a:pt x="123" y="707"/>
                        </a:lnTo>
                        <a:lnTo>
                          <a:pt x="112" y="707"/>
                        </a:lnTo>
                        <a:lnTo>
                          <a:pt x="112" y="707"/>
                        </a:lnTo>
                        <a:lnTo>
                          <a:pt x="111" y="705"/>
                        </a:lnTo>
                        <a:lnTo>
                          <a:pt x="111" y="700"/>
                        </a:lnTo>
                        <a:lnTo>
                          <a:pt x="111" y="684"/>
                        </a:lnTo>
                        <a:lnTo>
                          <a:pt x="112" y="654"/>
                        </a:lnTo>
                        <a:lnTo>
                          <a:pt x="112" y="654"/>
                        </a:lnTo>
                        <a:lnTo>
                          <a:pt x="111" y="654"/>
                        </a:lnTo>
                        <a:lnTo>
                          <a:pt x="111" y="654"/>
                        </a:lnTo>
                        <a:lnTo>
                          <a:pt x="102" y="653"/>
                        </a:lnTo>
                        <a:lnTo>
                          <a:pt x="98" y="651"/>
                        </a:lnTo>
                        <a:lnTo>
                          <a:pt x="98" y="650"/>
                        </a:lnTo>
                        <a:lnTo>
                          <a:pt x="98" y="647"/>
                        </a:lnTo>
                        <a:lnTo>
                          <a:pt x="98" y="647"/>
                        </a:lnTo>
                        <a:lnTo>
                          <a:pt x="99" y="646"/>
                        </a:lnTo>
                        <a:lnTo>
                          <a:pt x="99" y="646"/>
                        </a:lnTo>
                        <a:lnTo>
                          <a:pt x="95" y="643"/>
                        </a:lnTo>
                        <a:lnTo>
                          <a:pt x="91" y="640"/>
                        </a:lnTo>
                        <a:lnTo>
                          <a:pt x="91" y="640"/>
                        </a:lnTo>
                        <a:lnTo>
                          <a:pt x="84" y="640"/>
                        </a:lnTo>
                        <a:lnTo>
                          <a:pt x="75" y="640"/>
                        </a:lnTo>
                        <a:lnTo>
                          <a:pt x="62" y="641"/>
                        </a:lnTo>
                        <a:lnTo>
                          <a:pt x="62" y="6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sp>
              <p:nvSpPr>
                <p:cNvPr id="771" name="Mexico">
                  <a:extLst>
                    <a:ext uri="{FF2B5EF4-FFF2-40B4-BE49-F238E27FC236}">
                      <a16:creationId xmlns:a16="http://schemas.microsoft.com/office/drawing/2014/main" id="{76BE4EE7-9725-EC55-2659-4E71C450BC79}"/>
                    </a:ext>
                  </a:extLst>
                </p:cNvPr>
                <p:cNvSpPr>
                  <a:spLocks/>
                </p:cNvSpPr>
                <p:nvPr/>
              </p:nvSpPr>
              <p:spPr bwMode="auto">
                <a:xfrm>
                  <a:off x="5169012" y="2625536"/>
                  <a:ext cx="748833" cy="467443"/>
                </a:xfrm>
                <a:custGeom>
                  <a:avLst/>
                  <a:gdLst/>
                  <a:ahLst/>
                  <a:cxnLst>
                    <a:cxn ang="0">
                      <a:pos x="427" y="284"/>
                    </a:cxn>
                    <a:cxn ang="0">
                      <a:pos x="417" y="266"/>
                    </a:cxn>
                    <a:cxn ang="0">
                      <a:pos x="450" y="256"/>
                    </a:cxn>
                    <a:cxn ang="0">
                      <a:pos x="468" y="251"/>
                    </a:cxn>
                    <a:cxn ang="0">
                      <a:pos x="478" y="212"/>
                    </a:cxn>
                    <a:cxn ang="0">
                      <a:pos x="485" y="195"/>
                    </a:cxn>
                    <a:cxn ang="0">
                      <a:pos x="448" y="196"/>
                    </a:cxn>
                    <a:cxn ang="0">
                      <a:pos x="427" y="219"/>
                    </a:cxn>
                    <a:cxn ang="0">
                      <a:pos x="417" y="237"/>
                    </a:cxn>
                    <a:cxn ang="0">
                      <a:pos x="407" y="244"/>
                    </a:cxn>
                    <a:cxn ang="0">
                      <a:pos x="359" y="249"/>
                    </a:cxn>
                    <a:cxn ang="0">
                      <a:pos x="337" y="236"/>
                    </a:cxn>
                    <a:cxn ang="0">
                      <a:pos x="317" y="203"/>
                    </a:cxn>
                    <a:cxn ang="0">
                      <a:pos x="313" y="141"/>
                    </a:cxn>
                    <a:cxn ang="0">
                      <a:pos x="312" y="118"/>
                    </a:cxn>
                    <a:cxn ang="0">
                      <a:pos x="285" y="101"/>
                    </a:cxn>
                    <a:cxn ang="0">
                      <a:pos x="273" y="81"/>
                    </a:cxn>
                    <a:cxn ang="0">
                      <a:pos x="244" y="52"/>
                    </a:cxn>
                    <a:cxn ang="0">
                      <a:pos x="225" y="65"/>
                    </a:cxn>
                    <a:cxn ang="0">
                      <a:pos x="202" y="51"/>
                    </a:cxn>
                    <a:cxn ang="0">
                      <a:pos x="179" y="24"/>
                    </a:cxn>
                    <a:cxn ang="0">
                      <a:pos x="54" y="10"/>
                    </a:cxn>
                    <a:cxn ang="0">
                      <a:pos x="3" y="11"/>
                    </a:cxn>
                    <a:cxn ang="0">
                      <a:pos x="22" y="49"/>
                    </a:cxn>
                    <a:cxn ang="0">
                      <a:pos x="49" y="77"/>
                    </a:cxn>
                    <a:cxn ang="0">
                      <a:pos x="39" y="86"/>
                    </a:cxn>
                    <a:cxn ang="0">
                      <a:pos x="57" y="102"/>
                    </a:cxn>
                    <a:cxn ang="0">
                      <a:pos x="81" y="125"/>
                    </a:cxn>
                    <a:cxn ang="0">
                      <a:pos x="97" y="149"/>
                    </a:cxn>
                    <a:cxn ang="0">
                      <a:pos x="115" y="172"/>
                    </a:cxn>
                    <a:cxn ang="0">
                      <a:pos x="120" y="156"/>
                    </a:cxn>
                    <a:cxn ang="0">
                      <a:pos x="106" y="146"/>
                    </a:cxn>
                    <a:cxn ang="0">
                      <a:pos x="98" y="128"/>
                    </a:cxn>
                    <a:cxn ang="0">
                      <a:pos x="73" y="85"/>
                    </a:cxn>
                    <a:cxn ang="0">
                      <a:pos x="63" y="62"/>
                    </a:cxn>
                    <a:cxn ang="0">
                      <a:pos x="46" y="52"/>
                    </a:cxn>
                    <a:cxn ang="0">
                      <a:pos x="36" y="18"/>
                    </a:cxn>
                    <a:cxn ang="0">
                      <a:pos x="44" y="20"/>
                    </a:cxn>
                    <a:cxn ang="0">
                      <a:pos x="56" y="22"/>
                    </a:cxn>
                    <a:cxn ang="0">
                      <a:pos x="66" y="27"/>
                    </a:cxn>
                    <a:cxn ang="0">
                      <a:pos x="74" y="57"/>
                    </a:cxn>
                    <a:cxn ang="0">
                      <a:pos x="77" y="69"/>
                    </a:cxn>
                    <a:cxn ang="0">
                      <a:pos x="94" y="81"/>
                    </a:cxn>
                    <a:cxn ang="0">
                      <a:pos x="108" y="95"/>
                    </a:cxn>
                    <a:cxn ang="0">
                      <a:pos x="123" y="105"/>
                    </a:cxn>
                    <a:cxn ang="0">
                      <a:pos x="125" y="121"/>
                    </a:cxn>
                    <a:cxn ang="0">
                      <a:pos x="148" y="139"/>
                    </a:cxn>
                    <a:cxn ang="0">
                      <a:pos x="191" y="195"/>
                    </a:cxn>
                    <a:cxn ang="0">
                      <a:pos x="188" y="210"/>
                    </a:cxn>
                    <a:cxn ang="0">
                      <a:pos x="195" y="232"/>
                    </a:cxn>
                    <a:cxn ang="0">
                      <a:pos x="226" y="251"/>
                    </a:cxn>
                    <a:cxn ang="0">
                      <a:pos x="269" y="269"/>
                    </a:cxn>
                    <a:cxn ang="0">
                      <a:pos x="329" y="291"/>
                    </a:cxn>
                    <a:cxn ang="0">
                      <a:pos x="370" y="287"/>
                    </a:cxn>
                    <a:cxn ang="0">
                      <a:pos x="406" y="286"/>
                    </a:cxn>
                  </a:cxnLst>
                  <a:rect l="0" t="0" r="r" b="b"/>
                  <a:pathLst>
                    <a:path w="487" h="304">
                      <a:moveTo>
                        <a:pt x="406" y="286"/>
                      </a:moveTo>
                      <a:lnTo>
                        <a:pt x="406" y="286"/>
                      </a:lnTo>
                      <a:lnTo>
                        <a:pt x="417" y="287"/>
                      </a:lnTo>
                      <a:lnTo>
                        <a:pt x="424" y="286"/>
                      </a:lnTo>
                      <a:lnTo>
                        <a:pt x="426" y="286"/>
                      </a:lnTo>
                      <a:lnTo>
                        <a:pt x="427" y="284"/>
                      </a:lnTo>
                      <a:lnTo>
                        <a:pt x="427" y="284"/>
                      </a:lnTo>
                      <a:lnTo>
                        <a:pt x="427" y="281"/>
                      </a:lnTo>
                      <a:lnTo>
                        <a:pt x="426" y="280"/>
                      </a:lnTo>
                      <a:lnTo>
                        <a:pt x="421" y="274"/>
                      </a:lnTo>
                      <a:lnTo>
                        <a:pt x="417" y="270"/>
                      </a:lnTo>
                      <a:lnTo>
                        <a:pt x="416" y="269"/>
                      </a:lnTo>
                      <a:lnTo>
                        <a:pt x="416" y="269"/>
                      </a:lnTo>
                      <a:lnTo>
                        <a:pt x="417" y="266"/>
                      </a:lnTo>
                      <a:lnTo>
                        <a:pt x="418" y="261"/>
                      </a:lnTo>
                      <a:lnTo>
                        <a:pt x="420" y="259"/>
                      </a:lnTo>
                      <a:lnTo>
                        <a:pt x="421" y="256"/>
                      </a:lnTo>
                      <a:lnTo>
                        <a:pt x="421" y="256"/>
                      </a:lnTo>
                      <a:lnTo>
                        <a:pt x="436" y="257"/>
                      </a:lnTo>
                      <a:lnTo>
                        <a:pt x="450" y="256"/>
                      </a:lnTo>
                      <a:lnTo>
                        <a:pt x="450" y="256"/>
                      </a:lnTo>
                      <a:lnTo>
                        <a:pt x="454" y="251"/>
                      </a:lnTo>
                      <a:lnTo>
                        <a:pt x="457" y="249"/>
                      </a:lnTo>
                      <a:lnTo>
                        <a:pt x="461" y="246"/>
                      </a:lnTo>
                      <a:lnTo>
                        <a:pt x="461" y="246"/>
                      </a:lnTo>
                      <a:lnTo>
                        <a:pt x="464" y="247"/>
                      </a:lnTo>
                      <a:lnTo>
                        <a:pt x="468" y="251"/>
                      </a:lnTo>
                      <a:lnTo>
                        <a:pt x="468" y="251"/>
                      </a:lnTo>
                      <a:lnTo>
                        <a:pt x="471" y="247"/>
                      </a:lnTo>
                      <a:lnTo>
                        <a:pt x="473" y="242"/>
                      </a:lnTo>
                      <a:lnTo>
                        <a:pt x="475" y="229"/>
                      </a:lnTo>
                      <a:lnTo>
                        <a:pt x="475" y="229"/>
                      </a:lnTo>
                      <a:lnTo>
                        <a:pt x="475" y="219"/>
                      </a:lnTo>
                      <a:lnTo>
                        <a:pt x="475" y="215"/>
                      </a:lnTo>
                      <a:lnTo>
                        <a:pt x="478" y="212"/>
                      </a:lnTo>
                      <a:lnTo>
                        <a:pt x="478" y="212"/>
                      </a:lnTo>
                      <a:lnTo>
                        <a:pt x="485" y="206"/>
                      </a:lnTo>
                      <a:lnTo>
                        <a:pt x="487" y="203"/>
                      </a:lnTo>
                      <a:lnTo>
                        <a:pt x="487" y="197"/>
                      </a:lnTo>
                      <a:lnTo>
                        <a:pt x="487" y="197"/>
                      </a:lnTo>
                      <a:lnTo>
                        <a:pt x="487" y="196"/>
                      </a:lnTo>
                      <a:lnTo>
                        <a:pt x="485" y="195"/>
                      </a:lnTo>
                      <a:lnTo>
                        <a:pt x="481" y="195"/>
                      </a:lnTo>
                      <a:lnTo>
                        <a:pt x="477" y="196"/>
                      </a:lnTo>
                      <a:lnTo>
                        <a:pt x="473" y="195"/>
                      </a:lnTo>
                      <a:lnTo>
                        <a:pt x="473" y="195"/>
                      </a:lnTo>
                      <a:lnTo>
                        <a:pt x="468" y="193"/>
                      </a:lnTo>
                      <a:lnTo>
                        <a:pt x="464" y="193"/>
                      </a:lnTo>
                      <a:lnTo>
                        <a:pt x="448" y="196"/>
                      </a:lnTo>
                      <a:lnTo>
                        <a:pt x="448" y="196"/>
                      </a:lnTo>
                      <a:lnTo>
                        <a:pt x="438" y="197"/>
                      </a:lnTo>
                      <a:lnTo>
                        <a:pt x="431" y="202"/>
                      </a:lnTo>
                      <a:lnTo>
                        <a:pt x="428" y="207"/>
                      </a:lnTo>
                      <a:lnTo>
                        <a:pt x="427" y="215"/>
                      </a:lnTo>
                      <a:lnTo>
                        <a:pt x="427" y="215"/>
                      </a:lnTo>
                      <a:lnTo>
                        <a:pt x="427" y="219"/>
                      </a:lnTo>
                      <a:lnTo>
                        <a:pt x="426" y="222"/>
                      </a:lnTo>
                      <a:lnTo>
                        <a:pt x="423" y="224"/>
                      </a:lnTo>
                      <a:lnTo>
                        <a:pt x="423" y="229"/>
                      </a:lnTo>
                      <a:lnTo>
                        <a:pt x="423" y="229"/>
                      </a:lnTo>
                      <a:lnTo>
                        <a:pt x="423" y="232"/>
                      </a:lnTo>
                      <a:lnTo>
                        <a:pt x="421" y="234"/>
                      </a:lnTo>
                      <a:lnTo>
                        <a:pt x="417" y="237"/>
                      </a:lnTo>
                      <a:lnTo>
                        <a:pt x="413" y="240"/>
                      </a:lnTo>
                      <a:lnTo>
                        <a:pt x="413" y="242"/>
                      </a:lnTo>
                      <a:lnTo>
                        <a:pt x="411" y="243"/>
                      </a:lnTo>
                      <a:lnTo>
                        <a:pt x="411" y="243"/>
                      </a:lnTo>
                      <a:lnTo>
                        <a:pt x="411" y="244"/>
                      </a:lnTo>
                      <a:lnTo>
                        <a:pt x="411" y="246"/>
                      </a:lnTo>
                      <a:lnTo>
                        <a:pt x="407" y="244"/>
                      </a:lnTo>
                      <a:lnTo>
                        <a:pt x="400" y="242"/>
                      </a:lnTo>
                      <a:lnTo>
                        <a:pt x="400" y="242"/>
                      </a:lnTo>
                      <a:lnTo>
                        <a:pt x="393" y="242"/>
                      </a:lnTo>
                      <a:lnTo>
                        <a:pt x="381" y="244"/>
                      </a:lnTo>
                      <a:lnTo>
                        <a:pt x="362" y="250"/>
                      </a:lnTo>
                      <a:lnTo>
                        <a:pt x="362" y="250"/>
                      </a:lnTo>
                      <a:lnTo>
                        <a:pt x="359" y="249"/>
                      </a:lnTo>
                      <a:lnTo>
                        <a:pt x="353" y="246"/>
                      </a:lnTo>
                      <a:lnTo>
                        <a:pt x="349" y="243"/>
                      </a:lnTo>
                      <a:lnTo>
                        <a:pt x="345" y="242"/>
                      </a:lnTo>
                      <a:lnTo>
                        <a:pt x="345" y="242"/>
                      </a:lnTo>
                      <a:lnTo>
                        <a:pt x="342" y="240"/>
                      </a:lnTo>
                      <a:lnTo>
                        <a:pt x="340" y="240"/>
                      </a:lnTo>
                      <a:lnTo>
                        <a:pt x="337" y="236"/>
                      </a:lnTo>
                      <a:lnTo>
                        <a:pt x="336" y="230"/>
                      </a:lnTo>
                      <a:lnTo>
                        <a:pt x="335" y="224"/>
                      </a:lnTo>
                      <a:lnTo>
                        <a:pt x="335" y="224"/>
                      </a:lnTo>
                      <a:lnTo>
                        <a:pt x="333" y="219"/>
                      </a:lnTo>
                      <a:lnTo>
                        <a:pt x="327" y="215"/>
                      </a:lnTo>
                      <a:lnTo>
                        <a:pt x="322" y="209"/>
                      </a:lnTo>
                      <a:lnTo>
                        <a:pt x="317" y="203"/>
                      </a:lnTo>
                      <a:lnTo>
                        <a:pt x="317" y="203"/>
                      </a:lnTo>
                      <a:lnTo>
                        <a:pt x="315" y="197"/>
                      </a:lnTo>
                      <a:lnTo>
                        <a:pt x="313" y="189"/>
                      </a:lnTo>
                      <a:lnTo>
                        <a:pt x="312" y="172"/>
                      </a:lnTo>
                      <a:lnTo>
                        <a:pt x="312" y="172"/>
                      </a:lnTo>
                      <a:lnTo>
                        <a:pt x="312" y="153"/>
                      </a:lnTo>
                      <a:lnTo>
                        <a:pt x="313" y="141"/>
                      </a:lnTo>
                      <a:lnTo>
                        <a:pt x="317" y="128"/>
                      </a:lnTo>
                      <a:lnTo>
                        <a:pt x="317" y="128"/>
                      </a:lnTo>
                      <a:lnTo>
                        <a:pt x="319" y="121"/>
                      </a:lnTo>
                      <a:lnTo>
                        <a:pt x="319" y="121"/>
                      </a:lnTo>
                      <a:lnTo>
                        <a:pt x="315" y="119"/>
                      </a:lnTo>
                      <a:lnTo>
                        <a:pt x="312" y="118"/>
                      </a:lnTo>
                      <a:lnTo>
                        <a:pt x="312" y="118"/>
                      </a:lnTo>
                      <a:lnTo>
                        <a:pt x="306" y="118"/>
                      </a:lnTo>
                      <a:lnTo>
                        <a:pt x="299" y="115"/>
                      </a:lnTo>
                      <a:lnTo>
                        <a:pt x="289" y="111"/>
                      </a:lnTo>
                      <a:lnTo>
                        <a:pt x="289" y="111"/>
                      </a:lnTo>
                      <a:lnTo>
                        <a:pt x="288" y="109"/>
                      </a:lnTo>
                      <a:lnTo>
                        <a:pt x="286" y="106"/>
                      </a:lnTo>
                      <a:lnTo>
                        <a:pt x="285" y="101"/>
                      </a:lnTo>
                      <a:lnTo>
                        <a:pt x="285" y="101"/>
                      </a:lnTo>
                      <a:lnTo>
                        <a:pt x="283" y="98"/>
                      </a:lnTo>
                      <a:lnTo>
                        <a:pt x="283" y="94"/>
                      </a:lnTo>
                      <a:lnTo>
                        <a:pt x="282" y="91"/>
                      </a:lnTo>
                      <a:lnTo>
                        <a:pt x="280" y="88"/>
                      </a:lnTo>
                      <a:lnTo>
                        <a:pt x="280" y="88"/>
                      </a:lnTo>
                      <a:lnTo>
                        <a:pt x="273" y="81"/>
                      </a:lnTo>
                      <a:lnTo>
                        <a:pt x="269" y="74"/>
                      </a:lnTo>
                      <a:lnTo>
                        <a:pt x="266" y="67"/>
                      </a:lnTo>
                      <a:lnTo>
                        <a:pt x="266" y="67"/>
                      </a:lnTo>
                      <a:lnTo>
                        <a:pt x="263" y="64"/>
                      </a:lnTo>
                      <a:lnTo>
                        <a:pt x="261" y="59"/>
                      </a:lnTo>
                      <a:lnTo>
                        <a:pt x="253" y="55"/>
                      </a:lnTo>
                      <a:lnTo>
                        <a:pt x="244" y="52"/>
                      </a:lnTo>
                      <a:lnTo>
                        <a:pt x="238" y="51"/>
                      </a:lnTo>
                      <a:lnTo>
                        <a:pt x="238" y="51"/>
                      </a:lnTo>
                      <a:lnTo>
                        <a:pt x="235" y="51"/>
                      </a:lnTo>
                      <a:lnTo>
                        <a:pt x="232" y="52"/>
                      </a:lnTo>
                      <a:lnTo>
                        <a:pt x="229" y="58"/>
                      </a:lnTo>
                      <a:lnTo>
                        <a:pt x="226" y="62"/>
                      </a:lnTo>
                      <a:lnTo>
                        <a:pt x="225" y="65"/>
                      </a:lnTo>
                      <a:lnTo>
                        <a:pt x="225" y="65"/>
                      </a:lnTo>
                      <a:lnTo>
                        <a:pt x="222" y="64"/>
                      </a:lnTo>
                      <a:lnTo>
                        <a:pt x="216" y="61"/>
                      </a:lnTo>
                      <a:lnTo>
                        <a:pt x="207" y="55"/>
                      </a:lnTo>
                      <a:lnTo>
                        <a:pt x="207" y="55"/>
                      </a:lnTo>
                      <a:lnTo>
                        <a:pt x="204" y="54"/>
                      </a:lnTo>
                      <a:lnTo>
                        <a:pt x="202" y="51"/>
                      </a:lnTo>
                      <a:lnTo>
                        <a:pt x="201" y="45"/>
                      </a:lnTo>
                      <a:lnTo>
                        <a:pt x="201" y="45"/>
                      </a:lnTo>
                      <a:lnTo>
                        <a:pt x="199" y="42"/>
                      </a:lnTo>
                      <a:lnTo>
                        <a:pt x="197" y="38"/>
                      </a:lnTo>
                      <a:lnTo>
                        <a:pt x="189" y="32"/>
                      </a:lnTo>
                      <a:lnTo>
                        <a:pt x="189" y="32"/>
                      </a:lnTo>
                      <a:lnTo>
                        <a:pt x="179" y="24"/>
                      </a:lnTo>
                      <a:lnTo>
                        <a:pt x="172" y="17"/>
                      </a:lnTo>
                      <a:lnTo>
                        <a:pt x="147" y="17"/>
                      </a:lnTo>
                      <a:lnTo>
                        <a:pt x="141" y="24"/>
                      </a:lnTo>
                      <a:lnTo>
                        <a:pt x="96" y="24"/>
                      </a:lnTo>
                      <a:lnTo>
                        <a:pt x="96" y="24"/>
                      </a:lnTo>
                      <a:lnTo>
                        <a:pt x="77" y="17"/>
                      </a:lnTo>
                      <a:lnTo>
                        <a:pt x="54" y="10"/>
                      </a:lnTo>
                      <a:lnTo>
                        <a:pt x="54" y="10"/>
                      </a:lnTo>
                      <a:lnTo>
                        <a:pt x="49" y="7"/>
                      </a:lnTo>
                      <a:lnTo>
                        <a:pt x="43" y="4"/>
                      </a:lnTo>
                      <a:lnTo>
                        <a:pt x="37" y="0"/>
                      </a:lnTo>
                      <a:lnTo>
                        <a:pt x="0" y="5"/>
                      </a:lnTo>
                      <a:lnTo>
                        <a:pt x="0" y="5"/>
                      </a:lnTo>
                      <a:lnTo>
                        <a:pt x="3" y="11"/>
                      </a:lnTo>
                      <a:lnTo>
                        <a:pt x="9" y="18"/>
                      </a:lnTo>
                      <a:lnTo>
                        <a:pt x="9" y="18"/>
                      </a:lnTo>
                      <a:lnTo>
                        <a:pt x="13" y="27"/>
                      </a:lnTo>
                      <a:lnTo>
                        <a:pt x="17" y="35"/>
                      </a:lnTo>
                      <a:lnTo>
                        <a:pt x="20" y="44"/>
                      </a:lnTo>
                      <a:lnTo>
                        <a:pt x="22" y="49"/>
                      </a:lnTo>
                      <a:lnTo>
                        <a:pt x="22" y="49"/>
                      </a:lnTo>
                      <a:lnTo>
                        <a:pt x="24" y="54"/>
                      </a:lnTo>
                      <a:lnTo>
                        <a:pt x="29" y="58"/>
                      </a:lnTo>
                      <a:lnTo>
                        <a:pt x="42" y="65"/>
                      </a:lnTo>
                      <a:lnTo>
                        <a:pt x="42" y="65"/>
                      </a:lnTo>
                      <a:lnTo>
                        <a:pt x="44" y="68"/>
                      </a:lnTo>
                      <a:lnTo>
                        <a:pt x="47" y="71"/>
                      </a:lnTo>
                      <a:lnTo>
                        <a:pt x="49" y="77"/>
                      </a:lnTo>
                      <a:lnTo>
                        <a:pt x="50" y="82"/>
                      </a:lnTo>
                      <a:lnTo>
                        <a:pt x="50" y="86"/>
                      </a:lnTo>
                      <a:lnTo>
                        <a:pt x="50" y="86"/>
                      </a:lnTo>
                      <a:lnTo>
                        <a:pt x="49" y="88"/>
                      </a:lnTo>
                      <a:lnTo>
                        <a:pt x="47" y="88"/>
                      </a:lnTo>
                      <a:lnTo>
                        <a:pt x="43" y="88"/>
                      </a:lnTo>
                      <a:lnTo>
                        <a:pt x="39" y="86"/>
                      </a:lnTo>
                      <a:lnTo>
                        <a:pt x="37" y="86"/>
                      </a:lnTo>
                      <a:lnTo>
                        <a:pt x="37" y="88"/>
                      </a:lnTo>
                      <a:lnTo>
                        <a:pt x="37" y="88"/>
                      </a:lnTo>
                      <a:lnTo>
                        <a:pt x="39" y="92"/>
                      </a:lnTo>
                      <a:lnTo>
                        <a:pt x="44" y="96"/>
                      </a:lnTo>
                      <a:lnTo>
                        <a:pt x="51" y="101"/>
                      </a:lnTo>
                      <a:lnTo>
                        <a:pt x="57" y="102"/>
                      </a:lnTo>
                      <a:lnTo>
                        <a:pt x="57" y="102"/>
                      </a:lnTo>
                      <a:lnTo>
                        <a:pt x="60" y="104"/>
                      </a:lnTo>
                      <a:lnTo>
                        <a:pt x="64" y="105"/>
                      </a:lnTo>
                      <a:lnTo>
                        <a:pt x="74" y="114"/>
                      </a:lnTo>
                      <a:lnTo>
                        <a:pt x="74" y="114"/>
                      </a:lnTo>
                      <a:lnTo>
                        <a:pt x="78" y="119"/>
                      </a:lnTo>
                      <a:lnTo>
                        <a:pt x="81" y="125"/>
                      </a:lnTo>
                      <a:lnTo>
                        <a:pt x="81" y="131"/>
                      </a:lnTo>
                      <a:lnTo>
                        <a:pt x="78" y="133"/>
                      </a:lnTo>
                      <a:lnTo>
                        <a:pt x="78" y="133"/>
                      </a:lnTo>
                      <a:lnTo>
                        <a:pt x="78" y="135"/>
                      </a:lnTo>
                      <a:lnTo>
                        <a:pt x="78" y="136"/>
                      </a:lnTo>
                      <a:lnTo>
                        <a:pt x="83" y="139"/>
                      </a:lnTo>
                      <a:lnTo>
                        <a:pt x="97" y="149"/>
                      </a:lnTo>
                      <a:lnTo>
                        <a:pt x="97" y="149"/>
                      </a:lnTo>
                      <a:lnTo>
                        <a:pt x="104" y="156"/>
                      </a:lnTo>
                      <a:lnTo>
                        <a:pt x="110" y="162"/>
                      </a:lnTo>
                      <a:lnTo>
                        <a:pt x="113" y="166"/>
                      </a:lnTo>
                      <a:lnTo>
                        <a:pt x="114" y="170"/>
                      </a:lnTo>
                      <a:lnTo>
                        <a:pt x="114" y="170"/>
                      </a:lnTo>
                      <a:lnTo>
                        <a:pt x="115" y="172"/>
                      </a:lnTo>
                      <a:lnTo>
                        <a:pt x="118" y="172"/>
                      </a:lnTo>
                      <a:lnTo>
                        <a:pt x="120" y="169"/>
                      </a:lnTo>
                      <a:lnTo>
                        <a:pt x="123" y="165"/>
                      </a:lnTo>
                      <a:lnTo>
                        <a:pt x="123" y="165"/>
                      </a:lnTo>
                      <a:lnTo>
                        <a:pt x="123" y="162"/>
                      </a:lnTo>
                      <a:lnTo>
                        <a:pt x="121" y="159"/>
                      </a:lnTo>
                      <a:lnTo>
                        <a:pt x="120" y="156"/>
                      </a:lnTo>
                      <a:lnTo>
                        <a:pt x="118" y="152"/>
                      </a:lnTo>
                      <a:lnTo>
                        <a:pt x="118" y="152"/>
                      </a:lnTo>
                      <a:lnTo>
                        <a:pt x="118" y="150"/>
                      </a:lnTo>
                      <a:lnTo>
                        <a:pt x="117" y="149"/>
                      </a:lnTo>
                      <a:lnTo>
                        <a:pt x="113" y="148"/>
                      </a:lnTo>
                      <a:lnTo>
                        <a:pt x="106" y="146"/>
                      </a:lnTo>
                      <a:lnTo>
                        <a:pt x="106" y="146"/>
                      </a:lnTo>
                      <a:lnTo>
                        <a:pt x="104" y="146"/>
                      </a:lnTo>
                      <a:lnTo>
                        <a:pt x="103" y="145"/>
                      </a:lnTo>
                      <a:lnTo>
                        <a:pt x="103" y="141"/>
                      </a:lnTo>
                      <a:lnTo>
                        <a:pt x="103" y="136"/>
                      </a:lnTo>
                      <a:lnTo>
                        <a:pt x="101" y="132"/>
                      </a:lnTo>
                      <a:lnTo>
                        <a:pt x="101" y="132"/>
                      </a:lnTo>
                      <a:lnTo>
                        <a:pt x="98" y="128"/>
                      </a:lnTo>
                      <a:lnTo>
                        <a:pt x="96" y="122"/>
                      </a:lnTo>
                      <a:lnTo>
                        <a:pt x="91" y="109"/>
                      </a:lnTo>
                      <a:lnTo>
                        <a:pt x="91" y="109"/>
                      </a:lnTo>
                      <a:lnTo>
                        <a:pt x="87" y="104"/>
                      </a:lnTo>
                      <a:lnTo>
                        <a:pt x="83" y="98"/>
                      </a:lnTo>
                      <a:lnTo>
                        <a:pt x="77" y="92"/>
                      </a:lnTo>
                      <a:lnTo>
                        <a:pt x="73" y="85"/>
                      </a:lnTo>
                      <a:lnTo>
                        <a:pt x="73" y="85"/>
                      </a:lnTo>
                      <a:lnTo>
                        <a:pt x="66" y="75"/>
                      </a:lnTo>
                      <a:lnTo>
                        <a:pt x="60" y="68"/>
                      </a:lnTo>
                      <a:lnTo>
                        <a:pt x="60" y="68"/>
                      </a:lnTo>
                      <a:lnTo>
                        <a:pt x="60" y="67"/>
                      </a:lnTo>
                      <a:lnTo>
                        <a:pt x="61" y="64"/>
                      </a:lnTo>
                      <a:lnTo>
                        <a:pt x="63" y="62"/>
                      </a:lnTo>
                      <a:lnTo>
                        <a:pt x="61" y="59"/>
                      </a:lnTo>
                      <a:lnTo>
                        <a:pt x="61" y="59"/>
                      </a:lnTo>
                      <a:lnTo>
                        <a:pt x="60" y="58"/>
                      </a:lnTo>
                      <a:lnTo>
                        <a:pt x="57" y="57"/>
                      </a:lnTo>
                      <a:lnTo>
                        <a:pt x="50" y="54"/>
                      </a:lnTo>
                      <a:lnTo>
                        <a:pt x="50" y="54"/>
                      </a:lnTo>
                      <a:lnTo>
                        <a:pt x="46" y="52"/>
                      </a:lnTo>
                      <a:lnTo>
                        <a:pt x="43" y="49"/>
                      </a:lnTo>
                      <a:lnTo>
                        <a:pt x="42" y="45"/>
                      </a:lnTo>
                      <a:lnTo>
                        <a:pt x="40" y="42"/>
                      </a:lnTo>
                      <a:lnTo>
                        <a:pt x="40" y="42"/>
                      </a:lnTo>
                      <a:lnTo>
                        <a:pt x="39" y="30"/>
                      </a:lnTo>
                      <a:lnTo>
                        <a:pt x="36" y="18"/>
                      </a:lnTo>
                      <a:lnTo>
                        <a:pt x="36" y="18"/>
                      </a:lnTo>
                      <a:lnTo>
                        <a:pt x="36" y="15"/>
                      </a:lnTo>
                      <a:lnTo>
                        <a:pt x="37" y="15"/>
                      </a:lnTo>
                      <a:lnTo>
                        <a:pt x="39" y="15"/>
                      </a:lnTo>
                      <a:lnTo>
                        <a:pt x="42" y="17"/>
                      </a:lnTo>
                      <a:lnTo>
                        <a:pt x="42" y="17"/>
                      </a:lnTo>
                      <a:lnTo>
                        <a:pt x="43" y="20"/>
                      </a:lnTo>
                      <a:lnTo>
                        <a:pt x="44" y="20"/>
                      </a:lnTo>
                      <a:lnTo>
                        <a:pt x="47" y="20"/>
                      </a:lnTo>
                      <a:lnTo>
                        <a:pt x="47" y="20"/>
                      </a:lnTo>
                      <a:lnTo>
                        <a:pt x="49" y="18"/>
                      </a:lnTo>
                      <a:lnTo>
                        <a:pt x="51" y="20"/>
                      </a:lnTo>
                      <a:lnTo>
                        <a:pt x="53" y="20"/>
                      </a:lnTo>
                      <a:lnTo>
                        <a:pt x="56" y="22"/>
                      </a:lnTo>
                      <a:lnTo>
                        <a:pt x="56" y="22"/>
                      </a:lnTo>
                      <a:lnTo>
                        <a:pt x="57" y="24"/>
                      </a:lnTo>
                      <a:lnTo>
                        <a:pt x="60" y="24"/>
                      </a:lnTo>
                      <a:lnTo>
                        <a:pt x="63" y="24"/>
                      </a:lnTo>
                      <a:lnTo>
                        <a:pt x="66" y="25"/>
                      </a:lnTo>
                      <a:lnTo>
                        <a:pt x="66" y="25"/>
                      </a:lnTo>
                      <a:lnTo>
                        <a:pt x="66" y="25"/>
                      </a:lnTo>
                      <a:lnTo>
                        <a:pt x="66" y="27"/>
                      </a:lnTo>
                      <a:lnTo>
                        <a:pt x="64" y="30"/>
                      </a:lnTo>
                      <a:lnTo>
                        <a:pt x="64" y="35"/>
                      </a:lnTo>
                      <a:lnTo>
                        <a:pt x="66" y="40"/>
                      </a:lnTo>
                      <a:lnTo>
                        <a:pt x="69" y="45"/>
                      </a:lnTo>
                      <a:lnTo>
                        <a:pt x="69" y="45"/>
                      </a:lnTo>
                      <a:lnTo>
                        <a:pt x="73" y="54"/>
                      </a:lnTo>
                      <a:lnTo>
                        <a:pt x="74" y="57"/>
                      </a:lnTo>
                      <a:lnTo>
                        <a:pt x="73" y="58"/>
                      </a:lnTo>
                      <a:lnTo>
                        <a:pt x="71" y="64"/>
                      </a:lnTo>
                      <a:lnTo>
                        <a:pt x="71" y="64"/>
                      </a:lnTo>
                      <a:lnTo>
                        <a:pt x="73" y="69"/>
                      </a:lnTo>
                      <a:lnTo>
                        <a:pt x="73" y="69"/>
                      </a:lnTo>
                      <a:lnTo>
                        <a:pt x="74" y="71"/>
                      </a:lnTo>
                      <a:lnTo>
                        <a:pt x="77" y="69"/>
                      </a:lnTo>
                      <a:lnTo>
                        <a:pt x="78" y="68"/>
                      </a:lnTo>
                      <a:lnTo>
                        <a:pt x="78" y="68"/>
                      </a:lnTo>
                      <a:lnTo>
                        <a:pt x="81" y="68"/>
                      </a:lnTo>
                      <a:lnTo>
                        <a:pt x="84" y="69"/>
                      </a:lnTo>
                      <a:lnTo>
                        <a:pt x="90" y="77"/>
                      </a:lnTo>
                      <a:lnTo>
                        <a:pt x="90" y="77"/>
                      </a:lnTo>
                      <a:lnTo>
                        <a:pt x="94" y="81"/>
                      </a:lnTo>
                      <a:lnTo>
                        <a:pt x="98" y="82"/>
                      </a:lnTo>
                      <a:lnTo>
                        <a:pt x="103" y="84"/>
                      </a:lnTo>
                      <a:lnTo>
                        <a:pt x="104" y="86"/>
                      </a:lnTo>
                      <a:lnTo>
                        <a:pt x="104" y="86"/>
                      </a:lnTo>
                      <a:lnTo>
                        <a:pt x="104" y="89"/>
                      </a:lnTo>
                      <a:lnTo>
                        <a:pt x="106" y="92"/>
                      </a:lnTo>
                      <a:lnTo>
                        <a:pt x="108" y="95"/>
                      </a:lnTo>
                      <a:lnTo>
                        <a:pt x="111" y="96"/>
                      </a:lnTo>
                      <a:lnTo>
                        <a:pt x="111" y="96"/>
                      </a:lnTo>
                      <a:lnTo>
                        <a:pt x="115" y="98"/>
                      </a:lnTo>
                      <a:lnTo>
                        <a:pt x="118" y="101"/>
                      </a:lnTo>
                      <a:lnTo>
                        <a:pt x="120" y="104"/>
                      </a:lnTo>
                      <a:lnTo>
                        <a:pt x="123" y="105"/>
                      </a:lnTo>
                      <a:lnTo>
                        <a:pt x="123" y="105"/>
                      </a:lnTo>
                      <a:lnTo>
                        <a:pt x="125" y="106"/>
                      </a:lnTo>
                      <a:lnTo>
                        <a:pt x="127" y="109"/>
                      </a:lnTo>
                      <a:lnTo>
                        <a:pt x="127" y="112"/>
                      </a:lnTo>
                      <a:lnTo>
                        <a:pt x="125" y="115"/>
                      </a:lnTo>
                      <a:lnTo>
                        <a:pt x="125" y="115"/>
                      </a:lnTo>
                      <a:lnTo>
                        <a:pt x="124" y="118"/>
                      </a:lnTo>
                      <a:lnTo>
                        <a:pt x="125" y="121"/>
                      </a:lnTo>
                      <a:lnTo>
                        <a:pt x="130" y="125"/>
                      </a:lnTo>
                      <a:lnTo>
                        <a:pt x="135" y="128"/>
                      </a:lnTo>
                      <a:lnTo>
                        <a:pt x="135" y="128"/>
                      </a:lnTo>
                      <a:lnTo>
                        <a:pt x="140" y="129"/>
                      </a:lnTo>
                      <a:lnTo>
                        <a:pt x="143" y="132"/>
                      </a:lnTo>
                      <a:lnTo>
                        <a:pt x="144" y="135"/>
                      </a:lnTo>
                      <a:lnTo>
                        <a:pt x="148" y="139"/>
                      </a:lnTo>
                      <a:lnTo>
                        <a:pt x="148" y="139"/>
                      </a:lnTo>
                      <a:lnTo>
                        <a:pt x="167" y="159"/>
                      </a:lnTo>
                      <a:lnTo>
                        <a:pt x="182" y="178"/>
                      </a:lnTo>
                      <a:lnTo>
                        <a:pt x="182" y="178"/>
                      </a:lnTo>
                      <a:lnTo>
                        <a:pt x="188" y="187"/>
                      </a:lnTo>
                      <a:lnTo>
                        <a:pt x="191" y="195"/>
                      </a:lnTo>
                      <a:lnTo>
                        <a:pt x="191" y="195"/>
                      </a:lnTo>
                      <a:lnTo>
                        <a:pt x="191" y="199"/>
                      </a:lnTo>
                      <a:lnTo>
                        <a:pt x="189" y="202"/>
                      </a:lnTo>
                      <a:lnTo>
                        <a:pt x="189" y="205"/>
                      </a:lnTo>
                      <a:lnTo>
                        <a:pt x="189" y="207"/>
                      </a:lnTo>
                      <a:lnTo>
                        <a:pt x="189" y="207"/>
                      </a:lnTo>
                      <a:lnTo>
                        <a:pt x="191" y="209"/>
                      </a:lnTo>
                      <a:lnTo>
                        <a:pt x="188" y="210"/>
                      </a:lnTo>
                      <a:lnTo>
                        <a:pt x="187" y="212"/>
                      </a:lnTo>
                      <a:lnTo>
                        <a:pt x="185" y="213"/>
                      </a:lnTo>
                      <a:lnTo>
                        <a:pt x="185" y="213"/>
                      </a:lnTo>
                      <a:lnTo>
                        <a:pt x="187" y="217"/>
                      </a:lnTo>
                      <a:lnTo>
                        <a:pt x="188" y="223"/>
                      </a:lnTo>
                      <a:lnTo>
                        <a:pt x="192" y="230"/>
                      </a:lnTo>
                      <a:lnTo>
                        <a:pt x="195" y="232"/>
                      </a:lnTo>
                      <a:lnTo>
                        <a:pt x="198" y="233"/>
                      </a:lnTo>
                      <a:lnTo>
                        <a:pt x="198" y="233"/>
                      </a:lnTo>
                      <a:lnTo>
                        <a:pt x="204" y="234"/>
                      </a:lnTo>
                      <a:lnTo>
                        <a:pt x="209" y="239"/>
                      </a:lnTo>
                      <a:lnTo>
                        <a:pt x="221" y="249"/>
                      </a:lnTo>
                      <a:lnTo>
                        <a:pt x="221" y="249"/>
                      </a:lnTo>
                      <a:lnTo>
                        <a:pt x="226" y="251"/>
                      </a:lnTo>
                      <a:lnTo>
                        <a:pt x="232" y="253"/>
                      </a:lnTo>
                      <a:lnTo>
                        <a:pt x="239" y="254"/>
                      </a:lnTo>
                      <a:lnTo>
                        <a:pt x="246" y="256"/>
                      </a:lnTo>
                      <a:lnTo>
                        <a:pt x="246" y="256"/>
                      </a:lnTo>
                      <a:lnTo>
                        <a:pt x="253" y="260"/>
                      </a:lnTo>
                      <a:lnTo>
                        <a:pt x="261" y="264"/>
                      </a:lnTo>
                      <a:lnTo>
                        <a:pt x="269" y="269"/>
                      </a:lnTo>
                      <a:lnTo>
                        <a:pt x="278" y="271"/>
                      </a:lnTo>
                      <a:lnTo>
                        <a:pt x="278" y="271"/>
                      </a:lnTo>
                      <a:lnTo>
                        <a:pt x="298" y="279"/>
                      </a:lnTo>
                      <a:lnTo>
                        <a:pt x="315" y="287"/>
                      </a:lnTo>
                      <a:lnTo>
                        <a:pt x="315" y="287"/>
                      </a:lnTo>
                      <a:lnTo>
                        <a:pt x="322" y="290"/>
                      </a:lnTo>
                      <a:lnTo>
                        <a:pt x="329" y="291"/>
                      </a:lnTo>
                      <a:lnTo>
                        <a:pt x="337" y="288"/>
                      </a:lnTo>
                      <a:lnTo>
                        <a:pt x="347" y="286"/>
                      </a:lnTo>
                      <a:lnTo>
                        <a:pt x="347" y="286"/>
                      </a:lnTo>
                      <a:lnTo>
                        <a:pt x="352" y="284"/>
                      </a:lnTo>
                      <a:lnTo>
                        <a:pt x="356" y="284"/>
                      </a:lnTo>
                      <a:lnTo>
                        <a:pt x="363" y="286"/>
                      </a:lnTo>
                      <a:lnTo>
                        <a:pt x="370" y="287"/>
                      </a:lnTo>
                      <a:lnTo>
                        <a:pt x="376" y="290"/>
                      </a:lnTo>
                      <a:lnTo>
                        <a:pt x="376" y="290"/>
                      </a:lnTo>
                      <a:lnTo>
                        <a:pt x="383" y="296"/>
                      </a:lnTo>
                      <a:lnTo>
                        <a:pt x="393" y="304"/>
                      </a:lnTo>
                      <a:lnTo>
                        <a:pt x="393" y="304"/>
                      </a:lnTo>
                      <a:lnTo>
                        <a:pt x="406" y="286"/>
                      </a:lnTo>
                      <a:lnTo>
                        <a:pt x="406" y="28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72" name="Canada">
                  <a:extLst>
                    <a:ext uri="{FF2B5EF4-FFF2-40B4-BE49-F238E27FC236}">
                      <a16:creationId xmlns:a16="http://schemas.microsoft.com/office/drawing/2014/main" id="{61BAC1FD-8A8A-AE7D-E8CE-6127A04AC57C}"/>
                    </a:ext>
                  </a:extLst>
                </p:cNvPr>
                <p:cNvSpPr>
                  <a:spLocks noEditPoints="1"/>
                </p:cNvSpPr>
                <p:nvPr/>
              </p:nvSpPr>
              <p:spPr bwMode="auto">
                <a:xfrm>
                  <a:off x="4572407" y="665045"/>
                  <a:ext cx="2191145" cy="1683723"/>
                </a:xfrm>
                <a:custGeom>
                  <a:avLst/>
                  <a:gdLst/>
                  <a:ahLst/>
                  <a:cxnLst>
                    <a:cxn ang="0">
                      <a:pos x="294" y="420"/>
                    </a:cxn>
                    <a:cxn ang="0">
                      <a:pos x="249" y="381"/>
                    </a:cxn>
                    <a:cxn ang="0">
                      <a:pos x="532" y="360"/>
                    </a:cxn>
                    <a:cxn ang="0">
                      <a:pos x="364" y="377"/>
                    </a:cxn>
                    <a:cxn ang="0">
                      <a:pos x="485" y="491"/>
                    </a:cxn>
                    <a:cxn ang="0">
                      <a:pos x="313" y="265"/>
                    </a:cxn>
                    <a:cxn ang="0">
                      <a:pos x="356" y="221"/>
                    </a:cxn>
                    <a:cxn ang="0">
                      <a:pos x="461" y="299"/>
                    </a:cxn>
                    <a:cxn ang="0">
                      <a:pos x="509" y="279"/>
                    </a:cxn>
                    <a:cxn ang="0">
                      <a:pos x="502" y="199"/>
                    </a:cxn>
                    <a:cxn ang="0">
                      <a:pos x="670" y="175"/>
                    </a:cxn>
                    <a:cxn ang="0">
                      <a:pos x="593" y="280"/>
                    </a:cxn>
                    <a:cxn ang="0">
                      <a:pos x="660" y="296"/>
                    </a:cxn>
                    <a:cxn ang="0">
                      <a:pos x="764" y="307"/>
                    </a:cxn>
                    <a:cxn ang="0">
                      <a:pos x="697" y="322"/>
                    </a:cxn>
                    <a:cxn ang="0">
                      <a:pos x="898" y="312"/>
                    </a:cxn>
                    <a:cxn ang="0">
                      <a:pos x="777" y="255"/>
                    </a:cxn>
                    <a:cxn ang="0">
                      <a:pos x="858" y="172"/>
                    </a:cxn>
                    <a:cxn ang="0">
                      <a:pos x="752" y="91"/>
                    </a:cxn>
                    <a:cxn ang="0">
                      <a:pos x="927" y="98"/>
                    </a:cxn>
                    <a:cxn ang="0">
                      <a:pos x="865" y="176"/>
                    </a:cxn>
                    <a:cxn ang="0">
                      <a:pos x="952" y="246"/>
                    </a:cxn>
                    <a:cxn ang="0">
                      <a:pos x="1065" y="145"/>
                    </a:cxn>
                    <a:cxn ang="0">
                      <a:pos x="1198" y="17"/>
                    </a:cxn>
                    <a:cxn ang="0">
                      <a:pos x="929" y="36"/>
                    </a:cxn>
                    <a:cxn ang="0">
                      <a:pos x="952" y="643"/>
                    </a:cxn>
                    <a:cxn ang="0">
                      <a:pos x="972" y="623"/>
                    </a:cxn>
                    <a:cxn ang="0">
                      <a:pos x="1189" y="457"/>
                    </a:cxn>
                    <a:cxn ang="0">
                      <a:pos x="1020" y="370"/>
                    </a:cxn>
                    <a:cxn ang="0">
                      <a:pos x="882" y="357"/>
                    </a:cxn>
                    <a:cxn ang="0">
                      <a:pos x="997" y="441"/>
                    </a:cxn>
                    <a:cxn ang="0">
                      <a:pos x="1111" y="542"/>
                    </a:cxn>
                    <a:cxn ang="0">
                      <a:pos x="1208" y="666"/>
                    </a:cxn>
                    <a:cxn ang="0">
                      <a:pos x="1024" y="516"/>
                    </a:cxn>
                    <a:cxn ang="0">
                      <a:pos x="1414" y="972"/>
                    </a:cxn>
                    <a:cxn ang="0">
                      <a:pos x="1327" y="989"/>
                    </a:cxn>
                    <a:cxn ang="0">
                      <a:pos x="1302" y="1004"/>
                    </a:cxn>
                    <a:cxn ang="0">
                      <a:pos x="1149" y="977"/>
                    </a:cxn>
                    <a:cxn ang="0">
                      <a:pos x="1311" y="862"/>
                    </a:cxn>
                    <a:cxn ang="0">
                      <a:pos x="1260" y="747"/>
                    </a:cxn>
                    <a:cxn ang="0">
                      <a:pos x="1152" y="716"/>
                    </a:cxn>
                    <a:cxn ang="0">
                      <a:pos x="1017" y="687"/>
                    </a:cxn>
                    <a:cxn ang="0">
                      <a:pos x="989" y="911"/>
                    </a:cxn>
                    <a:cxn ang="0">
                      <a:pos x="775" y="751"/>
                    </a:cxn>
                    <a:cxn ang="0">
                      <a:pos x="832" y="609"/>
                    </a:cxn>
                    <a:cxn ang="0">
                      <a:pos x="944" y="541"/>
                    </a:cxn>
                    <a:cxn ang="0">
                      <a:pos x="886" y="505"/>
                    </a:cxn>
                    <a:cxn ang="0">
                      <a:pos x="819" y="467"/>
                    </a:cxn>
                    <a:cxn ang="0">
                      <a:pos x="798" y="329"/>
                    </a:cxn>
                    <a:cxn ang="0">
                      <a:pos x="755" y="475"/>
                    </a:cxn>
                    <a:cxn ang="0">
                      <a:pos x="727" y="467"/>
                    </a:cxn>
                    <a:cxn ang="0">
                      <a:pos x="582" y="495"/>
                    </a:cxn>
                    <a:cxn ang="0">
                      <a:pos x="498" y="508"/>
                    </a:cxn>
                    <a:cxn ang="0">
                      <a:pos x="232" y="454"/>
                    </a:cxn>
                    <a:cxn ang="0">
                      <a:pos x="129" y="465"/>
                    </a:cxn>
                    <a:cxn ang="0">
                      <a:pos x="75" y="730"/>
                    </a:cxn>
                    <a:cxn ang="0">
                      <a:pos x="210" y="896"/>
                    </a:cxn>
                    <a:cxn ang="0">
                      <a:pos x="851" y="960"/>
                    </a:cxn>
                    <a:cxn ang="0">
                      <a:pos x="996" y="1085"/>
                    </a:cxn>
                    <a:cxn ang="0">
                      <a:pos x="1235" y="1037"/>
                    </a:cxn>
                    <a:cxn ang="0">
                      <a:pos x="299" y="588"/>
                    </a:cxn>
                    <a:cxn ang="0">
                      <a:pos x="444" y="681"/>
                    </a:cxn>
                    <a:cxn ang="0">
                      <a:pos x="686" y="855"/>
                    </a:cxn>
                  </a:cxnLst>
                  <a:rect l="0" t="0" r="r" b="b"/>
                  <a:pathLst>
                    <a:path w="1425" h="1095">
                      <a:moveTo>
                        <a:pt x="282" y="960"/>
                      </a:moveTo>
                      <a:lnTo>
                        <a:pt x="282" y="960"/>
                      </a:lnTo>
                      <a:lnTo>
                        <a:pt x="277" y="957"/>
                      </a:lnTo>
                      <a:lnTo>
                        <a:pt x="272" y="956"/>
                      </a:lnTo>
                      <a:lnTo>
                        <a:pt x="266" y="953"/>
                      </a:lnTo>
                      <a:lnTo>
                        <a:pt x="264" y="953"/>
                      </a:lnTo>
                      <a:lnTo>
                        <a:pt x="263" y="952"/>
                      </a:lnTo>
                      <a:lnTo>
                        <a:pt x="263" y="952"/>
                      </a:lnTo>
                      <a:lnTo>
                        <a:pt x="260" y="946"/>
                      </a:lnTo>
                      <a:lnTo>
                        <a:pt x="255" y="939"/>
                      </a:lnTo>
                      <a:lnTo>
                        <a:pt x="249" y="933"/>
                      </a:lnTo>
                      <a:lnTo>
                        <a:pt x="246" y="930"/>
                      </a:lnTo>
                      <a:lnTo>
                        <a:pt x="245" y="930"/>
                      </a:lnTo>
                      <a:lnTo>
                        <a:pt x="245" y="930"/>
                      </a:lnTo>
                      <a:lnTo>
                        <a:pt x="235" y="930"/>
                      </a:lnTo>
                      <a:lnTo>
                        <a:pt x="229" y="929"/>
                      </a:lnTo>
                      <a:lnTo>
                        <a:pt x="223" y="926"/>
                      </a:lnTo>
                      <a:lnTo>
                        <a:pt x="223" y="926"/>
                      </a:lnTo>
                      <a:lnTo>
                        <a:pt x="218" y="922"/>
                      </a:lnTo>
                      <a:lnTo>
                        <a:pt x="213" y="922"/>
                      </a:lnTo>
                      <a:lnTo>
                        <a:pt x="210" y="922"/>
                      </a:lnTo>
                      <a:lnTo>
                        <a:pt x="206" y="923"/>
                      </a:lnTo>
                      <a:lnTo>
                        <a:pt x="206" y="923"/>
                      </a:lnTo>
                      <a:lnTo>
                        <a:pt x="205" y="925"/>
                      </a:lnTo>
                      <a:lnTo>
                        <a:pt x="205" y="925"/>
                      </a:lnTo>
                      <a:lnTo>
                        <a:pt x="208" y="926"/>
                      </a:lnTo>
                      <a:lnTo>
                        <a:pt x="210" y="929"/>
                      </a:lnTo>
                      <a:lnTo>
                        <a:pt x="212" y="930"/>
                      </a:lnTo>
                      <a:lnTo>
                        <a:pt x="212" y="930"/>
                      </a:lnTo>
                      <a:lnTo>
                        <a:pt x="212" y="933"/>
                      </a:lnTo>
                      <a:lnTo>
                        <a:pt x="213" y="935"/>
                      </a:lnTo>
                      <a:lnTo>
                        <a:pt x="216" y="936"/>
                      </a:lnTo>
                      <a:lnTo>
                        <a:pt x="219" y="936"/>
                      </a:lnTo>
                      <a:lnTo>
                        <a:pt x="219" y="936"/>
                      </a:lnTo>
                      <a:lnTo>
                        <a:pt x="222" y="936"/>
                      </a:lnTo>
                      <a:lnTo>
                        <a:pt x="225" y="939"/>
                      </a:lnTo>
                      <a:lnTo>
                        <a:pt x="227" y="943"/>
                      </a:lnTo>
                      <a:lnTo>
                        <a:pt x="230" y="945"/>
                      </a:lnTo>
                      <a:lnTo>
                        <a:pt x="230" y="945"/>
                      </a:lnTo>
                      <a:lnTo>
                        <a:pt x="233" y="946"/>
                      </a:lnTo>
                      <a:lnTo>
                        <a:pt x="235" y="948"/>
                      </a:lnTo>
                      <a:lnTo>
                        <a:pt x="237" y="950"/>
                      </a:lnTo>
                      <a:lnTo>
                        <a:pt x="240" y="952"/>
                      </a:lnTo>
                      <a:lnTo>
                        <a:pt x="240" y="952"/>
                      </a:lnTo>
                      <a:lnTo>
                        <a:pt x="243" y="952"/>
                      </a:lnTo>
                      <a:lnTo>
                        <a:pt x="246" y="955"/>
                      </a:lnTo>
                      <a:lnTo>
                        <a:pt x="249" y="960"/>
                      </a:lnTo>
                      <a:lnTo>
                        <a:pt x="249" y="960"/>
                      </a:lnTo>
                      <a:lnTo>
                        <a:pt x="252" y="962"/>
                      </a:lnTo>
                      <a:lnTo>
                        <a:pt x="255" y="962"/>
                      </a:lnTo>
                      <a:lnTo>
                        <a:pt x="256" y="962"/>
                      </a:lnTo>
                      <a:lnTo>
                        <a:pt x="257" y="963"/>
                      </a:lnTo>
                      <a:lnTo>
                        <a:pt x="257" y="963"/>
                      </a:lnTo>
                      <a:lnTo>
                        <a:pt x="257" y="966"/>
                      </a:lnTo>
                      <a:lnTo>
                        <a:pt x="260" y="967"/>
                      </a:lnTo>
                      <a:lnTo>
                        <a:pt x="263" y="970"/>
                      </a:lnTo>
                      <a:lnTo>
                        <a:pt x="264" y="973"/>
                      </a:lnTo>
                      <a:lnTo>
                        <a:pt x="264" y="973"/>
                      </a:lnTo>
                      <a:lnTo>
                        <a:pt x="277" y="975"/>
                      </a:lnTo>
                      <a:lnTo>
                        <a:pt x="284" y="975"/>
                      </a:lnTo>
                      <a:lnTo>
                        <a:pt x="290" y="973"/>
                      </a:lnTo>
                      <a:lnTo>
                        <a:pt x="290" y="973"/>
                      </a:lnTo>
                      <a:lnTo>
                        <a:pt x="292" y="966"/>
                      </a:lnTo>
                      <a:lnTo>
                        <a:pt x="292" y="966"/>
                      </a:lnTo>
                      <a:lnTo>
                        <a:pt x="292" y="965"/>
                      </a:lnTo>
                      <a:lnTo>
                        <a:pt x="289" y="963"/>
                      </a:lnTo>
                      <a:lnTo>
                        <a:pt x="286" y="962"/>
                      </a:lnTo>
                      <a:lnTo>
                        <a:pt x="282" y="960"/>
                      </a:lnTo>
                      <a:lnTo>
                        <a:pt x="282" y="960"/>
                      </a:lnTo>
                      <a:close/>
                      <a:moveTo>
                        <a:pt x="269" y="394"/>
                      </a:moveTo>
                      <a:lnTo>
                        <a:pt x="269" y="394"/>
                      </a:lnTo>
                      <a:lnTo>
                        <a:pt x="273" y="397"/>
                      </a:lnTo>
                      <a:lnTo>
                        <a:pt x="277" y="400"/>
                      </a:lnTo>
                      <a:lnTo>
                        <a:pt x="282" y="408"/>
                      </a:lnTo>
                      <a:lnTo>
                        <a:pt x="287" y="417"/>
                      </a:lnTo>
                      <a:lnTo>
                        <a:pt x="289" y="420"/>
                      </a:lnTo>
                      <a:lnTo>
                        <a:pt x="292" y="420"/>
                      </a:lnTo>
                      <a:lnTo>
                        <a:pt x="292" y="420"/>
                      </a:lnTo>
                      <a:lnTo>
                        <a:pt x="294" y="420"/>
                      </a:lnTo>
                      <a:lnTo>
                        <a:pt x="296" y="417"/>
                      </a:lnTo>
                      <a:lnTo>
                        <a:pt x="297" y="414"/>
                      </a:lnTo>
                      <a:lnTo>
                        <a:pt x="303" y="413"/>
                      </a:lnTo>
                      <a:lnTo>
                        <a:pt x="303" y="413"/>
                      </a:lnTo>
                      <a:lnTo>
                        <a:pt x="307" y="413"/>
                      </a:lnTo>
                      <a:lnTo>
                        <a:pt x="311" y="411"/>
                      </a:lnTo>
                      <a:lnTo>
                        <a:pt x="314" y="410"/>
                      </a:lnTo>
                      <a:lnTo>
                        <a:pt x="319" y="408"/>
                      </a:lnTo>
                      <a:lnTo>
                        <a:pt x="319" y="408"/>
                      </a:lnTo>
                      <a:lnTo>
                        <a:pt x="324" y="408"/>
                      </a:lnTo>
                      <a:lnTo>
                        <a:pt x="330" y="407"/>
                      </a:lnTo>
                      <a:lnTo>
                        <a:pt x="333" y="403"/>
                      </a:lnTo>
                      <a:lnTo>
                        <a:pt x="334" y="397"/>
                      </a:lnTo>
                      <a:lnTo>
                        <a:pt x="334" y="397"/>
                      </a:lnTo>
                      <a:lnTo>
                        <a:pt x="336" y="390"/>
                      </a:lnTo>
                      <a:lnTo>
                        <a:pt x="338" y="386"/>
                      </a:lnTo>
                      <a:lnTo>
                        <a:pt x="343" y="383"/>
                      </a:lnTo>
                      <a:lnTo>
                        <a:pt x="348" y="381"/>
                      </a:lnTo>
                      <a:lnTo>
                        <a:pt x="348" y="381"/>
                      </a:lnTo>
                      <a:lnTo>
                        <a:pt x="351" y="380"/>
                      </a:lnTo>
                      <a:lnTo>
                        <a:pt x="353" y="378"/>
                      </a:lnTo>
                      <a:lnTo>
                        <a:pt x="354" y="374"/>
                      </a:lnTo>
                      <a:lnTo>
                        <a:pt x="356" y="369"/>
                      </a:lnTo>
                      <a:lnTo>
                        <a:pt x="358" y="367"/>
                      </a:lnTo>
                      <a:lnTo>
                        <a:pt x="361" y="366"/>
                      </a:lnTo>
                      <a:lnTo>
                        <a:pt x="361" y="366"/>
                      </a:lnTo>
                      <a:lnTo>
                        <a:pt x="374" y="361"/>
                      </a:lnTo>
                      <a:lnTo>
                        <a:pt x="390" y="356"/>
                      </a:lnTo>
                      <a:lnTo>
                        <a:pt x="404" y="349"/>
                      </a:lnTo>
                      <a:lnTo>
                        <a:pt x="412" y="344"/>
                      </a:lnTo>
                      <a:lnTo>
                        <a:pt x="412" y="344"/>
                      </a:lnTo>
                      <a:lnTo>
                        <a:pt x="414" y="343"/>
                      </a:lnTo>
                      <a:lnTo>
                        <a:pt x="414" y="340"/>
                      </a:lnTo>
                      <a:lnTo>
                        <a:pt x="410" y="337"/>
                      </a:lnTo>
                      <a:lnTo>
                        <a:pt x="393" y="326"/>
                      </a:lnTo>
                      <a:lnTo>
                        <a:pt x="393" y="326"/>
                      </a:lnTo>
                      <a:lnTo>
                        <a:pt x="384" y="322"/>
                      </a:lnTo>
                      <a:lnTo>
                        <a:pt x="375" y="319"/>
                      </a:lnTo>
                      <a:lnTo>
                        <a:pt x="368" y="320"/>
                      </a:lnTo>
                      <a:lnTo>
                        <a:pt x="360" y="323"/>
                      </a:lnTo>
                      <a:lnTo>
                        <a:pt x="360" y="323"/>
                      </a:lnTo>
                      <a:lnTo>
                        <a:pt x="357" y="324"/>
                      </a:lnTo>
                      <a:lnTo>
                        <a:pt x="356" y="324"/>
                      </a:lnTo>
                      <a:lnTo>
                        <a:pt x="356" y="323"/>
                      </a:lnTo>
                      <a:lnTo>
                        <a:pt x="354" y="322"/>
                      </a:lnTo>
                      <a:lnTo>
                        <a:pt x="354" y="319"/>
                      </a:lnTo>
                      <a:lnTo>
                        <a:pt x="353" y="319"/>
                      </a:lnTo>
                      <a:lnTo>
                        <a:pt x="350" y="319"/>
                      </a:lnTo>
                      <a:lnTo>
                        <a:pt x="350" y="319"/>
                      </a:lnTo>
                      <a:lnTo>
                        <a:pt x="347" y="320"/>
                      </a:lnTo>
                      <a:lnTo>
                        <a:pt x="343" y="320"/>
                      </a:lnTo>
                      <a:lnTo>
                        <a:pt x="333" y="317"/>
                      </a:lnTo>
                      <a:lnTo>
                        <a:pt x="323" y="313"/>
                      </a:lnTo>
                      <a:lnTo>
                        <a:pt x="319" y="310"/>
                      </a:lnTo>
                      <a:lnTo>
                        <a:pt x="319" y="310"/>
                      </a:lnTo>
                      <a:lnTo>
                        <a:pt x="316" y="309"/>
                      </a:lnTo>
                      <a:lnTo>
                        <a:pt x="310" y="310"/>
                      </a:lnTo>
                      <a:lnTo>
                        <a:pt x="296" y="313"/>
                      </a:lnTo>
                      <a:lnTo>
                        <a:pt x="279" y="316"/>
                      </a:lnTo>
                      <a:lnTo>
                        <a:pt x="267" y="317"/>
                      </a:lnTo>
                      <a:lnTo>
                        <a:pt x="267" y="317"/>
                      </a:lnTo>
                      <a:lnTo>
                        <a:pt x="266" y="319"/>
                      </a:lnTo>
                      <a:lnTo>
                        <a:pt x="264" y="320"/>
                      </a:lnTo>
                      <a:lnTo>
                        <a:pt x="264" y="322"/>
                      </a:lnTo>
                      <a:lnTo>
                        <a:pt x="266" y="323"/>
                      </a:lnTo>
                      <a:lnTo>
                        <a:pt x="270" y="329"/>
                      </a:lnTo>
                      <a:lnTo>
                        <a:pt x="274" y="333"/>
                      </a:lnTo>
                      <a:lnTo>
                        <a:pt x="274" y="333"/>
                      </a:lnTo>
                      <a:lnTo>
                        <a:pt x="276" y="336"/>
                      </a:lnTo>
                      <a:lnTo>
                        <a:pt x="276" y="339"/>
                      </a:lnTo>
                      <a:lnTo>
                        <a:pt x="270" y="346"/>
                      </a:lnTo>
                      <a:lnTo>
                        <a:pt x="264" y="353"/>
                      </a:lnTo>
                      <a:lnTo>
                        <a:pt x="263" y="356"/>
                      </a:lnTo>
                      <a:lnTo>
                        <a:pt x="263" y="357"/>
                      </a:lnTo>
                      <a:lnTo>
                        <a:pt x="263" y="357"/>
                      </a:lnTo>
                      <a:lnTo>
                        <a:pt x="264" y="359"/>
                      </a:lnTo>
                      <a:lnTo>
                        <a:pt x="264" y="360"/>
                      </a:lnTo>
                      <a:lnTo>
                        <a:pt x="262" y="366"/>
                      </a:lnTo>
                      <a:lnTo>
                        <a:pt x="249" y="381"/>
                      </a:lnTo>
                      <a:lnTo>
                        <a:pt x="249" y="381"/>
                      </a:lnTo>
                      <a:lnTo>
                        <a:pt x="247" y="386"/>
                      </a:lnTo>
                      <a:lnTo>
                        <a:pt x="246" y="387"/>
                      </a:lnTo>
                      <a:lnTo>
                        <a:pt x="247" y="390"/>
                      </a:lnTo>
                      <a:lnTo>
                        <a:pt x="250" y="391"/>
                      </a:lnTo>
                      <a:lnTo>
                        <a:pt x="259" y="393"/>
                      </a:lnTo>
                      <a:lnTo>
                        <a:pt x="269" y="394"/>
                      </a:lnTo>
                      <a:lnTo>
                        <a:pt x="269" y="394"/>
                      </a:lnTo>
                      <a:close/>
                      <a:moveTo>
                        <a:pt x="624" y="452"/>
                      </a:moveTo>
                      <a:lnTo>
                        <a:pt x="624" y="452"/>
                      </a:lnTo>
                      <a:lnTo>
                        <a:pt x="627" y="452"/>
                      </a:lnTo>
                      <a:lnTo>
                        <a:pt x="630" y="452"/>
                      </a:lnTo>
                      <a:lnTo>
                        <a:pt x="637" y="455"/>
                      </a:lnTo>
                      <a:lnTo>
                        <a:pt x="644" y="457"/>
                      </a:lnTo>
                      <a:lnTo>
                        <a:pt x="647" y="455"/>
                      </a:lnTo>
                      <a:lnTo>
                        <a:pt x="647" y="452"/>
                      </a:lnTo>
                      <a:lnTo>
                        <a:pt x="647" y="452"/>
                      </a:lnTo>
                      <a:lnTo>
                        <a:pt x="647" y="448"/>
                      </a:lnTo>
                      <a:lnTo>
                        <a:pt x="644" y="445"/>
                      </a:lnTo>
                      <a:lnTo>
                        <a:pt x="637" y="440"/>
                      </a:lnTo>
                      <a:lnTo>
                        <a:pt x="627" y="435"/>
                      </a:lnTo>
                      <a:lnTo>
                        <a:pt x="619" y="431"/>
                      </a:lnTo>
                      <a:lnTo>
                        <a:pt x="619" y="431"/>
                      </a:lnTo>
                      <a:lnTo>
                        <a:pt x="613" y="428"/>
                      </a:lnTo>
                      <a:lnTo>
                        <a:pt x="609" y="427"/>
                      </a:lnTo>
                      <a:lnTo>
                        <a:pt x="602" y="424"/>
                      </a:lnTo>
                      <a:lnTo>
                        <a:pt x="593" y="418"/>
                      </a:lnTo>
                      <a:lnTo>
                        <a:pt x="593" y="418"/>
                      </a:lnTo>
                      <a:lnTo>
                        <a:pt x="590" y="414"/>
                      </a:lnTo>
                      <a:lnTo>
                        <a:pt x="589" y="411"/>
                      </a:lnTo>
                      <a:lnTo>
                        <a:pt x="589" y="408"/>
                      </a:lnTo>
                      <a:lnTo>
                        <a:pt x="589" y="406"/>
                      </a:lnTo>
                      <a:lnTo>
                        <a:pt x="590" y="401"/>
                      </a:lnTo>
                      <a:lnTo>
                        <a:pt x="590" y="398"/>
                      </a:lnTo>
                      <a:lnTo>
                        <a:pt x="587" y="396"/>
                      </a:lnTo>
                      <a:lnTo>
                        <a:pt x="587" y="396"/>
                      </a:lnTo>
                      <a:lnTo>
                        <a:pt x="583" y="391"/>
                      </a:lnTo>
                      <a:lnTo>
                        <a:pt x="580" y="387"/>
                      </a:lnTo>
                      <a:lnTo>
                        <a:pt x="577" y="377"/>
                      </a:lnTo>
                      <a:lnTo>
                        <a:pt x="577" y="371"/>
                      </a:lnTo>
                      <a:lnTo>
                        <a:pt x="577" y="367"/>
                      </a:lnTo>
                      <a:lnTo>
                        <a:pt x="579" y="363"/>
                      </a:lnTo>
                      <a:lnTo>
                        <a:pt x="580" y="359"/>
                      </a:lnTo>
                      <a:lnTo>
                        <a:pt x="580" y="359"/>
                      </a:lnTo>
                      <a:lnTo>
                        <a:pt x="586" y="353"/>
                      </a:lnTo>
                      <a:lnTo>
                        <a:pt x="589" y="347"/>
                      </a:lnTo>
                      <a:lnTo>
                        <a:pt x="590" y="344"/>
                      </a:lnTo>
                      <a:lnTo>
                        <a:pt x="589" y="341"/>
                      </a:lnTo>
                      <a:lnTo>
                        <a:pt x="587" y="339"/>
                      </a:lnTo>
                      <a:lnTo>
                        <a:pt x="583" y="336"/>
                      </a:lnTo>
                      <a:lnTo>
                        <a:pt x="583" y="336"/>
                      </a:lnTo>
                      <a:lnTo>
                        <a:pt x="577" y="336"/>
                      </a:lnTo>
                      <a:lnTo>
                        <a:pt x="572" y="334"/>
                      </a:lnTo>
                      <a:lnTo>
                        <a:pt x="562" y="337"/>
                      </a:lnTo>
                      <a:lnTo>
                        <a:pt x="553" y="340"/>
                      </a:lnTo>
                      <a:lnTo>
                        <a:pt x="552" y="341"/>
                      </a:lnTo>
                      <a:lnTo>
                        <a:pt x="552" y="343"/>
                      </a:lnTo>
                      <a:lnTo>
                        <a:pt x="552" y="343"/>
                      </a:lnTo>
                      <a:lnTo>
                        <a:pt x="562" y="351"/>
                      </a:lnTo>
                      <a:lnTo>
                        <a:pt x="569" y="357"/>
                      </a:lnTo>
                      <a:lnTo>
                        <a:pt x="570" y="359"/>
                      </a:lnTo>
                      <a:lnTo>
                        <a:pt x="572" y="360"/>
                      </a:lnTo>
                      <a:lnTo>
                        <a:pt x="572" y="360"/>
                      </a:lnTo>
                      <a:lnTo>
                        <a:pt x="570" y="361"/>
                      </a:lnTo>
                      <a:lnTo>
                        <a:pt x="569" y="360"/>
                      </a:lnTo>
                      <a:lnTo>
                        <a:pt x="563" y="357"/>
                      </a:lnTo>
                      <a:lnTo>
                        <a:pt x="555" y="353"/>
                      </a:lnTo>
                      <a:lnTo>
                        <a:pt x="552" y="351"/>
                      </a:lnTo>
                      <a:lnTo>
                        <a:pt x="549" y="351"/>
                      </a:lnTo>
                      <a:lnTo>
                        <a:pt x="549" y="351"/>
                      </a:lnTo>
                      <a:lnTo>
                        <a:pt x="548" y="353"/>
                      </a:lnTo>
                      <a:lnTo>
                        <a:pt x="545" y="353"/>
                      </a:lnTo>
                      <a:lnTo>
                        <a:pt x="540" y="350"/>
                      </a:lnTo>
                      <a:lnTo>
                        <a:pt x="536" y="350"/>
                      </a:lnTo>
                      <a:lnTo>
                        <a:pt x="535" y="350"/>
                      </a:lnTo>
                      <a:lnTo>
                        <a:pt x="532" y="351"/>
                      </a:lnTo>
                      <a:lnTo>
                        <a:pt x="532" y="351"/>
                      </a:lnTo>
                      <a:lnTo>
                        <a:pt x="532" y="356"/>
                      </a:lnTo>
                      <a:lnTo>
                        <a:pt x="532" y="360"/>
                      </a:lnTo>
                      <a:lnTo>
                        <a:pt x="535" y="371"/>
                      </a:lnTo>
                      <a:lnTo>
                        <a:pt x="539" y="383"/>
                      </a:lnTo>
                      <a:lnTo>
                        <a:pt x="543" y="391"/>
                      </a:lnTo>
                      <a:lnTo>
                        <a:pt x="543" y="391"/>
                      </a:lnTo>
                      <a:lnTo>
                        <a:pt x="545" y="394"/>
                      </a:lnTo>
                      <a:lnTo>
                        <a:pt x="545" y="396"/>
                      </a:lnTo>
                      <a:lnTo>
                        <a:pt x="542" y="397"/>
                      </a:lnTo>
                      <a:lnTo>
                        <a:pt x="533" y="400"/>
                      </a:lnTo>
                      <a:lnTo>
                        <a:pt x="533" y="400"/>
                      </a:lnTo>
                      <a:lnTo>
                        <a:pt x="531" y="400"/>
                      </a:lnTo>
                      <a:lnTo>
                        <a:pt x="529" y="397"/>
                      </a:lnTo>
                      <a:lnTo>
                        <a:pt x="528" y="390"/>
                      </a:lnTo>
                      <a:lnTo>
                        <a:pt x="525" y="380"/>
                      </a:lnTo>
                      <a:lnTo>
                        <a:pt x="521" y="371"/>
                      </a:lnTo>
                      <a:lnTo>
                        <a:pt x="521" y="371"/>
                      </a:lnTo>
                      <a:lnTo>
                        <a:pt x="515" y="366"/>
                      </a:lnTo>
                      <a:lnTo>
                        <a:pt x="505" y="361"/>
                      </a:lnTo>
                      <a:lnTo>
                        <a:pt x="495" y="359"/>
                      </a:lnTo>
                      <a:lnTo>
                        <a:pt x="492" y="359"/>
                      </a:lnTo>
                      <a:lnTo>
                        <a:pt x="491" y="360"/>
                      </a:lnTo>
                      <a:lnTo>
                        <a:pt x="491" y="360"/>
                      </a:lnTo>
                      <a:lnTo>
                        <a:pt x="491" y="363"/>
                      </a:lnTo>
                      <a:lnTo>
                        <a:pt x="492" y="364"/>
                      </a:lnTo>
                      <a:lnTo>
                        <a:pt x="498" y="367"/>
                      </a:lnTo>
                      <a:lnTo>
                        <a:pt x="502" y="370"/>
                      </a:lnTo>
                      <a:lnTo>
                        <a:pt x="503" y="371"/>
                      </a:lnTo>
                      <a:lnTo>
                        <a:pt x="503" y="374"/>
                      </a:lnTo>
                      <a:lnTo>
                        <a:pt x="503" y="374"/>
                      </a:lnTo>
                      <a:lnTo>
                        <a:pt x="502" y="376"/>
                      </a:lnTo>
                      <a:lnTo>
                        <a:pt x="501" y="377"/>
                      </a:lnTo>
                      <a:lnTo>
                        <a:pt x="496" y="376"/>
                      </a:lnTo>
                      <a:lnTo>
                        <a:pt x="491" y="374"/>
                      </a:lnTo>
                      <a:lnTo>
                        <a:pt x="488" y="374"/>
                      </a:lnTo>
                      <a:lnTo>
                        <a:pt x="485" y="376"/>
                      </a:lnTo>
                      <a:lnTo>
                        <a:pt x="485" y="376"/>
                      </a:lnTo>
                      <a:lnTo>
                        <a:pt x="481" y="378"/>
                      </a:lnTo>
                      <a:lnTo>
                        <a:pt x="479" y="378"/>
                      </a:lnTo>
                      <a:lnTo>
                        <a:pt x="479" y="376"/>
                      </a:lnTo>
                      <a:lnTo>
                        <a:pt x="479" y="371"/>
                      </a:lnTo>
                      <a:lnTo>
                        <a:pt x="479" y="371"/>
                      </a:lnTo>
                      <a:lnTo>
                        <a:pt x="479" y="369"/>
                      </a:lnTo>
                      <a:lnTo>
                        <a:pt x="478" y="367"/>
                      </a:lnTo>
                      <a:lnTo>
                        <a:pt x="472" y="363"/>
                      </a:lnTo>
                      <a:lnTo>
                        <a:pt x="465" y="360"/>
                      </a:lnTo>
                      <a:lnTo>
                        <a:pt x="454" y="359"/>
                      </a:lnTo>
                      <a:lnTo>
                        <a:pt x="454" y="359"/>
                      </a:lnTo>
                      <a:lnTo>
                        <a:pt x="449" y="360"/>
                      </a:lnTo>
                      <a:lnTo>
                        <a:pt x="447" y="361"/>
                      </a:lnTo>
                      <a:lnTo>
                        <a:pt x="445" y="364"/>
                      </a:lnTo>
                      <a:lnTo>
                        <a:pt x="445" y="366"/>
                      </a:lnTo>
                      <a:lnTo>
                        <a:pt x="445" y="370"/>
                      </a:lnTo>
                      <a:lnTo>
                        <a:pt x="445" y="373"/>
                      </a:lnTo>
                      <a:lnTo>
                        <a:pt x="444" y="374"/>
                      </a:lnTo>
                      <a:lnTo>
                        <a:pt x="444" y="374"/>
                      </a:lnTo>
                      <a:lnTo>
                        <a:pt x="441" y="376"/>
                      </a:lnTo>
                      <a:lnTo>
                        <a:pt x="438" y="376"/>
                      </a:lnTo>
                      <a:lnTo>
                        <a:pt x="431" y="374"/>
                      </a:lnTo>
                      <a:lnTo>
                        <a:pt x="428" y="373"/>
                      </a:lnTo>
                      <a:lnTo>
                        <a:pt x="427" y="371"/>
                      </a:lnTo>
                      <a:lnTo>
                        <a:pt x="428" y="370"/>
                      </a:lnTo>
                      <a:lnTo>
                        <a:pt x="431" y="369"/>
                      </a:lnTo>
                      <a:lnTo>
                        <a:pt x="431" y="369"/>
                      </a:lnTo>
                      <a:lnTo>
                        <a:pt x="435" y="369"/>
                      </a:lnTo>
                      <a:lnTo>
                        <a:pt x="438" y="366"/>
                      </a:lnTo>
                      <a:lnTo>
                        <a:pt x="439" y="364"/>
                      </a:lnTo>
                      <a:lnTo>
                        <a:pt x="439" y="361"/>
                      </a:lnTo>
                      <a:lnTo>
                        <a:pt x="438" y="356"/>
                      </a:lnTo>
                      <a:lnTo>
                        <a:pt x="434" y="350"/>
                      </a:lnTo>
                      <a:lnTo>
                        <a:pt x="434" y="350"/>
                      </a:lnTo>
                      <a:lnTo>
                        <a:pt x="432" y="349"/>
                      </a:lnTo>
                      <a:lnTo>
                        <a:pt x="430" y="347"/>
                      </a:lnTo>
                      <a:lnTo>
                        <a:pt x="421" y="350"/>
                      </a:lnTo>
                      <a:lnTo>
                        <a:pt x="394" y="360"/>
                      </a:lnTo>
                      <a:lnTo>
                        <a:pt x="394" y="360"/>
                      </a:lnTo>
                      <a:lnTo>
                        <a:pt x="380" y="366"/>
                      </a:lnTo>
                      <a:lnTo>
                        <a:pt x="370" y="371"/>
                      </a:lnTo>
                      <a:lnTo>
                        <a:pt x="365" y="376"/>
                      </a:lnTo>
                      <a:lnTo>
                        <a:pt x="364" y="376"/>
                      </a:lnTo>
                      <a:lnTo>
                        <a:pt x="364" y="377"/>
                      </a:lnTo>
                      <a:lnTo>
                        <a:pt x="364" y="377"/>
                      </a:lnTo>
                      <a:lnTo>
                        <a:pt x="365" y="378"/>
                      </a:lnTo>
                      <a:lnTo>
                        <a:pt x="367" y="380"/>
                      </a:lnTo>
                      <a:lnTo>
                        <a:pt x="364" y="384"/>
                      </a:lnTo>
                      <a:lnTo>
                        <a:pt x="360" y="388"/>
                      </a:lnTo>
                      <a:lnTo>
                        <a:pt x="360" y="388"/>
                      </a:lnTo>
                      <a:lnTo>
                        <a:pt x="357" y="391"/>
                      </a:lnTo>
                      <a:lnTo>
                        <a:pt x="356" y="394"/>
                      </a:lnTo>
                      <a:lnTo>
                        <a:pt x="357" y="396"/>
                      </a:lnTo>
                      <a:lnTo>
                        <a:pt x="357" y="398"/>
                      </a:lnTo>
                      <a:lnTo>
                        <a:pt x="361" y="401"/>
                      </a:lnTo>
                      <a:lnTo>
                        <a:pt x="367" y="401"/>
                      </a:lnTo>
                      <a:lnTo>
                        <a:pt x="367" y="401"/>
                      </a:lnTo>
                      <a:lnTo>
                        <a:pt x="371" y="403"/>
                      </a:lnTo>
                      <a:lnTo>
                        <a:pt x="371" y="406"/>
                      </a:lnTo>
                      <a:lnTo>
                        <a:pt x="371" y="408"/>
                      </a:lnTo>
                      <a:lnTo>
                        <a:pt x="373" y="408"/>
                      </a:lnTo>
                      <a:lnTo>
                        <a:pt x="374" y="410"/>
                      </a:lnTo>
                      <a:lnTo>
                        <a:pt x="374" y="410"/>
                      </a:lnTo>
                      <a:lnTo>
                        <a:pt x="381" y="408"/>
                      </a:lnTo>
                      <a:lnTo>
                        <a:pt x="393" y="406"/>
                      </a:lnTo>
                      <a:lnTo>
                        <a:pt x="404" y="404"/>
                      </a:lnTo>
                      <a:lnTo>
                        <a:pt x="408" y="404"/>
                      </a:lnTo>
                      <a:lnTo>
                        <a:pt x="411" y="404"/>
                      </a:lnTo>
                      <a:lnTo>
                        <a:pt x="411" y="404"/>
                      </a:lnTo>
                      <a:lnTo>
                        <a:pt x="412" y="406"/>
                      </a:lnTo>
                      <a:lnTo>
                        <a:pt x="412" y="407"/>
                      </a:lnTo>
                      <a:lnTo>
                        <a:pt x="408" y="408"/>
                      </a:lnTo>
                      <a:lnTo>
                        <a:pt x="393" y="411"/>
                      </a:lnTo>
                      <a:lnTo>
                        <a:pt x="377" y="415"/>
                      </a:lnTo>
                      <a:lnTo>
                        <a:pt x="371" y="418"/>
                      </a:lnTo>
                      <a:lnTo>
                        <a:pt x="370" y="420"/>
                      </a:lnTo>
                      <a:lnTo>
                        <a:pt x="370" y="421"/>
                      </a:lnTo>
                      <a:lnTo>
                        <a:pt x="370" y="421"/>
                      </a:lnTo>
                      <a:lnTo>
                        <a:pt x="371" y="424"/>
                      </a:lnTo>
                      <a:lnTo>
                        <a:pt x="374" y="427"/>
                      </a:lnTo>
                      <a:lnTo>
                        <a:pt x="380" y="428"/>
                      </a:lnTo>
                      <a:lnTo>
                        <a:pt x="385" y="431"/>
                      </a:lnTo>
                      <a:lnTo>
                        <a:pt x="401" y="433"/>
                      </a:lnTo>
                      <a:lnTo>
                        <a:pt x="417" y="431"/>
                      </a:lnTo>
                      <a:lnTo>
                        <a:pt x="417" y="431"/>
                      </a:lnTo>
                      <a:lnTo>
                        <a:pt x="425" y="430"/>
                      </a:lnTo>
                      <a:lnTo>
                        <a:pt x="434" y="430"/>
                      </a:lnTo>
                      <a:lnTo>
                        <a:pt x="451" y="431"/>
                      </a:lnTo>
                      <a:lnTo>
                        <a:pt x="465" y="435"/>
                      </a:lnTo>
                      <a:lnTo>
                        <a:pt x="469" y="437"/>
                      </a:lnTo>
                      <a:lnTo>
                        <a:pt x="471" y="438"/>
                      </a:lnTo>
                      <a:lnTo>
                        <a:pt x="471" y="438"/>
                      </a:lnTo>
                      <a:lnTo>
                        <a:pt x="471" y="441"/>
                      </a:lnTo>
                      <a:lnTo>
                        <a:pt x="468" y="441"/>
                      </a:lnTo>
                      <a:lnTo>
                        <a:pt x="458" y="442"/>
                      </a:lnTo>
                      <a:lnTo>
                        <a:pt x="430" y="441"/>
                      </a:lnTo>
                      <a:lnTo>
                        <a:pt x="430" y="441"/>
                      </a:lnTo>
                      <a:lnTo>
                        <a:pt x="415" y="442"/>
                      </a:lnTo>
                      <a:lnTo>
                        <a:pt x="400" y="444"/>
                      </a:lnTo>
                      <a:lnTo>
                        <a:pt x="387" y="448"/>
                      </a:lnTo>
                      <a:lnTo>
                        <a:pt x="384" y="450"/>
                      </a:lnTo>
                      <a:lnTo>
                        <a:pt x="383" y="452"/>
                      </a:lnTo>
                      <a:lnTo>
                        <a:pt x="383" y="452"/>
                      </a:lnTo>
                      <a:lnTo>
                        <a:pt x="384" y="457"/>
                      </a:lnTo>
                      <a:lnTo>
                        <a:pt x="388" y="460"/>
                      </a:lnTo>
                      <a:lnTo>
                        <a:pt x="405" y="467"/>
                      </a:lnTo>
                      <a:lnTo>
                        <a:pt x="405" y="467"/>
                      </a:lnTo>
                      <a:lnTo>
                        <a:pt x="412" y="470"/>
                      </a:lnTo>
                      <a:lnTo>
                        <a:pt x="418" y="471"/>
                      </a:lnTo>
                      <a:lnTo>
                        <a:pt x="431" y="470"/>
                      </a:lnTo>
                      <a:lnTo>
                        <a:pt x="435" y="470"/>
                      </a:lnTo>
                      <a:lnTo>
                        <a:pt x="439" y="470"/>
                      </a:lnTo>
                      <a:lnTo>
                        <a:pt x="441" y="471"/>
                      </a:lnTo>
                      <a:lnTo>
                        <a:pt x="442" y="475"/>
                      </a:lnTo>
                      <a:lnTo>
                        <a:pt x="442" y="475"/>
                      </a:lnTo>
                      <a:lnTo>
                        <a:pt x="442" y="479"/>
                      </a:lnTo>
                      <a:lnTo>
                        <a:pt x="444" y="482"/>
                      </a:lnTo>
                      <a:lnTo>
                        <a:pt x="447" y="485"/>
                      </a:lnTo>
                      <a:lnTo>
                        <a:pt x="449" y="487"/>
                      </a:lnTo>
                      <a:lnTo>
                        <a:pt x="461" y="489"/>
                      </a:lnTo>
                      <a:lnTo>
                        <a:pt x="476" y="491"/>
                      </a:lnTo>
                      <a:lnTo>
                        <a:pt x="476" y="491"/>
                      </a:lnTo>
                      <a:lnTo>
                        <a:pt x="485" y="491"/>
                      </a:lnTo>
                      <a:lnTo>
                        <a:pt x="494" y="489"/>
                      </a:lnTo>
                      <a:lnTo>
                        <a:pt x="506" y="485"/>
                      </a:lnTo>
                      <a:lnTo>
                        <a:pt x="516" y="481"/>
                      </a:lnTo>
                      <a:lnTo>
                        <a:pt x="521" y="481"/>
                      </a:lnTo>
                      <a:lnTo>
                        <a:pt x="525" y="479"/>
                      </a:lnTo>
                      <a:lnTo>
                        <a:pt x="525" y="479"/>
                      </a:lnTo>
                      <a:lnTo>
                        <a:pt x="533" y="479"/>
                      </a:lnTo>
                      <a:lnTo>
                        <a:pt x="539" y="478"/>
                      </a:lnTo>
                      <a:lnTo>
                        <a:pt x="545" y="475"/>
                      </a:lnTo>
                      <a:lnTo>
                        <a:pt x="549" y="470"/>
                      </a:lnTo>
                      <a:lnTo>
                        <a:pt x="549" y="470"/>
                      </a:lnTo>
                      <a:lnTo>
                        <a:pt x="553" y="467"/>
                      </a:lnTo>
                      <a:lnTo>
                        <a:pt x="556" y="465"/>
                      </a:lnTo>
                      <a:lnTo>
                        <a:pt x="559" y="468"/>
                      </a:lnTo>
                      <a:lnTo>
                        <a:pt x="560" y="471"/>
                      </a:lnTo>
                      <a:lnTo>
                        <a:pt x="560" y="471"/>
                      </a:lnTo>
                      <a:lnTo>
                        <a:pt x="562" y="472"/>
                      </a:lnTo>
                      <a:lnTo>
                        <a:pt x="565" y="474"/>
                      </a:lnTo>
                      <a:lnTo>
                        <a:pt x="570" y="475"/>
                      </a:lnTo>
                      <a:lnTo>
                        <a:pt x="577" y="475"/>
                      </a:lnTo>
                      <a:lnTo>
                        <a:pt x="582" y="478"/>
                      </a:lnTo>
                      <a:lnTo>
                        <a:pt x="582" y="478"/>
                      </a:lnTo>
                      <a:lnTo>
                        <a:pt x="586" y="481"/>
                      </a:lnTo>
                      <a:lnTo>
                        <a:pt x="592" y="482"/>
                      </a:lnTo>
                      <a:lnTo>
                        <a:pt x="599" y="484"/>
                      </a:lnTo>
                      <a:lnTo>
                        <a:pt x="606" y="484"/>
                      </a:lnTo>
                      <a:lnTo>
                        <a:pt x="620" y="482"/>
                      </a:lnTo>
                      <a:lnTo>
                        <a:pt x="632" y="478"/>
                      </a:lnTo>
                      <a:lnTo>
                        <a:pt x="632" y="478"/>
                      </a:lnTo>
                      <a:lnTo>
                        <a:pt x="634" y="477"/>
                      </a:lnTo>
                      <a:lnTo>
                        <a:pt x="636" y="472"/>
                      </a:lnTo>
                      <a:lnTo>
                        <a:pt x="636" y="470"/>
                      </a:lnTo>
                      <a:lnTo>
                        <a:pt x="633" y="467"/>
                      </a:lnTo>
                      <a:lnTo>
                        <a:pt x="630" y="464"/>
                      </a:lnTo>
                      <a:lnTo>
                        <a:pt x="627" y="462"/>
                      </a:lnTo>
                      <a:lnTo>
                        <a:pt x="624" y="462"/>
                      </a:lnTo>
                      <a:lnTo>
                        <a:pt x="622" y="464"/>
                      </a:lnTo>
                      <a:lnTo>
                        <a:pt x="622" y="464"/>
                      </a:lnTo>
                      <a:lnTo>
                        <a:pt x="617" y="468"/>
                      </a:lnTo>
                      <a:lnTo>
                        <a:pt x="613" y="468"/>
                      </a:lnTo>
                      <a:lnTo>
                        <a:pt x="612" y="467"/>
                      </a:lnTo>
                      <a:lnTo>
                        <a:pt x="609" y="464"/>
                      </a:lnTo>
                      <a:lnTo>
                        <a:pt x="609" y="464"/>
                      </a:lnTo>
                      <a:lnTo>
                        <a:pt x="609" y="462"/>
                      </a:lnTo>
                      <a:lnTo>
                        <a:pt x="610" y="461"/>
                      </a:lnTo>
                      <a:lnTo>
                        <a:pt x="614" y="460"/>
                      </a:lnTo>
                      <a:lnTo>
                        <a:pt x="620" y="457"/>
                      </a:lnTo>
                      <a:lnTo>
                        <a:pt x="624" y="452"/>
                      </a:lnTo>
                      <a:lnTo>
                        <a:pt x="624" y="452"/>
                      </a:lnTo>
                      <a:close/>
                      <a:moveTo>
                        <a:pt x="354" y="277"/>
                      </a:moveTo>
                      <a:lnTo>
                        <a:pt x="354" y="277"/>
                      </a:lnTo>
                      <a:lnTo>
                        <a:pt x="360" y="277"/>
                      </a:lnTo>
                      <a:lnTo>
                        <a:pt x="364" y="277"/>
                      </a:lnTo>
                      <a:lnTo>
                        <a:pt x="373" y="273"/>
                      </a:lnTo>
                      <a:lnTo>
                        <a:pt x="378" y="268"/>
                      </a:lnTo>
                      <a:lnTo>
                        <a:pt x="380" y="265"/>
                      </a:lnTo>
                      <a:lnTo>
                        <a:pt x="380" y="262"/>
                      </a:lnTo>
                      <a:lnTo>
                        <a:pt x="380" y="262"/>
                      </a:lnTo>
                      <a:lnTo>
                        <a:pt x="380" y="260"/>
                      </a:lnTo>
                      <a:lnTo>
                        <a:pt x="378" y="260"/>
                      </a:lnTo>
                      <a:lnTo>
                        <a:pt x="374" y="262"/>
                      </a:lnTo>
                      <a:lnTo>
                        <a:pt x="364" y="268"/>
                      </a:lnTo>
                      <a:lnTo>
                        <a:pt x="356" y="275"/>
                      </a:lnTo>
                      <a:lnTo>
                        <a:pt x="354" y="277"/>
                      </a:lnTo>
                      <a:lnTo>
                        <a:pt x="354" y="277"/>
                      </a:lnTo>
                      <a:lnTo>
                        <a:pt x="354" y="277"/>
                      </a:lnTo>
                      <a:lnTo>
                        <a:pt x="354" y="277"/>
                      </a:lnTo>
                      <a:close/>
                      <a:moveTo>
                        <a:pt x="296" y="258"/>
                      </a:moveTo>
                      <a:lnTo>
                        <a:pt x="296" y="258"/>
                      </a:lnTo>
                      <a:lnTo>
                        <a:pt x="297" y="259"/>
                      </a:lnTo>
                      <a:lnTo>
                        <a:pt x="297" y="260"/>
                      </a:lnTo>
                      <a:lnTo>
                        <a:pt x="299" y="265"/>
                      </a:lnTo>
                      <a:lnTo>
                        <a:pt x="299" y="268"/>
                      </a:lnTo>
                      <a:lnTo>
                        <a:pt x="300" y="268"/>
                      </a:lnTo>
                      <a:lnTo>
                        <a:pt x="301" y="268"/>
                      </a:lnTo>
                      <a:lnTo>
                        <a:pt x="301" y="268"/>
                      </a:lnTo>
                      <a:lnTo>
                        <a:pt x="307" y="265"/>
                      </a:lnTo>
                      <a:lnTo>
                        <a:pt x="313" y="265"/>
                      </a:lnTo>
                      <a:lnTo>
                        <a:pt x="313" y="265"/>
                      </a:lnTo>
                      <a:lnTo>
                        <a:pt x="317" y="266"/>
                      </a:lnTo>
                      <a:lnTo>
                        <a:pt x="320" y="263"/>
                      </a:lnTo>
                      <a:lnTo>
                        <a:pt x="326" y="258"/>
                      </a:lnTo>
                      <a:lnTo>
                        <a:pt x="326" y="258"/>
                      </a:lnTo>
                      <a:lnTo>
                        <a:pt x="327" y="258"/>
                      </a:lnTo>
                      <a:lnTo>
                        <a:pt x="327" y="258"/>
                      </a:lnTo>
                      <a:lnTo>
                        <a:pt x="328" y="262"/>
                      </a:lnTo>
                      <a:lnTo>
                        <a:pt x="331" y="268"/>
                      </a:lnTo>
                      <a:lnTo>
                        <a:pt x="334" y="269"/>
                      </a:lnTo>
                      <a:lnTo>
                        <a:pt x="337" y="270"/>
                      </a:lnTo>
                      <a:lnTo>
                        <a:pt x="337" y="270"/>
                      </a:lnTo>
                      <a:lnTo>
                        <a:pt x="340" y="269"/>
                      </a:lnTo>
                      <a:lnTo>
                        <a:pt x="341" y="268"/>
                      </a:lnTo>
                      <a:lnTo>
                        <a:pt x="344" y="262"/>
                      </a:lnTo>
                      <a:lnTo>
                        <a:pt x="347" y="258"/>
                      </a:lnTo>
                      <a:lnTo>
                        <a:pt x="348" y="258"/>
                      </a:lnTo>
                      <a:lnTo>
                        <a:pt x="350" y="258"/>
                      </a:lnTo>
                      <a:lnTo>
                        <a:pt x="350" y="258"/>
                      </a:lnTo>
                      <a:lnTo>
                        <a:pt x="354" y="260"/>
                      </a:lnTo>
                      <a:lnTo>
                        <a:pt x="358" y="259"/>
                      </a:lnTo>
                      <a:lnTo>
                        <a:pt x="360" y="255"/>
                      </a:lnTo>
                      <a:lnTo>
                        <a:pt x="361" y="250"/>
                      </a:lnTo>
                      <a:lnTo>
                        <a:pt x="361" y="250"/>
                      </a:lnTo>
                      <a:lnTo>
                        <a:pt x="363" y="242"/>
                      </a:lnTo>
                      <a:lnTo>
                        <a:pt x="365" y="238"/>
                      </a:lnTo>
                      <a:lnTo>
                        <a:pt x="370" y="236"/>
                      </a:lnTo>
                      <a:lnTo>
                        <a:pt x="370" y="236"/>
                      </a:lnTo>
                      <a:lnTo>
                        <a:pt x="373" y="236"/>
                      </a:lnTo>
                      <a:lnTo>
                        <a:pt x="374" y="236"/>
                      </a:lnTo>
                      <a:lnTo>
                        <a:pt x="374" y="240"/>
                      </a:lnTo>
                      <a:lnTo>
                        <a:pt x="374" y="245"/>
                      </a:lnTo>
                      <a:lnTo>
                        <a:pt x="375" y="250"/>
                      </a:lnTo>
                      <a:lnTo>
                        <a:pt x="375" y="250"/>
                      </a:lnTo>
                      <a:lnTo>
                        <a:pt x="377" y="253"/>
                      </a:lnTo>
                      <a:lnTo>
                        <a:pt x="380" y="255"/>
                      </a:lnTo>
                      <a:lnTo>
                        <a:pt x="383" y="255"/>
                      </a:lnTo>
                      <a:lnTo>
                        <a:pt x="384" y="253"/>
                      </a:lnTo>
                      <a:lnTo>
                        <a:pt x="388" y="250"/>
                      </a:lnTo>
                      <a:lnTo>
                        <a:pt x="390" y="246"/>
                      </a:lnTo>
                      <a:lnTo>
                        <a:pt x="390" y="246"/>
                      </a:lnTo>
                      <a:lnTo>
                        <a:pt x="391" y="246"/>
                      </a:lnTo>
                      <a:lnTo>
                        <a:pt x="393" y="245"/>
                      </a:lnTo>
                      <a:lnTo>
                        <a:pt x="397" y="243"/>
                      </a:lnTo>
                      <a:lnTo>
                        <a:pt x="401" y="243"/>
                      </a:lnTo>
                      <a:lnTo>
                        <a:pt x="402" y="242"/>
                      </a:lnTo>
                      <a:lnTo>
                        <a:pt x="402" y="240"/>
                      </a:lnTo>
                      <a:lnTo>
                        <a:pt x="402" y="240"/>
                      </a:lnTo>
                      <a:lnTo>
                        <a:pt x="402" y="238"/>
                      </a:lnTo>
                      <a:lnTo>
                        <a:pt x="404" y="235"/>
                      </a:lnTo>
                      <a:lnTo>
                        <a:pt x="404" y="232"/>
                      </a:lnTo>
                      <a:lnTo>
                        <a:pt x="402" y="228"/>
                      </a:lnTo>
                      <a:lnTo>
                        <a:pt x="402" y="228"/>
                      </a:lnTo>
                      <a:lnTo>
                        <a:pt x="402" y="226"/>
                      </a:lnTo>
                      <a:lnTo>
                        <a:pt x="402" y="225"/>
                      </a:lnTo>
                      <a:lnTo>
                        <a:pt x="405" y="223"/>
                      </a:lnTo>
                      <a:lnTo>
                        <a:pt x="410" y="222"/>
                      </a:lnTo>
                      <a:lnTo>
                        <a:pt x="412" y="219"/>
                      </a:lnTo>
                      <a:lnTo>
                        <a:pt x="412" y="219"/>
                      </a:lnTo>
                      <a:lnTo>
                        <a:pt x="414" y="219"/>
                      </a:lnTo>
                      <a:lnTo>
                        <a:pt x="414" y="218"/>
                      </a:lnTo>
                      <a:lnTo>
                        <a:pt x="411" y="216"/>
                      </a:lnTo>
                      <a:lnTo>
                        <a:pt x="405" y="216"/>
                      </a:lnTo>
                      <a:lnTo>
                        <a:pt x="400" y="212"/>
                      </a:lnTo>
                      <a:lnTo>
                        <a:pt x="400" y="212"/>
                      </a:lnTo>
                      <a:lnTo>
                        <a:pt x="398" y="211"/>
                      </a:lnTo>
                      <a:lnTo>
                        <a:pt x="395" y="211"/>
                      </a:lnTo>
                      <a:lnTo>
                        <a:pt x="394" y="211"/>
                      </a:lnTo>
                      <a:lnTo>
                        <a:pt x="393" y="212"/>
                      </a:lnTo>
                      <a:lnTo>
                        <a:pt x="391" y="215"/>
                      </a:lnTo>
                      <a:lnTo>
                        <a:pt x="390" y="219"/>
                      </a:lnTo>
                      <a:lnTo>
                        <a:pt x="390" y="219"/>
                      </a:lnTo>
                      <a:lnTo>
                        <a:pt x="390" y="221"/>
                      </a:lnTo>
                      <a:lnTo>
                        <a:pt x="388" y="221"/>
                      </a:lnTo>
                      <a:lnTo>
                        <a:pt x="383" y="221"/>
                      </a:lnTo>
                      <a:lnTo>
                        <a:pt x="368" y="216"/>
                      </a:lnTo>
                      <a:lnTo>
                        <a:pt x="368" y="216"/>
                      </a:lnTo>
                      <a:lnTo>
                        <a:pt x="365" y="216"/>
                      </a:lnTo>
                      <a:lnTo>
                        <a:pt x="363" y="218"/>
                      </a:lnTo>
                      <a:lnTo>
                        <a:pt x="356" y="221"/>
                      </a:lnTo>
                      <a:lnTo>
                        <a:pt x="348" y="226"/>
                      </a:lnTo>
                      <a:lnTo>
                        <a:pt x="340" y="232"/>
                      </a:lnTo>
                      <a:lnTo>
                        <a:pt x="340" y="232"/>
                      </a:lnTo>
                      <a:lnTo>
                        <a:pt x="333" y="236"/>
                      </a:lnTo>
                      <a:lnTo>
                        <a:pt x="328" y="242"/>
                      </a:lnTo>
                      <a:lnTo>
                        <a:pt x="323" y="246"/>
                      </a:lnTo>
                      <a:lnTo>
                        <a:pt x="320" y="246"/>
                      </a:lnTo>
                      <a:lnTo>
                        <a:pt x="317" y="246"/>
                      </a:lnTo>
                      <a:lnTo>
                        <a:pt x="317" y="246"/>
                      </a:lnTo>
                      <a:lnTo>
                        <a:pt x="309" y="248"/>
                      </a:lnTo>
                      <a:lnTo>
                        <a:pt x="300" y="252"/>
                      </a:lnTo>
                      <a:lnTo>
                        <a:pt x="296" y="255"/>
                      </a:lnTo>
                      <a:lnTo>
                        <a:pt x="294" y="258"/>
                      </a:lnTo>
                      <a:lnTo>
                        <a:pt x="296" y="258"/>
                      </a:lnTo>
                      <a:lnTo>
                        <a:pt x="296" y="258"/>
                      </a:lnTo>
                      <a:close/>
                      <a:moveTo>
                        <a:pt x="407" y="255"/>
                      </a:moveTo>
                      <a:lnTo>
                        <a:pt x="407" y="255"/>
                      </a:lnTo>
                      <a:lnTo>
                        <a:pt x="404" y="255"/>
                      </a:lnTo>
                      <a:lnTo>
                        <a:pt x="401" y="256"/>
                      </a:lnTo>
                      <a:lnTo>
                        <a:pt x="400" y="259"/>
                      </a:lnTo>
                      <a:lnTo>
                        <a:pt x="400" y="260"/>
                      </a:lnTo>
                      <a:lnTo>
                        <a:pt x="401" y="262"/>
                      </a:lnTo>
                      <a:lnTo>
                        <a:pt x="402" y="263"/>
                      </a:lnTo>
                      <a:lnTo>
                        <a:pt x="405" y="265"/>
                      </a:lnTo>
                      <a:lnTo>
                        <a:pt x="408" y="265"/>
                      </a:lnTo>
                      <a:lnTo>
                        <a:pt x="408" y="265"/>
                      </a:lnTo>
                      <a:lnTo>
                        <a:pt x="415" y="266"/>
                      </a:lnTo>
                      <a:lnTo>
                        <a:pt x="418" y="268"/>
                      </a:lnTo>
                      <a:lnTo>
                        <a:pt x="415" y="268"/>
                      </a:lnTo>
                      <a:lnTo>
                        <a:pt x="407" y="268"/>
                      </a:lnTo>
                      <a:lnTo>
                        <a:pt x="407" y="268"/>
                      </a:lnTo>
                      <a:lnTo>
                        <a:pt x="401" y="269"/>
                      </a:lnTo>
                      <a:lnTo>
                        <a:pt x="397" y="270"/>
                      </a:lnTo>
                      <a:lnTo>
                        <a:pt x="393" y="272"/>
                      </a:lnTo>
                      <a:lnTo>
                        <a:pt x="391" y="275"/>
                      </a:lnTo>
                      <a:lnTo>
                        <a:pt x="390" y="276"/>
                      </a:lnTo>
                      <a:lnTo>
                        <a:pt x="390" y="279"/>
                      </a:lnTo>
                      <a:lnTo>
                        <a:pt x="391" y="279"/>
                      </a:lnTo>
                      <a:lnTo>
                        <a:pt x="395" y="279"/>
                      </a:lnTo>
                      <a:lnTo>
                        <a:pt x="395" y="279"/>
                      </a:lnTo>
                      <a:lnTo>
                        <a:pt x="404" y="277"/>
                      </a:lnTo>
                      <a:lnTo>
                        <a:pt x="411" y="276"/>
                      </a:lnTo>
                      <a:lnTo>
                        <a:pt x="414" y="277"/>
                      </a:lnTo>
                      <a:lnTo>
                        <a:pt x="411" y="279"/>
                      </a:lnTo>
                      <a:lnTo>
                        <a:pt x="411" y="279"/>
                      </a:lnTo>
                      <a:lnTo>
                        <a:pt x="393" y="283"/>
                      </a:lnTo>
                      <a:lnTo>
                        <a:pt x="385" y="285"/>
                      </a:lnTo>
                      <a:lnTo>
                        <a:pt x="383" y="286"/>
                      </a:lnTo>
                      <a:lnTo>
                        <a:pt x="383" y="287"/>
                      </a:lnTo>
                      <a:lnTo>
                        <a:pt x="383" y="287"/>
                      </a:lnTo>
                      <a:lnTo>
                        <a:pt x="385" y="290"/>
                      </a:lnTo>
                      <a:lnTo>
                        <a:pt x="391" y="290"/>
                      </a:lnTo>
                      <a:lnTo>
                        <a:pt x="397" y="292"/>
                      </a:lnTo>
                      <a:lnTo>
                        <a:pt x="404" y="293"/>
                      </a:lnTo>
                      <a:lnTo>
                        <a:pt x="404" y="293"/>
                      </a:lnTo>
                      <a:lnTo>
                        <a:pt x="410" y="296"/>
                      </a:lnTo>
                      <a:lnTo>
                        <a:pt x="415" y="297"/>
                      </a:lnTo>
                      <a:lnTo>
                        <a:pt x="421" y="296"/>
                      </a:lnTo>
                      <a:lnTo>
                        <a:pt x="425" y="292"/>
                      </a:lnTo>
                      <a:lnTo>
                        <a:pt x="425" y="292"/>
                      </a:lnTo>
                      <a:lnTo>
                        <a:pt x="431" y="286"/>
                      </a:lnTo>
                      <a:lnTo>
                        <a:pt x="437" y="282"/>
                      </a:lnTo>
                      <a:lnTo>
                        <a:pt x="438" y="282"/>
                      </a:lnTo>
                      <a:lnTo>
                        <a:pt x="439" y="282"/>
                      </a:lnTo>
                      <a:lnTo>
                        <a:pt x="439" y="283"/>
                      </a:lnTo>
                      <a:lnTo>
                        <a:pt x="438" y="286"/>
                      </a:lnTo>
                      <a:lnTo>
                        <a:pt x="438" y="286"/>
                      </a:lnTo>
                      <a:lnTo>
                        <a:pt x="438" y="290"/>
                      </a:lnTo>
                      <a:lnTo>
                        <a:pt x="439" y="292"/>
                      </a:lnTo>
                      <a:lnTo>
                        <a:pt x="441" y="292"/>
                      </a:lnTo>
                      <a:lnTo>
                        <a:pt x="445" y="292"/>
                      </a:lnTo>
                      <a:lnTo>
                        <a:pt x="455" y="290"/>
                      </a:lnTo>
                      <a:lnTo>
                        <a:pt x="469" y="289"/>
                      </a:lnTo>
                      <a:lnTo>
                        <a:pt x="469" y="289"/>
                      </a:lnTo>
                      <a:lnTo>
                        <a:pt x="475" y="289"/>
                      </a:lnTo>
                      <a:lnTo>
                        <a:pt x="476" y="290"/>
                      </a:lnTo>
                      <a:lnTo>
                        <a:pt x="475" y="292"/>
                      </a:lnTo>
                      <a:lnTo>
                        <a:pt x="472" y="295"/>
                      </a:lnTo>
                      <a:lnTo>
                        <a:pt x="461" y="299"/>
                      </a:lnTo>
                      <a:lnTo>
                        <a:pt x="445" y="302"/>
                      </a:lnTo>
                      <a:lnTo>
                        <a:pt x="445" y="302"/>
                      </a:lnTo>
                      <a:lnTo>
                        <a:pt x="439" y="303"/>
                      </a:lnTo>
                      <a:lnTo>
                        <a:pt x="435" y="305"/>
                      </a:lnTo>
                      <a:lnTo>
                        <a:pt x="432" y="306"/>
                      </a:lnTo>
                      <a:lnTo>
                        <a:pt x="432" y="309"/>
                      </a:lnTo>
                      <a:lnTo>
                        <a:pt x="432" y="310"/>
                      </a:lnTo>
                      <a:lnTo>
                        <a:pt x="435" y="313"/>
                      </a:lnTo>
                      <a:lnTo>
                        <a:pt x="439" y="314"/>
                      </a:lnTo>
                      <a:lnTo>
                        <a:pt x="445" y="316"/>
                      </a:lnTo>
                      <a:lnTo>
                        <a:pt x="445" y="316"/>
                      </a:lnTo>
                      <a:lnTo>
                        <a:pt x="451" y="317"/>
                      </a:lnTo>
                      <a:lnTo>
                        <a:pt x="459" y="316"/>
                      </a:lnTo>
                      <a:lnTo>
                        <a:pt x="476" y="312"/>
                      </a:lnTo>
                      <a:lnTo>
                        <a:pt x="492" y="306"/>
                      </a:lnTo>
                      <a:lnTo>
                        <a:pt x="502" y="299"/>
                      </a:lnTo>
                      <a:lnTo>
                        <a:pt x="502" y="299"/>
                      </a:lnTo>
                      <a:lnTo>
                        <a:pt x="505" y="296"/>
                      </a:lnTo>
                      <a:lnTo>
                        <a:pt x="508" y="296"/>
                      </a:lnTo>
                      <a:lnTo>
                        <a:pt x="513" y="297"/>
                      </a:lnTo>
                      <a:lnTo>
                        <a:pt x="519" y="299"/>
                      </a:lnTo>
                      <a:lnTo>
                        <a:pt x="522" y="299"/>
                      </a:lnTo>
                      <a:lnTo>
                        <a:pt x="525" y="297"/>
                      </a:lnTo>
                      <a:lnTo>
                        <a:pt x="525" y="297"/>
                      </a:lnTo>
                      <a:lnTo>
                        <a:pt x="528" y="296"/>
                      </a:lnTo>
                      <a:lnTo>
                        <a:pt x="532" y="295"/>
                      </a:lnTo>
                      <a:lnTo>
                        <a:pt x="540" y="295"/>
                      </a:lnTo>
                      <a:lnTo>
                        <a:pt x="550" y="296"/>
                      </a:lnTo>
                      <a:lnTo>
                        <a:pt x="560" y="295"/>
                      </a:lnTo>
                      <a:lnTo>
                        <a:pt x="560" y="295"/>
                      </a:lnTo>
                      <a:lnTo>
                        <a:pt x="566" y="293"/>
                      </a:lnTo>
                      <a:lnTo>
                        <a:pt x="569" y="289"/>
                      </a:lnTo>
                      <a:lnTo>
                        <a:pt x="572" y="285"/>
                      </a:lnTo>
                      <a:lnTo>
                        <a:pt x="573" y="279"/>
                      </a:lnTo>
                      <a:lnTo>
                        <a:pt x="573" y="273"/>
                      </a:lnTo>
                      <a:lnTo>
                        <a:pt x="572" y="269"/>
                      </a:lnTo>
                      <a:lnTo>
                        <a:pt x="570" y="265"/>
                      </a:lnTo>
                      <a:lnTo>
                        <a:pt x="566" y="262"/>
                      </a:lnTo>
                      <a:lnTo>
                        <a:pt x="566" y="262"/>
                      </a:lnTo>
                      <a:lnTo>
                        <a:pt x="563" y="262"/>
                      </a:lnTo>
                      <a:lnTo>
                        <a:pt x="560" y="262"/>
                      </a:lnTo>
                      <a:lnTo>
                        <a:pt x="558" y="263"/>
                      </a:lnTo>
                      <a:lnTo>
                        <a:pt x="553" y="266"/>
                      </a:lnTo>
                      <a:lnTo>
                        <a:pt x="549" y="269"/>
                      </a:lnTo>
                      <a:lnTo>
                        <a:pt x="549" y="269"/>
                      </a:lnTo>
                      <a:lnTo>
                        <a:pt x="546" y="269"/>
                      </a:lnTo>
                      <a:lnTo>
                        <a:pt x="543" y="268"/>
                      </a:lnTo>
                      <a:lnTo>
                        <a:pt x="539" y="265"/>
                      </a:lnTo>
                      <a:lnTo>
                        <a:pt x="531" y="253"/>
                      </a:lnTo>
                      <a:lnTo>
                        <a:pt x="531" y="253"/>
                      </a:lnTo>
                      <a:lnTo>
                        <a:pt x="528" y="252"/>
                      </a:lnTo>
                      <a:lnTo>
                        <a:pt x="528" y="248"/>
                      </a:lnTo>
                      <a:lnTo>
                        <a:pt x="526" y="242"/>
                      </a:lnTo>
                      <a:lnTo>
                        <a:pt x="523" y="238"/>
                      </a:lnTo>
                      <a:lnTo>
                        <a:pt x="522" y="236"/>
                      </a:lnTo>
                      <a:lnTo>
                        <a:pt x="519" y="236"/>
                      </a:lnTo>
                      <a:lnTo>
                        <a:pt x="519" y="236"/>
                      </a:lnTo>
                      <a:lnTo>
                        <a:pt x="511" y="240"/>
                      </a:lnTo>
                      <a:lnTo>
                        <a:pt x="502" y="246"/>
                      </a:lnTo>
                      <a:lnTo>
                        <a:pt x="499" y="249"/>
                      </a:lnTo>
                      <a:lnTo>
                        <a:pt x="498" y="252"/>
                      </a:lnTo>
                      <a:lnTo>
                        <a:pt x="499" y="253"/>
                      </a:lnTo>
                      <a:lnTo>
                        <a:pt x="502" y="255"/>
                      </a:lnTo>
                      <a:lnTo>
                        <a:pt x="502" y="255"/>
                      </a:lnTo>
                      <a:lnTo>
                        <a:pt x="508" y="256"/>
                      </a:lnTo>
                      <a:lnTo>
                        <a:pt x="509" y="258"/>
                      </a:lnTo>
                      <a:lnTo>
                        <a:pt x="509" y="259"/>
                      </a:lnTo>
                      <a:lnTo>
                        <a:pt x="508" y="263"/>
                      </a:lnTo>
                      <a:lnTo>
                        <a:pt x="503" y="265"/>
                      </a:lnTo>
                      <a:lnTo>
                        <a:pt x="503" y="265"/>
                      </a:lnTo>
                      <a:lnTo>
                        <a:pt x="502" y="266"/>
                      </a:lnTo>
                      <a:lnTo>
                        <a:pt x="503" y="268"/>
                      </a:lnTo>
                      <a:lnTo>
                        <a:pt x="508" y="270"/>
                      </a:lnTo>
                      <a:lnTo>
                        <a:pt x="513" y="275"/>
                      </a:lnTo>
                      <a:lnTo>
                        <a:pt x="515" y="276"/>
                      </a:lnTo>
                      <a:lnTo>
                        <a:pt x="515" y="277"/>
                      </a:lnTo>
                      <a:lnTo>
                        <a:pt x="515" y="277"/>
                      </a:lnTo>
                      <a:lnTo>
                        <a:pt x="513" y="279"/>
                      </a:lnTo>
                      <a:lnTo>
                        <a:pt x="509" y="279"/>
                      </a:lnTo>
                      <a:lnTo>
                        <a:pt x="496" y="279"/>
                      </a:lnTo>
                      <a:lnTo>
                        <a:pt x="485" y="276"/>
                      </a:lnTo>
                      <a:lnTo>
                        <a:pt x="481" y="273"/>
                      </a:lnTo>
                      <a:lnTo>
                        <a:pt x="478" y="270"/>
                      </a:lnTo>
                      <a:lnTo>
                        <a:pt x="478" y="270"/>
                      </a:lnTo>
                      <a:lnTo>
                        <a:pt x="476" y="268"/>
                      </a:lnTo>
                      <a:lnTo>
                        <a:pt x="474" y="265"/>
                      </a:lnTo>
                      <a:lnTo>
                        <a:pt x="464" y="259"/>
                      </a:lnTo>
                      <a:lnTo>
                        <a:pt x="451" y="255"/>
                      </a:lnTo>
                      <a:lnTo>
                        <a:pt x="445" y="253"/>
                      </a:lnTo>
                      <a:lnTo>
                        <a:pt x="441" y="253"/>
                      </a:lnTo>
                      <a:lnTo>
                        <a:pt x="441" y="253"/>
                      </a:lnTo>
                      <a:lnTo>
                        <a:pt x="437" y="255"/>
                      </a:lnTo>
                      <a:lnTo>
                        <a:pt x="435" y="253"/>
                      </a:lnTo>
                      <a:lnTo>
                        <a:pt x="432" y="250"/>
                      </a:lnTo>
                      <a:lnTo>
                        <a:pt x="430" y="246"/>
                      </a:lnTo>
                      <a:lnTo>
                        <a:pt x="427" y="245"/>
                      </a:lnTo>
                      <a:lnTo>
                        <a:pt x="424" y="245"/>
                      </a:lnTo>
                      <a:lnTo>
                        <a:pt x="424" y="245"/>
                      </a:lnTo>
                      <a:lnTo>
                        <a:pt x="420" y="245"/>
                      </a:lnTo>
                      <a:lnTo>
                        <a:pt x="418" y="246"/>
                      </a:lnTo>
                      <a:lnTo>
                        <a:pt x="415" y="249"/>
                      </a:lnTo>
                      <a:lnTo>
                        <a:pt x="412" y="253"/>
                      </a:lnTo>
                      <a:lnTo>
                        <a:pt x="410" y="253"/>
                      </a:lnTo>
                      <a:lnTo>
                        <a:pt x="407" y="255"/>
                      </a:lnTo>
                      <a:lnTo>
                        <a:pt x="407" y="255"/>
                      </a:lnTo>
                      <a:close/>
                      <a:moveTo>
                        <a:pt x="444" y="203"/>
                      </a:moveTo>
                      <a:lnTo>
                        <a:pt x="444" y="203"/>
                      </a:lnTo>
                      <a:lnTo>
                        <a:pt x="444" y="201"/>
                      </a:lnTo>
                      <a:lnTo>
                        <a:pt x="441" y="199"/>
                      </a:lnTo>
                      <a:lnTo>
                        <a:pt x="438" y="198"/>
                      </a:lnTo>
                      <a:lnTo>
                        <a:pt x="434" y="196"/>
                      </a:lnTo>
                      <a:lnTo>
                        <a:pt x="425" y="198"/>
                      </a:lnTo>
                      <a:lnTo>
                        <a:pt x="422" y="198"/>
                      </a:lnTo>
                      <a:lnTo>
                        <a:pt x="422" y="199"/>
                      </a:lnTo>
                      <a:lnTo>
                        <a:pt x="422" y="199"/>
                      </a:lnTo>
                      <a:lnTo>
                        <a:pt x="427" y="203"/>
                      </a:lnTo>
                      <a:lnTo>
                        <a:pt x="434" y="206"/>
                      </a:lnTo>
                      <a:lnTo>
                        <a:pt x="437" y="208"/>
                      </a:lnTo>
                      <a:lnTo>
                        <a:pt x="439" y="208"/>
                      </a:lnTo>
                      <a:lnTo>
                        <a:pt x="442" y="206"/>
                      </a:lnTo>
                      <a:lnTo>
                        <a:pt x="444" y="203"/>
                      </a:lnTo>
                      <a:lnTo>
                        <a:pt x="444" y="203"/>
                      </a:lnTo>
                      <a:close/>
                      <a:moveTo>
                        <a:pt x="502" y="199"/>
                      </a:moveTo>
                      <a:lnTo>
                        <a:pt x="502" y="199"/>
                      </a:lnTo>
                      <a:lnTo>
                        <a:pt x="505" y="199"/>
                      </a:lnTo>
                      <a:lnTo>
                        <a:pt x="506" y="198"/>
                      </a:lnTo>
                      <a:lnTo>
                        <a:pt x="508" y="196"/>
                      </a:lnTo>
                      <a:lnTo>
                        <a:pt x="506" y="195"/>
                      </a:lnTo>
                      <a:lnTo>
                        <a:pt x="502" y="194"/>
                      </a:lnTo>
                      <a:lnTo>
                        <a:pt x="492" y="194"/>
                      </a:lnTo>
                      <a:lnTo>
                        <a:pt x="492" y="194"/>
                      </a:lnTo>
                      <a:lnTo>
                        <a:pt x="479" y="195"/>
                      </a:lnTo>
                      <a:lnTo>
                        <a:pt x="466" y="196"/>
                      </a:lnTo>
                      <a:lnTo>
                        <a:pt x="461" y="198"/>
                      </a:lnTo>
                      <a:lnTo>
                        <a:pt x="457" y="201"/>
                      </a:lnTo>
                      <a:lnTo>
                        <a:pt x="454" y="202"/>
                      </a:lnTo>
                      <a:lnTo>
                        <a:pt x="452" y="206"/>
                      </a:lnTo>
                      <a:lnTo>
                        <a:pt x="452" y="206"/>
                      </a:lnTo>
                      <a:lnTo>
                        <a:pt x="454" y="212"/>
                      </a:lnTo>
                      <a:lnTo>
                        <a:pt x="457" y="216"/>
                      </a:lnTo>
                      <a:lnTo>
                        <a:pt x="464" y="219"/>
                      </a:lnTo>
                      <a:lnTo>
                        <a:pt x="474" y="221"/>
                      </a:lnTo>
                      <a:lnTo>
                        <a:pt x="474" y="221"/>
                      </a:lnTo>
                      <a:lnTo>
                        <a:pt x="479" y="221"/>
                      </a:lnTo>
                      <a:lnTo>
                        <a:pt x="485" y="219"/>
                      </a:lnTo>
                      <a:lnTo>
                        <a:pt x="489" y="216"/>
                      </a:lnTo>
                      <a:lnTo>
                        <a:pt x="494" y="213"/>
                      </a:lnTo>
                      <a:lnTo>
                        <a:pt x="496" y="211"/>
                      </a:lnTo>
                      <a:lnTo>
                        <a:pt x="498" y="209"/>
                      </a:lnTo>
                      <a:lnTo>
                        <a:pt x="498" y="206"/>
                      </a:lnTo>
                      <a:lnTo>
                        <a:pt x="496" y="206"/>
                      </a:lnTo>
                      <a:lnTo>
                        <a:pt x="496" y="206"/>
                      </a:lnTo>
                      <a:lnTo>
                        <a:pt x="492" y="205"/>
                      </a:lnTo>
                      <a:lnTo>
                        <a:pt x="492" y="205"/>
                      </a:lnTo>
                      <a:lnTo>
                        <a:pt x="494" y="203"/>
                      </a:lnTo>
                      <a:lnTo>
                        <a:pt x="496" y="202"/>
                      </a:lnTo>
                      <a:lnTo>
                        <a:pt x="502" y="199"/>
                      </a:lnTo>
                      <a:lnTo>
                        <a:pt x="502" y="199"/>
                      </a:lnTo>
                      <a:close/>
                      <a:moveTo>
                        <a:pt x="468" y="186"/>
                      </a:moveTo>
                      <a:lnTo>
                        <a:pt x="468" y="186"/>
                      </a:lnTo>
                      <a:lnTo>
                        <a:pt x="471" y="186"/>
                      </a:lnTo>
                      <a:lnTo>
                        <a:pt x="474" y="186"/>
                      </a:lnTo>
                      <a:lnTo>
                        <a:pt x="478" y="185"/>
                      </a:lnTo>
                      <a:lnTo>
                        <a:pt x="482" y="184"/>
                      </a:lnTo>
                      <a:lnTo>
                        <a:pt x="485" y="184"/>
                      </a:lnTo>
                      <a:lnTo>
                        <a:pt x="486" y="184"/>
                      </a:lnTo>
                      <a:lnTo>
                        <a:pt x="486" y="184"/>
                      </a:lnTo>
                      <a:lnTo>
                        <a:pt x="494" y="186"/>
                      </a:lnTo>
                      <a:lnTo>
                        <a:pt x="502" y="188"/>
                      </a:lnTo>
                      <a:lnTo>
                        <a:pt x="506" y="188"/>
                      </a:lnTo>
                      <a:lnTo>
                        <a:pt x="511" y="186"/>
                      </a:lnTo>
                      <a:lnTo>
                        <a:pt x="513" y="184"/>
                      </a:lnTo>
                      <a:lnTo>
                        <a:pt x="513" y="181"/>
                      </a:lnTo>
                      <a:lnTo>
                        <a:pt x="513" y="181"/>
                      </a:lnTo>
                      <a:lnTo>
                        <a:pt x="513" y="176"/>
                      </a:lnTo>
                      <a:lnTo>
                        <a:pt x="509" y="174"/>
                      </a:lnTo>
                      <a:lnTo>
                        <a:pt x="505" y="172"/>
                      </a:lnTo>
                      <a:lnTo>
                        <a:pt x="499" y="171"/>
                      </a:lnTo>
                      <a:lnTo>
                        <a:pt x="488" y="169"/>
                      </a:lnTo>
                      <a:lnTo>
                        <a:pt x="482" y="171"/>
                      </a:lnTo>
                      <a:lnTo>
                        <a:pt x="479" y="172"/>
                      </a:lnTo>
                      <a:lnTo>
                        <a:pt x="479" y="172"/>
                      </a:lnTo>
                      <a:lnTo>
                        <a:pt x="469" y="175"/>
                      </a:lnTo>
                      <a:lnTo>
                        <a:pt x="458" y="178"/>
                      </a:lnTo>
                      <a:lnTo>
                        <a:pt x="448" y="181"/>
                      </a:lnTo>
                      <a:lnTo>
                        <a:pt x="447" y="182"/>
                      </a:lnTo>
                      <a:lnTo>
                        <a:pt x="448" y="185"/>
                      </a:lnTo>
                      <a:lnTo>
                        <a:pt x="448" y="185"/>
                      </a:lnTo>
                      <a:lnTo>
                        <a:pt x="452" y="186"/>
                      </a:lnTo>
                      <a:lnTo>
                        <a:pt x="458" y="186"/>
                      </a:lnTo>
                      <a:lnTo>
                        <a:pt x="462" y="185"/>
                      </a:lnTo>
                      <a:lnTo>
                        <a:pt x="468" y="186"/>
                      </a:lnTo>
                      <a:lnTo>
                        <a:pt x="468" y="186"/>
                      </a:lnTo>
                      <a:close/>
                      <a:moveTo>
                        <a:pt x="586" y="164"/>
                      </a:moveTo>
                      <a:lnTo>
                        <a:pt x="586" y="164"/>
                      </a:lnTo>
                      <a:lnTo>
                        <a:pt x="590" y="162"/>
                      </a:lnTo>
                      <a:lnTo>
                        <a:pt x="595" y="162"/>
                      </a:lnTo>
                      <a:lnTo>
                        <a:pt x="602" y="165"/>
                      </a:lnTo>
                      <a:lnTo>
                        <a:pt x="607" y="169"/>
                      </a:lnTo>
                      <a:lnTo>
                        <a:pt x="609" y="172"/>
                      </a:lnTo>
                      <a:lnTo>
                        <a:pt x="607" y="174"/>
                      </a:lnTo>
                      <a:lnTo>
                        <a:pt x="607" y="174"/>
                      </a:lnTo>
                      <a:lnTo>
                        <a:pt x="606" y="176"/>
                      </a:lnTo>
                      <a:lnTo>
                        <a:pt x="603" y="176"/>
                      </a:lnTo>
                      <a:lnTo>
                        <a:pt x="593" y="176"/>
                      </a:lnTo>
                      <a:lnTo>
                        <a:pt x="585" y="176"/>
                      </a:lnTo>
                      <a:lnTo>
                        <a:pt x="583" y="176"/>
                      </a:lnTo>
                      <a:lnTo>
                        <a:pt x="582" y="178"/>
                      </a:lnTo>
                      <a:lnTo>
                        <a:pt x="582" y="178"/>
                      </a:lnTo>
                      <a:lnTo>
                        <a:pt x="583" y="181"/>
                      </a:lnTo>
                      <a:lnTo>
                        <a:pt x="586" y="184"/>
                      </a:lnTo>
                      <a:lnTo>
                        <a:pt x="589" y="185"/>
                      </a:lnTo>
                      <a:lnTo>
                        <a:pt x="593" y="185"/>
                      </a:lnTo>
                      <a:lnTo>
                        <a:pt x="597" y="185"/>
                      </a:lnTo>
                      <a:lnTo>
                        <a:pt x="603" y="184"/>
                      </a:lnTo>
                      <a:lnTo>
                        <a:pt x="603" y="184"/>
                      </a:lnTo>
                      <a:lnTo>
                        <a:pt x="614" y="182"/>
                      </a:lnTo>
                      <a:lnTo>
                        <a:pt x="626" y="182"/>
                      </a:lnTo>
                      <a:lnTo>
                        <a:pt x="636" y="186"/>
                      </a:lnTo>
                      <a:lnTo>
                        <a:pt x="646" y="192"/>
                      </a:lnTo>
                      <a:lnTo>
                        <a:pt x="646" y="192"/>
                      </a:lnTo>
                      <a:lnTo>
                        <a:pt x="654" y="198"/>
                      </a:lnTo>
                      <a:lnTo>
                        <a:pt x="661" y="201"/>
                      </a:lnTo>
                      <a:lnTo>
                        <a:pt x="666" y="201"/>
                      </a:lnTo>
                      <a:lnTo>
                        <a:pt x="668" y="201"/>
                      </a:lnTo>
                      <a:lnTo>
                        <a:pt x="673" y="198"/>
                      </a:lnTo>
                      <a:lnTo>
                        <a:pt x="676" y="195"/>
                      </a:lnTo>
                      <a:lnTo>
                        <a:pt x="676" y="195"/>
                      </a:lnTo>
                      <a:lnTo>
                        <a:pt x="677" y="192"/>
                      </a:lnTo>
                      <a:lnTo>
                        <a:pt x="677" y="189"/>
                      </a:lnTo>
                      <a:lnTo>
                        <a:pt x="676" y="188"/>
                      </a:lnTo>
                      <a:lnTo>
                        <a:pt x="674" y="186"/>
                      </a:lnTo>
                      <a:lnTo>
                        <a:pt x="670" y="182"/>
                      </a:lnTo>
                      <a:lnTo>
                        <a:pt x="668" y="181"/>
                      </a:lnTo>
                      <a:lnTo>
                        <a:pt x="668" y="178"/>
                      </a:lnTo>
                      <a:lnTo>
                        <a:pt x="668" y="178"/>
                      </a:lnTo>
                      <a:lnTo>
                        <a:pt x="670" y="175"/>
                      </a:lnTo>
                      <a:lnTo>
                        <a:pt x="668" y="174"/>
                      </a:lnTo>
                      <a:lnTo>
                        <a:pt x="664" y="169"/>
                      </a:lnTo>
                      <a:lnTo>
                        <a:pt x="657" y="167"/>
                      </a:lnTo>
                      <a:lnTo>
                        <a:pt x="650" y="167"/>
                      </a:lnTo>
                      <a:lnTo>
                        <a:pt x="650" y="167"/>
                      </a:lnTo>
                      <a:lnTo>
                        <a:pt x="647" y="165"/>
                      </a:lnTo>
                      <a:lnTo>
                        <a:pt x="644" y="164"/>
                      </a:lnTo>
                      <a:lnTo>
                        <a:pt x="640" y="159"/>
                      </a:lnTo>
                      <a:lnTo>
                        <a:pt x="637" y="155"/>
                      </a:lnTo>
                      <a:lnTo>
                        <a:pt x="634" y="155"/>
                      </a:lnTo>
                      <a:lnTo>
                        <a:pt x="633" y="155"/>
                      </a:lnTo>
                      <a:lnTo>
                        <a:pt x="633" y="155"/>
                      </a:lnTo>
                      <a:lnTo>
                        <a:pt x="624" y="159"/>
                      </a:lnTo>
                      <a:lnTo>
                        <a:pt x="624" y="159"/>
                      </a:lnTo>
                      <a:lnTo>
                        <a:pt x="623" y="158"/>
                      </a:lnTo>
                      <a:lnTo>
                        <a:pt x="622" y="154"/>
                      </a:lnTo>
                      <a:lnTo>
                        <a:pt x="622" y="154"/>
                      </a:lnTo>
                      <a:lnTo>
                        <a:pt x="620" y="151"/>
                      </a:lnTo>
                      <a:lnTo>
                        <a:pt x="616" y="148"/>
                      </a:lnTo>
                      <a:lnTo>
                        <a:pt x="610" y="147"/>
                      </a:lnTo>
                      <a:lnTo>
                        <a:pt x="603" y="145"/>
                      </a:lnTo>
                      <a:lnTo>
                        <a:pt x="587" y="145"/>
                      </a:lnTo>
                      <a:lnTo>
                        <a:pt x="576" y="147"/>
                      </a:lnTo>
                      <a:lnTo>
                        <a:pt x="576" y="147"/>
                      </a:lnTo>
                      <a:lnTo>
                        <a:pt x="573" y="149"/>
                      </a:lnTo>
                      <a:lnTo>
                        <a:pt x="572" y="152"/>
                      </a:lnTo>
                      <a:lnTo>
                        <a:pt x="573" y="155"/>
                      </a:lnTo>
                      <a:lnTo>
                        <a:pt x="575" y="159"/>
                      </a:lnTo>
                      <a:lnTo>
                        <a:pt x="577" y="162"/>
                      </a:lnTo>
                      <a:lnTo>
                        <a:pt x="580" y="165"/>
                      </a:lnTo>
                      <a:lnTo>
                        <a:pt x="583" y="165"/>
                      </a:lnTo>
                      <a:lnTo>
                        <a:pt x="586" y="164"/>
                      </a:lnTo>
                      <a:lnTo>
                        <a:pt x="586" y="164"/>
                      </a:lnTo>
                      <a:close/>
                      <a:moveTo>
                        <a:pt x="592" y="223"/>
                      </a:moveTo>
                      <a:lnTo>
                        <a:pt x="592" y="223"/>
                      </a:lnTo>
                      <a:lnTo>
                        <a:pt x="592" y="221"/>
                      </a:lnTo>
                      <a:lnTo>
                        <a:pt x="590" y="216"/>
                      </a:lnTo>
                      <a:lnTo>
                        <a:pt x="586" y="212"/>
                      </a:lnTo>
                      <a:lnTo>
                        <a:pt x="582" y="208"/>
                      </a:lnTo>
                      <a:lnTo>
                        <a:pt x="577" y="205"/>
                      </a:lnTo>
                      <a:lnTo>
                        <a:pt x="572" y="202"/>
                      </a:lnTo>
                      <a:lnTo>
                        <a:pt x="569" y="202"/>
                      </a:lnTo>
                      <a:lnTo>
                        <a:pt x="567" y="203"/>
                      </a:lnTo>
                      <a:lnTo>
                        <a:pt x="567" y="205"/>
                      </a:lnTo>
                      <a:lnTo>
                        <a:pt x="567" y="205"/>
                      </a:lnTo>
                      <a:lnTo>
                        <a:pt x="567" y="209"/>
                      </a:lnTo>
                      <a:lnTo>
                        <a:pt x="569" y="213"/>
                      </a:lnTo>
                      <a:lnTo>
                        <a:pt x="573" y="218"/>
                      </a:lnTo>
                      <a:lnTo>
                        <a:pt x="576" y="221"/>
                      </a:lnTo>
                      <a:lnTo>
                        <a:pt x="580" y="223"/>
                      </a:lnTo>
                      <a:lnTo>
                        <a:pt x="585" y="226"/>
                      </a:lnTo>
                      <a:lnTo>
                        <a:pt x="589" y="226"/>
                      </a:lnTo>
                      <a:lnTo>
                        <a:pt x="592" y="223"/>
                      </a:lnTo>
                      <a:lnTo>
                        <a:pt x="592" y="223"/>
                      </a:lnTo>
                      <a:close/>
                      <a:moveTo>
                        <a:pt x="684" y="131"/>
                      </a:moveTo>
                      <a:lnTo>
                        <a:pt x="684" y="131"/>
                      </a:lnTo>
                      <a:lnTo>
                        <a:pt x="684" y="128"/>
                      </a:lnTo>
                      <a:lnTo>
                        <a:pt x="681" y="125"/>
                      </a:lnTo>
                      <a:lnTo>
                        <a:pt x="677" y="122"/>
                      </a:lnTo>
                      <a:lnTo>
                        <a:pt x="671" y="121"/>
                      </a:lnTo>
                      <a:lnTo>
                        <a:pt x="663" y="120"/>
                      </a:lnTo>
                      <a:lnTo>
                        <a:pt x="661" y="121"/>
                      </a:lnTo>
                      <a:lnTo>
                        <a:pt x="663" y="122"/>
                      </a:lnTo>
                      <a:lnTo>
                        <a:pt x="663" y="122"/>
                      </a:lnTo>
                      <a:lnTo>
                        <a:pt x="667" y="127"/>
                      </a:lnTo>
                      <a:lnTo>
                        <a:pt x="673" y="132"/>
                      </a:lnTo>
                      <a:lnTo>
                        <a:pt x="676" y="134"/>
                      </a:lnTo>
                      <a:lnTo>
                        <a:pt x="680" y="134"/>
                      </a:lnTo>
                      <a:lnTo>
                        <a:pt x="681" y="134"/>
                      </a:lnTo>
                      <a:lnTo>
                        <a:pt x="684" y="131"/>
                      </a:lnTo>
                      <a:lnTo>
                        <a:pt x="684" y="131"/>
                      </a:lnTo>
                      <a:close/>
                      <a:moveTo>
                        <a:pt x="603" y="292"/>
                      </a:moveTo>
                      <a:lnTo>
                        <a:pt x="603" y="292"/>
                      </a:lnTo>
                      <a:lnTo>
                        <a:pt x="604" y="290"/>
                      </a:lnTo>
                      <a:lnTo>
                        <a:pt x="604" y="287"/>
                      </a:lnTo>
                      <a:lnTo>
                        <a:pt x="602" y="285"/>
                      </a:lnTo>
                      <a:lnTo>
                        <a:pt x="600" y="283"/>
                      </a:lnTo>
                      <a:lnTo>
                        <a:pt x="596" y="282"/>
                      </a:lnTo>
                      <a:lnTo>
                        <a:pt x="593" y="280"/>
                      </a:lnTo>
                      <a:lnTo>
                        <a:pt x="590" y="282"/>
                      </a:lnTo>
                      <a:lnTo>
                        <a:pt x="589" y="285"/>
                      </a:lnTo>
                      <a:lnTo>
                        <a:pt x="589" y="285"/>
                      </a:lnTo>
                      <a:lnTo>
                        <a:pt x="587" y="287"/>
                      </a:lnTo>
                      <a:lnTo>
                        <a:pt x="589" y="290"/>
                      </a:lnTo>
                      <a:lnTo>
                        <a:pt x="590" y="293"/>
                      </a:lnTo>
                      <a:lnTo>
                        <a:pt x="593" y="295"/>
                      </a:lnTo>
                      <a:lnTo>
                        <a:pt x="599" y="295"/>
                      </a:lnTo>
                      <a:lnTo>
                        <a:pt x="602" y="295"/>
                      </a:lnTo>
                      <a:lnTo>
                        <a:pt x="603" y="292"/>
                      </a:lnTo>
                      <a:lnTo>
                        <a:pt x="603" y="292"/>
                      </a:lnTo>
                      <a:close/>
                      <a:moveTo>
                        <a:pt x="684" y="242"/>
                      </a:moveTo>
                      <a:lnTo>
                        <a:pt x="684" y="242"/>
                      </a:lnTo>
                      <a:lnTo>
                        <a:pt x="683" y="245"/>
                      </a:lnTo>
                      <a:lnTo>
                        <a:pt x="681" y="245"/>
                      </a:lnTo>
                      <a:lnTo>
                        <a:pt x="674" y="243"/>
                      </a:lnTo>
                      <a:lnTo>
                        <a:pt x="654" y="236"/>
                      </a:lnTo>
                      <a:lnTo>
                        <a:pt x="654" y="236"/>
                      </a:lnTo>
                      <a:lnTo>
                        <a:pt x="650" y="235"/>
                      </a:lnTo>
                      <a:lnTo>
                        <a:pt x="649" y="236"/>
                      </a:lnTo>
                      <a:lnTo>
                        <a:pt x="647" y="238"/>
                      </a:lnTo>
                      <a:lnTo>
                        <a:pt x="649" y="240"/>
                      </a:lnTo>
                      <a:lnTo>
                        <a:pt x="653" y="248"/>
                      </a:lnTo>
                      <a:lnTo>
                        <a:pt x="659" y="255"/>
                      </a:lnTo>
                      <a:lnTo>
                        <a:pt x="659" y="255"/>
                      </a:lnTo>
                      <a:lnTo>
                        <a:pt x="661" y="258"/>
                      </a:lnTo>
                      <a:lnTo>
                        <a:pt x="663" y="259"/>
                      </a:lnTo>
                      <a:lnTo>
                        <a:pt x="661" y="259"/>
                      </a:lnTo>
                      <a:lnTo>
                        <a:pt x="659" y="259"/>
                      </a:lnTo>
                      <a:lnTo>
                        <a:pt x="650" y="256"/>
                      </a:lnTo>
                      <a:lnTo>
                        <a:pt x="640" y="249"/>
                      </a:lnTo>
                      <a:lnTo>
                        <a:pt x="640" y="249"/>
                      </a:lnTo>
                      <a:lnTo>
                        <a:pt x="636" y="248"/>
                      </a:lnTo>
                      <a:lnTo>
                        <a:pt x="633" y="246"/>
                      </a:lnTo>
                      <a:lnTo>
                        <a:pt x="632" y="248"/>
                      </a:lnTo>
                      <a:lnTo>
                        <a:pt x="630" y="250"/>
                      </a:lnTo>
                      <a:lnTo>
                        <a:pt x="632" y="256"/>
                      </a:lnTo>
                      <a:lnTo>
                        <a:pt x="633" y="259"/>
                      </a:lnTo>
                      <a:lnTo>
                        <a:pt x="634" y="260"/>
                      </a:lnTo>
                      <a:lnTo>
                        <a:pt x="634" y="260"/>
                      </a:lnTo>
                      <a:lnTo>
                        <a:pt x="637" y="263"/>
                      </a:lnTo>
                      <a:lnTo>
                        <a:pt x="637" y="265"/>
                      </a:lnTo>
                      <a:lnTo>
                        <a:pt x="637" y="266"/>
                      </a:lnTo>
                      <a:lnTo>
                        <a:pt x="636" y="268"/>
                      </a:lnTo>
                      <a:lnTo>
                        <a:pt x="633" y="268"/>
                      </a:lnTo>
                      <a:lnTo>
                        <a:pt x="632" y="268"/>
                      </a:lnTo>
                      <a:lnTo>
                        <a:pt x="629" y="265"/>
                      </a:lnTo>
                      <a:lnTo>
                        <a:pt x="624" y="262"/>
                      </a:lnTo>
                      <a:lnTo>
                        <a:pt x="624" y="262"/>
                      </a:lnTo>
                      <a:lnTo>
                        <a:pt x="613" y="246"/>
                      </a:lnTo>
                      <a:lnTo>
                        <a:pt x="607" y="240"/>
                      </a:lnTo>
                      <a:lnTo>
                        <a:pt x="603" y="238"/>
                      </a:lnTo>
                      <a:lnTo>
                        <a:pt x="599" y="238"/>
                      </a:lnTo>
                      <a:lnTo>
                        <a:pt x="599" y="238"/>
                      </a:lnTo>
                      <a:lnTo>
                        <a:pt x="595" y="238"/>
                      </a:lnTo>
                      <a:lnTo>
                        <a:pt x="592" y="239"/>
                      </a:lnTo>
                      <a:lnTo>
                        <a:pt x="590" y="242"/>
                      </a:lnTo>
                      <a:lnTo>
                        <a:pt x="590" y="245"/>
                      </a:lnTo>
                      <a:lnTo>
                        <a:pt x="593" y="252"/>
                      </a:lnTo>
                      <a:lnTo>
                        <a:pt x="596" y="258"/>
                      </a:lnTo>
                      <a:lnTo>
                        <a:pt x="596" y="258"/>
                      </a:lnTo>
                      <a:lnTo>
                        <a:pt x="602" y="263"/>
                      </a:lnTo>
                      <a:lnTo>
                        <a:pt x="607" y="268"/>
                      </a:lnTo>
                      <a:lnTo>
                        <a:pt x="622" y="275"/>
                      </a:lnTo>
                      <a:lnTo>
                        <a:pt x="622" y="275"/>
                      </a:lnTo>
                      <a:lnTo>
                        <a:pt x="627" y="277"/>
                      </a:lnTo>
                      <a:lnTo>
                        <a:pt x="632" y="277"/>
                      </a:lnTo>
                      <a:lnTo>
                        <a:pt x="643" y="276"/>
                      </a:lnTo>
                      <a:lnTo>
                        <a:pt x="653" y="275"/>
                      </a:lnTo>
                      <a:lnTo>
                        <a:pt x="660" y="275"/>
                      </a:lnTo>
                      <a:lnTo>
                        <a:pt x="660" y="275"/>
                      </a:lnTo>
                      <a:lnTo>
                        <a:pt x="663" y="276"/>
                      </a:lnTo>
                      <a:lnTo>
                        <a:pt x="663" y="277"/>
                      </a:lnTo>
                      <a:lnTo>
                        <a:pt x="660" y="283"/>
                      </a:lnTo>
                      <a:lnTo>
                        <a:pt x="656" y="289"/>
                      </a:lnTo>
                      <a:lnTo>
                        <a:pt x="656" y="292"/>
                      </a:lnTo>
                      <a:lnTo>
                        <a:pt x="657" y="295"/>
                      </a:lnTo>
                      <a:lnTo>
                        <a:pt x="657" y="295"/>
                      </a:lnTo>
                      <a:lnTo>
                        <a:pt x="660" y="296"/>
                      </a:lnTo>
                      <a:lnTo>
                        <a:pt x="663" y="297"/>
                      </a:lnTo>
                      <a:lnTo>
                        <a:pt x="671" y="297"/>
                      </a:lnTo>
                      <a:lnTo>
                        <a:pt x="690" y="296"/>
                      </a:lnTo>
                      <a:lnTo>
                        <a:pt x="690" y="296"/>
                      </a:lnTo>
                      <a:lnTo>
                        <a:pt x="694" y="296"/>
                      </a:lnTo>
                      <a:lnTo>
                        <a:pt x="697" y="295"/>
                      </a:lnTo>
                      <a:lnTo>
                        <a:pt x="698" y="292"/>
                      </a:lnTo>
                      <a:lnTo>
                        <a:pt x="700" y="287"/>
                      </a:lnTo>
                      <a:lnTo>
                        <a:pt x="704" y="283"/>
                      </a:lnTo>
                      <a:lnTo>
                        <a:pt x="704" y="283"/>
                      </a:lnTo>
                      <a:lnTo>
                        <a:pt x="705" y="282"/>
                      </a:lnTo>
                      <a:lnTo>
                        <a:pt x="705" y="280"/>
                      </a:lnTo>
                      <a:lnTo>
                        <a:pt x="704" y="277"/>
                      </a:lnTo>
                      <a:lnTo>
                        <a:pt x="701" y="273"/>
                      </a:lnTo>
                      <a:lnTo>
                        <a:pt x="701" y="270"/>
                      </a:lnTo>
                      <a:lnTo>
                        <a:pt x="703" y="266"/>
                      </a:lnTo>
                      <a:lnTo>
                        <a:pt x="703" y="266"/>
                      </a:lnTo>
                      <a:lnTo>
                        <a:pt x="703" y="262"/>
                      </a:lnTo>
                      <a:lnTo>
                        <a:pt x="703" y="256"/>
                      </a:lnTo>
                      <a:lnTo>
                        <a:pt x="700" y="252"/>
                      </a:lnTo>
                      <a:lnTo>
                        <a:pt x="696" y="248"/>
                      </a:lnTo>
                      <a:lnTo>
                        <a:pt x="691" y="243"/>
                      </a:lnTo>
                      <a:lnTo>
                        <a:pt x="688" y="242"/>
                      </a:lnTo>
                      <a:lnTo>
                        <a:pt x="686" y="240"/>
                      </a:lnTo>
                      <a:lnTo>
                        <a:pt x="684" y="242"/>
                      </a:lnTo>
                      <a:lnTo>
                        <a:pt x="684" y="242"/>
                      </a:lnTo>
                      <a:close/>
                      <a:moveTo>
                        <a:pt x="714" y="201"/>
                      </a:moveTo>
                      <a:lnTo>
                        <a:pt x="714" y="201"/>
                      </a:lnTo>
                      <a:lnTo>
                        <a:pt x="728" y="199"/>
                      </a:lnTo>
                      <a:lnTo>
                        <a:pt x="742" y="195"/>
                      </a:lnTo>
                      <a:lnTo>
                        <a:pt x="742" y="195"/>
                      </a:lnTo>
                      <a:lnTo>
                        <a:pt x="745" y="194"/>
                      </a:lnTo>
                      <a:lnTo>
                        <a:pt x="744" y="191"/>
                      </a:lnTo>
                      <a:lnTo>
                        <a:pt x="742" y="188"/>
                      </a:lnTo>
                      <a:lnTo>
                        <a:pt x="742" y="186"/>
                      </a:lnTo>
                      <a:lnTo>
                        <a:pt x="744" y="184"/>
                      </a:lnTo>
                      <a:lnTo>
                        <a:pt x="744" y="184"/>
                      </a:lnTo>
                      <a:lnTo>
                        <a:pt x="745" y="181"/>
                      </a:lnTo>
                      <a:lnTo>
                        <a:pt x="744" y="178"/>
                      </a:lnTo>
                      <a:lnTo>
                        <a:pt x="741" y="176"/>
                      </a:lnTo>
                      <a:lnTo>
                        <a:pt x="738" y="176"/>
                      </a:lnTo>
                      <a:lnTo>
                        <a:pt x="731" y="175"/>
                      </a:lnTo>
                      <a:lnTo>
                        <a:pt x="727" y="176"/>
                      </a:lnTo>
                      <a:lnTo>
                        <a:pt x="727" y="176"/>
                      </a:lnTo>
                      <a:lnTo>
                        <a:pt x="725" y="176"/>
                      </a:lnTo>
                      <a:lnTo>
                        <a:pt x="721" y="175"/>
                      </a:lnTo>
                      <a:lnTo>
                        <a:pt x="711" y="171"/>
                      </a:lnTo>
                      <a:lnTo>
                        <a:pt x="700" y="165"/>
                      </a:lnTo>
                      <a:lnTo>
                        <a:pt x="696" y="165"/>
                      </a:lnTo>
                      <a:lnTo>
                        <a:pt x="693" y="167"/>
                      </a:lnTo>
                      <a:lnTo>
                        <a:pt x="693" y="167"/>
                      </a:lnTo>
                      <a:lnTo>
                        <a:pt x="693" y="169"/>
                      </a:lnTo>
                      <a:lnTo>
                        <a:pt x="693" y="175"/>
                      </a:lnTo>
                      <a:lnTo>
                        <a:pt x="698" y="186"/>
                      </a:lnTo>
                      <a:lnTo>
                        <a:pt x="701" y="192"/>
                      </a:lnTo>
                      <a:lnTo>
                        <a:pt x="705" y="196"/>
                      </a:lnTo>
                      <a:lnTo>
                        <a:pt x="710" y="199"/>
                      </a:lnTo>
                      <a:lnTo>
                        <a:pt x="714" y="201"/>
                      </a:lnTo>
                      <a:lnTo>
                        <a:pt x="714" y="201"/>
                      </a:lnTo>
                      <a:close/>
                      <a:moveTo>
                        <a:pt x="771" y="203"/>
                      </a:moveTo>
                      <a:lnTo>
                        <a:pt x="771" y="203"/>
                      </a:lnTo>
                      <a:lnTo>
                        <a:pt x="768" y="203"/>
                      </a:lnTo>
                      <a:lnTo>
                        <a:pt x="762" y="202"/>
                      </a:lnTo>
                      <a:lnTo>
                        <a:pt x="744" y="205"/>
                      </a:lnTo>
                      <a:lnTo>
                        <a:pt x="728" y="208"/>
                      </a:lnTo>
                      <a:lnTo>
                        <a:pt x="724" y="211"/>
                      </a:lnTo>
                      <a:lnTo>
                        <a:pt x="724" y="212"/>
                      </a:lnTo>
                      <a:lnTo>
                        <a:pt x="724" y="212"/>
                      </a:lnTo>
                      <a:lnTo>
                        <a:pt x="724" y="212"/>
                      </a:lnTo>
                      <a:lnTo>
                        <a:pt x="731" y="215"/>
                      </a:lnTo>
                      <a:lnTo>
                        <a:pt x="738" y="216"/>
                      </a:lnTo>
                      <a:lnTo>
                        <a:pt x="745" y="216"/>
                      </a:lnTo>
                      <a:lnTo>
                        <a:pt x="754" y="213"/>
                      </a:lnTo>
                      <a:lnTo>
                        <a:pt x="767" y="209"/>
                      </a:lnTo>
                      <a:lnTo>
                        <a:pt x="771" y="206"/>
                      </a:lnTo>
                      <a:lnTo>
                        <a:pt x="771" y="203"/>
                      </a:lnTo>
                      <a:lnTo>
                        <a:pt x="771" y="203"/>
                      </a:lnTo>
                      <a:close/>
                      <a:moveTo>
                        <a:pt x="764" y="307"/>
                      </a:moveTo>
                      <a:lnTo>
                        <a:pt x="764" y="307"/>
                      </a:lnTo>
                      <a:lnTo>
                        <a:pt x="768" y="307"/>
                      </a:lnTo>
                      <a:lnTo>
                        <a:pt x="769" y="305"/>
                      </a:lnTo>
                      <a:lnTo>
                        <a:pt x="771" y="302"/>
                      </a:lnTo>
                      <a:lnTo>
                        <a:pt x="769" y="299"/>
                      </a:lnTo>
                      <a:lnTo>
                        <a:pt x="768" y="295"/>
                      </a:lnTo>
                      <a:lnTo>
                        <a:pt x="765" y="289"/>
                      </a:lnTo>
                      <a:lnTo>
                        <a:pt x="755" y="280"/>
                      </a:lnTo>
                      <a:lnTo>
                        <a:pt x="755" y="280"/>
                      </a:lnTo>
                      <a:lnTo>
                        <a:pt x="750" y="279"/>
                      </a:lnTo>
                      <a:lnTo>
                        <a:pt x="742" y="279"/>
                      </a:lnTo>
                      <a:lnTo>
                        <a:pt x="735" y="280"/>
                      </a:lnTo>
                      <a:lnTo>
                        <a:pt x="728" y="283"/>
                      </a:lnTo>
                      <a:lnTo>
                        <a:pt x="721" y="287"/>
                      </a:lnTo>
                      <a:lnTo>
                        <a:pt x="717" y="290"/>
                      </a:lnTo>
                      <a:lnTo>
                        <a:pt x="715" y="295"/>
                      </a:lnTo>
                      <a:lnTo>
                        <a:pt x="714" y="296"/>
                      </a:lnTo>
                      <a:lnTo>
                        <a:pt x="715" y="296"/>
                      </a:lnTo>
                      <a:lnTo>
                        <a:pt x="715" y="296"/>
                      </a:lnTo>
                      <a:lnTo>
                        <a:pt x="724" y="300"/>
                      </a:lnTo>
                      <a:lnTo>
                        <a:pt x="737" y="305"/>
                      </a:lnTo>
                      <a:lnTo>
                        <a:pt x="751" y="307"/>
                      </a:lnTo>
                      <a:lnTo>
                        <a:pt x="764" y="307"/>
                      </a:lnTo>
                      <a:lnTo>
                        <a:pt x="764" y="307"/>
                      </a:lnTo>
                      <a:close/>
                      <a:moveTo>
                        <a:pt x="673" y="407"/>
                      </a:moveTo>
                      <a:lnTo>
                        <a:pt x="673" y="407"/>
                      </a:lnTo>
                      <a:lnTo>
                        <a:pt x="677" y="410"/>
                      </a:lnTo>
                      <a:lnTo>
                        <a:pt x="681" y="411"/>
                      </a:lnTo>
                      <a:lnTo>
                        <a:pt x="684" y="410"/>
                      </a:lnTo>
                      <a:lnTo>
                        <a:pt x="686" y="407"/>
                      </a:lnTo>
                      <a:lnTo>
                        <a:pt x="691" y="403"/>
                      </a:lnTo>
                      <a:lnTo>
                        <a:pt x="696" y="400"/>
                      </a:lnTo>
                      <a:lnTo>
                        <a:pt x="701" y="400"/>
                      </a:lnTo>
                      <a:lnTo>
                        <a:pt x="701" y="400"/>
                      </a:lnTo>
                      <a:lnTo>
                        <a:pt x="707" y="398"/>
                      </a:lnTo>
                      <a:lnTo>
                        <a:pt x="711" y="396"/>
                      </a:lnTo>
                      <a:lnTo>
                        <a:pt x="715" y="390"/>
                      </a:lnTo>
                      <a:lnTo>
                        <a:pt x="717" y="384"/>
                      </a:lnTo>
                      <a:lnTo>
                        <a:pt x="720" y="371"/>
                      </a:lnTo>
                      <a:lnTo>
                        <a:pt x="723" y="360"/>
                      </a:lnTo>
                      <a:lnTo>
                        <a:pt x="723" y="360"/>
                      </a:lnTo>
                      <a:lnTo>
                        <a:pt x="723" y="357"/>
                      </a:lnTo>
                      <a:lnTo>
                        <a:pt x="721" y="354"/>
                      </a:lnTo>
                      <a:lnTo>
                        <a:pt x="720" y="353"/>
                      </a:lnTo>
                      <a:lnTo>
                        <a:pt x="717" y="353"/>
                      </a:lnTo>
                      <a:lnTo>
                        <a:pt x="714" y="353"/>
                      </a:lnTo>
                      <a:lnTo>
                        <a:pt x="713" y="354"/>
                      </a:lnTo>
                      <a:lnTo>
                        <a:pt x="711" y="356"/>
                      </a:lnTo>
                      <a:lnTo>
                        <a:pt x="713" y="359"/>
                      </a:lnTo>
                      <a:lnTo>
                        <a:pt x="713" y="359"/>
                      </a:lnTo>
                      <a:lnTo>
                        <a:pt x="714" y="364"/>
                      </a:lnTo>
                      <a:lnTo>
                        <a:pt x="714" y="369"/>
                      </a:lnTo>
                      <a:lnTo>
                        <a:pt x="713" y="369"/>
                      </a:lnTo>
                      <a:lnTo>
                        <a:pt x="711" y="369"/>
                      </a:lnTo>
                      <a:lnTo>
                        <a:pt x="710" y="364"/>
                      </a:lnTo>
                      <a:lnTo>
                        <a:pt x="710" y="364"/>
                      </a:lnTo>
                      <a:lnTo>
                        <a:pt x="710" y="363"/>
                      </a:lnTo>
                      <a:lnTo>
                        <a:pt x="707" y="361"/>
                      </a:lnTo>
                      <a:lnTo>
                        <a:pt x="701" y="360"/>
                      </a:lnTo>
                      <a:lnTo>
                        <a:pt x="696" y="360"/>
                      </a:lnTo>
                      <a:lnTo>
                        <a:pt x="693" y="359"/>
                      </a:lnTo>
                      <a:lnTo>
                        <a:pt x="690" y="357"/>
                      </a:lnTo>
                      <a:lnTo>
                        <a:pt x="690" y="357"/>
                      </a:lnTo>
                      <a:lnTo>
                        <a:pt x="690" y="354"/>
                      </a:lnTo>
                      <a:lnTo>
                        <a:pt x="691" y="353"/>
                      </a:lnTo>
                      <a:lnTo>
                        <a:pt x="697" y="349"/>
                      </a:lnTo>
                      <a:lnTo>
                        <a:pt x="705" y="346"/>
                      </a:lnTo>
                      <a:lnTo>
                        <a:pt x="708" y="343"/>
                      </a:lnTo>
                      <a:lnTo>
                        <a:pt x="711" y="340"/>
                      </a:lnTo>
                      <a:lnTo>
                        <a:pt x="711" y="340"/>
                      </a:lnTo>
                      <a:lnTo>
                        <a:pt x="711" y="337"/>
                      </a:lnTo>
                      <a:lnTo>
                        <a:pt x="711" y="334"/>
                      </a:lnTo>
                      <a:lnTo>
                        <a:pt x="705" y="332"/>
                      </a:lnTo>
                      <a:lnTo>
                        <a:pt x="700" y="329"/>
                      </a:lnTo>
                      <a:lnTo>
                        <a:pt x="698" y="327"/>
                      </a:lnTo>
                      <a:lnTo>
                        <a:pt x="700" y="324"/>
                      </a:lnTo>
                      <a:lnTo>
                        <a:pt x="700" y="324"/>
                      </a:lnTo>
                      <a:lnTo>
                        <a:pt x="700" y="324"/>
                      </a:lnTo>
                      <a:lnTo>
                        <a:pt x="700" y="323"/>
                      </a:lnTo>
                      <a:lnTo>
                        <a:pt x="697" y="322"/>
                      </a:lnTo>
                      <a:lnTo>
                        <a:pt x="687" y="323"/>
                      </a:lnTo>
                      <a:lnTo>
                        <a:pt x="678" y="326"/>
                      </a:lnTo>
                      <a:lnTo>
                        <a:pt x="677" y="329"/>
                      </a:lnTo>
                      <a:lnTo>
                        <a:pt x="678" y="330"/>
                      </a:lnTo>
                      <a:lnTo>
                        <a:pt x="678" y="330"/>
                      </a:lnTo>
                      <a:lnTo>
                        <a:pt x="683" y="332"/>
                      </a:lnTo>
                      <a:lnTo>
                        <a:pt x="683" y="333"/>
                      </a:lnTo>
                      <a:lnTo>
                        <a:pt x="683" y="334"/>
                      </a:lnTo>
                      <a:lnTo>
                        <a:pt x="683" y="336"/>
                      </a:lnTo>
                      <a:lnTo>
                        <a:pt x="677" y="336"/>
                      </a:lnTo>
                      <a:lnTo>
                        <a:pt x="673" y="334"/>
                      </a:lnTo>
                      <a:lnTo>
                        <a:pt x="670" y="333"/>
                      </a:lnTo>
                      <a:lnTo>
                        <a:pt x="670" y="333"/>
                      </a:lnTo>
                      <a:lnTo>
                        <a:pt x="666" y="332"/>
                      </a:lnTo>
                      <a:lnTo>
                        <a:pt x="660" y="330"/>
                      </a:lnTo>
                      <a:lnTo>
                        <a:pt x="654" y="332"/>
                      </a:lnTo>
                      <a:lnTo>
                        <a:pt x="649" y="333"/>
                      </a:lnTo>
                      <a:lnTo>
                        <a:pt x="644" y="336"/>
                      </a:lnTo>
                      <a:lnTo>
                        <a:pt x="641" y="339"/>
                      </a:lnTo>
                      <a:lnTo>
                        <a:pt x="640" y="343"/>
                      </a:lnTo>
                      <a:lnTo>
                        <a:pt x="641" y="346"/>
                      </a:lnTo>
                      <a:lnTo>
                        <a:pt x="641" y="346"/>
                      </a:lnTo>
                      <a:lnTo>
                        <a:pt x="646" y="347"/>
                      </a:lnTo>
                      <a:lnTo>
                        <a:pt x="650" y="349"/>
                      </a:lnTo>
                      <a:lnTo>
                        <a:pt x="659" y="349"/>
                      </a:lnTo>
                      <a:lnTo>
                        <a:pt x="663" y="349"/>
                      </a:lnTo>
                      <a:lnTo>
                        <a:pt x="664" y="350"/>
                      </a:lnTo>
                      <a:lnTo>
                        <a:pt x="663" y="354"/>
                      </a:lnTo>
                      <a:lnTo>
                        <a:pt x="660" y="360"/>
                      </a:lnTo>
                      <a:lnTo>
                        <a:pt x="660" y="360"/>
                      </a:lnTo>
                      <a:lnTo>
                        <a:pt x="656" y="364"/>
                      </a:lnTo>
                      <a:lnTo>
                        <a:pt x="651" y="367"/>
                      </a:lnTo>
                      <a:lnTo>
                        <a:pt x="647" y="367"/>
                      </a:lnTo>
                      <a:lnTo>
                        <a:pt x="643" y="364"/>
                      </a:lnTo>
                      <a:lnTo>
                        <a:pt x="636" y="359"/>
                      </a:lnTo>
                      <a:lnTo>
                        <a:pt x="633" y="357"/>
                      </a:lnTo>
                      <a:lnTo>
                        <a:pt x="627" y="357"/>
                      </a:lnTo>
                      <a:lnTo>
                        <a:pt x="627" y="357"/>
                      </a:lnTo>
                      <a:lnTo>
                        <a:pt x="624" y="359"/>
                      </a:lnTo>
                      <a:lnTo>
                        <a:pt x="622" y="361"/>
                      </a:lnTo>
                      <a:lnTo>
                        <a:pt x="622" y="364"/>
                      </a:lnTo>
                      <a:lnTo>
                        <a:pt x="622" y="367"/>
                      </a:lnTo>
                      <a:lnTo>
                        <a:pt x="624" y="371"/>
                      </a:lnTo>
                      <a:lnTo>
                        <a:pt x="629" y="374"/>
                      </a:lnTo>
                      <a:lnTo>
                        <a:pt x="633" y="378"/>
                      </a:lnTo>
                      <a:lnTo>
                        <a:pt x="640" y="380"/>
                      </a:lnTo>
                      <a:lnTo>
                        <a:pt x="640" y="380"/>
                      </a:lnTo>
                      <a:lnTo>
                        <a:pt x="646" y="383"/>
                      </a:lnTo>
                      <a:lnTo>
                        <a:pt x="651" y="386"/>
                      </a:lnTo>
                      <a:lnTo>
                        <a:pt x="657" y="393"/>
                      </a:lnTo>
                      <a:lnTo>
                        <a:pt x="664" y="400"/>
                      </a:lnTo>
                      <a:lnTo>
                        <a:pt x="667" y="404"/>
                      </a:lnTo>
                      <a:lnTo>
                        <a:pt x="673" y="407"/>
                      </a:lnTo>
                      <a:lnTo>
                        <a:pt x="673" y="407"/>
                      </a:lnTo>
                      <a:close/>
                      <a:moveTo>
                        <a:pt x="788" y="293"/>
                      </a:moveTo>
                      <a:lnTo>
                        <a:pt x="788" y="293"/>
                      </a:lnTo>
                      <a:lnTo>
                        <a:pt x="791" y="297"/>
                      </a:lnTo>
                      <a:lnTo>
                        <a:pt x="792" y="300"/>
                      </a:lnTo>
                      <a:lnTo>
                        <a:pt x="795" y="302"/>
                      </a:lnTo>
                      <a:lnTo>
                        <a:pt x="797" y="302"/>
                      </a:lnTo>
                      <a:lnTo>
                        <a:pt x="801" y="302"/>
                      </a:lnTo>
                      <a:lnTo>
                        <a:pt x="804" y="302"/>
                      </a:lnTo>
                      <a:lnTo>
                        <a:pt x="806" y="303"/>
                      </a:lnTo>
                      <a:lnTo>
                        <a:pt x="806" y="303"/>
                      </a:lnTo>
                      <a:lnTo>
                        <a:pt x="814" y="307"/>
                      </a:lnTo>
                      <a:lnTo>
                        <a:pt x="821" y="310"/>
                      </a:lnTo>
                      <a:lnTo>
                        <a:pt x="828" y="310"/>
                      </a:lnTo>
                      <a:lnTo>
                        <a:pt x="831" y="309"/>
                      </a:lnTo>
                      <a:lnTo>
                        <a:pt x="834" y="307"/>
                      </a:lnTo>
                      <a:lnTo>
                        <a:pt x="834" y="307"/>
                      </a:lnTo>
                      <a:lnTo>
                        <a:pt x="841" y="300"/>
                      </a:lnTo>
                      <a:lnTo>
                        <a:pt x="843" y="300"/>
                      </a:lnTo>
                      <a:lnTo>
                        <a:pt x="845" y="302"/>
                      </a:lnTo>
                      <a:lnTo>
                        <a:pt x="845" y="302"/>
                      </a:lnTo>
                      <a:lnTo>
                        <a:pt x="846" y="305"/>
                      </a:lnTo>
                      <a:lnTo>
                        <a:pt x="849" y="307"/>
                      </a:lnTo>
                      <a:lnTo>
                        <a:pt x="861" y="310"/>
                      </a:lnTo>
                      <a:lnTo>
                        <a:pt x="876" y="312"/>
                      </a:lnTo>
                      <a:lnTo>
                        <a:pt x="898" y="312"/>
                      </a:lnTo>
                      <a:lnTo>
                        <a:pt x="898" y="312"/>
                      </a:lnTo>
                      <a:lnTo>
                        <a:pt x="909" y="312"/>
                      </a:lnTo>
                      <a:lnTo>
                        <a:pt x="916" y="310"/>
                      </a:lnTo>
                      <a:lnTo>
                        <a:pt x="922" y="309"/>
                      </a:lnTo>
                      <a:lnTo>
                        <a:pt x="925" y="306"/>
                      </a:lnTo>
                      <a:lnTo>
                        <a:pt x="929" y="303"/>
                      </a:lnTo>
                      <a:lnTo>
                        <a:pt x="930" y="303"/>
                      </a:lnTo>
                      <a:lnTo>
                        <a:pt x="933" y="303"/>
                      </a:lnTo>
                      <a:lnTo>
                        <a:pt x="933" y="303"/>
                      </a:lnTo>
                      <a:lnTo>
                        <a:pt x="943" y="307"/>
                      </a:lnTo>
                      <a:lnTo>
                        <a:pt x="954" y="309"/>
                      </a:lnTo>
                      <a:lnTo>
                        <a:pt x="967" y="309"/>
                      </a:lnTo>
                      <a:lnTo>
                        <a:pt x="976" y="307"/>
                      </a:lnTo>
                      <a:lnTo>
                        <a:pt x="976" y="307"/>
                      </a:lnTo>
                      <a:lnTo>
                        <a:pt x="980" y="306"/>
                      </a:lnTo>
                      <a:lnTo>
                        <a:pt x="983" y="303"/>
                      </a:lnTo>
                      <a:lnTo>
                        <a:pt x="987" y="296"/>
                      </a:lnTo>
                      <a:lnTo>
                        <a:pt x="990" y="289"/>
                      </a:lnTo>
                      <a:lnTo>
                        <a:pt x="990" y="282"/>
                      </a:lnTo>
                      <a:lnTo>
                        <a:pt x="990" y="282"/>
                      </a:lnTo>
                      <a:lnTo>
                        <a:pt x="990" y="280"/>
                      </a:lnTo>
                      <a:lnTo>
                        <a:pt x="987" y="279"/>
                      </a:lnTo>
                      <a:lnTo>
                        <a:pt x="979" y="276"/>
                      </a:lnTo>
                      <a:lnTo>
                        <a:pt x="966" y="275"/>
                      </a:lnTo>
                      <a:lnTo>
                        <a:pt x="950" y="273"/>
                      </a:lnTo>
                      <a:lnTo>
                        <a:pt x="935" y="272"/>
                      </a:lnTo>
                      <a:lnTo>
                        <a:pt x="920" y="272"/>
                      </a:lnTo>
                      <a:lnTo>
                        <a:pt x="907" y="273"/>
                      </a:lnTo>
                      <a:lnTo>
                        <a:pt x="900" y="275"/>
                      </a:lnTo>
                      <a:lnTo>
                        <a:pt x="900" y="275"/>
                      </a:lnTo>
                      <a:lnTo>
                        <a:pt x="895" y="277"/>
                      </a:lnTo>
                      <a:lnTo>
                        <a:pt x="889" y="277"/>
                      </a:lnTo>
                      <a:lnTo>
                        <a:pt x="876" y="277"/>
                      </a:lnTo>
                      <a:lnTo>
                        <a:pt x="865" y="276"/>
                      </a:lnTo>
                      <a:lnTo>
                        <a:pt x="859" y="276"/>
                      </a:lnTo>
                      <a:lnTo>
                        <a:pt x="855" y="277"/>
                      </a:lnTo>
                      <a:lnTo>
                        <a:pt x="855" y="277"/>
                      </a:lnTo>
                      <a:lnTo>
                        <a:pt x="851" y="279"/>
                      </a:lnTo>
                      <a:lnTo>
                        <a:pt x="849" y="279"/>
                      </a:lnTo>
                      <a:lnTo>
                        <a:pt x="845" y="276"/>
                      </a:lnTo>
                      <a:lnTo>
                        <a:pt x="839" y="272"/>
                      </a:lnTo>
                      <a:lnTo>
                        <a:pt x="835" y="270"/>
                      </a:lnTo>
                      <a:lnTo>
                        <a:pt x="828" y="269"/>
                      </a:lnTo>
                      <a:lnTo>
                        <a:pt x="828" y="269"/>
                      </a:lnTo>
                      <a:lnTo>
                        <a:pt x="824" y="269"/>
                      </a:lnTo>
                      <a:lnTo>
                        <a:pt x="821" y="268"/>
                      </a:lnTo>
                      <a:lnTo>
                        <a:pt x="821" y="266"/>
                      </a:lnTo>
                      <a:lnTo>
                        <a:pt x="822" y="263"/>
                      </a:lnTo>
                      <a:lnTo>
                        <a:pt x="834" y="255"/>
                      </a:lnTo>
                      <a:lnTo>
                        <a:pt x="834" y="255"/>
                      </a:lnTo>
                      <a:lnTo>
                        <a:pt x="834" y="253"/>
                      </a:lnTo>
                      <a:lnTo>
                        <a:pt x="831" y="250"/>
                      </a:lnTo>
                      <a:lnTo>
                        <a:pt x="818" y="246"/>
                      </a:lnTo>
                      <a:lnTo>
                        <a:pt x="804" y="242"/>
                      </a:lnTo>
                      <a:lnTo>
                        <a:pt x="797" y="242"/>
                      </a:lnTo>
                      <a:lnTo>
                        <a:pt x="791" y="242"/>
                      </a:lnTo>
                      <a:lnTo>
                        <a:pt x="791" y="242"/>
                      </a:lnTo>
                      <a:lnTo>
                        <a:pt x="781" y="242"/>
                      </a:lnTo>
                      <a:lnTo>
                        <a:pt x="774" y="240"/>
                      </a:lnTo>
                      <a:lnTo>
                        <a:pt x="757" y="232"/>
                      </a:lnTo>
                      <a:lnTo>
                        <a:pt x="757" y="232"/>
                      </a:lnTo>
                      <a:lnTo>
                        <a:pt x="751" y="231"/>
                      </a:lnTo>
                      <a:lnTo>
                        <a:pt x="744" y="229"/>
                      </a:lnTo>
                      <a:lnTo>
                        <a:pt x="728" y="229"/>
                      </a:lnTo>
                      <a:lnTo>
                        <a:pt x="723" y="229"/>
                      </a:lnTo>
                      <a:lnTo>
                        <a:pt x="717" y="232"/>
                      </a:lnTo>
                      <a:lnTo>
                        <a:pt x="715" y="235"/>
                      </a:lnTo>
                      <a:lnTo>
                        <a:pt x="715" y="238"/>
                      </a:lnTo>
                      <a:lnTo>
                        <a:pt x="715" y="238"/>
                      </a:lnTo>
                      <a:lnTo>
                        <a:pt x="720" y="240"/>
                      </a:lnTo>
                      <a:lnTo>
                        <a:pt x="725" y="243"/>
                      </a:lnTo>
                      <a:lnTo>
                        <a:pt x="741" y="250"/>
                      </a:lnTo>
                      <a:lnTo>
                        <a:pt x="758" y="255"/>
                      </a:lnTo>
                      <a:lnTo>
                        <a:pt x="764" y="255"/>
                      </a:lnTo>
                      <a:lnTo>
                        <a:pt x="767" y="252"/>
                      </a:lnTo>
                      <a:lnTo>
                        <a:pt x="767" y="252"/>
                      </a:lnTo>
                      <a:lnTo>
                        <a:pt x="768" y="250"/>
                      </a:lnTo>
                      <a:lnTo>
                        <a:pt x="771" y="250"/>
                      </a:lnTo>
                      <a:lnTo>
                        <a:pt x="777" y="255"/>
                      </a:lnTo>
                      <a:lnTo>
                        <a:pt x="788" y="269"/>
                      </a:lnTo>
                      <a:lnTo>
                        <a:pt x="788" y="269"/>
                      </a:lnTo>
                      <a:lnTo>
                        <a:pt x="789" y="272"/>
                      </a:lnTo>
                      <a:lnTo>
                        <a:pt x="789" y="275"/>
                      </a:lnTo>
                      <a:lnTo>
                        <a:pt x="788" y="279"/>
                      </a:lnTo>
                      <a:lnTo>
                        <a:pt x="787" y="285"/>
                      </a:lnTo>
                      <a:lnTo>
                        <a:pt x="788" y="289"/>
                      </a:lnTo>
                      <a:lnTo>
                        <a:pt x="788" y="293"/>
                      </a:lnTo>
                      <a:lnTo>
                        <a:pt x="788" y="293"/>
                      </a:lnTo>
                      <a:close/>
                      <a:moveTo>
                        <a:pt x="825" y="209"/>
                      </a:moveTo>
                      <a:lnTo>
                        <a:pt x="825" y="209"/>
                      </a:lnTo>
                      <a:lnTo>
                        <a:pt x="819" y="208"/>
                      </a:lnTo>
                      <a:lnTo>
                        <a:pt x="815" y="208"/>
                      </a:lnTo>
                      <a:lnTo>
                        <a:pt x="811" y="209"/>
                      </a:lnTo>
                      <a:lnTo>
                        <a:pt x="806" y="212"/>
                      </a:lnTo>
                      <a:lnTo>
                        <a:pt x="805" y="215"/>
                      </a:lnTo>
                      <a:lnTo>
                        <a:pt x="804" y="216"/>
                      </a:lnTo>
                      <a:lnTo>
                        <a:pt x="805" y="219"/>
                      </a:lnTo>
                      <a:lnTo>
                        <a:pt x="809" y="222"/>
                      </a:lnTo>
                      <a:lnTo>
                        <a:pt x="809" y="222"/>
                      </a:lnTo>
                      <a:lnTo>
                        <a:pt x="814" y="223"/>
                      </a:lnTo>
                      <a:lnTo>
                        <a:pt x="818" y="222"/>
                      </a:lnTo>
                      <a:lnTo>
                        <a:pt x="822" y="222"/>
                      </a:lnTo>
                      <a:lnTo>
                        <a:pt x="826" y="219"/>
                      </a:lnTo>
                      <a:lnTo>
                        <a:pt x="828" y="218"/>
                      </a:lnTo>
                      <a:lnTo>
                        <a:pt x="829" y="215"/>
                      </a:lnTo>
                      <a:lnTo>
                        <a:pt x="828" y="212"/>
                      </a:lnTo>
                      <a:lnTo>
                        <a:pt x="825" y="209"/>
                      </a:lnTo>
                      <a:lnTo>
                        <a:pt x="825" y="209"/>
                      </a:lnTo>
                      <a:close/>
                      <a:moveTo>
                        <a:pt x="723" y="130"/>
                      </a:moveTo>
                      <a:lnTo>
                        <a:pt x="723" y="130"/>
                      </a:lnTo>
                      <a:lnTo>
                        <a:pt x="725" y="132"/>
                      </a:lnTo>
                      <a:lnTo>
                        <a:pt x="728" y="134"/>
                      </a:lnTo>
                      <a:lnTo>
                        <a:pt x="730" y="138"/>
                      </a:lnTo>
                      <a:lnTo>
                        <a:pt x="733" y="144"/>
                      </a:lnTo>
                      <a:lnTo>
                        <a:pt x="734" y="145"/>
                      </a:lnTo>
                      <a:lnTo>
                        <a:pt x="738" y="147"/>
                      </a:lnTo>
                      <a:lnTo>
                        <a:pt x="738" y="147"/>
                      </a:lnTo>
                      <a:lnTo>
                        <a:pt x="742" y="148"/>
                      </a:lnTo>
                      <a:lnTo>
                        <a:pt x="750" y="148"/>
                      </a:lnTo>
                      <a:lnTo>
                        <a:pt x="765" y="147"/>
                      </a:lnTo>
                      <a:lnTo>
                        <a:pt x="778" y="145"/>
                      </a:lnTo>
                      <a:lnTo>
                        <a:pt x="782" y="147"/>
                      </a:lnTo>
                      <a:lnTo>
                        <a:pt x="785" y="148"/>
                      </a:lnTo>
                      <a:lnTo>
                        <a:pt x="785" y="148"/>
                      </a:lnTo>
                      <a:lnTo>
                        <a:pt x="784" y="151"/>
                      </a:lnTo>
                      <a:lnTo>
                        <a:pt x="781" y="154"/>
                      </a:lnTo>
                      <a:lnTo>
                        <a:pt x="769" y="157"/>
                      </a:lnTo>
                      <a:lnTo>
                        <a:pt x="760" y="159"/>
                      </a:lnTo>
                      <a:lnTo>
                        <a:pt x="757" y="161"/>
                      </a:lnTo>
                      <a:lnTo>
                        <a:pt x="757" y="161"/>
                      </a:lnTo>
                      <a:lnTo>
                        <a:pt x="757" y="162"/>
                      </a:lnTo>
                      <a:lnTo>
                        <a:pt x="757" y="162"/>
                      </a:lnTo>
                      <a:lnTo>
                        <a:pt x="762" y="167"/>
                      </a:lnTo>
                      <a:lnTo>
                        <a:pt x="771" y="171"/>
                      </a:lnTo>
                      <a:lnTo>
                        <a:pt x="778" y="175"/>
                      </a:lnTo>
                      <a:lnTo>
                        <a:pt x="779" y="178"/>
                      </a:lnTo>
                      <a:lnTo>
                        <a:pt x="779" y="179"/>
                      </a:lnTo>
                      <a:lnTo>
                        <a:pt x="779" y="179"/>
                      </a:lnTo>
                      <a:lnTo>
                        <a:pt x="779" y="181"/>
                      </a:lnTo>
                      <a:lnTo>
                        <a:pt x="784" y="184"/>
                      </a:lnTo>
                      <a:lnTo>
                        <a:pt x="795" y="188"/>
                      </a:lnTo>
                      <a:lnTo>
                        <a:pt x="809" y="191"/>
                      </a:lnTo>
                      <a:lnTo>
                        <a:pt x="814" y="191"/>
                      </a:lnTo>
                      <a:lnTo>
                        <a:pt x="816" y="189"/>
                      </a:lnTo>
                      <a:lnTo>
                        <a:pt x="816" y="189"/>
                      </a:lnTo>
                      <a:lnTo>
                        <a:pt x="821" y="186"/>
                      </a:lnTo>
                      <a:lnTo>
                        <a:pt x="826" y="186"/>
                      </a:lnTo>
                      <a:lnTo>
                        <a:pt x="832" y="186"/>
                      </a:lnTo>
                      <a:lnTo>
                        <a:pt x="839" y="189"/>
                      </a:lnTo>
                      <a:lnTo>
                        <a:pt x="839" y="189"/>
                      </a:lnTo>
                      <a:lnTo>
                        <a:pt x="843" y="189"/>
                      </a:lnTo>
                      <a:lnTo>
                        <a:pt x="845" y="188"/>
                      </a:lnTo>
                      <a:lnTo>
                        <a:pt x="849" y="179"/>
                      </a:lnTo>
                      <a:lnTo>
                        <a:pt x="852" y="172"/>
                      </a:lnTo>
                      <a:lnTo>
                        <a:pt x="853" y="171"/>
                      </a:lnTo>
                      <a:lnTo>
                        <a:pt x="856" y="171"/>
                      </a:lnTo>
                      <a:lnTo>
                        <a:pt x="856" y="171"/>
                      </a:lnTo>
                      <a:lnTo>
                        <a:pt x="858" y="172"/>
                      </a:lnTo>
                      <a:lnTo>
                        <a:pt x="859" y="172"/>
                      </a:lnTo>
                      <a:lnTo>
                        <a:pt x="862" y="168"/>
                      </a:lnTo>
                      <a:lnTo>
                        <a:pt x="866" y="162"/>
                      </a:lnTo>
                      <a:lnTo>
                        <a:pt x="869" y="159"/>
                      </a:lnTo>
                      <a:lnTo>
                        <a:pt x="872" y="158"/>
                      </a:lnTo>
                      <a:lnTo>
                        <a:pt x="872" y="158"/>
                      </a:lnTo>
                      <a:lnTo>
                        <a:pt x="880" y="155"/>
                      </a:lnTo>
                      <a:lnTo>
                        <a:pt x="889" y="154"/>
                      </a:lnTo>
                      <a:lnTo>
                        <a:pt x="896" y="151"/>
                      </a:lnTo>
                      <a:lnTo>
                        <a:pt x="899" y="151"/>
                      </a:lnTo>
                      <a:lnTo>
                        <a:pt x="899" y="148"/>
                      </a:lnTo>
                      <a:lnTo>
                        <a:pt x="899" y="148"/>
                      </a:lnTo>
                      <a:lnTo>
                        <a:pt x="899" y="145"/>
                      </a:lnTo>
                      <a:lnTo>
                        <a:pt x="896" y="144"/>
                      </a:lnTo>
                      <a:lnTo>
                        <a:pt x="892" y="141"/>
                      </a:lnTo>
                      <a:lnTo>
                        <a:pt x="883" y="141"/>
                      </a:lnTo>
                      <a:lnTo>
                        <a:pt x="883" y="141"/>
                      </a:lnTo>
                      <a:lnTo>
                        <a:pt x="875" y="141"/>
                      </a:lnTo>
                      <a:lnTo>
                        <a:pt x="869" y="139"/>
                      </a:lnTo>
                      <a:lnTo>
                        <a:pt x="868" y="138"/>
                      </a:lnTo>
                      <a:lnTo>
                        <a:pt x="866" y="135"/>
                      </a:lnTo>
                      <a:lnTo>
                        <a:pt x="866" y="134"/>
                      </a:lnTo>
                      <a:lnTo>
                        <a:pt x="868" y="131"/>
                      </a:lnTo>
                      <a:lnTo>
                        <a:pt x="868" y="131"/>
                      </a:lnTo>
                      <a:lnTo>
                        <a:pt x="869" y="128"/>
                      </a:lnTo>
                      <a:lnTo>
                        <a:pt x="869" y="127"/>
                      </a:lnTo>
                      <a:lnTo>
                        <a:pt x="863" y="122"/>
                      </a:lnTo>
                      <a:lnTo>
                        <a:pt x="861" y="120"/>
                      </a:lnTo>
                      <a:lnTo>
                        <a:pt x="859" y="118"/>
                      </a:lnTo>
                      <a:lnTo>
                        <a:pt x="861" y="115"/>
                      </a:lnTo>
                      <a:lnTo>
                        <a:pt x="861" y="115"/>
                      </a:lnTo>
                      <a:lnTo>
                        <a:pt x="862" y="114"/>
                      </a:lnTo>
                      <a:lnTo>
                        <a:pt x="862" y="112"/>
                      </a:lnTo>
                      <a:lnTo>
                        <a:pt x="861" y="110"/>
                      </a:lnTo>
                      <a:lnTo>
                        <a:pt x="858" y="110"/>
                      </a:lnTo>
                      <a:lnTo>
                        <a:pt x="855" y="108"/>
                      </a:lnTo>
                      <a:lnTo>
                        <a:pt x="852" y="110"/>
                      </a:lnTo>
                      <a:lnTo>
                        <a:pt x="849" y="111"/>
                      </a:lnTo>
                      <a:lnTo>
                        <a:pt x="849" y="112"/>
                      </a:lnTo>
                      <a:lnTo>
                        <a:pt x="849" y="112"/>
                      </a:lnTo>
                      <a:lnTo>
                        <a:pt x="849" y="115"/>
                      </a:lnTo>
                      <a:lnTo>
                        <a:pt x="849" y="117"/>
                      </a:lnTo>
                      <a:lnTo>
                        <a:pt x="846" y="117"/>
                      </a:lnTo>
                      <a:lnTo>
                        <a:pt x="843" y="115"/>
                      </a:lnTo>
                      <a:lnTo>
                        <a:pt x="838" y="111"/>
                      </a:lnTo>
                      <a:lnTo>
                        <a:pt x="836" y="108"/>
                      </a:lnTo>
                      <a:lnTo>
                        <a:pt x="835" y="105"/>
                      </a:lnTo>
                      <a:lnTo>
                        <a:pt x="835" y="105"/>
                      </a:lnTo>
                      <a:lnTo>
                        <a:pt x="832" y="102"/>
                      </a:lnTo>
                      <a:lnTo>
                        <a:pt x="829" y="101"/>
                      </a:lnTo>
                      <a:lnTo>
                        <a:pt x="816" y="95"/>
                      </a:lnTo>
                      <a:lnTo>
                        <a:pt x="799" y="88"/>
                      </a:lnTo>
                      <a:lnTo>
                        <a:pt x="792" y="84"/>
                      </a:lnTo>
                      <a:lnTo>
                        <a:pt x="784" y="78"/>
                      </a:lnTo>
                      <a:lnTo>
                        <a:pt x="784" y="78"/>
                      </a:lnTo>
                      <a:lnTo>
                        <a:pt x="777" y="73"/>
                      </a:lnTo>
                      <a:lnTo>
                        <a:pt x="769" y="70"/>
                      </a:lnTo>
                      <a:lnTo>
                        <a:pt x="764" y="68"/>
                      </a:lnTo>
                      <a:lnTo>
                        <a:pt x="760" y="70"/>
                      </a:lnTo>
                      <a:lnTo>
                        <a:pt x="755" y="70"/>
                      </a:lnTo>
                      <a:lnTo>
                        <a:pt x="754" y="71"/>
                      </a:lnTo>
                      <a:lnTo>
                        <a:pt x="754" y="74"/>
                      </a:lnTo>
                      <a:lnTo>
                        <a:pt x="757" y="74"/>
                      </a:lnTo>
                      <a:lnTo>
                        <a:pt x="757" y="74"/>
                      </a:lnTo>
                      <a:lnTo>
                        <a:pt x="762" y="77"/>
                      </a:lnTo>
                      <a:lnTo>
                        <a:pt x="765" y="80"/>
                      </a:lnTo>
                      <a:lnTo>
                        <a:pt x="764" y="80"/>
                      </a:lnTo>
                      <a:lnTo>
                        <a:pt x="764" y="81"/>
                      </a:lnTo>
                      <a:lnTo>
                        <a:pt x="758" y="81"/>
                      </a:lnTo>
                      <a:lnTo>
                        <a:pt x="758" y="81"/>
                      </a:lnTo>
                      <a:lnTo>
                        <a:pt x="750" y="81"/>
                      </a:lnTo>
                      <a:lnTo>
                        <a:pt x="744" y="83"/>
                      </a:lnTo>
                      <a:lnTo>
                        <a:pt x="741" y="84"/>
                      </a:lnTo>
                      <a:lnTo>
                        <a:pt x="741" y="84"/>
                      </a:lnTo>
                      <a:lnTo>
                        <a:pt x="742" y="87"/>
                      </a:lnTo>
                      <a:lnTo>
                        <a:pt x="747" y="88"/>
                      </a:lnTo>
                      <a:lnTo>
                        <a:pt x="747" y="88"/>
                      </a:lnTo>
                      <a:lnTo>
                        <a:pt x="751" y="90"/>
                      </a:lnTo>
                      <a:lnTo>
                        <a:pt x="752" y="91"/>
                      </a:lnTo>
                      <a:lnTo>
                        <a:pt x="752" y="93"/>
                      </a:lnTo>
                      <a:lnTo>
                        <a:pt x="751" y="94"/>
                      </a:lnTo>
                      <a:lnTo>
                        <a:pt x="742" y="95"/>
                      </a:lnTo>
                      <a:lnTo>
                        <a:pt x="734" y="95"/>
                      </a:lnTo>
                      <a:lnTo>
                        <a:pt x="734" y="95"/>
                      </a:lnTo>
                      <a:lnTo>
                        <a:pt x="730" y="97"/>
                      </a:lnTo>
                      <a:lnTo>
                        <a:pt x="727" y="98"/>
                      </a:lnTo>
                      <a:lnTo>
                        <a:pt x="725" y="101"/>
                      </a:lnTo>
                      <a:lnTo>
                        <a:pt x="725" y="104"/>
                      </a:lnTo>
                      <a:lnTo>
                        <a:pt x="725" y="107"/>
                      </a:lnTo>
                      <a:lnTo>
                        <a:pt x="728" y="110"/>
                      </a:lnTo>
                      <a:lnTo>
                        <a:pt x="731" y="112"/>
                      </a:lnTo>
                      <a:lnTo>
                        <a:pt x="737" y="114"/>
                      </a:lnTo>
                      <a:lnTo>
                        <a:pt x="737" y="114"/>
                      </a:lnTo>
                      <a:lnTo>
                        <a:pt x="741" y="115"/>
                      </a:lnTo>
                      <a:lnTo>
                        <a:pt x="744" y="117"/>
                      </a:lnTo>
                      <a:lnTo>
                        <a:pt x="744" y="118"/>
                      </a:lnTo>
                      <a:lnTo>
                        <a:pt x="742" y="120"/>
                      </a:lnTo>
                      <a:lnTo>
                        <a:pt x="741" y="121"/>
                      </a:lnTo>
                      <a:lnTo>
                        <a:pt x="737" y="122"/>
                      </a:lnTo>
                      <a:lnTo>
                        <a:pt x="733" y="122"/>
                      </a:lnTo>
                      <a:lnTo>
                        <a:pt x="728" y="121"/>
                      </a:lnTo>
                      <a:lnTo>
                        <a:pt x="728" y="121"/>
                      </a:lnTo>
                      <a:lnTo>
                        <a:pt x="720" y="121"/>
                      </a:lnTo>
                      <a:lnTo>
                        <a:pt x="718" y="121"/>
                      </a:lnTo>
                      <a:lnTo>
                        <a:pt x="715" y="122"/>
                      </a:lnTo>
                      <a:lnTo>
                        <a:pt x="715" y="124"/>
                      </a:lnTo>
                      <a:lnTo>
                        <a:pt x="717" y="125"/>
                      </a:lnTo>
                      <a:lnTo>
                        <a:pt x="723" y="130"/>
                      </a:lnTo>
                      <a:lnTo>
                        <a:pt x="723" y="130"/>
                      </a:lnTo>
                      <a:close/>
                      <a:moveTo>
                        <a:pt x="808" y="60"/>
                      </a:moveTo>
                      <a:lnTo>
                        <a:pt x="808" y="60"/>
                      </a:lnTo>
                      <a:lnTo>
                        <a:pt x="815" y="57"/>
                      </a:lnTo>
                      <a:lnTo>
                        <a:pt x="819" y="57"/>
                      </a:lnTo>
                      <a:lnTo>
                        <a:pt x="821" y="57"/>
                      </a:lnTo>
                      <a:lnTo>
                        <a:pt x="821" y="58"/>
                      </a:lnTo>
                      <a:lnTo>
                        <a:pt x="821" y="60"/>
                      </a:lnTo>
                      <a:lnTo>
                        <a:pt x="818" y="61"/>
                      </a:lnTo>
                      <a:lnTo>
                        <a:pt x="818" y="61"/>
                      </a:lnTo>
                      <a:lnTo>
                        <a:pt x="814" y="64"/>
                      </a:lnTo>
                      <a:lnTo>
                        <a:pt x="812" y="66"/>
                      </a:lnTo>
                      <a:lnTo>
                        <a:pt x="814" y="67"/>
                      </a:lnTo>
                      <a:lnTo>
                        <a:pt x="816" y="68"/>
                      </a:lnTo>
                      <a:lnTo>
                        <a:pt x="824" y="68"/>
                      </a:lnTo>
                      <a:lnTo>
                        <a:pt x="824" y="68"/>
                      </a:lnTo>
                      <a:lnTo>
                        <a:pt x="828" y="68"/>
                      </a:lnTo>
                      <a:lnTo>
                        <a:pt x="826" y="71"/>
                      </a:lnTo>
                      <a:lnTo>
                        <a:pt x="822" y="74"/>
                      </a:lnTo>
                      <a:lnTo>
                        <a:pt x="819" y="77"/>
                      </a:lnTo>
                      <a:lnTo>
                        <a:pt x="819" y="78"/>
                      </a:lnTo>
                      <a:lnTo>
                        <a:pt x="819" y="78"/>
                      </a:lnTo>
                      <a:lnTo>
                        <a:pt x="819" y="81"/>
                      </a:lnTo>
                      <a:lnTo>
                        <a:pt x="821" y="83"/>
                      </a:lnTo>
                      <a:lnTo>
                        <a:pt x="826" y="84"/>
                      </a:lnTo>
                      <a:lnTo>
                        <a:pt x="831" y="85"/>
                      </a:lnTo>
                      <a:lnTo>
                        <a:pt x="834" y="87"/>
                      </a:lnTo>
                      <a:lnTo>
                        <a:pt x="834" y="88"/>
                      </a:lnTo>
                      <a:lnTo>
                        <a:pt x="834" y="88"/>
                      </a:lnTo>
                      <a:lnTo>
                        <a:pt x="835" y="91"/>
                      </a:lnTo>
                      <a:lnTo>
                        <a:pt x="839" y="94"/>
                      </a:lnTo>
                      <a:lnTo>
                        <a:pt x="851" y="95"/>
                      </a:lnTo>
                      <a:lnTo>
                        <a:pt x="858" y="95"/>
                      </a:lnTo>
                      <a:lnTo>
                        <a:pt x="865" y="94"/>
                      </a:lnTo>
                      <a:lnTo>
                        <a:pt x="870" y="93"/>
                      </a:lnTo>
                      <a:lnTo>
                        <a:pt x="875" y="90"/>
                      </a:lnTo>
                      <a:lnTo>
                        <a:pt x="875" y="90"/>
                      </a:lnTo>
                      <a:lnTo>
                        <a:pt x="879" y="87"/>
                      </a:lnTo>
                      <a:lnTo>
                        <a:pt x="880" y="87"/>
                      </a:lnTo>
                      <a:lnTo>
                        <a:pt x="880" y="88"/>
                      </a:lnTo>
                      <a:lnTo>
                        <a:pt x="879" y="98"/>
                      </a:lnTo>
                      <a:lnTo>
                        <a:pt x="879" y="98"/>
                      </a:lnTo>
                      <a:lnTo>
                        <a:pt x="882" y="100"/>
                      </a:lnTo>
                      <a:lnTo>
                        <a:pt x="886" y="102"/>
                      </a:lnTo>
                      <a:lnTo>
                        <a:pt x="902" y="105"/>
                      </a:lnTo>
                      <a:lnTo>
                        <a:pt x="917" y="105"/>
                      </a:lnTo>
                      <a:lnTo>
                        <a:pt x="923" y="104"/>
                      </a:lnTo>
                      <a:lnTo>
                        <a:pt x="925" y="101"/>
                      </a:lnTo>
                      <a:lnTo>
                        <a:pt x="925" y="101"/>
                      </a:lnTo>
                      <a:lnTo>
                        <a:pt x="927" y="98"/>
                      </a:lnTo>
                      <a:lnTo>
                        <a:pt x="932" y="97"/>
                      </a:lnTo>
                      <a:lnTo>
                        <a:pt x="942" y="100"/>
                      </a:lnTo>
                      <a:lnTo>
                        <a:pt x="942" y="100"/>
                      </a:lnTo>
                      <a:lnTo>
                        <a:pt x="947" y="100"/>
                      </a:lnTo>
                      <a:lnTo>
                        <a:pt x="953" y="100"/>
                      </a:lnTo>
                      <a:lnTo>
                        <a:pt x="970" y="95"/>
                      </a:lnTo>
                      <a:lnTo>
                        <a:pt x="986" y="90"/>
                      </a:lnTo>
                      <a:lnTo>
                        <a:pt x="991" y="87"/>
                      </a:lnTo>
                      <a:lnTo>
                        <a:pt x="993" y="83"/>
                      </a:lnTo>
                      <a:lnTo>
                        <a:pt x="993" y="83"/>
                      </a:lnTo>
                      <a:lnTo>
                        <a:pt x="994" y="81"/>
                      </a:lnTo>
                      <a:lnTo>
                        <a:pt x="996" y="80"/>
                      </a:lnTo>
                      <a:lnTo>
                        <a:pt x="997" y="81"/>
                      </a:lnTo>
                      <a:lnTo>
                        <a:pt x="999" y="83"/>
                      </a:lnTo>
                      <a:lnTo>
                        <a:pt x="1000" y="85"/>
                      </a:lnTo>
                      <a:lnTo>
                        <a:pt x="999" y="90"/>
                      </a:lnTo>
                      <a:lnTo>
                        <a:pt x="997" y="93"/>
                      </a:lnTo>
                      <a:lnTo>
                        <a:pt x="993" y="97"/>
                      </a:lnTo>
                      <a:lnTo>
                        <a:pt x="993" y="97"/>
                      </a:lnTo>
                      <a:lnTo>
                        <a:pt x="987" y="100"/>
                      </a:lnTo>
                      <a:lnTo>
                        <a:pt x="981" y="102"/>
                      </a:lnTo>
                      <a:lnTo>
                        <a:pt x="966" y="104"/>
                      </a:lnTo>
                      <a:lnTo>
                        <a:pt x="952" y="107"/>
                      </a:lnTo>
                      <a:lnTo>
                        <a:pt x="940" y="108"/>
                      </a:lnTo>
                      <a:lnTo>
                        <a:pt x="940" y="108"/>
                      </a:lnTo>
                      <a:lnTo>
                        <a:pt x="937" y="110"/>
                      </a:lnTo>
                      <a:lnTo>
                        <a:pt x="937" y="111"/>
                      </a:lnTo>
                      <a:lnTo>
                        <a:pt x="939" y="114"/>
                      </a:lnTo>
                      <a:lnTo>
                        <a:pt x="942" y="117"/>
                      </a:lnTo>
                      <a:lnTo>
                        <a:pt x="960" y="130"/>
                      </a:lnTo>
                      <a:lnTo>
                        <a:pt x="960" y="130"/>
                      </a:lnTo>
                      <a:lnTo>
                        <a:pt x="963" y="132"/>
                      </a:lnTo>
                      <a:lnTo>
                        <a:pt x="963" y="134"/>
                      </a:lnTo>
                      <a:lnTo>
                        <a:pt x="960" y="134"/>
                      </a:lnTo>
                      <a:lnTo>
                        <a:pt x="956" y="134"/>
                      </a:lnTo>
                      <a:lnTo>
                        <a:pt x="944" y="130"/>
                      </a:lnTo>
                      <a:lnTo>
                        <a:pt x="939" y="125"/>
                      </a:lnTo>
                      <a:lnTo>
                        <a:pt x="933" y="121"/>
                      </a:lnTo>
                      <a:lnTo>
                        <a:pt x="933" y="121"/>
                      </a:lnTo>
                      <a:lnTo>
                        <a:pt x="929" y="118"/>
                      </a:lnTo>
                      <a:lnTo>
                        <a:pt x="923" y="115"/>
                      </a:lnTo>
                      <a:lnTo>
                        <a:pt x="916" y="112"/>
                      </a:lnTo>
                      <a:lnTo>
                        <a:pt x="909" y="111"/>
                      </a:lnTo>
                      <a:lnTo>
                        <a:pt x="895" y="110"/>
                      </a:lnTo>
                      <a:lnTo>
                        <a:pt x="883" y="110"/>
                      </a:lnTo>
                      <a:lnTo>
                        <a:pt x="883" y="110"/>
                      </a:lnTo>
                      <a:lnTo>
                        <a:pt x="879" y="111"/>
                      </a:lnTo>
                      <a:lnTo>
                        <a:pt x="876" y="114"/>
                      </a:lnTo>
                      <a:lnTo>
                        <a:pt x="875" y="118"/>
                      </a:lnTo>
                      <a:lnTo>
                        <a:pt x="875" y="124"/>
                      </a:lnTo>
                      <a:lnTo>
                        <a:pt x="876" y="128"/>
                      </a:lnTo>
                      <a:lnTo>
                        <a:pt x="878" y="132"/>
                      </a:lnTo>
                      <a:lnTo>
                        <a:pt x="880" y="135"/>
                      </a:lnTo>
                      <a:lnTo>
                        <a:pt x="883" y="135"/>
                      </a:lnTo>
                      <a:lnTo>
                        <a:pt x="883" y="135"/>
                      </a:lnTo>
                      <a:lnTo>
                        <a:pt x="892" y="137"/>
                      </a:lnTo>
                      <a:lnTo>
                        <a:pt x="899" y="139"/>
                      </a:lnTo>
                      <a:lnTo>
                        <a:pt x="906" y="145"/>
                      </a:lnTo>
                      <a:lnTo>
                        <a:pt x="913" y="155"/>
                      </a:lnTo>
                      <a:lnTo>
                        <a:pt x="913" y="155"/>
                      </a:lnTo>
                      <a:lnTo>
                        <a:pt x="917" y="159"/>
                      </a:lnTo>
                      <a:lnTo>
                        <a:pt x="923" y="164"/>
                      </a:lnTo>
                      <a:lnTo>
                        <a:pt x="933" y="168"/>
                      </a:lnTo>
                      <a:lnTo>
                        <a:pt x="942" y="171"/>
                      </a:lnTo>
                      <a:lnTo>
                        <a:pt x="944" y="172"/>
                      </a:lnTo>
                      <a:lnTo>
                        <a:pt x="944" y="174"/>
                      </a:lnTo>
                      <a:lnTo>
                        <a:pt x="944" y="174"/>
                      </a:lnTo>
                      <a:lnTo>
                        <a:pt x="943" y="176"/>
                      </a:lnTo>
                      <a:lnTo>
                        <a:pt x="940" y="176"/>
                      </a:lnTo>
                      <a:lnTo>
                        <a:pt x="929" y="174"/>
                      </a:lnTo>
                      <a:lnTo>
                        <a:pt x="915" y="169"/>
                      </a:lnTo>
                      <a:lnTo>
                        <a:pt x="902" y="165"/>
                      </a:lnTo>
                      <a:lnTo>
                        <a:pt x="902" y="165"/>
                      </a:lnTo>
                      <a:lnTo>
                        <a:pt x="895" y="165"/>
                      </a:lnTo>
                      <a:lnTo>
                        <a:pt x="889" y="165"/>
                      </a:lnTo>
                      <a:lnTo>
                        <a:pt x="882" y="168"/>
                      </a:lnTo>
                      <a:lnTo>
                        <a:pt x="875" y="169"/>
                      </a:lnTo>
                      <a:lnTo>
                        <a:pt x="869" y="172"/>
                      </a:lnTo>
                      <a:lnTo>
                        <a:pt x="865" y="176"/>
                      </a:lnTo>
                      <a:lnTo>
                        <a:pt x="862" y="179"/>
                      </a:lnTo>
                      <a:lnTo>
                        <a:pt x="861" y="184"/>
                      </a:lnTo>
                      <a:lnTo>
                        <a:pt x="861" y="184"/>
                      </a:lnTo>
                      <a:lnTo>
                        <a:pt x="861" y="188"/>
                      </a:lnTo>
                      <a:lnTo>
                        <a:pt x="863" y="191"/>
                      </a:lnTo>
                      <a:lnTo>
                        <a:pt x="868" y="192"/>
                      </a:lnTo>
                      <a:lnTo>
                        <a:pt x="873" y="192"/>
                      </a:lnTo>
                      <a:lnTo>
                        <a:pt x="886" y="191"/>
                      </a:lnTo>
                      <a:lnTo>
                        <a:pt x="893" y="188"/>
                      </a:lnTo>
                      <a:lnTo>
                        <a:pt x="899" y="185"/>
                      </a:lnTo>
                      <a:lnTo>
                        <a:pt x="899" y="185"/>
                      </a:lnTo>
                      <a:lnTo>
                        <a:pt x="906" y="182"/>
                      </a:lnTo>
                      <a:lnTo>
                        <a:pt x="906" y="182"/>
                      </a:lnTo>
                      <a:lnTo>
                        <a:pt x="906" y="184"/>
                      </a:lnTo>
                      <a:lnTo>
                        <a:pt x="895" y="195"/>
                      </a:lnTo>
                      <a:lnTo>
                        <a:pt x="895" y="195"/>
                      </a:lnTo>
                      <a:lnTo>
                        <a:pt x="893" y="198"/>
                      </a:lnTo>
                      <a:lnTo>
                        <a:pt x="895" y="201"/>
                      </a:lnTo>
                      <a:lnTo>
                        <a:pt x="902" y="205"/>
                      </a:lnTo>
                      <a:lnTo>
                        <a:pt x="910" y="211"/>
                      </a:lnTo>
                      <a:lnTo>
                        <a:pt x="913" y="213"/>
                      </a:lnTo>
                      <a:lnTo>
                        <a:pt x="913" y="216"/>
                      </a:lnTo>
                      <a:lnTo>
                        <a:pt x="913" y="216"/>
                      </a:lnTo>
                      <a:lnTo>
                        <a:pt x="913" y="219"/>
                      </a:lnTo>
                      <a:lnTo>
                        <a:pt x="910" y="221"/>
                      </a:lnTo>
                      <a:lnTo>
                        <a:pt x="907" y="222"/>
                      </a:lnTo>
                      <a:lnTo>
                        <a:pt x="903" y="221"/>
                      </a:lnTo>
                      <a:lnTo>
                        <a:pt x="896" y="219"/>
                      </a:lnTo>
                      <a:lnTo>
                        <a:pt x="893" y="216"/>
                      </a:lnTo>
                      <a:lnTo>
                        <a:pt x="892" y="213"/>
                      </a:lnTo>
                      <a:lnTo>
                        <a:pt x="892" y="213"/>
                      </a:lnTo>
                      <a:lnTo>
                        <a:pt x="889" y="208"/>
                      </a:lnTo>
                      <a:lnTo>
                        <a:pt x="885" y="203"/>
                      </a:lnTo>
                      <a:lnTo>
                        <a:pt x="876" y="201"/>
                      </a:lnTo>
                      <a:lnTo>
                        <a:pt x="865" y="199"/>
                      </a:lnTo>
                      <a:lnTo>
                        <a:pt x="865" y="199"/>
                      </a:lnTo>
                      <a:lnTo>
                        <a:pt x="859" y="201"/>
                      </a:lnTo>
                      <a:lnTo>
                        <a:pt x="855" y="202"/>
                      </a:lnTo>
                      <a:lnTo>
                        <a:pt x="853" y="205"/>
                      </a:lnTo>
                      <a:lnTo>
                        <a:pt x="852" y="208"/>
                      </a:lnTo>
                      <a:lnTo>
                        <a:pt x="853" y="211"/>
                      </a:lnTo>
                      <a:lnTo>
                        <a:pt x="855" y="212"/>
                      </a:lnTo>
                      <a:lnTo>
                        <a:pt x="859" y="215"/>
                      </a:lnTo>
                      <a:lnTo>
                        <a:pt x="862" y="215"/>
                      </a:lnTo>
                      <a:lnTo>
                        <a:pt x="862" y="215"/>
                      </a:lnTo>
                      <a:lnTo>
                        <a:pt x="869" y="218"/>
                      </a:lnTo>
                      <a:lnTo>
                        <a:pt x="870" y="219"/>
                      </a:lnTo>
                      <a:lnTo>
                        <a:pt x="870" y="221"/>
                      </a:lnTo>
                      <a:lnTo>
                        <a:pt x="870" y="222"/>
                      </a:lnTo>
                      <a:lnTo>
                        <a:pt x="869" y="223"/>
                      </a:lnTo>
                      <a:lnTo>
                        <a:pt x="866" y="225"/>
                      </a:lnTo>
                      <a:lnTo>
                        <a:pt x="862" y="225"/>
                      </a:lnTo>
                      <a:lnTo>
                        <a:pt x="862" y="225"/>
                      </a:lnTo>
                      <a:lnTo>
                        <a:pt x="851" y="226"/>
                      </a:lnTo>
                      <a:lnTo>
                        <a:pt x="838" y="231"/>
                      </a:lnTo>
                      <a:lnTo>
                        <a:pt x="832" y="233"/>
                      </a:lnTo>
                      <a:lnTo>
                        <a:pt x="829" y="236"/>
                      </a:lnTo>
                      <a:lnTo>
                        <a:pt x="828" y="239"/>
                      </a:lnTo>
                      <a:lnTo>
                        <a:pt x="829" y="242"/>
                      </a:lnTo>
                      <a:lnTo>
                        <a:pt x="829" y="242"/>
                      </a:lnTo>
                      <a:lnTo>
                        <a:pt x="834" y="245"/>
                      </a:lnTo>
                      <a:lnTo>
                        <a:pt x="841" y="246"/>
                      </a:lnTo>
                      <a:lnTo>
                        <a:pt x="856" y="246"/>
                      </a:lnTo>
                      <a:lnTo>
                        <a:pt x="872" y="246"/>
                      </a:lnTo>
                      <a:lnTo>
                        <a:pt x="878" y="246"/>
                      </a:lnTo>
                      <a:lnTo>
                        <a:pt x="882" y="248"/>
                      </a:lnTo>
                      <a:lnTo>
                        <a:pt x="882" y="248"/>
                      </a:lnTo>
                      <a:lnTo>
                        <a:pt x="888" y="250"/>
                      </a:lnTo>
                      <a:lnTo>
                        <a:pt x="896" y="253"/>
                      </a:lnTo>
                      <a:lnTo>
                        <a:pt x="905" y="252"/>
                      </a:lnTo>
                      <a:lnTo>
                        <a:pt x="907" y="250"/>
                      </a:lnTo>
                      <a:lnTo>
                        <a:pt x="910" y="249"/>
                      </a:lnTo>
                      <a:lnTo>
                        <a:pt x="910" y="249"/>
                      </a:lnTo>
                      <a:lnTo>
                        <a:pt x="912" y="248"/>
                      </a:lnTo>
                      <a:lnTo>
                        <a:pt x="915" y="246"/>
                      </a:lnTo>
                      <a:lnTo>
                        <a:pt x="923" y="245"/>
                      </a:lnTo>
                      <a:lnTo>
                        <a:pt x="943" y="245"/>
                      </a:lnTo>
                      <a:lnTo>
                        <a:pt x="943" y="245"/>
                      </a:lnTo>
                      <a:lnTo>
                        <a:pt x="952" y="246"/>
                      </a:lnTo>
                      <a:lnTo>
                        <a:pt x="957" y="248"/>
                      </a:lnTo>
                      <a:lnTo>
                        <a:pt x="963" y="249"/>
                      </a:lnTo>
                      <a:lnTo>
                        <a:pt x="967" y="253"/>
                      </a:lnTo>
                      <a:lnTo>
                        <a:pt x="967" y="253"/>
                      </a:lnTo>
                      <a:lnTo>
                        <a:pt x="973" y="256"/>
                      </a:lnTo>
                      <a:lnTo>
                        <a:pt x="979" y="256"/>
                      </a:lnTo>
                      <a:lnTo>
                        <a:pt x="986" y="255"/>
                      </a:lnTo>
                      <a:lnTo>
                        <a:pt x="993" y="250"/>
                      </a:lnTo>
                      <a:lnTo>
                        <a:pt x="993" y="250"/>
                      </a:lnTo>
                      <a:lnTo>
                        <a:pt x="1001" y="246"/>
                      </a:lnTo>
                      <a:lnTo>
                        <a:pt x="1010" y="245"/>
                      </a:lnTo>
                      <a:lnTo>
                        <a:pt x="1010" y="245"/>
                      </a:lnTo>
                      <a:lnTo>
                        <a:pt x="1017" y="245"/>
                      </a:lnTo>
                      <a:lnTo>
                        <a:pt x="1020" y="240"/>
                      </a:lnTo>
                      <a:lnTo>
                        <a:pt x="1020" y="236"/>
                      </a:lnTo>
                      <a:lnTo>
                        <a:pt x="1017" y="231"/>
                      </a:lnTo>
                      <a:lnTo>
                        <a:pt x="1017" y="231"/>
                      </a:lnTo>
                      <a:lnTo>
                        <a:pt x="1016" y="229"/>
                      </a:lnTo>
                      <a:lnTo>
                        <a:pt x="1013" y="229"/>
                      </a:lnTo>
                      <a:lnTo>
                        <a:pt x="1007" y="231"/>
                      </a:lnTo>
                      <a:lnTo>
                        <a:pt x="1001" y="232"/>
                      </a:lnTo>
                      <a:lnTo>
                        <a:pt x="1000" y="232"/>
                      </a:lnTo>
                      <a:lnTo>
                        <a:pt x="999" y="231"/>
                      </a:lnTo>
                      <a:lnTo>
                        <a:pt x="999" y="231"/>
                      </a:lnTo>
                      <a:lnTo>
                        <a:pt x="997" y="229"/>
                      </a:lnTo>
                      <a:lnTo>
                        <a:pt x="996" y="226"/>
                      </a:lnTo>
                      <a:lnTo>
                        <a:pt x="989" y="225"/>
                      </a:lnTo>
                      <a:lnTo>
                        <a:pt x="979" y="223"/>
                      </a:lnTo>
                      <a:lnTo>
                        <a:pt x="964" y="225"/>
                      </a:lnTo>
                      <a:lnTo>
                        <a:pt x="964" y="225"/>
                      </a:lnTo>
                      <a:lnTo>
                        <a:pt x="959" y="225"/>
                      </a:lnTo>
                      <a:lnTo>
                        <a:pt x="954" y="223"/>
                      </a:lnTo>
                      <a:lnTo>
                        <a:pt x="953" y="222"/>
                      </a:lnTo>
                      <a:lnTo>
                        <a:pt x="953" y="219"/>
                      </a:lnTo>
                      <a:lnTo>
                        <a:pt x="954" y="218"/>
                      </a:lnTo>
                      <a:lnTo>
                        <a:pt x="957" y="216"/>
                      </a:lnTo>
                      <a:lnTo>
                        <a:pt x="962" y="215"/>
                      </a:lnTo>
                      <a:lnTo>
                        <a:pt x="966" y="215"/>
                      </a:lnTo>
                      <a:lnTo>
                        <a:pt x="966" y="215"/>
                      </a:lnTo>
                      <a:lnTo>
                        <a:pt x="976" y="218"/>
                      </a:lnTo>
                      <a:lnTo>
                        <a:pt x="986" y="218"/>
                      </a:lnTo>
                      <a:lnTo>
                        <a:pt x="997" y="216"/>
                      </a:lnTo>
                      <a:lnTo>
                        <a:pt x="1007" y="213"/>
                      </a:lnTo>
                      <a:lnTo>
                        <a:pt x="1007" y="213"/>
                      </a:lnTo>
                      <a:lnTo>
                        <a:pt x="1011" y="212"/>
                      </a:lnTo>
                      <a:lnTo>
                        <a:pt x="1014" y="211"/>
                      </a:lnTo>
                      <a:lnTo>
                        <a:pt x="1014" y="209"/>
                      </a:lnTo>
                      <a:lnTo>
                        <a:pt x="1014" y="206"/>
                      </a:lnTo>
                      <a:lnTo>
                        <a:pt x="1011" y="202"/>
                      </a:lnTo>
                      <a:lnTo>
                        <a:pt x="1010" y="198"/>
                      </a:lnTo>
                      <a:lnTo>
                        <a:pt x="1010" y="198"/>
                      </a:lnTo>
                      <a:lnTo>
                        <a:pt x="1011" y="196"/>
                      </a:lnTo>
                      <a:lnTo>
                        <a:pt x="1013" y="195"/>
                      </a:lnTo>
                      <a:lnTo>
                        <a:pt x="1020" y="195"/>
                      </a:lnTo>
                      <a:lnTo>
                        <a:pt x="1040" y="196"/>
                      </a:lnTo>
                      <a:lnTo>
                        <a:pt x="1040" y="196"/>
                      </a:lnTo>
                      <a:lnTo>
                        <a:pt x="1045" y="195"/>
                      </a:lnTo>
                      <a:lnTo>
                        <a:pt x="1051" y="194"/>
                      </a:lnTo>
                      <a:lnTo>
                        <a:pt x="1055" y="189"/>
                      </a:lnTo>
                      <a:lnTo>
                        <a:pt x="1061" y="185"/>
                      </a:lnTo>
                      <a:lnTo>
                        <a:pt x="1068" y="174"/>
                      </a:lnTo>
                      <a:lnTo>
                        <a:pt x="1071" y="168"/>
                      </a:lnTo>
                      <a:lnTo>
                        <a:pt x="1073" y="164"/>
                      </a:lnTo>
                      <a:lnTo>
                        <a:pt x="1073" y="164"/>
                      </a:lnTo>
                      <a:lnTo>
                        <a:pt x="1071" y="159"/>
                      </a:lnTo>
                      <a:lnTo>
                        <a:pt x="1068" y="157"/>
                      </a:lnTo>
                      <a:lnTo>
                        <a:pt x="1063" y="155"/>
                      </a:lnTo>
                      <a:lnTo>
                        <a:pt x="1057" y="154"/>
                      </a:lnTo>
                      <a:lnTo>
                        <a:pt x="1043" y="154"/>
                      </a:lnTo>
                      <a:lnTo>
                        <a:pt x="1030" y="154"/>
                      </a:lnTo>
                      <a:lnTo>
                        <a:pt x="1030" y="154"/>
                      </a:lnTo>
                      <a:lnTo>
                        <a:pt x="1026" y="154"/>
                      </a:lnTo>
                      <a:lnTo>
                        <a:pt x="1026" y="152"/>
                      </a:lnTo>
                      <a:lnTo>
                        <a:pt x="1028" y="151"/>
                      </a:lnTo>
                      <a:lnTo>
                        <a:pt x="1033" y="149"/>
                      </a:lnTo>
                      <a:lnTo>
                        <a:pt x="1047" y="147"/>
                      </a:lnTo>
                      <a:lnTo>
                        <a:pt x="1055" y="145"/>
                      </a:lnTo>
                      <a:lnTo>
                        <a:pt x="1065" y="145"/>
                      </a:lnTo>
                      <a:lnTo>
                        <a:pt x="1065" y="145"/>
                      </a:lnTo>
                      <a:lnTo>
                        <a:pt x="1074" y="145"/>
                      </a:lnTo>
                      <a:lnTo>
                        <a:pt x="1080" y="144"/>
                      </a:lnTo>
                      <a:lnTo>
                        <a:pt x="1082" y="142"/>
                      </a:lnTo>
                      <a:lnTo>
                        <a:pt x="1084" y="139"/>
                      </a:lnTo>
                      <a:lnTo>
                        <a:pt x="1084" y="134"/>
                      </a:lnTo>
                      <a:lnTo>
                        <a:pt x="1085" y="132"/>
                      </a:lnTo>
                      <a:lnTo>
                        <a:pt x="1085" y="130"/>
                      </a:lnTo>
                      <a:lnTo>
                        <a:pt x="1085" y="130"/>
                      </a:lnTo>
                      <a:lnTo>
                        <a:pt x="1088" y="130"/>
                      </a:lnTo>
                      <a:lnTo>
                        <a:pt x="1091" y="130"/>
                      </a:lnTo>
                      <a:lnTo>
                        <a:pt x="1098" y="131"/>
                      </a:lnTo>
                      <a:lnTo>
                        <a:pt x="1107" y="132"/>
                      </a:lnTo>
                      <a:lnTo>
                        <a:pt x="1112" y="132"/>
                      </a:lnTo>
                      <a:lnTo>
                        <a:pt x="1117" y="132"/>
                      </a:lnTo>
                      <a:lnTo>
                        <a:pt x="1117" y="132"/>
                      </a:lnTo>
                      <a:lnTo>
                        <a:pt x="1121" y="131"/>
                      </a:lnTo>
                      <a:lnTo>
                        <a:pt x="1124" y="130"/>
                      </a:lnTo>
                      <a:lnTo>
                        <a:pt x="1125" y="124"/>
                      </a:lnTo>
                      <a:lnTo>
                        <a:pt x="1127" y="120"/>
                      </a:lnTo>
                      <a:lnTo>
                        <a:pt x="1128" y="118"/>
                      </a:lnTo>
                      <a:lnTo>
                        <a:pt x="1131" y="118"/>
                      </a:lnTo>
                      <a:lnTo>
                        <a:pt x="1131" y="118"/>
                      </a:lnTo>
                      <a:lnTo>
                        <a:pt x="1137" y="117"/>
                      </a:lnTo>
                      <a:lnTo>
                        <a:pt x="1148" y="111"/>
                      </a:lnTo>
                      <a:lnTo>
                        <a:pt x="1181" y="91"/>
                      </a:lnTo>
                      <a:lnTo>
                        <a:pt x="1181" y="91"/>
                      </a:lnTo>
                      <a:lnTo>
                        <a:pt x="1192" y="87"/>
                      </a:lnTo>
                      <a:lnTo>
                        <a:pt x="1202" y="83"/>
                      </a:lnTo>
                      <a:lnTo>
                        <a:pt x="1218" y="78"/>
                      </a:lnTo>
                      <a:lnTo>
                        <a:pt x="1229" y="74"/>
                      </a:lnTo>
                      <a:lnTo>
                        <a:pt x="1233" y="71"/>
                      </a:lnTo>
                      <a:lnTo>
                        <a:pt x="1235" y="68"/>
                      </a:lnTo>
                      <a:lnTo>
                        <a:pt x="1235" y="68"/>
                      </a:lnTo>
                      <a:lnTo>
                        <a:pt x="1235" y="67"/>
                      </a:lnTo>
                      <a:lnTo>
                        <a:pt x="1233" y="67"/>
                      </a:lnTo>
                      <a:lnTo>
                        <a:pt x="1229" y="66"/>
                      </a:lnTo>
                      <a:lnTo>
                        <a:pt x="1213" y="66"/>
                      </a:lnTo>
                      <a:lnTo>
                        <a:pt x="1198" y="67"/>
                      </a:lnTo>
                      <a:lnTo>
                        <a:pt x="1191" y="67"/>
                      </a:lnTo>
                      <a:lnTo>
                        <a:pt x="1186" y="66"/>
                      </a:lnTo>
                      <a:lnTo>
                        <a:pt x="1186" y="66"/>
                      </a:lnTo>
                      <a:lnTo>
                        <a:pt x="1186" y="66"/>
                      </a:lnTo>
                      <a:lnTo>
                        <a:pt x="1186" y="66"/>
                      </a:lnTo>
                      <a:lnTo>
                        <a:pt x="1189" y="63"/>
                      </a:lnTo>
                      <a:lnTo>
                        <a:pt x="1199" y="60"/>
                      </a:lnTo>
                      <a:lnTo>
                        <a:pt x="1213" y="57"/>
                      </a:lnTo>
                      <a:lnTo>
                        <a:pt x="1225" y="57"/>
                      </a:lnTo>
                      <a:lnTo>
                        <a:pt x="1225" y="57"/>
                      </a:lnTo>
                      <a:lnTo>
                        <a:pt x="1232" y="58"/>
                      </a:lnTo>
                      <a:lnTo>
                        <a:pt x="1242" y="57"/>
                      </a:lnTo>
                      <a:lnTo>
                        <a:pt x="1255" y="51"/>
                      </a:lnTo>
                      <a:lnTo>
                        <a:pt x="1273" y="43"/>
                      </a:lnTo>
                      <a:lnTo>
                        <a:pt x="1273" y="43"/>
                      </a:lnTo>
                      <a:lnTo>
                        <a:pt x="1283" y="38"/>
                      </a:lnTo>
                      <a:lnTo>
                        <a:pt x="1289" y="34"/>
                      </a:lnTo>
                      <a:lnTo>
                        <a:pt x="1292" y="31"/>
                      </a:lnTo>
                      <a:lnTo>
                        <a:pt x="1292" y="30"/>
                      </a:lnTo>
                      <a:lnTo>
                        <a:pt x="1290" y="29"/>
                      </a:lnTo>
                      <a:lnTo>
                        <a:pt x="1286" y="27"/>
                      </a:lnTo>
                      <a:lnTo>
                        <a:pt x="1277" y="27"/>
                      </a:lnTo>
                      <a:lnTo>
                        <a:pt x="1277" y="27"/>
                      </a:lnTo>
                      <a:lnTo>
                        <a:pt x="1269" y="29"/>
                      </a:lnTo>
                      <a:lnTo>
                        <a:pt x="1260" y="27"/>
                      </a:lnTo>
                      <a:lnTo>
                        <a:pt x="1255" y="23"/>
                      </a:lnTo>
                      <a:lnTo>
                        <a:pt x="1253" y="20"/>
                      </a:lnTo>
                      <a:lnTo>
                        <a:pt x="1253" y="17"/>
                      </a:lnTo>
                      <a:lnTo>
                        <a:pt x="1253" y="17"/>
                      </a:lnTo>
                      <a:lnTo>
                        <a:pt x="1252" y="16"/>
                      </a:lnTo>
                      <a:lnTo>
                        <a:pt x="1250" y="14"/>
                      </a:lnTo>
                      <a:lnTo>
                        <a:pt x="1245" y="14"/>
                      </a:lnTo>
                      <a:lnTo>
                        <a:pt x="1238" y="14"/>
                      </a:lnTo>
                      <a:lnTo>
                        <a:pt x="1236" y="14"/>
                      </a:lnTo>
                      <a:lnTo>
                        <a:pt x="1235" y="13"/>
                      </a:lnTo>
                      <a:lnTo>
                        <a:pt x="1235" y="13"/>
                      </a:lnTo>
                      <a:lnTo>
                        <a:pt x="1233" y="11"/>
                      </a:lnTo>
                      <a:lnTo>
                        <a:pt x="1230" y="10"/>
                      </a:lnTo>
                      <a:lnTo>
                        <a:pt x="1223" y="11"/>
                      </a:lnTo>
                      <a:lnTo>
                        <a:pt x="1212" y="13"/>
                      </a:lnTo>
                      <a:lnTo>
                        <a:pt x="1198" y="17"/>
                      </a:lnTo>
                      <a:lnTo>
                        <a:pt x="1198" y="17"/>
                      </a:lnTo>
                      <a:lnTo>
                        <a:pt x="1193" y="20"/>
                      </a:lnTo>
                      <a:lnTo>
                        <a:pt x="1191" y="20"/>
                      </a:lnTo>
                      <a:lnTo>
                        <a:pt x="1191" y="19"/>
                      </a:lnTo>
                      <a:lnTo>
                        <a:pt x="1192" y="17"/>
                      </a:lnTo>
                      <a:lnTo>
                        <a:pt x="1198" y="11"/>
                      </a:lnTo>
                      <a:lnTo>
                        <a:pt x="1205" y="7"/>
                      </a:lnTo>
                      <a:lnTo>
                        <a:pt x="1205" y="7"/>
                      </a:lnTo>
                      <a:lnTo>
                        <a:pt x="1205" y="7"/>
                      </a:lnTo>
                      <a:lnTo>
                        <a:pt x="1205" y="7"/>
                      </a:lnTo>
                      <a:lnTo>
                        <a:pt x="1201" y="6"/>
                      </a:lnTo>
                      <a:lnTo>
                        <a:pt x="1183" y="6"/>
                      </a:lnTo>
                      <a:lnTo>
                        <a:pt x="1162" y="4"/>
                      </a:lnTo>
                      <a:lnTo>
                        <a:pt x="1154" y="3"/>
                      </a:lnTo>
                      <a:lnTo>
                        <a:pt x="1148" y="1"/>
                      </a:lnTo>
                      <a:lnTo>
                        <a:pt x="1148" y="1"/>
                      </a:lnTo>
                      <a:lnTo>
                        <a:pt x="1145" y="0"/>
                      </a:lnTo>
                      <a:lnTo>
                        <a:pt x="1141" y="0"/>
                      </a:lnTo>
                      <a:lnTo>
                        <a:pt x="1134" y="3"/>
                      </a:lnTo>
                      <a:lnTo>
                        <a:pt x="1127" y="6"/>
                      </a:lnTo>
                      <a:lnTo>
                        <a:pt x="1124" y="6"/>
                      </a:lnTo>
                      <a:lnTo>
                        <a:pt x="1119" y="3"/>
                      </a:lnTo>
                      <a:lnTo>
                        <a:pt x="1119" y="3"/>
                      </a:lnTo>
                      <a:lnTo>
                        <a:pt x="1117" y="1"/>
                      </a:lnTo>
                      <a:lnTo>
                        <a:pt x="1111" y="0"/>
                      </a:lnTo>
                      <a:lnTo>
                        <a:pt x="1107" y="0"/>
                      </a:lnTo>
                      <a:lnTo>
                        <a:pt x="1102" y="0"/>
                      </a:lnTo>
                      <a:lnTo>
                        <a:pt x="1098" y="1"/>
                      </a:lnTo>
                      <a:lnTo>
                        <a:pt x="1094" y="4"/>
                      </a:lnTo>
                      <a:lnTo>
                        <a:pt x="1092" y="6"/>
                      </a:lnTo>
                      <a:lnTo>
                        <a:pt x="1092" y="9"/>
                      </a:lnTo>
                      <a:lnTo>
                        <a:pt x="1092" y="9"/>
                      </a:lnTo>
                      <a:lnTo>
                        <a:pt x="1092" y="11"/>
                      </a:lnTo>
                      <a:lnTo>
                        <a:pt x="1091" y="13"/>
                      </a:lnTo>
                      <a:lnTo>
                        <a:pt x="1085" y="11"/>
                      </a:lnTo>
                      <a:lnTo>
                        <a:pt x="1080" y="7"/>
                      </a:lnTo>
                      <a:lnTo>
                        <a:pt x="1080" y="7"/>
                      </a:lnTo>
                      <a:lnTo>
                        <a:pt x="1077" y="6"/>
                      </a:lnTo>
                      <a:lnTo>
                        <a:pt x="1073" y="4"/>
                      </a:lnTo>
                      <a:lnTo>
                        <a:pt x="1063" y="6"/>
                      </a:lnTo>
                      <a:lnTo>
                        <a:pt x="1051" y="6"/>
                      </a:lnTo>
                      <a:lnTo>
                        <a:pt x="1040" y="6"/>
                      </a:lnTo>
                      <a:lnTo>
                        <a:pt x="1040" y="6"/>
                      </a:lnTo>
                      <a:lnTo>
                        <a:pt x="1036" y="6"/>
                      </a:lnTo>
                      <a:lnTo>
                        <a:pt x="1033" y="7"/>
                      </a:lnTo>
                      <a:lnTo>
                        <a:pt x="1028" y="10"/>
                      </a:lnTo>
                      <a:lnTo>
                        <a:pt x="1027" y="13"/>
                      </a:lnTo>
                      <a:lnTo>
                        <a:pt x="1024" y="13"/>
                      </a:lnTo>
                      <a:lnTo>
                        <a:pt x="1020" y="13"/>
                      </a:lnTo>
                      <a:lnTo>
                        <a:pt x="1016" y="11"/>
                      </a:lnTo>
                      <a:lnTo>
                        <a:pt x="1016" y="11"/>
                      </a:lnTo>
                      <a:lnTo>
                        <a:pt x="1010" y="9"/>
                      </a:lnTo>
                      <a:lnTo>
                        <a:pt x="1003" y="7"/>
                      </a:lnTo>
                      <a:lnTo>
                        <a:pt x="993" y="7"/>
                      </a:lnTo>
                      <a:lnTo>
                        <a:pt x="986" y="9"/>
                      </a:lnTo>
                      <a:lnTo>
                        <a:pt x="986" y="9"/>
                      </a:lnTo>
                      <a:lnTo>
                        <a:pt x="986" y="10"/>
                      </a:lnTo>
                      <a:lnTo>
                        <a:pt x="986" y="10"/>
                      </a:lnTo>
                      <a:lnTo>
                        <a:pt x="989" y="11"/>
                      </a:lnTo>
                      <a:lnTo>
                        <a:pt x="987" y="14"/>
                      </a:lnTo>
                      <a:lnTo>
                        <a:pt x="983" y="14"/>
                      </a:lnTo>
                      <a:lnTo>
                        <a:pt x="977" y="14"/>
                      </a:lnTo>
                      <a:lnTo>
                        <a:pt x="977" y="14"/>
                      </a:lnTo>
                      <a:lnTo>
                        <a:pt x="973" y="13"/>
                      </a:lnTo>
                      <a:lnTo>
                        <a:pt x="969" y="14"/>
                      </a:lnTo>
                      <a:lnTo>
                        <a:pt x="967" y="17"/>
                      </a:lnTo>
                      <a:lnTo>
                        <a:pt x="967" y="21"/>
                      </a:lnTo>
                      <a:lnTo>
                        <a:pt x="967" y="21"/>
                      </a:lnTo>
                      <a:lnTo>
                        <a:pt x="967" y="24"/>
                      </a:lnTo>
                      <a:lnTo>
                        <a:pt x="966" y="24"/>
                      </a:lnTo>
                      <a:lnTo>
                        <a:pt x="956" y="24"/>
                      </a:lnTo>
                      <a:lnTo>
                        <a:pt x="946" y="24"/>
                      </a:lnTo>
                      <a:lnTo>
                        <a:pt x="943" y="26"/>
                      </a:lnTo>
                      <a:lnTo>
                        <a:pt x="942" y="27"/>
                      </a:lnTo>
                      <a:lnTo>
                        <a:pt x="942" y="27"/>
                      </a:lnTo>
                      <a:lnTo>
                        <a:pt x="942" y="30"/>
                      </a:lnTo>
                      <a:lnTo>
                        <a:pt x="940" y="33"/>
                      </a:lnTo>
                      <a:lnTo>
                        <a:pt x="935" y="36"/>
                      </a:lnTo>
                      <a:lnTo>
                        <a:pt x="929" y="36"/>
                      </a:lnTo>
                      <a:lnTo>
                        <a:pt x="926" y="34"/>
                      </a:lnTo>
                      <a:lnTo>
                        <a:pt x="922" y="33"/>
                      </a:lnTo>
                      <a:lnTo>
                        <a:pt x="922" y="33"/>
                      </a:lnTo>
                      <a:lnTo>
                        <a:pt x="919" y="30"/>
                      </a:lnTo>
                      <a:lnTo>
                        <a:pt x="913" y="29"/>
                      </a:lnTo>
                      <a:lnTo>
                        <a:pt x="902" y="26"/>
                      </a:lnTo>
                      <a:lnTo>
                        <a:pt x="895" y="27"/>
                      </a:lnTo>
                      <a:lnTo>
                        <a:pt x="893" y="29"/>
                      </a:lnTo>
                      <a:lnTo>
                        <a:pt x="895" y="30"/>
                      </a:lnTo>
                      <a:lnTo>
                        <a:pt x="895" y="30"/>
                      </a:lnTo>
                      <a:lnTo>
                        <a:pt x="896" y="31"/>
                      </a:lnTo>
                      <a:lnTo>
                        <a:pt x="895" y="33"/>
                      </a:lnTo>
                      <a:lnTo>
                        <a:pt x="886" y="34"/>
                      </a:lnTo>
                      <a:lnTo>
                        <a:pt x="879" y="36"/>
                      </a:lnTo>
                      <a:lnTo>
                        <a:pt x="878" y="37"/>
                      </a:lnTo>
                      <a:lnTo>
                        <a:pt x="879" y="38"/>
                      </a:lnTo>
                      <a:lnTo>
                        <a:pt x="879" y="38"/>
                      </a:lnTo>
                      <a:lnTo>
                        <a:pt x="880" y="41"/>
                      </a:lnTo>
                      <a:lnTo>
                        <a:pt x="880" y="44"/>
                      </a:lnTo>
                      <a:lnTo>
                        <a:pt x="879" y="46"/>
                      </a:lnTo>
                      <a:lnTo>
                        <a:pt x="876" y="47"/>
                      </a:lnTo>
                      <a:lnTo>
                        <a:pt x="870" y="48"/>
                      </a:lnTo>
                      <a:lnTo>
                        <a:pt x="869" y="48"/>
                      </a:lnTo>
                      <a:lnTo>
                        <a:pt x="868" y="47"/>
                      </a:lnTo>
                      <a:lnTo>
                        <a:pt x="868" y="47"/>
                      </a:lnTo>
                      <a:lnTo>
                        <a:pt x="868" y="46"/>
                      </a:lnTo>
                      <a:lnTo>
                        <a:pt x="865" y="44"/>
                      </a:lnTo>
                      <a:lnTo>
                        <a:pt x="858" y="41"/>
                      </a:lnTo>
                      <a:lnTo>
                        <a:pt x="851" y="41"/>
                      </a:lnTo>
                      <a:lnTo>
                        <a:pt x="846" y="41"/>
                      </a:lnTo>
                      <a:lnTo>
                        <a:pt x="843" y="43"/>
                      </a:lnTo>
                      <a:lnTo>
                        <a:pt x="843" y="43"/>
                      </a:lnTo>
                      <a:lnTo>
                        <a:pt x="839" y="48"/>
                      </a:lnTo>
                      <a:lnTo>
                        <a:pt x="835" y="53"/>
                      </a:lnTo>
                      <a:lnTo>
                        <a:pt x="834" y="54"/>
                      </a:lnTo>
                      <a:lnTo>
                        <a:pt x="832" y="54"/>
                      </a:lnTo>
                      <a:lnTo>
                        <a:pt x="831" y="53"/>
                      </a:lnTo>
                      <a:lnTo>
                        <a:pt x="831" y="53"/>
                      </a:lnTo>
                      <a:lnTo>
                        <a:pt x="829" y="51"/>
                      </a:lnTo>
                      <a:lnTo>
                        <a:pt x="826" y="51"/>
                      </a:lnTo>
                      <a:lnTo>
                        <a:pt x="818" y="51"/>
                      </a:lnTo>
                      <a:lnTo>
                        <a:pt x="808" y="53"/>
                      </a:lnTo>
                      <a:lnTo>
                        <a:pt x="797" y="56"/>
                      </a:lnTo>
                      <a:lnTo>
                        <a:pt x="797" y="56"/>
                      </a:lnTo>
                      <a:lnTo>
                        <a:pt x="792" y="58"/>
                      </a:lnTo>
                      <a:lnTo>
                        <a:pt x="791" y="60"/>
                      </a:lnTo>
                      <a:lnTo>
                        <a:pt x="791" y="61"/>
                      </a:lnTo>
                      <a:lnTo>
                        <a:pt x="794" y="63"/>
                      </a:lnTo>
                      <a:lnTo>
                        <a:pt x="801" y="63"/>
                      </a:lnTo>
                      <a:lnTo>
                        <a:pt x="805" y="61"/>
                      </a:lnTo>
                      <a:lnTo>
                        <a:pt x="808" y="60"/>
                      </a:lnTo>
                      <a:lnTo>
                        <a:pt x="808" y="60"/>
                      </a:lnTo>
                      <a:close/>
                      <a:moveTo>
                        <a:pt x="987" y="673"/>
                      </a:moveTo>
                      <a:lnTo>
                        <a:pt x="987" y="673"/>
                      </a:lnTo>
                      <a:lnTo>
                        <a:pt x="990" y="673"/>
                      </a:lnTo>
                      <a:lnTo>
                        <a:pt x="991" y="670"/>
                      </a:lnTo>
                      <a:lnTo>
                        <a:pt x="996" y="664"/>
                      </a:lnTo>
                      <a:lnTo>
                        <a:pt x="996" y="662"/>
                      </a:lnTo>
                      <a:lnTo>
                        <a:pt x="996" y="659"/>
                      </a:lnTo>
                      <a:lnTo>
                        <a:pt x="994" y="656"/>
                      </a:lnTo>
                      <a:lnTo>
                        <a:pt x="990" y="656"/>
                      </a:lnTo>
                      <a:lnTo>
                        <a:pt x="990" y="656"/>
                      </a:lnTo>
                      <a:lnTo>
                        <a:pt x="986" y="657"/>
                      </a:lnTo>
                      <a:lnTo>
                        <a:pt x="983" y="659"/>
                      </a:lnTo>
                      <a:lnTo>
                        <a:pt x="981" y="662"/>
                      </a:lnTo>
                      <a:lnTo>
                        <a:pt x="981" y="666"/>
                      </a:lnTo>
                      <a:lnTo>
                        <a:pt x="981" y="669"/>
                      </a:lnTo>
                      <a:lnTo>
                        <a:pt x="983" y="672"/>
                      </a:lnTo>
                      <a:lnTo>
                        <a:pt x="984" y="673"/>
                      </a:lnTo>
                      <a:lnTo>
                        <a:pt x="987" y="673"/>
                      </a:lnTo>
                      <a:lnTo>
                        <a:pt x="987" y="673"/>
                      </a:lnTo>
                      <a:close/>
                      <a:moveTo>
                        <a:pt x="925" y="657"/>
                      </a:moveTo>
                      <a:lnTo>
                        <a:pt x="925" y="657"/>
                      </a:lnTo>
                      <a:lnTo>
                        <a:pt x="930" y="659"/>
                      </a:lnTo>
                      <a:lnTo>
                        <a:pt x="935" y="659"/>
                      </a:lnTo>
                      <a:lnTo>
                        <a:pt x="939" y="657"/>
                      </a:lnTo>
                      <a:lnTo>
                        <a:pt x="943" y="654"/>
                      </a:lnTo>
                      <a:lnTo>
                        <a:pt x="950" y="646"/>
                      </a:lnTo>
                      <a:lnTo>
                        <a:pt x="952" y="643"/>
                      </a:lnTo>
                      <a:lnTo>
                        <a:pt x="952" y="640"/>
                      </a:lnTo>
                      <a:lnTo>
                        <a:pt x="952" y="640"/>
                      </a:lnTo>
                      <a:lnTo>
                        <a:pt x="950" y="639"/>
                      </a:lnTo>
                      <a:lnTo>
                        <a:pt x="946" y="639"/>
                      </a:lnTo>
                      <a:lnTo>
                        <a:pt x="933" y="643"/>
                      </a:lnTo>
                      <a:lnTo>
                        <a:pt x="927" y="647"/>
                      </a:lnTo>
                      <a:lnTo>
                        <a:pt x="923" y="650"/>
                      </a:lnTo>
                      <a:lnTo>
                        <a:pt x="922" y="654"/>
                      </a:lnTo>
                      <a:lnTo>
                        <a:pt x="923" y="656"/>
                      </a:lnTo>
                      <a:lnTo>
                        <a:pt x="925" y="657"/>
                      </a:lnTo>
                      <a:lnTo>
                        <a:pt x="925" y="657"/>
                      </a:lnTo>
                      <a:close/>
                      <a:moveTo>
                        <a:pt x="976" y="619"/>
                      </a:moveTo>
                      <a:lnTo>
                        <a:pt x="976" y="619"/>
                      </a:lnTo>
                      <a:lnTo>
                        <a:pt x="976" y="616"/>
                      </a:lnTo>
                      <a:lnTo>
                        <a:pt x="973" y="615"/>
                      </a:lnTo>
                      <a:lnTo>
                        <a:pt x="966" y="610"/>
                      </a:lnTo>
                      <a:lnTo>
                        <a:pt x="957" y="606"/>
                      </a:lnTo>
                      <a:lnTo>
                        <a:pt x="954" y="603"/>
                      </a:lnTo>
                      <a:lnTo>
                        <a:pt x="954" y="600"/>
                      </a:lnTo>
                      <a:lnTo>
                        <a:pt x="954" y="600"/>
                      </a:lnTo>
                      <a:lnTo>
                        <a:pt x="953" y="598"/>
                      </a:lnTo>
                      <a:lnTo>
                        <a:pt x="952" y="595"/>
                      </a:lnTo>
                      <a:lnTo>
                        <a:pt x="942" y="590"/>
                      </a:lnTo>
                      <a:lnTo>
                        <a:pt x="923" y="582"/>
                      </a:lnTo>
                      <a:lnTo>
                        <a:pt x="923" y="582"/>
                      </a:lnTo>
                      <a:lnTo>
                        <a:pt x="910" y="576"/>
                      </a:lnTo>
                      <a:lnTo>
                        <a:pt x="905" y="573"/>
                      </a:lnTo>
                      <a:lnTo>
                        <a:pt x="903" y="571"/>
                      </a:lnTo>
                      <a:lnTo>
                        <a:pt x="903" y="568"/>
                      </a:lnTo>
                      <a:lnTo>
                        <a:pt x="903" y="568"/>
                      </a:lnTo>
                      <a:lnTo>
                        <a:pt x="902" y="565"/>
                      </a:lnTo>
                      <a:lnTo>
                        <a:pt x="900" y="563"/>
                      </a:lnTo>
                      <a:lnTo>
                        <a:pt x="898" y="563"/>
                      </a:lnTo>
                      <a:lnTo>
                        <a:pt x="895" y="565"/>
                      </a:lnTo>
                      <a:lnTo>
                        <a:pt x="892" y="568"/>
                      </a:lnTo>
                      <a:lnTo>
                        <a:pt x="889" y="571"/>
                      </a:lnTo>
                      <a:lnTo>
                        <a:pt x="886" y="573"/>
                      </a:lnTo>
                      <a:lnTo>
                        <a:pt x="885" y="578"/>
                      </a:lnTo>
                      <a:lnTo>
                        <a:pt x="885" y="578"/>
                      </a:lnTo>
                      <a:lnTo>
                        <a:pt x="883" y="585"/>
                      </a:lnTo>
                      <a:lnTo>
                        <a:pt x="882" y="589"/>
                      </a:lnTo>
                      <a:lnTo>
                        <a:pt x="880" y="593"/>
                      </a:lnTo>
                      <a:lnTo>
                        <a:pt x="880" y="600"/>
                      </a:lnTo>
                      <a:lnTo>
                        <a:pt x="880" y="600"/>
                      </a:lnTo>
                      <a:lnTo>
                        <a:pt x="882" y="605"/>
                      </a:lnTo>
                      <a:lnTo>
                        <a:pt x="880" y="608"/>
                      </a:lnTo>
                      <a:lnTo>
                        <a:pt x="878" y="610"/>
                      </a:lnTo>
                      <a:lnTo>
                        <a:pt x="875" y="613"/>
                      </a:lnTo>
                      <a:lnTo>
                        <a:pt x="869" y="617"/>
                      </a:lnTo>
                      <a:lnTo>
                        <a:pt x="868" y="619"/>
                      </a:lnTo>
                      <a:lnTo>
                        <a:pt x="868" y="622"/>
                      </a:lnTo>
                      <a:lnTo>
                        <a:pt x="868" y="622"/>
                      </a:lnTo>
                      <a:lnTo>
                        <a:pt x="869" y="623"/>
                      </a:lnTo>
                      <a:lnTo>
                        <a:pt x="870" y="625"/>
                      </a:lnTo>
                      <a:lnTo>
                        <a:pt x="875" y="623"/>
                      </a:lnTo>
                      <a:lnTo>
                        <a:pt x="880" y="622"/>
                      </a:lnTo>
                      <a:lnTo>
                        <a:pt x="888" y="620"/>
                      </a:lnTo>
                      <a:lnTo>
                        <a:pt x="888" y="620"/>
                      </a:lnTo>
                      <a:lnTo>
                        <a:pt x="890" y="622"/>
                      </a:lnTo>
                      <a:lnTo>
                        <a:pt x="890" y="623"/>
                      </a:lnTo>
                      <a:lnTo>
                        <a:pt x="890" y="627"/>
                      </a:lnTo>
                      <a:lnTo>
                        <a:pt x="892" y="632"/>
                      </a:lnTo>
                      <a:lnTo>
                        <a:pt x="893" y="633"/>
                      </a:lnTo>
                      <a:lnTo>
                        <a:pt x="896" y="633"/>
                      </a:lnTo>
                      <a:lnTo>
                        <a:pt x="896" y="633"/>
                      </a:lnTo>
                      <a:lnTo>
                        <a:pt x="903" y="633"/>
                      </a:lnTo>
                      <a:lnTo>
                        <a:pt x="912" y="629"/>
                      </a:lnTo>
                      <a:lnTo>
                        <a:pt x="919" y="623"/>
                      </a:lnTo>
                      <a:lnTo>
                        <a:pt x="923" y="619"/>
                      </a:lnTo>
                      <a:lnTo>
                        <a:pt x="923" y="619"/>
                      </a:lnTo>
                      <a:lnTo>
                        <a:pt x="926" y="615"/>
                      </a:lnTo>
                      <a:lnTo>
                        <a:pt x="930" y="613"/>
                      </a:lnTo>
                      <a:lnTo>
                        <a:pt x="936" y="615"/>
                      </a:lnTo>
                      <a:lnTo>
                        <a:pt x="943" y="617"/>
                      </a:lnTo>
                      <a:lnTo>
                        <a:pt x="943" y="617"/>
                      </a:lnTo>
                      <a:lnTo>
                        <a:pt x="947" y="620"/>
                      </a:lnTo>
                      <a:lnTo>
                        <a:pt x="953" y="622"/>
                      </a:lnTo>
                      <a:lnTo>
                        <a:pt x="963" y="623"/>
                      </a:lnTo>
                      <a:lnTo>
                        <a:pt x="972" y="623"/>
                      </a:lnTo>
                      <a:lnTo>
                        <a:pt x="974" y="622"/>
                      </a:lnTo>
                      <a:lnTo>
                        <a:pt x="976" y="619"/>
                      </a:lnTo>
                      <a:lnTo>
                        <a:pt x="976" y="619"/>
                      </a:lnTo>
                      <a:close/>
                      <a:moveTo>
                        <a:pt x="1209" y="556"/>
                      </a:moveTo>
                      <a:lnTo>
                        <a:pt x="1209" y="556"/>
                      </a:lnTo>
                      <a:lnTo>
                        <a:pt x="1212" y="556"/>
                      </a:lnTo>
                      <a:lnTo>
                        <a:pt x="1215" y="558"/>
                      </a:lnTo>
                      <a:lnTo>
                        <a:pt x="1219" y="563"/>
                      </a:lnTo>
                      <a:lnTo>
                        <a:pt x="1225" y="571"/>
                      </a:lnTo>
                      <a:lnTo>
                        <a:pt x="1232" y="579"/>
                      </a:lnTo>
                      <a:lnTo>
                        <a:pt x="1232" y="579"/>
                      </a:lnTo>
                      <a:lnTo>
                        <a:pt x="1240" y="585"/>
                      </a:lnTo>
                      <a:lnTo>
                        <a:pt x="1243" y="585"/>
                      </a:lnTo>
                      <a:lnTo>
                        <a:pt x="1245" y="583"/>
                      </a:lnTo>
                      <a:lnTo>
                        <a:pt x="1247" y="580"/>
                      </a:lnTo>
                      <a:lnTo>
                        <a:pt x="1249" y="575"/>
                      </a:lnTo>
                      <a:lnTo>
                        <a:pt x="1249" y="575"/>
                      </a:lnTo>
                      <a:lnTo>
                        <a:pt x="1250" y="572"/>
                      </a:lnTo>
                      <a:lnTo>
                        <a:pt x="1253" y="571"/>
                      </a:lnTo>
                      <a:lnTo>
                        <a:pt x="1259" y="571"/>
                      </a:lnTo>
                      <a:lnTo>
                        <a:pt x="1263" y="569"/>
                      </a:lnTo>
                      <a:lnTo>
                        <a:pt x="1266" y="568"/>
                      </a:lnTo>
                      <a:lnTo>
                        <a:pt x="1266" y="565"/>
                      </a:lnTo>
                      <a:lnTo>
                        <a:pt x="1266" y="565"/>
                      </a:lnTo>
                      <a:lnTo>
                        <a:pt x="1266" y="562"/>
                      </a:lnTo>
                      <a:lnTo>
                        <a:pt x="1267" y="559"/>
                      </a:lnTo>
                      <a:lnTo>
                        <a:pt x="1273" y="553"/>
                      </a:lnTo>
                      <a:lnTo>
                        <a:pt x="1279" y="548"/>
                      </a:lnTo>
                      <a:lnTo>
                        <a:pt x="1286" y="545"/>
                      </a:lnTo>
                      <a:lnTo>
                        <a:pt x="1286" y="545"/>
                      </a:lnTo>
                      <a:lnTo>
                        <a:pt x="1289" y="543"/>
                      </a:lnTo>
                      <a:lnTo>
                        <a:pt x="1289" y="542"/>
                      </a:lnTo>
                      <a:lnTo>
                        <a:pt x="1287" y="539"/>
                      </a:lnTo>
                      <a:lnTo>
                        <a:pt x="1284" y="538"/>
                      </a:lnTo>
                      <a:lnTo>
                        <a:pt x="1277" y="535"/>
                      </a:lnTo>
                      <a:lnTo>
                        <a:pt x="1267" y="534"/>
                      </a:lnTo>
                      <a:lnTo>
                        <a:pt x="1267" y="534"/>
                      </a:lnTo>
                      <a:lnTo>
                        <a:pt x="1260" y="532"/>
                      </a:lnTo>
                      <a:lnTo>
                        <a:pt x="1257" y="529"/>
                      </a:lnTo>
                      <a:lnTo>
                        <a:pt x="1255" y="525"/>
                      </a:lnTo>
                      <a:lnTo>
                        <a:pt x="1255" y="521"/>
                      </a:lnTo>
                      <a:lnTo>
                        <a:pt x="1255" y="521"/>
                      </a:lnTo>
                      <a:lnTo>
                        <a:pt x="1253" y="519"/>
                      </a:lnTo>
                      <a:lnTo>
                        <a:pt x="1250" y="516"/>
                      </a:lnTo>
                      <a:lnTo>
                        <a:pt x="1243" y="511"/>
                      </a:lnTo>
                      <a:lnTo>
                        <a:pt x="1233" y="507"/>
                      </a:lnTo>
                      <a:lnTo>
                        <a:pt x="1229" y="507"/>
                      </a:lnTo>
                      <a:lnTo>
                        <a:pt x="1226" y="507"/>
                      </a:lnTo>
                      <a:lnTo>
                        <a:pt x="1226" y="507"/>
                      </a:lnTo>
                      <a:lnTo>
                        <a:pt x="1223" y="507"/>
                      </a:lnTo>
                      <a:lnTo>
                        <a:pt x="1220" y="507"/>
                      </a:lnTo>
                      <a:lnTo>
                        <a:pt x="1212" y="502"/>
                      </a:lnTo>
                      <a:lnTo>
                        <a:pt x="1205" y="498"/>
                      </a:lnTo>
                      <a:lnTo>
                        <a:pt x="1198" y="497"/>
                      </a:lnTo>
                      <a:lnTo>
                        <a:pt x="1198" y="497"/>
                      </a:lnTo>
                      <a:lnTo>
                        <a:pt x="1191" y="495"/>
                      </a:lnTo>
                      <a:lnTo>
                        <a:pt x="1183" y="491"/>
                      </a:lnTo>
                      <a:lnTo>
                        <a:pt x="1178" y="485"/>
                      </a:lnTo>
                      <a:lnTo>
                        <a:pt x="1176" y="482"/>
                      </a:lnTo>
                      <a:lnTo>
                        <a:pt x="1176" y="478"/>
                      </a:lnTo>
                      <a:lnTo>
                        <a:pt x="1176" y="478"/>
                      </a:lnTo>
                      <a:lnTo>
                        <a:pt x="1178" y="475"/>
                      </a:lnTo>
                      <a:lnTo>
                        <a:pt x="1179" y="475"/>
                      </a:lnTo>
                      <a:lnTo>
                        <a:pt x="1186" y="475"/>
                      </a:lnTo>
                      <a:lnTo>
                        <a:pt x="1193" y="477"/>
                      </a:lnTo>
                      <a:lnTo>
                        <a:pt x="1196" y="475"/>
                      </a:lnTo>
                      <a:lnTo>
                        <a:pt x="1198" y="474"/>
                      </a:lnTo>
                      <a:lnTo>
                        <a:pt x="1198" y="474"/>
                      </a:lnTo>
                      <a:lnTo>
                        <a:pt x="1199" y="471"/>
                      </a:lnTo>
                      <a:lnTo>
                        <a:pt x="1196" y="470"/>
                      </a:lnTo>
                      <a:lnTo>
                        <a:pt x="1191" y="468"/>
                      </a:lnTo>
                      <a:lnTo>
                        <a:pt x="1183" y="467"/>
                      </a:lnTo>
                      <a:lnTo>
                        <a:pt x="1181" y="467"/>
                      </a:lnTo>
                      <a:lnTo>
                        <a:pt x="1179" y="464"/>
                      </a:lnTo>
                      <a:lnTo>
                        <a:pt x="1179" y="464"/>
                      </a:lnTo>
                      <a:lnTo>
                        <a:pt x="1181" y="461"/>
                      </a:lnTo>
                      <a:lnTo>
                        <a:pt x="1182" y="460"/>
                      </a:lnTo>
                      <a:lnTo>
                        <a:pt x="1185" y="460"/>
                      </a:lnTo>
                      <a:lnTo>
                        <a:pt x="1189" y="457"/>
                      </a:lnTo>
                      <a:lnTo>
                        <a:pt x="1189" y="457"/>
                      </a:lnTo>
                      <a:lnTo>
                        <a:pt x="1191" y="455"/>
                      </a:lnTo>
                      <a:lnTo>
                        <a:pt x="1191" y="454"/>
                      </a:lnTo>
                      <a:lnTo>
                        <a:pt x="1188" y="450"/>
                      </a:lnTo>
                      <a:lnTo>
                        <a:pt x="1185" y="447"/>
                      </a:lnTo>
                      <a:lnTo>
                        <a:pt x="1181" y="444"/>
                      </a:lnTo>
                      <a:lnTo>
                        <a:pt x="1181" y="444"/>
                      </a:lnTo>
                      <a:lnTo>
                        <a:pt x="1179" y="444"/>
                      </a:lnTo>
                      <a:lnTo>
                        <a:pt x="1178" y="444"/>
                      </a:lnTo>
                      <a:lnTo>
                        <a:pt x="1175" y="445"/>
                      </a:lnTo>
                      <a:lnTo>
                        <a:pt x="1172" y="448"/>
                      </a:lnTo>
                      <a:lnTo>
                        <a:pt x="1169" y="450"/>
                      </a:lnTo>
                      <a:lnTo>
                        <a:pt x="1169" y="450"/>
                      </a:lnTo>
                      <a:lnTo>
                        <a:pt x="1168" y="450"/>
                      </a:lnTo>
                      <a:lnTo>
                        <a:pt x="1166" y="448"/>
                      </a:lnTo>
                      <a:lnTo>
                        <a:pt x="1168" y="445"/>
                      </a:lnTo>
                      <a:lnTo>
                        <a:pt x="1172" y="437"/>
                      </a:lnTo>
                      <a:lnTo>
                        <a:pt x="1172" y="437"/>
                      </a:lnTo>
                      <a:lnTo>
                        <a:pt x="1172" y="435"/>
                      </a:lnTo>
                      <a:lnTo>
                        <a:pt x="1171" y="433"/>
                      </a:lnTo>
                      <a:lnTo>
                        <a:pt x="1164" y="430"/>
                      </a:lnTo>
                      <a:lnTo>
                        <a:pt x="1155" y="428"/>
                      </a:lnTo>
                      <a:lnTo>
                        <a:pt x="1146" y="428"/>
                      </a:lnTo>
                      <a:lnTo>
                        <a:pt x="1146" y="428"/>
                      </a:lnTo>
                      <a:lnTo>
                        <a:pt x="1142" y="430"/>
                      </a:lnTo>
                      <a:lnTo>
                        <a:pt x="1138" y="428"/>
                      </a:lnTo>
                      <a:lnTo>
                        <a:pt x="1137" y="425"/>
                      </a:lnTo>
                      <a:lnTo>
                        <a:pt x="1135" y="421"/>
                      </a:lnTo>
                      <a:lnTo>
                        <a:pt x="1135" y="421"/>
                      </a:lnTo>
                      <a:lnTo>
                        <a:pt x="1135" y="420"/>
                      </a:lnTo>
                      <a:lnTo>
                        <a:pt x="1134" y="418"/>
                      </a:lnTo>
                      <a:lnTo>
                        <a:pt x="1128" y="420"/>
                      </a:lnTo>
                      <a:lnTo>
                        <a:pt x="1121" y="423"/>
                      </a:lnTo>
                      <a:lnTo>
                        <a:pt x="1115" y="425"/>
                      </a:lnTo>
                      <a:lnTo>
                        <a:pt x="1115" y="425"/>
                      </a:lnTo>
                      <a:lnTo>
                        <a:pt x="1112" y="427"/>
                      </a:lnTo>
                      <a:lnTo>
                        <a:pt x="1111" y="427"/>
                      </a:lnTo>
                      <a:lnTo>
                        <a:pt x="1107" y="424"/>
                      </a:lnTo>
                      <a:lnTo>
                        <a:pt x="1107" y="423"/>
                      </a:lnTo>
                      <a:lnTo>
                        <a:pt x="1107" y="421"/>
                      </a:lnTo>
                      <a:lnTo>
                        <a:pt x="1109" y="420"/>
                      </a:lnTo>
                      <a:lnTo>
                        <a:pt x="1109" y="420"/>
                      </a:lnTo>
                      <a:lnTo>
                        <a:pt x="1115" y="418"/>
                      </a:lnTo>
                      <a:lnTo>
                        <a:pt x="1119" y="415"/>
                      </a:lnTo>
                      <a:lnTo>
                        <a:pt x="1122" y="413"/>
                      </a:lnTo>
                      <a:lnTo>
                        <a:pt x="1124" y="410"/>
                      </a:lnTo>
                      <a:lnTo>
                        <a:pt x="1122" y="407"/>
                      </a:lnTo>
                      <a:lnTo>
                        <a:pt x="1122" y="407"/>
                      </a:lnTo>
                      <a:lnTo>
                        <a:pt x="1121" y="406"/>
                      </a:lnTo>
                      <a:lnTo>
                        <a:pt x="1118" y="404"/>
                      </a:lnTo>
                      <a:lnTo>
                        <a:pt x="1111" y="403"/>
                      </a:lnTo>
                      <a:lnTo>
                        <a:pt x="1104" y="404"/>
                      </a:lnTo>
                      <a:lnTo>
                        <a:pt x="1101" y="406"/>
                      </a:lnTo>
                      <a:lnTo>
                        <a:pt x="1098" y="408"/>
                      </a:lnTo>
                      <a:lnTo>
                        <a:pt x="1098" y="408"/>
                      </a:lnTo>
                      <a:lnTo>
                        <a:pt x="1097" y="410"/>
                      </a:lnTo>
                      <a:lnTo>
                        <a:pt x="1094" y="410"/>
                      </a:lnTo>
                      <a:lnTo>
                        <a:pt x="1091" y="408"/>
                      </a:lnTo>
                      <a:lnTo>
                        <a:pt x="1088" y="406"/>
                      </a:lnTo>
                      <a:lnTo>
                        <a:pt x="1082" y="400"/>
                      </a:lnTo>
                      <a:lnTo>
                        <a:pt x="1081" y="396"/>
                      </a:lnTo>
                      <a:lnTo>
                        <a:pt x="1080" y="393"/>
                      </a:lnTo>
                      <a:lnTo>
                        <a:pt x="1080" y="393"/>
                      </a:lnTo>
                      <a:lnTo>
                        <a:pt x="1080" y="391"/>
                      </a:lnTo>
                      <a:lnTo>
                        <a:pt x="1077" y="390"/>
                      </a:lnTo>
                      <a:lnTo>
                        <a:pt x="1070" y="390"/>
                      </a:lnTo>
                      <a:lnTo>
                        <a:pt x="1065" y="388"/>
                      </a:lnTo>
                      <a:lnTo>
                        <a:pt x="1063" y="387"/>
                      </a:lnTo>
                      <a:lnTo>
                        <a:pt x="1060" y="386"/>
                      </a:lnTo>
                      <a:lnTo>
                        <a:pt x="1060" y="381"/>
                      </a:lnTo>
                      <a:lnTo>
                        <a:pt x="1060" y="381"/>
                      </a:lnTo>
                      <a:lnTo>
                        <a:pt x="1060" y="378"/>
                      </a:lnTo>
                      <a:lnTo>
                        <a:pt x="1057" y="376"/>
                      </a:lnTo>
                      <a:lnTo>
                        <a:pt x="1053" y="373"/>
                      </a:lnTo>
                      <a:lnTo>
                        <a:pt x="1047" y="371"/>
                      </a:lnTo>
                      <a:lnTo>
                        <a:pt x="1036" y="369"/>
                      </a:lnTo>
                      <a:lnTo>
                        <a:pt x="1026" y="369"/>
                      </a:lnTo>
                      <a:lnTo>
                        <a:pt x="1026" y="369"/>
                      </a:lnTo>
                      <a:lnTo>
                        <a:pt x="1020" y="370"/>
                      </a:lnTo>
                      <a:lnTo>
                        <a:pt x="1014" y="373"/>
                      </a:lnTo>
                      <a:lnTo>
                        <a:pt x="1010" y="377"/>
                      </a:lnTo>
                      <a:lnTo>
                        <a:pt x="1008" y="380"/>
                      </a:lnTo>
                      <a:lnTo>
                        <a:pt x="1008" y="381"/>
                      </a:lnTo>
                      <a:lnTo>
                        <a:pt x="1008" y="381"/>
                      </a:lnTo>
                      <a:lnTo>
                        <a:pt x="1008" y="384"/>
                      </a:lnTo>
                      <a:lnTo>
                        <a:pt x="1007" y="386"/>
                      </a:lnTo>
                      <a:lnTo>
                        <a:pt x="1004" y="386"/>
                      </a:lnTo>
                      <a:lnTo>
                        <a:pt x="1001" y="383"/>
                      </a:lnTo>
                      <a:lnTo>
                        <a:pt x="999" y="378"/>
                      </a:lnTo>
                      <a:lnTo>
                        <a:pt x="999" y="378"/>
                      </a:lnTo>
                      <a:lnTo>
                        <a:pt x="997" y="377"/>
                      </a:lnTo>
                      <a:lnTo>
                        <a:pt x="994" y="377"/>
                      </a:lnTo>
                      <a:lnTo>
                        <a:pt x="987" y="380"/>
                      </a:lnTo>
                      <a:lnTo>
                        <a:pt x="979" y="384"/>
                      </a:lnTo>
                      <a:lnTo>
                        <a:pt x="972" y="387"/>
                      </a:lnTo>
                      <a:lnTo>
                        <a:pt x="972" y="387"/>
                      </a:lnTo>
                      <a:lnTo>
                        <a:pt x="970" y="386"/>
                      </a:lnTo>
                      <a:lnTo>
                        <a:pt x="970" y="384"/>
                      </a:lnTo>
                      <a:lnTo>
                        <a:pt x="972" y="376"/>
                      </a:lnTo>
                      <a:lnTo>
                        <a:pt x="973" y="367"/>
                      </a:lnTo>
                      <a:lnTo>
                        <a:pt x="973" y="363"/>
                      </a:lnTo>
                      <a:lnTo>
                        <a:pt x="973" y="360"/>
                      </a:lnTo>
                      <a:lnTo>
                        <a:pt x="973" y="360"/>
                      </a:lnTo>
                      <a:lnTo>
                        <a:pt x="967" y="351"/>
                      </a:lnTo>
                      <a:lnTo>
                        <a:pt x="964" y="347"/>
                      </a:lnTo>
                      <a:lnTo>
                        <a:pt x="962" y="340"/>
                      </a:lnTo>
                      <a:lnTo>
                        <a:pt x="962" y="340"/>
                      </a:lnTo>
                      <a:lnTo>
                        <a:pt x="959" y="337"/>
                      </a:lnTo>
                      <a:lnTo>
                        <a:pt x="956" y="336"/>
                      </a:lnTo>
                      <a:lnTo>
                        <a:pt x="952" y="334"/>
                      </a:lnTo>
                      <a:lnTo>
                        <a:pt x="946" y="334"/>
                      </a:lnTo>
                      <a:lnTo>
                        <a:pt x="937" y="336"/>
                      </a:lnTo>
                      <a:lnTo>
                        <a:pt x="933" y="339"/>
                      </a:lnTo>
                      <a:lnTo>
                        <a:pt x="930" y="340"/>
                      </a:lnTo>
                      <a:lnTo>
                        <a:pt x="930" y="340"/>
                      </a:lnTo>
                      <a:lnTo>
                        <a:pt x="927" y="343"/>
                      </a:lnTo>
                      <a:lnTo>
                        <a:pt x="923" y="344"/>
                      </a:lnTo>
                      <a:lnTo>
                        <a:pt x="915" y="346"/>
                      </a:lnTo>
                      <a:lnTo>
                        <a:pt x="905" y="349"/>
                      </a:lnTo>
                      <a:lnTo>
                        <a:pt x="900" y="351"/>
                      </a:lnTo>
                      <a:lnTo>
                        <a:pt x="896" y="354"/>
                      </a:lnTo>
                      <a:lnTo>
                        <a:pt x="896" y="354"/>
                      </a:lnTo>
                      <a:lnTo>
                        <a:pt x="893" y="359"/>
                      </a:lnTo>
                      <a:lnTo>
                        <a:pt x="892" y="361"/>
                      </a:lnTo>
                      <a:lnTo>
                        <a:pt x="892" y="366"/>
                      </a:lnTo>
                      <a:lnTo>
                        <a:pt x="893" y="369"/>
                      </a:lnTo>
                      <a:lnTo>
                        <a:pt x="898" y="374"/>
                      </a:lnTo>
                      <a:lnTo>
                        <a:pt x="900" y="377"/>
                      </a:lnTo>
                      <a:lnTo>
                        <a:pt x="900" y="377"/>
                      </a:lnTo>
                      <a:lnTo>
                        <a:pt x="902" y="378"/>
                      </a:lnTo>
                      <a:lnTo>
                        <a:pt x="900" y="381"/>
                      </a:lnTo>
                      <a:lnTo>
                        <a:pt x="896" y="384"/>
                      </a:lnTo>
                      <a:lnTo>
                        <a:pt x="892" y="388"/>
                      </a:lnTo>
                      <a:lnTo>
                        <a:pt x="890" y="390"/>
                      </a:lnTo>
                      <a:lnTo>
                        <a:pt x="892" y="393"/>
                      </a:lnTo>
                      <a:lnTo>
                        <a:pt x="892" y="393"/>
                      </a:lnTo>
                      <a:lnTo>
                        <a:pt x="898" y="396"/>
                      </a:lnTo>
                      <a:lnTo>
                        <a:pt x="903" y="397"/>
                      </a:lnTo>
                      <a:lnTo>
                        <a:pt x="907" y="400"/>
                      </a:lnTo>
                      <a:lnTo>
                        <a:pt x="909" y="401"/>
                      </a:lnTo>
                      <a:lnTo>
                        <a:pt x="909" y="404"/>
                      </a:lnTo>
                      <a:lnTo>
                        <a:pt x="909" y="404"/>
                      </a:lnTo>
                      <a:lnTo>
                        <a:pt x="909" y="407"/>
                      </a:lnTo>
                      <a:lnTo>
                        <a:pt x="906" y="408"/>
                      </a:lnTo>
                      <a:lnTo>
                        <a:pt x="902" y="407"/>
                      </a:lnTo>
                      <a:lnTo>
                        <a:pt x="898" y="406"/>
                      </a:lnTo>
                      <a:lnTo>
                        <a:pt x="888" y="400"/>
                      </a:lnTo>
                      <a:lnTo>
                        <a:pt x="885" y="397"/>
                      </a:lnTo>
                      <a:lnTo>
                        <a:pt x="882" y="394"/>
                      </a:lnTo>
                      <a:lnTo>
                        <a:pt x="882" y="394"/>
                      </a:lnTo>
                      <a:lnTo>
                        <a:pt x="880" y="388"/>
                      </a:lnTo>
                      <a:lnTo>
                        <a:pt x="880" y="383"/>
                      </a:lnTo>
                      <a:lnTo>
                        <a:pt x="880" y="378"/>
                      </a:lnTo>
                      <a:lnTo>
                        <a:pt x="879" y="373"/>
                      </a:lnTo>
                      <a:lnTo>
                        <a:pt x="879" y="373"/>
                      </a:lnTo>
                      <a:lnTo>
                        <a:pt x="876" y="369"/>
                      </a:lnTo>
                      <a:lnTo>
                        <a:pt x="878" y="364"/>
                      </a:lnTo>
                      <a:lnTo>
                        <a:pt x="882" y="357"/>
                      </a:lnTo>
                      <a:lnTo>
                        <a:pt x="888" y="350"/>
                      </a:lnTo>
                      <a:lnTo>
                        <a:pt x="888" y="350"/>
                      </a:lnTo>
                      <a:lnTo>
                        <a:pt x="893" y="344"/>
                      </a:lnTo>
                      <a:lnTo>
                        <a:pt x="899" y="341"/>
                      </a:lnTo>
                      <a:lnTo>
                        <a:pt x="902" y="340"/>
                      </a:lnTo>
                      <a:lnTo>
                        <a:pt x="903" y="336"/>
                      </a:lnTo>
                      <a:lnTo>
                        <a:pt x="903" y="336"/>
                      </a:lnTo>
                      <a:lnTo>
                        <a:pt x="902" y="334"/>
                      </a:lnTo>
                      <a:lnTo>
                        <a:pt x="898" y="333"/>
                      </a:lnTo>
                      <a:lnTo>
                        <a:pt x="890" y="333"/>
                      </a:lnTo>
                      <a:lnTo>
                        <a:pt x="880" y="334"/>
                      </a:lnTo>
                      <a:lnTo>
                        <a:pt x="870" y="336"/>
                      </a:lnTo>
                      <a:lnTo>
                        <a:pt x="861" y="340"/>
                      </a:lnTo>
                      <a:lnTo>
                        <a:pt x="849" y="344"/>
                      </a:lnTo>
                      <a:lnTo>
                        <a:pt x="841" y="351"/>
                      </a:lnTo>
                      <a:lnTo>
                        <a:pt x="841" y="351"/>
                      </a:lnTo>
                      <a:lnTo>
                        <a:pt x="834" y="360"/>
                      </a:lnTo>
                      <a:lnTo>
                        <a:pt x="828" y="369"/>
                      </a:lnTo>
                      <a:lnTo>
                        <a:pt x="825" y="377"/>
                      </a:lnTo>
                      <a:lnTo>
                        <a:pt x="824" y="386"/>
                      </a:lnTo>
                      <a:lnTo>
                        <a:pt x="824" y="393"/>
                      </a:lnTo>
                      <a:lnTo>
                        <a:pt x="824" y="400"/>
                      </a:lnTo>
                      <a:lnTo>
                        <a:pt x="825" y="407"/>
                      </a:lnTo>
                      <a:lnTo>
                        <a:pt x="825" y="407"/>
                      </a:lnTo>
                      <a:lnTo>
                        <a:pt x="826" y="410"/>
                      </a:lnTo>
                      <a:lnTo>
                        <a:pt x="829" y="410"/>
                      </a:lnTo>
                      <a:lnTo>
                        <a:pt x="839" y="411"/>
                      </a:lnTo>
                      <a:lnTo>
                        <a:pt x="849" y="413"/>
                      </a:lnTo>
                      <a:lnTo>
                        <a:pt x="859" y="414"/>
                      </a:lnTo>
                      <a:lnTo>
                        <a:pt x="859" y="414"/>
                      </a:lnTo>
                      <a:lnTo>
                        <a:pt x="865" y="417"/>
                      </a:lnTo>
                      <a:lnTo>
                        <a:pt x="866" y="418"/>
                      </a:lnTo>
                      <a:lnTo>
                        <a:pt x="866" y="420"/>
                      </a:lnTo>
                      <a:lnTo>
                        <a:pt x="862" y="421"/>
                      </a:lnTo>
                      <a:lnTo>
                        <a:pt x="856" y="421"/>
                      </a:lnTo>
                      <a:lnTo>
                        <a:pt x="856" y="421"/>
                      </a:lnTo>
                      <a:lnTo>
                        <a:pt x="841" y="420"/>
                      </a:lnTo>
                      <a:lnTo>
                        <a:pt x="834" y="420"/>
                      </a:lnTo>
                      <a:lnTo>
                        <a:pt x="832" y="421"/>
                      </a:lnTo>
                      <a:lnTo>
                        <a:pt x="832" y="423"/>
                      </a:lnTo>
                      <a:lnTo>
                        <a:pt x="832" y="423"/>
                      </a:lnTo>
                      <a:lnTo>
                        <a:pt x="834" y="425"/>
                      </a:lnTo>
                      <a:lnTo>
                        <a:pt x="835" y="428"/>
                      </a:lnTo>
                      <a:lnTo>
                        <a:pt x="843" y="434"/>
                      </a:lnTo>
                      <a:lnTo>
                        <a:pt x="853" y="438"/>
                      </a:lnTo>
                      <a:lnTo>
                        <a:pt x="859" y="440"/>
                      </a:lnTo>
                      <a:lnTo>
                        <a:pt x="863" y="438"/>
                      </a:lnTo>
                      <a:lnTo>
                        <a:pt x="863" y="438"/>
                      </a:lnTo>
                      <a:lnTo>
                        <a:pt x="870" y="437"/>
                      </a:lnTo>
                      <a:lnTo>
                        <a:pt x="873" y="437"/>
                      </a:lnTo>
                      <a:lnTo>
                        <a:pt x="876" y="438"/>
                      </a:lnTo>
                      <a:lnTo>
                        <a:pt x="879" y="442"/>
                      </a:lnTo>
                      <a:lnTo>
                        <a:pt x="879" y="442"/>
                      </a:lnTo>
                      <a:lnTo>
                        <a:pt x="882" y="444"/>
                      </a:lnTo>
                      <a:lnTo>
                        <a:pt x="885" y="445"/>
                      </a:lnTo>
                      <a:lnTo>
                        <a:pt x="892" y="447"/>
                      </a:lnTo>
                      <a:lnTo>
                        <a:pt x="912" y="447"/>
                      </a:lnTo>
                      <a:lnTo>
                        <a:pt x="912" y="447"/>
                      </a:lnTo>
                      <a:lnTo>
                        <a:pt x="922" y="448"/>
                      </a:lnTo>
                      <a:lnTo>
                        <a:pt x="932" y="451"/>
                      </a:lnTo>
                      <a:lnTo>
                        <a:pt x="947" y="454"/>
                      </a:lnTo>
                      <a:lnTo>
                        <a:pt x="947" y="454"/>
                      </a:lnTo>
                      <a:lnTo>
                        <a:pt x="952" y="454"/>
                      </a:lnTo>
                      <a:lnTo>
                        <a:pt x="957" y="452"/>
                      </a:lnTo>
                      <a:lnTo>
                        <a:pt x="962" y="450"/>
                      </a:lnTo>
                      <a:lnTo>
                        <a:pt x="963" y="447"/>
                      </a:lnTo>
                      <a:lnTo>
                        <a:pt x="963" y="447"/>
                      </a:lnTo>
                      <a:lnTo>
                        <a:pt x="966" y="445"/>
                      </a:lnTo>
                      <a:lnTo>
                        <a:pt x="969" y="445"/>
                      </a:lnTo>
                      <a:lnTo>
                        <a:pt x="980" y="448"/>
                      </a:lnTo>
                      <a:lnTo>
                        <a:pt x="991" y="451"/>
                      </a:lnTo>
                      <a:lnTo>
                        <a:pt x="1000" y="451"/>
                      </a:lnTo>
                      <a:lnTo>
                        <a:pt x="1000" y="451"/>
                      </a:lnTo>
                      <a:lnTo>
                        <a:pt x="1003" y="451"/>
                      </a:lnTo>
                      <a:lnTo>
                        <a:pt x="1003" y="450"/>
                      </a:lnTo>
                      <a:lnTo>
                        <a:pt x="1003" y="447"/>
                      </a:lnTo>
                      <a:lnTo>
                        <a:pt x="1001" y="444"/>
                      </a:lnTo>
                      <a:lnTo>
                        <a:pt x="997" y="441"/>
                      </a:lnTo>
                      <a:lnTo>
                        <a:pt x="997" y="441"/>
                      </a:lnTo>
                      <a:lnTo>
                        <a:pt x="996" y="440"/>
                      </a:lnTo>
                      <a:lnTo>
                        <a:pt x="996" y="435"/>
                      </a:lnTo>
                      <a:lnTo>
                        <a:pt x="997" y="434"/>
                      </a:lnTo>
                      <a:lnTo>
                        <a:pt x="999" y="433"/>
                      </a:lnTo>
                      <a:lnTo>
                        <a:pt x="1001" y="434"/>
                      </a:lnTo>
                      <a:lnTo>
                        <a:pt x="1001" y="434"/>
                      </a:lnTo>
                      <a:lnTo>
                        <a:pt x="1013" y="438"/>
                      </a:lnTo>
                      <a:lnTo>
                        <a:pt x="1017" y="442"/>
                      </a:lnTo>
                      <a:lnTo>
                        <a:pt x="1020" y="445"/>
                      </a:lnTo>
                      <a:lnTo>
                        <a:pt x="1020" y="445"/>
                      </a:lnTo>
                      <a:lnTo>
                        <a:pt x="1023" y="448"/>
                      </a:lnTo>
                      <a:lnTo>
                        <a:pt x="1026" y="450"/>
                      </a:lnTo>
                      <a:lnTo>
                        <a:pt x="1027" y="451"/>
                      </a:lnTo>
                      <a:lnTo>
                        <a:pt x="1028" y="454"/>
                      </a:lnTo>
                      <a:lnTo>
                        <a:pt x="1028" y="454"/>
                      </a:lnTo>
                      <a:lnTo>
                        <a:pt x="1030" y="455"/>
                      </a:lnTo>
                      <a:lnTo>
                        <a:pt x="1033" y="458"/>
                      </a:lnTo>
                      <a:lnTo>
                        <a:pt x="1041" y="461"/>
                      </a:lnTo>
                      <a:lnTo>
                        <a:pt x="1050" y="465"/>
                      </a:lnTo>
                      <a:lnTo>
                        <a:pt x="1051" y="468"/>
                      </a:lnTo>
                      <a:lnTo>
                        <a:pt x="1053" y="470"/>
                      </a:lnTo>
                      <a:lnTo>
                        <a:pt x="1053" y="470"/>
                      </a:lnTo>
                      <a:lnTo>
                        <a:pt x="1053" y="472"/>
                      </a:lnTo>
                      <a:lnTo>
                        <a:pt x="1050" y="474"/>
                      </a:lnTo>
                      <a:lnTo>
                        <a:pt x="1043" y="477"/>
                      </a:lnTo>
                      <a:lnTo>
                        <a:pt x="1037" y="481"/>
                      </a:lnTo>
                      <a:lnTo>
                        <a:pt x="1037" y="482"/>
                      </a:lnTo>
                      <a:lnTo>
                        <a:pt x="1037" y="484"/>
                      </a:lnTo>
                      <a:lnTo>
                        <a:pt x="1037" y="484"/>
                      </a:lnTo>
                      <a:lnTo>
                        <a:pt x="1040" y="485"/>
                      </a:lnTo>
                      <a:lnTo>
                        <a:pt x="1043" y="485"/>
                      </a:lnTo>
                      <a:lnTo>
                        <a:pt x="1050" y="482"/>
                      </a:lnTo>
                      <a:lnTo>
                        <a:pt x="1055" y="478"/>
                      </a:lnTo>
                      <a:lnTo>
                        <a:pt x="1063" y="477"/>
                      </a:lnTo>
                      <a:lnTo>
                        <a:pt x="1063" y="477"/>
                      </a:lnTo>
                      <a:lnTo>
                        <a:pt x="1065" y="477"/>
                      </a:lnTo>
                      <a:lnTo>
                        <a:pt x="1067" y="479"/>
                      </a:lnTo>
                      <a:lnTo>
                        <a:pt x="1071" y="485"/>
                      </a:lnTo>
                      <a:lnTo>
                        <a:pt x="1074" y="491"/>
                      </a:lnTo>
                      <a:lnTo>
                        <a:pt x="1075" y="492"/>
                      </a:lnTo>
                      <a:lnTo>
                        <a:pt x="1077" y="492"/>
                      </a:lnTo>
                      <a:lnTo>
                        <a:pt x="1077" y="492"/>
                      </a:lnTo>
                      <a:lnTo>
                        <a:pt x="1081" y="491"/>
                      </a:lnTo>
                      <a:lnTo>
                        <a:pt x="1084" y="491"/>
                      </a:lnTo>
                      <a:lnTo>
                        <a:pt x="1090" y="494"/>
                      </a:lnTo>
                      <a:lnTo>
                        <a:pt x="1095" y="499"/>
                      </a:lnTo>
                      <a:lnTo>
                        <a:pt x="1101" y="508"/>
                      </a:lnTo>
                      <a:lnTo>
                        <a:pt x="1101" y="508"/>
                      </a:lnTo>
                      <a:lnTo>
                        <a:pt x="1104" y="512"/>
                      </a:lnTo>
                      <a:lnTo>
                        <a:pt x="1105" y="516"/>
                      </a:lnTo>
                      <a:lnTo>
                        <a:pt x="1104" y="525"/>
                      </a:lnTo>
                      <a:lnTo>
                        <a:pt x="1102" y="531"/>
                      </a:lnTo>
                      <a:lnTo>
                        <a:pt x="1101" y="535"/>
                      </a:lnTo>
                      <a:lnTo>
                        <a:pt x="1101" y="535"/>
                      </a:lnTo>
                      <a:lnTo>
                        <a:pt x="1102" y="536"/>
                      </a:lnTo>
                      <a:lnTo>
                        <a:pt x="1105" y="538"/>
                      </a:lnTo>
                      <a:lnTo>
                        <a:pt x="1111" y="538"/>
                      </a:lnTo>
                      <a:lnTo>
                        <a:pt x="1119" y="536"/>
                      </a:lnTo>
                      <a:lnTo>
                        <a:pt x="1128" y="534"/>
                      </a:lnTo>
                      <a:lnTo>
                        <a:pt x="1128" y="534"/>
                      </a:lnTo>
                      <a:lnTo>
                        <a:pt x="1131" y="532"/>
                      </a:lnTo>
                      <a:lnTo>
                        <a:pt x="1135" y="532"/>
                      </a:lnTo>
                      <a:lnTo>
                        <a:pt x="1141" y="535"/>
                      </a:lnTo>
                      <a:lnTo>
                        <a:pt x="1146" y="541"/>
                      </a:lnTo>
                      <a:lnTo>
                        <a:pt x="1152" y="545"/>
                      </a:lnTo>
                      <a:lnTo>
                        <a:pt x="1152" y="545"/>
                      </a:lnTo>
                      <a:lnTo>
                        <a:pt x="1154" y="548"/>
                      </a:lnTo>
                      <a:lnTo>
                        <a:pt x="1152" y="551"/>
                      </a:lnTo>
                      <a:lnTo>
                        <a:pt x="1148" y="553"/>
                      </a:lnTo>
                      <a:lnTo>
                        <a:pt x="1142" y="556"/>
                      </a:lnTo>
                      <a:lnTo>
                        <a:pt x="1132" y="558"/>
                      </a:lnTo>
                      <a:lnTo>
                        <a:pt x="1129" y="558"/>
                      </a:lnTo>
                      <a:lnTo>
                        <a:pt x="1129" y="556"/>
                      </a:lnTo>
                      <a:lnTo>
                        <a:pt x="1129" y="556"/>
                      </a:lnTo>
                      <a:lnTo>
                        <a:pt x="1129" y="555"/>
                      </a:lnTo>
                      <a:lnTo>
                        <a:pt x="1127" y="551"/>
                      </a:lnTo>
                      <a:lnTo>
                        <a:pt x="1124" y="548"/>
                      </a:lnTo>
                      <a:lnTo>
                        <a:pt x="1118" y="545"/>
                      </a:lnTo>
                      <a:lnTo>
                        <a:pt x="1111" y="542"/>
                      </a:lnTo>
                      <a:lnTo>
                        <a:pt x="1104" y="541"/>
                      </a:lnTo>
                      <a:lnTo>
                        <a:pt x="1097" y="541"/>
                      </a:lnTo>
                      <a:lnTo>
                        <a:pt x="1088" y="542"/>
                      </a:lnTo>
                      <a:lnTo>
                        <a:pt x="1088" y="542"/>
                      </a:lnTo>
                      <a:lnTo>
                        <a:pt x="1082" y="545"/>
                      </a:lnTo>
                      <a:lnTo>
                        <a:pt x="1080" y="548"/>
                      </a:lnTo>
                      <a:lnTo>
                        <a:pt x="1078" y="552"/>
                      </a:lnTo>
                      <a:lnTo>
                        <a:pt x="1078" y="556"/>
                      </a:lnTo>
                      <a:lnTo>
                        <a:pt x="1081" y="563"/>
                      </a:lnTo>
                      <a:lnTo>
                        <a:pt x="1084" y="569"/>
                      </a:lnTo>
                      <a:lnTo>
                        <a:pt x="1084" y="569"/>
                      </a:lnTo>
                      <a:lnTo>
                        <a:pt x="1084" y="572"/>
                      </a:lnTo>
                      <a:lnTo>
                        <a:pt x="1082" y="575"/>
                      </a:lnTo>
                      <a:lnTo>
                        <a:pt x="1078" y="576"/>
                      </a:lnTo>
                      <a:lnTo>
                        <a:pt x="1074" y="578"/>
                      </a:lnTo>
                      <a:lnTo>
                        <a:pt x="1068" y="579"/>
                      </a:lnTo>
                      <a:lnTo>
                        <a:pt x="1061" y="579"/>
                      </a:lnTo>
                      <a:lnTo>
                        <a:pt x="1054" y="579"/>
                      </a:lnTo>
                      <a:lnTo>
                        <a:pt x="1047" y="576"/>
                      </a:lnTo>
                      <a:lnTo>
                        <a:pt x="1047" y="576"/>
                      </a:lnTo>
                      <a:lnTo>
                        <a:pt x="1041" y="575"/>
                      </a:lnTo>
                      <a:lnTo>
                        <a:pt x="1037" y="575"/>
                      </a:lnTo>
                      <a:lnTo>
                        <a:pt x="1034" y="575"/>
                      </a:lnTo>
                      <a:lnTo>
                        <a:pt x="1031" y="576"/>
                      </a:lnTo>
                      <a:lnTo>
                        <a:pt x="1030" y="579"/>
                      </a:lnTo>
                      <a:lnTo>
                        <a:pt x="1028" y="580"/>
                      </a:lnTo>
                      <a:lnTo>
                        <a:pt x="1026" y="580"/>
                      </a:lnTo>
                      <a:lnTo>
                        <a:pt x="1026" y="580"/>
                      </a:lnTo>
                      <a:lnTo>
                        <a:pt x="1023" y="582"/>
                      </a:lnTo>
                      <a:lnTo>
                        <a:pt x="1020" y="583"/>
                      </a:lnTo>
                      <a:lnTo>
                        <a:pt x="1016" y="588"/>
                      </a:lnTo>
                      <a:lnTo>
                        <a:pt x="1014" y="592"/>
                      </a:lnTo>
                      <a:lnTo>
                        <a:pt x="1013" y="595"/>
                      </a:lnTo>
                      <a:lnTo>
                        <a:pt x="1014" y="598"/>
                      </a:lnTo>
                      <a:lnTo>
                        <a:pt x="1016" y="600"/>
                      </a:lnTo>
                      <a:lnTo>
                        <a:pt x="1016" y="600"/>
                      </a:lnTo>
                      <a:lnTo>
                        <a:pt x="1018" y="603"/>
                      </a:lnTo>
                      <a:lnTo>
                        <a:pt x="1023" y="605"/>
                      </a:lnTo>
                      <a:lnTo>
                        <a:pt x="1031" y="605"/>
                      </a:lnTo>
                      <a:lnTo>
                        <a:pt x="1041" y="603"/>
                      </a:lnTo>
                      <a:lnTo>
                        <a:pt x="1051" y="602"/>
                      </a:lnTo>
                      <a:lnTo>
                        <a:pt x="1051" y="602"/>
                      </a:lnTo>
                      <a:lnTo>
                        <a:pt x="1064" y="603"/>
                      </a:lnTo>
                      <a:lnTo>
                        <a:pt x="1065" y="603"/>
                      </a:lnTo>
                      <a:lnTo>
                        <a:pt x="1067" y="599"/>
                      </a:lnTo>
                      <a:lnTo>
                        <a:pt x="1067" y="599"/>
                      </a:lnTo>
                      <a:lnTo>
                        <a:pt x="1068" y="598"/>
                      </a:lnTo>
                      <a:lnTo>
                        <a:pt x="1071" y="596"/>
                      </a:lnTo>
                      <a:lnTo>
                        <a:pt x="1077" y="595"/>
                      </a:lnTo>
                      <a:lnTo>
                        <a:pt x="1084" y="596"/>
                      </a:lnTo>
                      <a:lnTo>
                        <a:pt x="1091" y="598"/>
                      </a:lnTo>
                      <a:lnTo>
                        <a:pt x="1091" y="598"/>
                      </a:lnTo>
                      <a:lnTo>
                        <a:pt x="1094" y="599"/>
                      </a:lnTo>
                      <a:lnTo>
                        <a:pt x="1097" y="602"/>
                      </a:lnTo>
                      <a:lnTo>
                        <a:pt x="1100" y="606"/>
                      </a:lnTo>
                      <a:lnTo>
                        <a:pt x="1104" y="612"/>
                      </a:lnTo>
                      <a:lnTo>
                        <a:pt x="1107" y="613"/>
                      </a:lnTo>
                      <a:lnTo>
                        <a:pt x="1109" y="615"/>
                      </a:lnTo>
                      <a:lnTo>
                        <a:pt x="1109" y="615"/>
                      </a:lnTo>
                      <a:lnTo>
                        <a:pt x="1114" y="616"/>
                      </a:lnTo>
                      <a:lnTo>
                        <a:pt x="1115" y="617"/>
                      </a:lnTo>
                      <a:lnTo>
                        <a:pt x="1117" y="619"/>
                      </a:lnTo>
                      <a:lnTo>
                        <a:pt x="1117" y="622"/>
                      </a:lnTo>
                      <a:lnTo>
                        <a:pt x="1117" y="629"/>
                      </a:lnTo>
                      <a:lnTo>
                        <a:pt x="1117" y="632"/>
                      </a:lnTo>
                      <a:lnTo>
                        <a:pt x="1119" y="635"/>
                      </a:lnTo>
                      <a:lnTo>
                        <a:pt x="1119" y="635"/>
                      </a:lnTo>
                      <a:lnTo>
                        <a:pt x="1122" y="637"/>
                      </a:lnTo>
                      <a:lnTo>
                        <a:pt x="1127" y="639"/>
                      </a:lnTo>
                      <a:lnTo>
                        <a:pt x="1138" y="640"/>
                      </a:lnTo>
                      <a:lnTo>
                        <a:pt x="1149" y="643"/>
                      </a:lnTo>
                      <a:lnTo>
                        <a:pt x="1154" y="644"/>
                      </a:lnTo>
                      <a:lnTo>
                        <a:pt x="1158" y="647"/>
                      </a:lnTo>
                      <a:lnTo>
                        <a:pt x="1158" y="647"/>
                      </a:lnTo>
                      <a:lnTo>
                        <a:pt x="1168" y="654"/>
                      </a:lnTo>
                      <a:lnTo>
                        <a:pt x="1183" y="663"/>
                      </a:lnTo>
                      <a:lnTo>
                        <a:pt x="1199" y="667"/>
                      </a:lnTo>
                      <a:lnTo>
                        <a:pt x="1205" y="667"/>
                      </a:lnTo>
                      <a:lnTo>
                        <a:pt x="1208" y="666"/>
                      </a:lnTo>
                      <a:lnTo>
                        <a:pt x="1208" y="666"/>
                      </a:lnTo>
                      <a:lnTo>
                        <a:pt x="1208" y="664"/>
                      </a:lnTo>
                      <a:lnTo>
                        <a:pt x="1208" y="663"/>
                      </a:lnTo>
                      <a:lnTo>
                        <a:pt x="1205" y="657"/>
                      </a:lnTo>
                      <a:lnTo>
                        <a:pt x="1199" y="650"/>
                      </a:lnTo>
                      <a:lnTo>
                        <a:pt x="1192" y="643"/>
                      </a:lnTo>
                      <a:lnTo>
                        <a:pt x="1178" y="630"/>
                      </a:lnTo>
                      <a:lnTo>
                        <a:pt x="1171" y="626"/>
                      </a:lnTo>
                      <a:lnTo>
                        <a:pt x="1165" y="623"/>
                      </a:lnTo>
                      <a:lnTo>
                        <a:pt x="1165" y="623"/>
                      </a:lnTo>
                      <a:lnTo>
                        <a:pt x="1164" y="623"/>
                      </a:lnTo>
                      <a:lnTo>
                        <a:pt x="1164" y="622"/>
                      </a:lnTo>
                      <a:lnTo>
                        <a:pt x="1168" y="620"/>
                      </a:lnTo>
                      <a:lnTo>
                        <a:pt x="1179" y="622"/>
                      </a:lnTo>
                      <a:lnTo>
                        <a:pt x="1185" y="625"/>
                      </a:lnTo>
                      <a:lnTo>
                        <a:pt x="1189" y="627"/>
                      </a:lnTo>
                      <a:lnTo>
                        <a:pt x="1189" y="627"/>
                      </a:lnTo>
                      <a:lnTo>
                        <a:pt x="1201" y="635"/>
                      </a:lnTo>
                      <a:lnTo>
                        <a:pt x="1206" y="637"/>
                      </a:lnTo>
                      <a:lnTo>
                        <a:pt x="1213" y="639"/>
                      </a:lnTo>
                      <a:lnTo>
                        <a:pt x="1219" y="639"/>
                      </a:lnTo>
                      <a:lnTo>
                        <a:pt x="1223" y="637"/>
                      </a:lnTo>
                      <a:lnTo>
                        <a:pt x="1229" y="635"/>
                      </a:lnTo>
                      <a:lnTo>
                        <a:pt x="1233" y="630"/>
                      </a:lnTo>
                      <a:lnTo>
                        <a:pt x="1233" y="630"/>
                      </a:lnTo>
                      <a:lnTo>
                        <a:pt x="1236" y="627"/>
                      </a:lnTo>
                      <a:lnTo>
                        <a:pt x="1236" y="623"/>
                      </a:lnTo>
                      <a:lnTo>
                        <a:pt x="1235" y="622"/>
                      </a:lnTo>
                      <a:lnTo>
                        <a:pt x="1232" y="620"/>
                      </a:lnTo>
                      <a:lnTo>
                        <a:pt x="1228" y="617"/>
                      </a:lnTo>
                      <a:lnTo>
                        <a:pt x="1225" y="615"/>
                      </a:lnTo>
                      <a:lnTo>
                        <a:pt x="1225" y="612"/>
                      </a:lnTo>
                      <a:lnTo>
                        <a:pt x="1225" y="612"/>
                      </a:lnTo>
                      <a:lnTo>
                        <a:pt x="1223" y="605"/>
                      </a:lnTo>
                      <a:lnTo>
                        <a:pt x="1220" y="598"/>
                      </a:lnTo>
                      <a:lnTo>
                        <a:pt x="1215" y="592"/>
                      </a:lnTo>
                      <a:lnTo>
                        <a:pt x="1212" y="590"/>
                      </a:lnTo>
                      <a:lnTo>
                        <a:pt x="1208" y="590"/>
                      </a:lnTo>
                      <a:lnTo>
                        <a:pt x="1208" y="590"/>
                      </a:lnTo>
                      <a:lnTo>
                        <a:pt x="1203" y="589"/>
                      </a:lnTo>
                      <a:lnTo>
                        <a:pt x="1199" y="588"/>
                      </a:lnTo>
                      <a:lnTo>
                        <a:pt x="1188" y="580"/>
                      </a:lnTo>
                      <a:lnTo>
                        <a:pt x="1183" y="576"/>
                      </a:lnTo>
                      <a:lnTo>
                        <a:pt x="1181" y="572"/>
                      </a:lnTo>
                      <a:lnTo>
                        <a:pt x="1179" y="569"/>
                      </a:lnTo>
                      <a:lnTo>
                        <a:pt x="1182" y="566"/>
                      </a:lnTo>
                      <a:lnTo>
                        <a:pt x="1182" y="566"/>
                      </a:lnTo>
                      <a:lnTo>
                        <a:pt x="1185" y="565"/>
                      </a:lnTo>
                      <a:lnTo>
                        <a:pt x="1185" y="562"/>
                      </a:lnTo>
                      <a:lnTo>
                        <a:pt x="1185" y="559"/>
                      </a:lnTo>
                      <a:lnTo>
                        <a:pt x="1183" y="553"/>
                      </a:lnTo>
                      <a:lnTo>
                        <a:pt x="1185" y="551"/>
                      </a:lnTo>
                      <a:lnTo>
                        <a:pt x="1186" y="548"/>
                      </a:lnTo>
                      <a:lnTo>
                        <a:pt x="1186" y="548"/>
                      </a:lnTo>
                      <a:lnTo>
                        <a:pt x="1189" y="546"/>
                      </a:lnTo>
                      <a:lnTo>
                        <a:pt x="1192" y="546"/>
                      </a:lnTo>
                      <a:lnTo>
                        <a:pt x="1196" y="549"/>
                      </a:lnTo>
                      <a:lnTo>
                        <a:pt x="1203" y="553"/>
                      </a:lnTo>
                      <a:lnTo>
                        <a:pt x="1206" y="555"/>
                      </a:lnTo>
                      <a:lnTo>
                        <a:pt x="1209" y="556"/>
                      </a:lnTo>
                      <a:lnTo>
                        <a:pt x="1209" y="556"/>
                      </a:lnTo>
                      <a:close/>
                      <a:moveTo>
                        <a:pt x="1058" y="522"/>
                      </a:moveTo>
                      <a:lnTo>
                        <a:pt x="1058" y="522"/>
                      </a:lnTo>
                      <a:lnTo>
                        <a:pt x="1061" y="521"/>
                      </a:lnTo>
                      <a:lnTo>
                        <a:pt x="1064" y="519"/>
                      </a:lnTo>
                      <a:lnTo>
                        <a:pt x="1065" y="514"/>
                      </a:lnTo>
                      <a:lnTo>
                        <a:pt x="1064" y="507"/>
                      </a:lnTo>
                      <a:lnTo>
                        <a:pt x="1061" y="501"/>
                      </a:lnTo>
                      <a:lnTo>
                        <a:pt x="1061" y="501"/>
                      </a:lnTo>
                      <a:lnTo>
                        <a:pt x="1057" y="498"/>
                      </a:lnTo>
                      <a:lnTo>
                        <a:pt x="1053" y="497"/>
                      </a:lnTo>
                      <a:lnTo>
                        <a:pt x="1047" y="495"/>
                      </a:lnTo>
                      <a:lnTo>
                        <a:pt x="1040" y="495"/>
                      </a:lnTo>
                      <a:lnTo>
                        <a:pt x="1040" y="495"/>
                      </a:lnTo>
                      <a:lnTo>
                        <a:pt x="1034" y="498"/>
                      </a:lnTo>
                      <a:lnTo>
                        <a:pt x="1027" y="504"/>
                      </a:lnTo>
                      <a:lnTo>
                        <a:pt x="1026" y="508"/>
                      </a:lnTo>
                      <a:lnTo>
                        <a:pt x="1024" y="512"/>
                      </a:lnTo>
                      <a:lnTo>
                        <a:pt x="1024" y="516"/>
                      </a:lnTo>
                      <a:lnTo>
                        <a:pt x="1026" y="521"/>
                      </a:lnTo>
                      <a:lnTo>
                        <a:pt x="1026" y="521"/>
                      </a:lnTo>
                      <a:lnTo>
                        <a:pt x="1030" y="524"/>
                      </a:lnTo>
                      <a:lnTo>
                        <a:pt x="1033" y="526"/>
                      </a:lnTo>
                      <a:lnTo>
                        <a:pt x="1037" y="526"/>
                      </a:lnTo>
                      <a:lnTo>
                        <a:pt x="1041" y="526"/>
                      </a:lnTo>
                      <a:lnTo>
                        <a:pt x="1051" y="524"/>
                      </a:lnTo>
                      <a:lnTo>
                        <a:pt x="1058" y="522"/>
                      </a:lnTo>
                      <a:lnTo>
                        <a:pt x="1058" y="522"/>
                      </a:lnTo>
                      <a:close/>
                      <a:moveTo>
                        <a:pt x="970" y="337"/>
                      </a:moveTo>
                      <a:lnTo>
                        <a:pt x="970" y="337"/>
                      </a:lnTo>
                      <a:lnTo>
                        <a:pt x="969" y="340"/>
                      </a:lnTo>
                      <a:lnTo>
                        <a:pt x="970" y="343"/>
                      </a:lnTo>
                      <a:lnTo>
                        <a:pt x="973" y="347"/>
                      </a:lnTo>
                      <a:lnTo>
                        <a:pt x="977" y="350"/>
                      </a:lnTo>
                      <a:lnTo>
                        <a:pt x="979" y="353"/>
                      </a:lnTo>
                      <a:lnTo>
                        <a:pt x="980" y="357"/>
                      </a:lnTo>
                      <a:lnTo>
                        <a:pt x="980" y="357"/>
                      </a:lnTo>
                      <a:lnTo>
                        <a:pt x="980" y="360"/>
                      </a:lnTo>
                      <a:lnTo>
                        <a:pt x="983" y="364"/>
                      </a:lnTo>
                      <a:lnTo>
                        <a:pt x="986" y="366"/>
                      </a:lnTo>
                      <a:lnTo>
                        <a:pt x="989" y="367"/>
                      </a:lnTo>
                      <a:lnTo>
                        <a:pt x="993" y="369"/>
                      </a:lnTo>
                      <a:lnTo>
                        <a:pt x="996" y="369"/>
                      </a:lnTo>
                      <a:lnTo>
                        <a:pt x="1000" y="367"/>
                      </a:lnTo>
                      <a:lnTo>
                        <a:pt x="1004" y="364"/>
                      </a:lnTo>
                      <a:lnTo>
                        <a:pt x="1004" y="364"/>
                      </a:lnTo>
                      <a:lnTo>
                        <a:pt x="1008" y="363"/>
                      </a:lnTo>
                      <a:lnTo>
                        <a:pt x="1014" y="363"/>
                      </a:lnTo>
                      <a:lnTo>
                        <a:pt x="1027" y="363"/>
                      </a:lnTo>
                      <a:lnTo>
                        <a:pt x="1038" y="361"/>
                      </a:lnTo>
                      <a:lnTo>
                        <a:pt x="1041" y="361"/>
                      </a:lnTo>
                      <a:lnTo>
                        <a:pt x="1043" y="359"/>
                      </a:lnTo>
                      <a:lnTo>
                        <a:pt x="1043" y="359"/>
                      </a:lnTo>
                      <a:lnTo>
                        <a:pt x="1041" y="356"/>
                      </a:lnTo>
                      <a:lnTo>
                        <a:pt x="1037" y="351"/>
                      </a:lnTo>
                      <a:lnTo>
                        <a:pt x="1026" y="344"/>
                      </a:lnTo>
                      <a:lnTo>
                        <a:pt x="1013" y="340"/>
                      </a:lnTo>
                      <a:lnTo>
                        <a:pt x="1007" y="339"/>
                      </a:lnTo>
                      <a:lnTo>
                        <a:pt x="1001" y="339"/>
                      </a:lnTo>
                      <a:lnTo>
                        <a:pt x="1001" y="339"/>
                      </a:lnTo>
                      <a:lnTo>
                        <a:pt x="997" y="339"/>
                      </a:lnTo>
                      <a:lnTo>
                        <a:pt x="993" y="337"/>
                      </a:lnTo>
                      <a:lnTo>
                        <a:pt x="983" y="336"/>
                      </a:lnTo>
                      <a:lnTo>
                        <a:pt x="976" y="334"/>
                      </a:lnTo>
                      <a:lnTo>
                        <a:pt x="972" y="334"/>
                      </a:lnTo>
                      <a:lnTo>
                        <a:pt x="970" y="337"/>
                      </a:lnTo>
                      <a:lnTo>
                        <a:pt x="970" y="337"/>
                      </a:lnTo>
                      <a:close/>
                      <a:moveTo>
                        <a:pt x="1236" y="942"/>
                      </a:moveTo>
                      <a:lnTo>
                        <a:pt x="1236" y="942"/>
                      </a:lnTo>
                      <a:lnTo>
                        <a:pt x="1239" y="945"/>
                      </a:lnTo>
                      <a:lnTo>
                        <a:pt x="1243" y="949"/>
                      </a:lnTo>
                      <a:lnTo>
                        <a:pt x="1259" y="955"/>
                      </a:lnTo>
                      <a:lnTo>
                        <a:pt x="1273" y="959"/>
                      </a:lnTo>
                      <a:lnTo>
                        <a:pt x="1279" y="959"/>
                      </a:lnTo>
                      <a:lnTo>
                        <a:pt x="1280" y="959"/>
                      </a:lnTo>
                      <a:lnTo>
                        <a:pt x="1280" y="957"/>
                      </a:lnTo>
                      <a:lnTo>
                        <a:pt x="1280" y="957"/>
                      </a:lnTo>
                      <a:lnTo>
                        <a:pt x="1280" y="956"/>
                      </a:lnTo>
                      <a:lnTo>
                        <a:pt x="1279" y="955"/>
                      </a:lnTo>
                      <a:lnTo>
                        <a:pt x="1275" y="950"/>
                      </a:lnTo>
                      <a:lnTo>
                        <a:pt x="1259" y="945"/>
                      </a:lnTo>
                      <a:lnTo>
                        <a:pt x="1243" y="942"/>
                      </a:lnTo>
                      <a:lnTo>
                        <a:pt x="1238" y="942"/>
                      </a:lnTo>
                      <a:lnTo>
                        <a:pt x="1238" y="942"/>
                      </a:lnTo>
                      <a:lnTo>
                        <a:pt x="1236" y="942"/>
                      </a:lnTo>
                      <a:lnTo>
                        <a:pt x="1236" y="942"/>
                      </a:lnTo>
                      <a:close/>
                      <a:moveTo>
                        <a:pt x="1417" y="984"/>
                      </a:moveTo>
                      <a:lnTo>
                        <a:pt x="1417" y="984"/>
                      </a:lnTo>
                      <a:lnTo>
                        <a:pt x="1415" y="986"/>
                      </a:lnTo>
                      <a:lnTo>
                        <a:pt x="1415" y="986"/>
                      </a:lnTo>
                      <a:lnTo>
                        <a:pt x="1413" y="984"/>
                      </a:lnTo>
                      <a:lnTo>
                        <a:pt x="1414" y="980"/>
                      </a:lnTo>
                      <a:lnTo>
                        <a:pt x="1414" y="979"/>
                      </a:lnTo>
                      <a:lnTo>
                        <a:pt x="1417" y="976"/>
                      </a:lnTo>
                      <a:lnTo>
                        <a:pt x="1417" y="976"/>
                      </a:lnTo>
                      <a:lnTo>
                        <a:pt x="1418" y="973"/>
                      </a:lnTo>
                      <a:lnTo>
                        <a:pt x="1417" y="972"/>
                      </a:lnTo>
                      <a:lnTo>
                        <a:pt x="1414" y="972"/>
                      </a:lnTo>
                      <a:lnTo>
                        <a:pt x="1410" y="973"/>
                      </a:lnTo>
                      <a:lnTo>
                        <a:pt x="1410" y="973"/>
                      </a:lnTo>
                      <a:lnTo>
                        <a:pt x="1408" y="973"/>
                      </a:lnTo>
                      <a:lnTo>
                        <a:pt x="1407" y="972"/>
                      </a:lnTo>
                      <a:lnTo>
                        <a:pt x="1405" y="967"/>
                      </a:lnTo>
                      <a:lnTo>
                        <a:pt x="1407" y="960"/>
                      </a:lnTo>
                      <a:lnTo>
                        <a:pt x="1408" y="959"/>
                      </a:lnTo>
                      <a:lnTo>
                        <a:pt x="1411" y="957"/>
                      </a:lnTo>
                      <a:lnTo>
                        <a:pt x="1411" y="957"/>
                      </a:lnTo>
                      <a:lnTo>
                        <a:pt x="1411" y="956"/>
                      </a:lnTo>
                      <a:lnTo>
                        <a:pt x="1411" y="955"/>
                      </a:lnTo>
                      <a:lnTo>
                        <a:pt x="1405" y="952"/>
                      </a:lnTo>
                      <a:lnTo>
                        <a:pt x="1400" y="952"/>
                      </a:lnTo>
                      <a:lnTo>
                        <a:pt x="1398" y="952"/>
                      </a:lnTo>
                      <a:lnTo>
                        <a:pt x="1398" y="953"/>
                      </a:lnTo>
                      <a:lnTo>
                        <a:pt x="1398" y="953"/>
                      </a:lnTo>
                      <a:lnTo>
                        <a:pt x="1397" y="955"/>
                      </a:lnTo>
                      <a:lnTo>
                        <a:pt x="1395" y="956"/>
                      </a:lnTo>
                      <a:lnTo>
                        <a:pt x="1391" y="956"/>
                      </a:lnTo>
                      <a:lnTo>
                        <a:pt x="1387" y="953"/>
                      </a:lnTo>
                      <a:lnTo>
                        <a:pt x="1384" y="950"/>
                      </a:lnTo>
                      <a:lnTo>
                        <a:pt x="1384" y="950"/>
                      </a:lnTo>
                      <a:lnTo>
                        <a:pt x="1381" y="948"/>
                      </a:lnTo>
                      <a:lnTo>
                        <a:pt x="1378" y="946"/>
                      </a:lnTo>
                      <a:lnTo>
                        <a:pt x="1376" y="943"/>
                      </a:lnTo>
                      <a:lnTo>
                        <a:pt x="1376" y="942"/>
                      </a:lnTo>
                      <a:lnTo>
                        <a:pt x="1377" y="942"/>
                      </a:lnTo>
                      <a:lnTo>
                        <a:pt x="1377" y="942"/>
                      </a:lnTo>
                      <a:lnTo>
                        <a:pt x="1377" y="940"/>
                      </a:lnTo>
                      <a:lnTo>
                        <a:pt x="1376" y="939"/>
                      </a:lnTo>
                      <a:lnTo>
                        <a:pt x="1371" y="938"/>
                      </a:lnTo>
                      <a:lnTo>
                        <a:pt x="1367" y="939"/>
                      </a:lnTo>
                      <a:lnTo>
                        <a:pt x="1366" y="940"/>
                      </a:lnTo>
                      <a:lnTo>
                        <a:pt x="1364" y="942"/>
                      </a:lnTo>
                      <a:lnTo>
                        <a:pt x="1364" y="942"/>
                      </a:lnTo>
                      <a:lnTo>
                        <a:pt x="1363" y="943"/>
                      </a:lnTo>
                      <a:lnTo>
                        <a:pt x="1363" y="943"/>
                      </a:lnTo>
                      <a:lnTo>
                        <a:pt x="1361" y="940"/>
                      </a:lnTo>
                      <a:lnTo>
                        <a:pt x="1361" y="936"/>
                      </a:lnTo>
                      <a:lnTo>
                        <a:pt x="1366" y="930"/>
                      </a:lnTo>
                      <a:lnTo>
                        <a:pt x="1366" y="930"/>
                      </a:lnTo>
                      <a:lnTo>
                        <a:pt x="1370" y="925"/>
                      </a:lnTo>
                      <a:lnTo>
                        <a:pt x="1371" y="920"/>
                      </a:lnTo>
                      <a:lnTo>
                        <a:pt x="1373" y="916"/>
                      </a:lnTo>
                      <a:lnTo>
                        <a:pt x="1377" y="912"/>
                      </a:lnTo>
                      <a:lnTo>
                        <a:pt x="1377" y="912"/>
                      </a:lnTo>
                      <a:lnTo>
                        <a:pt x="1378" y="911"/>
                      </a:lnTo>
                      <a:lnTo>
                        <a:pt x="1380" y="909"/>
                      </a:lnTo>
                      <a:lnTo>
                        <a:pt x="1378" y="908"/>
                      </a:lnTo>
                      <a:lnTo>
                        <a:pt x="1374" y="906"/>
                      </a:lnTo>
                      <a:lnTo>
                        <a:pt x="1370" y="908"/>
                      </a:lnTo>
                      <a:lnTo>
                        <a:pt x="1370" y="908"/>
                      </a:lnTo>
                      <a:lnTo>
                        <a:pt x="1366" y="909"/>
                      </a:lnTo>
                      <a:lnTo>
                        <a:pt x="1363" y="913"/>
                      </a:lnTo>
                      <a:lnTo>
                        <a:pt x="1353" y="923"/>
                      </a:lnTo>
                      <a:lnTo>
                        <a:pt x="1346" y="935"/>
                      </a:lnTo>
                      <a:lnTo>
                        <a:pt x="1344" y="939"/>
                      </a:lnTo>
                      <a:lnTo>
                        <a:pt x="1343" y="943"/>
                      </a:lnTo>
                      <a:lnTo>
                        <a:pt x="1343" y="943"/>
                      </a:lnTo>
                      <a:lnTo>
                        <a:pt x="1343" y="949"/>
                      </a:lnTo>
                      <a:lnTo>
                        <a:pt x="1341" y="953"/>
                      </a:lnTo>
                      <a:lnTo>
                        <a:pt x="1340" y="957"/>
                      </a:lnTo>
                      <a:lnTo>
                        <a:pt x="1339" y="957"/>
                      </a:lnTo>
                      <a:lnTo>
                        <a:pt x="1336" y="959"/>
                      </a:lnTo>
                      <a:lnTo>
                        <a:pt x="1336" y="959"/>
                      </a:lnTo>
                      <a:lnTo>
                        <a:pt x="1331" y="959"/>
                      </a:lnTo>
                      <a:lnTo>
                        <a:pt x="1327" y="962"/>
                      </a:lnTo>
                      <a:lnTo>
                        <a:pt x="1326" y="965"/>
                      </a:lnTo>
                      <a:lnTo>
                        <a:pt x="1326" y="966"/>
                      </a:lnTo>
                      <a:lnTo>
                        <a:pt x="1327" y="967"/>
                      </a:lnTo>
                      <a:lnTo>
                        <a:pt x="1327" y="967"/>
                      </a:lnTo>
                      <a:lnTo>
                        <a:pt x="1327" y="969"/>
                      </a:lnTo>
                      <a:lnTo>
                        <a:pt x="1327" y="972"/>
                      </a:lnTo>
                      <a:lnTo>
                        <a:pt x="1323" y="977"/>
                      </a:lnTo>
                      <a:lnTo>
                        <a:pt x="1320" y="983"/>
                      </a:lnTo>
                      <a:lnTo>
                        <a:pt x="1320" y="984"/>
                      </a:lnTo>
                      <a:lnTo>
                        <a:pt x="1323" y="987"/>
                      </a:lnTo>
                      <a:lnTo>
                        <a:pt x="1323" y="987"/>
                      </a:lnTo>
                      <a:lnTo>
                        <a:pt x="1327" y="989"/>
                      </a:lnTo>
                      <a:lnTo>
                        <a:pt x="1334" y="987"/>
                      </a:lnTo>
                      <a:lnTo>
                        <a:pt x="1340" y="987"/>
                      </a:lnTo>
                      <a:lnTo>
                        <a:pt x="1347" y="987"/>
                      </a:lnTo>
                      <a:lnTo>
                        <a:pt x="1347" y="987"/>
                      </a:lnTo>
                      <a:lnTo>
                        <a:pt x="1358" y="987"/>
                      </a:lnTo>
                      <a:lnTo>
                        <a:pt x="1364" y="986"/>
                      </a:lnTo>
                      <a:lnTo>
                        <a:pt x="1370" y="983"/>
                      </a:lnTo>
                      <a:lnTo>
                        <a:pt x="1370" y="983"/>
                      </a:lnTo>
                      <a:lnTo>
                        <a:pt x="1373" y="982"/>
                      </a:lnTo>
                      <a:lnTo>
                        <a:pt x="1374" y="982"/>
                      </a:lnTo>
                      <a:lnTo>
                        <a:pt x="1377" y="983"/>
                      </a:lnTo>
                      <a:lnTo>
                        <a:pt x="1380" y="986"/>
                      </a:lnTo>
                      <a:lnTo>
                        <a:pt x="1381" y="987"/>
                      </a:lnTo>
                      <a:lnTo>
                        <a:pt x="1384" y="987"/>
                      </a:lnTo>
                      <a:lnTo>
                        <a:pt x="1384" y="987"/>
                      </a:lnTo>
                      <a:lnTo>
                        <a:pt x="1387" y="987"/>
                      </a:lnTo>
                      <a:lnTo>
                        <a:pt x="1387" y="987"/>
                      </a:lnTo>
                      <a:lnTo>
                        <a:pt x="1385" y="990"/>
                      </a:lnTo>
                      <a:lnTo>
                        <a:pt x="1383" y="994"/>
                      </a:lnTo>
                      <a:lnTo>
                        <a:pt x="1381" y="999"/>
                      </a:lnTo>
                      <a:lnTo>
                        <a:pt x="1381" y="999"/>
                      </a:lnTo>
                      <a:lnTo>
                        <a:pt x="1381" y="1000"/>
                      </a:lnTo>
                      <a:lnTo>
                        <a:pt x="1383" y="1000"/>
                      </a:lnTo>
                      <a:lnTo>
                        <a:pt x="1385" y="999"/>
                      </a:lnTo>
                      <a:lnTo>
                        <a:pt x="1394" y="993"/>
                      </a:lnTo>
                      <a:lnTo>
                        <a:pt x="1394" y="993"/>
                      </a:lnTo>
                      <a:lnTo>
                        <a:pt x="1398" y="992"/>
                      </a:lnTo>
                      <a:lnTo>
                        <a:pt x="1403" y="992"/>
                      </a:lnTo>
                      <a:lnTo>
                        <a:pt x="1404" y="994"/>
                      </a:lnTo>
                      <a:lnTo>
                        <a:pt x="1404" y="997"/>
                      </a:lnTo>
                      <a:lnTo>
                        <a:pt x="1404" y="997"/>
                      </a:lnTo>
                      <a:lnTo>
                        <a:pt x="1404" y="999"/>
                      </a:lnTo>
                      <a:lnTo>
                        <a:pt x="1405" y="1000"/>
                      </a:lnTo>
                      <a:lnTo>
                        <a:pt x="1411" y="1003"/>
                      </a:lnTo>
                      <a:lnTo>
                        <a:pt x="1418" y="1003"/>
                      </a:lnTo>
                      <a:lnTo>
                        <a:pt x="1422" y="1002"/>
                      </a:lnTo>
                      <a:lnTo>
                        <a:pt x="1424" y="999"/>
                      </a:lnTo>
                      <a:lnTo>
                        <a:pt x="1424" y="999"/>
                      </a:lnTo>
                      <a:lnTo>
                        <a:pt x="1425" y="996"/>
                      </a:lnTo>
                      <a:lnTo>
                        <a:pt x="1425" y="993"/>
                      </a:lnTo>
                      <a:lnTo>
                        <a:pt x="1424" y="987"/>
                      </a:lnTo>
                      <a:lnTo>
                        <a:pt x="1420" y="984"/>
                      </a:lnTo>
                      <a:lnTo>
                        <a:pt x="1418" y="983"/>
                      </a:lnTo>
                      <a:lnTo>
                        <a:pt x="1417" y="984"/>
                      </a:lnTo>
                      <a:lnTo>
                        <a:pt x="1417" y="984"/>
                      </a:lnTo>
                      <a:close/>
                      <a:moveTo>
                        <a:pt x="131" y="854"/>
                      </a:moveTo>
                      <a:lnTo>
                        <a:pt x="131" y="854"/>
                      </a:lnTo>
                      <a:lnTo>
                        <a:pt x="129" y="855"/>
                      </a:lnTo>
                      <a:lnTo>
                        <a:pt x="128" y="858"/>
                      </a:lnTo>
                      <a:lnTo>
                        <a:pt x="129" y="864"/>
                      </a:lnTo>
                      <a:lnTo>
                        <a:pt x="132" y="869"/>
                      </a:lnTo>
                      <a:lnTo>
                        <a:pt x="136" y="876"/>
                      </a:lnTo>
                      <a:lnTo>
                        <a:pt x="142" y="882"/>
                      </a:lnTo>
                      <a:lnTo>
                        <a:pt x="148" y="886"/>
                      </a:lnTo>
                      <a:lnTo>
                        <a:pt x="152" y="889"/>
                      </a:lnTo>
                      <a:lnTo>
                        <a:pt x="156" y="889"/>
                      </a:lnTo>
                      <a:lnTo>
                        <a:pt x="156" y="889"/>
                      </a:lnTo>
                      <a:lnTo>
                        <a:pt x="156" y="888"/>
                      </a:lnTo>
                      <a:lnTo>
                        <a:pt x="156" y="885"/>
                      </a:lnTo>
                      <a:lnTo>
                        <a:pt x="154" y="879"/>
                      </a:lnTo>
                      <a:lnTo>
                        <a:pt x="151" y="872"/>
                      </a:lnTo>
                      <a:lnTo>
                        <a:pt x="148" y="865"/>
                      </a:lnTo>
                      <a:lnTo>
                        <a:pt x="148" y="865"/>
                      </a:lnTo>
                      <a:lnTo>
                        <a:pt x="148" y="858"/>
                      </a:lnTo>
                      <a:lnTo>
                        <a:pt x="145" y="854"/>
                      </a:lnTo>
                      <a:lnTo>
                        <a:pt x="142" y="852"/>
                      </a:lnTo>
                      <a:lnTo>
                        <a:pt x="139" y="852"/>
                      </a:lnTo>
                      <a:lnTo>
                        <a:pt x="136" y="852"/>
                      </a:lnTo>
                      <a:lnTo>
                        <a:pt x="131" y="854"/>
                      </a:lnTo>
                      <a:lnTo>
                        <a:pt x="131" y="854"/>
                      </a:lnTo>
                      <a:close/>
                      <a:moveTo>
                        <a:pt x="1303" y="1016"/>
                      </a:moveTo>
                      <a:lnTo>
                        <a:pt x="1303" y="1016"/>
                      </a:lnTo>
                      <a:lnTo>
                        <a:pt x="1302" y="1016"/>
                      </a:lnTo>
                      <a:lnTo>
                        <a:pt x="1302" y="1016"/>
                      </a:lnTo>
                      <a:lnTo>
                        <a:pt x="1302" y="1013"/>
                      </a:lnTo>
                      <a:lnTo>
                        <a:pt x="1303" y="1006"/>
                      </a:lnTo>
                      <a:lnTo>
                        <a:pt x="1303" y="1006"/>
                      </a:lnTo>
                      <a:lnTo>
                        <a:pt x="1303" y="1004"/>
                      </a:lnTo>
                      <a:lnTo>
                        <a:pt x="1302" y="1004"/>
                      </a:lnTo>
                      <a:lnTo>
                        <a:pt x="1299" y="1006"/>
                      </a:lnTo>
                      <a:lnTo>
                        <a:pt x="1294" y="1009"/>
                      </a:lnTo>
                      <a:lnTo>
                        <a:pt x="1292" y="1012"/>
                      </a:lnTo>
                      <a:lnTo>
                        <a:pt x="1292" y="1012"/>
                      </a:lnTo>
                      <a:lnTo>
                        <a:pt x="1290" y="1014"/>
                      </a:lnTo>
                      <a:lnTo>
                        <a:pt x="1287" y="1017"/>
                      </a:lnTo>
                      <a:lnTo>
                        <a:pt x="1284" y="1019"/>
                      </a:lnTo>
                      <a:lnTo>
                        <a:pt x="1284" y="1021"/>
                      </a:lnTo>
                      <a:lnTo>
                        <a:pt x="1284" y="1021"/>
                      </a:lnTo>
                      <a:lnTo>
                        <a:pt x="1283" y="1026"/>
                      </a:lnTo>
                      <a:lnTo>
                        <a:pt x="1283" y="1026"/>
                      </a:lnTo>
                      <a:lnTo>
                        <a:pt x="1280" y="1027"/>
                      </a:lnTo>
                      <a:lnTo>
                        <a:pt x="1277" y="1027"/>
                      </a:lnTo>
                      <a:lnTo>
                        <a:pt x="1277" y="1027"/>
                      </a:lnTo>
                      <a:lnTo>
                        <a:pt x="1270" y="1029"/>
                      </a:lnTo>
                      <a:lnTo>
                        <a:pt x="1262" y="1029"/>
                      </a:lnTo>
                      <a:lnTo>
                        <a:pt x="1253" y="1026"/>
                      </a:lnTo>
                      <a:lnTo>
                        <a:pt x="1250" y="1024"/>
                      </a:lnTo>
                      <a:lnTo>
                        <a:pt x="1249" y="1023"/>
                      </a:lnTo>
                      <a:lnTo>
                        <a:pt x="1249" y="1023"/>
                      </a:lnTo>
                      <a:lnTo>
                        <a:pt x="1247" y="1021"/>
                      </a:lnTo>
                      <a:lnTo>
                        <a:pt x="1246" y="1020"/>
                      </a:lnTo>
                      <a:lnTo>
                        <a:pt x="1240" y="1016"/>
                      </a:lnTo>
                      <a:lnTo>
                        <a:pt x="1235" y="1013"/>
                      </a:lnTo>
                      <a:lnTo>
                        <a:pt x="1232" y="1012"/>
                      </a:lnTo>
                      <a:lnTo>
                        <a:pt x="1232" y="1009"/>
                      </a:lnTo>
                      <a:lnTo>
                        <a:pt x="1232" y="1009"/>
                      </a:lnTo>
                      <a:lnTo>
                        <a:pt x="1230" y="1004"/>
                      </a:lnTo>
                      <a:lnTo>
                        <a:pt x="1228" y="1000"/>
                      </a:lnTo>
                      <a:lnTo>
                        <a:pt x="1226" y="997"/>
                      </a:lnTo>
                      <a:lnTo>
                        <a:pt x="1229" y="992"/>
                      </a:lnTo>
                      <a:lnTo>
                        <a:pt x="1229" y="992"/>
                      </a:lnTo>
                      <a:lnTo>
                        <a:pt x="1230" y="990"/>
                      </a:lnTo>
                      <a:lnTo>
                        <a:pt x="1232" y="987"/>
                      </a:lnTo>
                      <a:lnTo>
                        <a:pt x="1232" y="986"/>
                      </a:lnTo>
                      <a:lnTo>
                        <a:pt x="1230" y="984"/>
                      </a:lnTo>
                      <a:lnTo>
                        <a:pt x="1226" y="984"/>
                      </a:lnTo>
                      <a:lnTo>
                        <a:pt x="1222" y="987"/>
                      </a:lnTo>
                      <a:lnTo>
                        <a:pt x="1222" y="987"/>
                      </a:lnTo>
                      <a:lnTo>
                        <a:pt x="1220" y="989"/>
                      </a:lnTo>
                      <a:lnTo>
                        <a:pt x="1218" y="989"/>
                      </a:lnTo>
                      <a:lnTo>
                        <a:pt x="1216" y="989"/>
                      </a:lnTo>
                      <a:lnTo>
                        <a:pt x="1216" y="987"/>
                      </a:lnTo>
                      <a:lnTo>
                        <a:pt x="1216" y="983"/>
                      </a:lnTo>
                      <a:lnTo>
                        <a:pt x="1218" y="982"/>
                      </a:lnTo>
                      <a:lnTo>
                        <a:pt x="1220" y="980"/>
                      </a:lnTo>
                      <a:lnTo>
                        <a:pt x="1220" y="980"/>
                      </a:lnTo>
                      <a:lnTo>
                        <a:pt x="1228" y="977"/>
                      </a:lnTo>
                      <a:lnTo>
                        <a:pt x="1235" y="975"/>
                      </a:lnTo>
                      <a:lnTo>
                        <a:pt x="1238" y="972"/>
                      </a:lnTo>
                      <a:lnTo>
                        <a:pt x="1239" y="969"/>
                      </a:lnTo>
                      <a:lnTo>
                        <a:pt x="1238" y="965"/>
                      </a:lnTo>
                      <a:lnTo>
                        <a:pt x="1236" y="960"/>
                      </a:lnTo>
                      <a:lnTo>
                        <a:pt x="1236" y="960"/>
                      </a:lnTo>
                      <a:lnTo>
                        <a:pt x="1235" y="957"/>
                      </a:lnTo>
                      <a:lnTo>
                        <a:pt x="1232" y="956"/>
                      </a:lnTo>
                      <a:lnTo>
                        <a:pt x="1223" y="955"/>
                      </a:lnTo>
                      <a:lnTo>
                        <a:pt x="1215" y="955"/>
                      </a:lnTo>
                      <a:lnTo>
                        <a:pt x="1203" y="957"/>
                      </a:lnTo>
                      <a:lnTo>
                        <a:pt x="1182" y="965"/>
                      </a:lnTo>
                      <a:lnTo>
                        <a:pt x="1166" y="972"/>
                      </a:lnTo>
                      <a:lnTo>
                        <a:pt x="1166" y="972"/>
                      </a:lnTo>
                      <a:lnTo>
                        <a:pt x="1156" y="979"/>
                      </a:lnTo>
                      <a:lnTo>
                        <a:pt x="1148" y="989"/>
                      </a:lnTo>
                      <a:lnTo>
                        <a:pt x="1138" y="997"/>
                      </a:lnTo>
                      <a:lnTo>
                        <a:pt x="1135" y="1000"/>
                      </a:lnTo>
                      <a:lnTo>
                        <a:pt x="1132" y="1002"/>
                      </a:lnTo>
                      <a:lnTo>
                        <a:pt x="1132" y="1002"/>
                      </a:lnTo>
                      <a:lnTo>
                        <a:pt x="1131" y="1000"/>
                      </a:lnTo>
                      <a:lnTo>
                        <a:pt x="1131" y="999"/>
                      </a:lnTo>
                      <a:lnTo>
                        <a:pt x="1135" y="994"/>
                      </a:lnTo>
                      <a:lnTo>
                        <a:pt x="1142" y="989"/>
                      </a:lnTo>
                      <a:lnTo>
                        <a:pt x="1146" y="984"/>
                      </a:lnTo>
                      <a:lnTo>
                        <a:pt x="1146" y="984"/>
                      </a:lnTo>
                      <a:lnTo>
                        <a:pt x="1148" y="982"/>
                      </a:lnTo>
                      <a:lnTo>
                        <a:pt x="1148" y="979"/>
                      </a:lnTo>
                      <a:lnTo>
                        <a:pt x="1148" y="977"/>
                      </a:lnTo>
                      <a:lnTo>
                        <a:pt x="1149" y="977"/>
                      </a:lnTo>
                      <a:lnTo>
                        <a:pt x="1149" y="977"/>
                      </a:lnTo>
                      <a:lnTo>
                        <a:pt x="1152" y="977"/>
                      </a:lnTo>
                      <a:lnTo>
                        <a:pt x="1154" y="975"/>
                      </a:lnTo>
                      <a:lnTo>
                        <a:pt x="1159" y="969"/>
                      </a:lnTo>
                      <a:lnTo>
                        <a:pt x="1166" y="962"/>
                      </a:lnTo>
                      <a:lnTo>
                        <a:pt x="1172" y="956"/>
                      </a:lnTo>
                      <a:lnTo>
                        <a:pt x="1172" y="956"/>
                      </a:lnTo>
                      <a:lnTo>
                        <a:pt x="1178" y="953"/>
                      </a:lnTo>
                      <a:lnTo>
                        <a:pt x="1183" y="953"/>
                      </a:lnTo>
                      <a:lnTo>
                        <a:pt x="1186" y="953"/>
                      </a:lnTo>
                      <a:lnTo>
                        <a:pt x="1188" y="952"/>
                      </a:lnTo>
                      <a:lnTo>
                        <a:pt x="1189" y="950"/>
                      </a:lnTo>
                      <a:lnTo>
                        <a:pt x="1189" y="950"/>
                      </a:lnTo>
                      <a:lnTo>
                        <a:pt x="1191" y="948"/>
                      </a:lnTo>
                      <a:lnTo>
                        <a:pt x="1192" y="945"/>
                      </a:lnTo>
                      <a:lnTo>
                        <a:pt x="1201" y="936"/>
                      </a:lnTo>
                      <a:lnTo>
                        <a:pt x="1201" y="936"/>
                      </a:lnTo>
                      <a:lnTo>
                        <a:pt x="1206" y="935"/>
                      </a:lnTo>
                      <a:lnTo>
                        <a:pt x="1218" y="933"/>
                      </a:lnTo>
                      <a:lnTo>
                        <a:pt x="1250" y="932"/>
                      </a:lnTo>
                      <a:lnTo>
                        <a:pt x="1302" y="932"/>
                      </a:lnTo>
                      <a:lnTo>
                        <a:pt x="1302" y="932"/>
                      </a:lnTo>
                      <a:lnTo>
                        <a:pt x="1309" y="930"/>
                      </a:lnTo>
                      <a:lnTo>
                        <a:pt x="1317" y="926"/>
                      </a:lnTo>
                      <a:lnTo>
                        <a:pt x="1324" y="920"/>
                      </a:lnTo>
                      <a:lnTo>
                        <a:pt x="1330" y="913"/>
                      </a:lnTo>
                      <a:lnTo>
                        <a:pt x="1330" y="913"/>
                      </a:lnTo>
                      <a:lnTo>
                        <a:pt x="1334" y="911"/>
                      </a:lnTo>
                      <a:lnTo>
                        <a:pt x="1339" y="908"/>
                      </a:lnTo>
                      <a:lnTo>
                        <a:pt x="1344" y="908"/>
                      </a:lnTo>
                      <a:lnTo>
                        <a:pt x="1351" y="908"/>
                      </a:lnTo>
                      <a:lnTo>
                        <a:pt x="1351" y="908"/>
                      </a:lnTo>
                      <a:lnTo>
                        <a:pt x="1356" y="908"/>
                      </a:lnTo>
                      <a:lnTo>
                        <a:pt x="1360" y="906"/>
                      </a:lnTo>
                      <a:lnTo>
                        <a:pt x="1366" y="902"/>
                      </a:lnTo>
                      <a:lnTo>
                        <a:pt x="1374" y="893"/>
                      </a:lnTo>
                      <a:lnTo>
                        <a:pt x="1374" y="893"/>
                      </a:lnTo>
                      <a:lnTo>
                        <a:pt x="1377" y="892"/>
                      </a:lnTo>
                      <a:lnTo>
                        <a:pt x="1377" y="889"/>
                      </a:lnTo>
                      <a:lnTo>
                        <a:pt x="1376" y="888"/>
                      </a:lnTo>
                      <a:lnTo>
                        <a:pt x="1373" y="888"/>
                      </a:lnTo>
                      <a:lnTo>
                        <a:pt x="1373" y="888"/>
                      </a:lnTo>
                      <a:lnTo>
                        <a:pt x="1367" y="885"/>
                      </a:lnTo>
                      <a:lnTo>
                        <a:pt x="1366" y="883"/>
                      </a:lnTo>
                      <a:lnTo>
                        <a:pt x="1368" y="882"/>
                      </a:lnTo>
                      <a:lnTo>
                        <a:pt x="1368" y="882"/>
                      </a:lnTo>
                      <a:lnTo>
                        <a:pt x="1371" y="882"/>
                      </a:lnTo>
                      <a:lnTo>
                        <a:pt x="1374" y="881"/>
                      </a:lnTo>
                      <a:lnTo>
                        <a:pt x="1376" y="878"/>
                      </a:lnTo>
                      <a:lnTo>
                        <a:pt x="1378" y="874"/>
                      </a:lnTo>
                      <a:lnTo>
                        <a:pt x="1378" y="874"/>
                      </a:lnTo>
                      <a:lnTo>
                        <a:pt x="1378" y="869"/>
                      </a:lnTo>
                      <a:lnTo>
                        <a:pt x="1377" y="868"/>
                      </a:lnTo>
                      <a:lnTo>
                        <a:pt x="1374" y="865"/>
                      </a:lnTo>
                      <a:lnTo>
                        <a:pt x="1370" y="861"/>
                      </a:lnTo>
                      <a:lnTo>
                        <a:pt x="1370" y="861"/>
                      </a:lnTo>
                      <a:lnTo>
                        <a:pt x="1367" y="858"/>
                      </a:lnTo>
                      <a:lnTo>
                        <a:pt x="1364" y="858"/>
                      </a:lnTo>
                      <a:lnTo>
                        <a:pt x="1363" y="858"/>
                      </a:lnTo>
                      <a:lnTo>
                        <a:pt x="1361" y="859"/>
                      </a:lnTo>
                      <a:lnTo>
                        <a:pt x="1357" y="862"/>
                      </a:lnTo>
                      <a:lnTo>
                        <a:pt x="1354" y="862"/>
                      </a:lnTo>
                      <a:lnTo>
                        <a:pt x="1353" y="862"/>
                      </a:lnTo>
                      <a:lnTo>
                        <a:pt x="1353" y="862"/>
                      </a:lnTo>
                      <a:lnTo>
                        <a:pt x="1350" y="862"/>
                      </a:lnTo>
                      <a:lnTo>
                        <a:pt x="1350" y="861"/>
                      </a:lnTo>
                      <a:lnTo>
                        <a:pt x="1351" y="858"/>
                      </a:lnTo>
                      <a:lnTo>
                        <a:pt x="1353" y="854"/>
                      </a:lnTo>
                      <a:lnTo>
                        <a:pt x="1353" y="852"/>
                      </a:lnTo>
                      <a:lnTo>
                        <a:pt x="1351" y="849"/>
                      </a:lnTo>
                      <a:lnTo>
                        <a:pt x="1351" y="849"/>
                      </a:lnTo>
                      <a:lnTo>
                        <a:pt x="1346" y="848"/>
                      </a:lnTo>
                      <a:lnTo>
                        <a:pt x="1340" y="849"/>
                      </a:lnTo>
                      <a:lnTo>
                        <a:pt x="1333" y="852"/>
                      </a:lnTo>
                      <a:lnTo>
                        <a:pt x="1326" y="856"/>
                      </a:lnTo>
                      <a:lnTo>
                        <a:pt x="1326" y="856"/>
                      </a:lnTo>
                      <a:lnTo>
                        <a:pt x="1321" y="859"/>
                      </a:lnTo>
                      <a:lnTo>
                        <a:pt x="1319" y="859"/>
                      </a:lnTo>
                      <a:lnTo>
                        <a:pt x="1316" y="859"/>
                      </a:lnTo>
                      <a:lnTo>
                        <a:pt x="1311" y="862"/>
                      </a:lnTo>
                      <a:lnTo>
                        <a:pt x="1311" y="862"/>
                      </a:lnTo>
                      <a:lnTo>
                        <a:pt x="1309" y="865"/>
                      </a:lnTo>
                      <a:lnTo>
                        <a:pt x="1307" y="865"/>
                      </a:lnTo>
                      <a:lnTo>
                        <a:pt x="1306" y="865"/>
                      </a:lnTo>
                      <a:lnTo>
                        <a:pt x="1304" y="864"/>
                      </a:lnTo>
                      <a:lnTo>
                        <a:pt x="1304" y="859"/>
                      </a:lnTo>
                      <a:lnTo>
                        <a:pt x="1307" y="856"/>
                      </a:lnTo>
                      <a:lnTo>
                        <a:pt x="1307" y="856"/>
                      </a:lnTo>
                      <a:lnTo>
                        <a:pt x="1310" y="855"/>
                      </a:lnTo>
                      <a:lnTo>
                        <a:pt x="1311" y="855"/>
                      </a:lnTo>
                      <a:lnTo>
                        <a:pt x="1314" y="855"/>
                      </a:lnTo>
                      <a:lnTo>
                        <a:pt x="1316" y="852"/>
                      </a:lnTo>
                      <a:lnTo>
                        <a:pt x="1316" y="852"/>
                      </a:lnTo>
                      <a:lnTo>
                        <a:pt x="1319" y="851"/>
                      </a:lnTo>
                      <a:lnTo>
                        <a:pt x="1321" y="851"/>
                      </a:lnTo>
                      <a:lnTo>
                        <a:pt x="1326" y="849"/>
                      </a:lnTo>
                      <a:lnTo>
                        <a:pt x="1331" y="847"/>
                      </a:lnTo>
                      <a:lnTo>
                        <a:pt x="1331" y="847"/>
                      </a:lnTo>
                      <a:lnTo>
                        <a:pt x="1337" y="844"/>
                      </a:lnTo>
                      <a:lnTo>
                        <a:pt x="1341" y="844"/>
                      </a:lnTo>
                      <a:lnTo>
                        <a:pt x="1346" y="842"/>
                      </a:lnTo>
                      <a:lnTo>
                        <a:pt x="1348" y="841"/>
                      </a:lnTo>
                      <a:lnTo>
                        <a:pt x="1348" y="841"/>
                      </a:lnTo>
                      <a:lnTo>
                        <a:pt x="1348" y="838"/>
                      </a:lnTo>
                      <a:lnTo>
                        <a:pt x="1347" y="835"/>
                      </a:lnTo>
                      <a:lnTo>
                        <a:pt x="1343" y="832"/>
                      </a:lnTo>
                      <a:lnTo>
                        <a:pt x="1337" y="832"/>
                      </a:lnTo>
                      <a:lnTo>
                        <a:pt x="1337" y="832"/>
                      </a:lnTo>
                      <a:lnTo>
                        <a:pt x="1334" y="832"/>
                      </a:lnTo>
                      <a:lnTo>
                        <a:pt x="1331" y="832"/>
                      </a:lnTo>
                      <a:lnTo>
                        <a:pt x="1327" y="828"/>
                      </a:lnTo>
                      <a:lnTo>
                        <a:pt x="1323" y="825"/>
                      </a:lnTo>
                      <a:lnTo>
                        <a:pt x="1320" y="825"/>
                      </a:lnTo>
                      <a:lnTo>
                        <a:pt x="1319" y="825"/>
                      </a:lnTo>
                      <a:lnTo>
                        <a:pt x="1319" y="825"/>
                      </a:lnTo>
                      <a:lnTo>
                        <a:pt x="1316" y="827"/>
                      </a:lnTo>
                      <a:lnTo>
                        <a:pt x="1314" y="825"/>
                      </a:lnTo>
                      <a:lnTo>
                        <a:pt x="1313" y="824"/>
                      </a:lnTo>
                      <a:lnTo>
                        <a:pt x="1309" y="824"/>
                      </a:lnTo>
                      <a:lnTo>
                        <a:pt x="1309" y="824"/>
                      </a:lnTo>
                      <a:lnTo>
                        <a:pt x="1306" y="825"/>
                      </a:lnTo>
                      <a:lnTo>
                        <a:pt x="1303" y="824"/>
                      </a:lnTo>
                      <a:lnTo>
                        <a:pt x="1300" y="821"/>
                      </a:lnTo>
                      <a:lnTo>
                        <a:pt x="1297" y="817"/>
                      </a:lnTo>
                      <a:lnTo>
                        <a:pt x="1297" y="817"/>
                      </a:lnTo>
                      <a:lnTo>
                        <a:pt x="1294" y="811"/>
                      </a:lnTo>
                      <a:lnTo>
                        <a:pt x="1287" y="804"/>
                      </a:lnTo>
                      <a:lnTo>
                        <a:pt x="1279" y="800"/>
                      </a:lnTo>
                      <a:lnTo>
                        <a:pt x="1270" y="795"/>
                      </a:lnTo>
                      <a:lnTo>
                        <a:pt x="1270" y="795"/>
                      </a:lnTo>
                      <a:lnTo>
                        <a:pt x="1266" y="794"/>
                      </a:lnTo>
                      <a:lnTo>
                        <a:pt x="1266" y="792"/>
                      </a:lnTo>
                      <a:lnTo>
                        <a:pt x="1266" y="791"/>
                      </a:lnTo>
                      <a:lnTo>
                        <a:pt x="1269" y="790"/>
                      </a:lnTo>
                      <a:lnTo>
                        <a:pt x="1273" y="791"/>
                      </a:lnTo>
                      <a:lnTo>
                        <a:pt x="1273" y="791"/>
                      </a:lnTo>
                      <a:lnTo>
                        <a:pt x="1275" y="792"/>
                      </a:lnTo>
                      <a:lnTo>
                        <a:pt x="1276" y="792"/>
                      </a:lnTo>
                      <a:lnTo>
                        <a:pt x="1280" y="791"/>
                      </a:lnTo>
                      <a:lnTo>
                        <a:pt x="1283" y="787"/>
                      </a:lnTo>
                      <a:lnTo>
                        <a:pt x="1286" y="784"/>
                      </a:lnTo>
                      <a:lnTo>
                        <a:pt x="1286" y="784"/>
                      </a:lnTo>
                      <a:lnTo>
                        <a:pt x="1286" y="781"/>
                      </a:lnTo>
                      <a:lnTo>
                        <a:pt x="1284" y="780"/>
                      </a:lnTo>
                      <a:lnTo>
                        <a:pt x="1279" y="777"/>
                      </a:lnTo>
                      <a:lnTo>
                        <a:pt x="1279" y="777"/>
                      </a:lnTo>
                      <a:lnTo>
                        <a:pt x="1277" y="775"/>
                      </a:lnTo>
                      <a:lnTo>
                        <a:pt x="1276" y="774"/>
                      </a:lnTo>
                      <a:lnTo>
                        <a:pt x="1277" y="768"/>
                      </a:lnTo>
                      <a:lnTo>
                        <a:pt x="1277" y="768"/>
                      </a:lnTo>
                      <a:lnTo>
                        <a:pt x="1276" y="765"/>
                      </a:lnTo>
                      <a:lnTo>
                        <a:pt x="1272" y="763"/>
                      </a:lnTo>
                      <a:lnTo>
                        <a:pt x="1269" y="760"/>
                      </a:lnTo>
                      <a:lnTo>
                        <a:pt x="1266" y="757"/>
                      </a:lnTo>
                      <a:lnTo>
                        <a:pt x="1266" y="757"/>
                      </a:lnTo>
                      <a:lnTo>
                        <a:pt x="1266" y="754"/>
                      </a:lnTo>
                      <a:lnTo>
                        <a:pt x="1263" y="753"/>
                      </a:lnTo>
                      <a:lnTo>
                        <a:pt x="1262" y="750"/>
                      </a:lnTo>
                      <a:lnTo>
                        <a:pt x="1260" y="747"/>
                      </a:lnTo>
                      <a:lnTo>
                        <a:pt x="1260" y="747"/>
                      </a:lnTo>
                      <a:lnTo>
                        <a:pt x="1260" y="746"/>
                      </a:lnTo>
                      <a:lnTo>
                        <a:pt x="1257" y="741"/>
                      </a:lnTo>
                      <a:lnTo>
                        <a:pt x="1256" y="738"/>
                      </a:lnTo>
                      <a:lnTo>
                        <a:pt x="1255" y="736"/>
                      </a:lnTo>
                      <a:lnTo>
                        <a:pt x="1255" y="736"/>
                      </a:lnTo>
                      <a:lnTo>
                        <a:pt x="1253" y="731"/>
                      </a:lnTo>
                      <a:lnTo>
                        <a:pt x="1249" y="727"/>
                      </a:lnTo>
                      <a:lnTo>
                        <a:pt x="1245" y="721"/>
                      </a:lnTo>
                      <a:lnTo>
                        <a:pt x="1243" y="717"/>
                      </a:lnTo>
                      <a:lnTo>
                        <a:pt x="1243" y="717"/>
                      </a:lnTo>
                      <a:lnTo>
                        <a:pt x="1242" y="714"/>
                      </a:lnTo>
                      <a:lnTo>
                        <a:pt x="1240" y="711"/>
                      </a:lnTo>
                      <a:lnTo>
                        <a:pt x="1238" y="707"/>
                      </a:lnTo>
                      <a:lnTo>
                        <a:pt x="1235" y="703"/>
                      </a:lnTo>
                      <a:lnTo>
                        <a:pt x="1235" y="703"/>
                      </a:lnTo>
                      <a:lnTo>
                        <a:pt x="1233" y="700"/>
                      </a:lnTo>
                      <a:lnTo>
                        <a:pt x="1232" y="700"/>
                      </a:lnTo>
                      <a:lnTo>
                        <a:pt x="1230" y="703"/>
                      </a:lnTo>
                      <a:lnTo>
                        <a:pt x="1228" y="709"/>
                      </a:lnTo>
                      <a:lnTo>
                        <a:pt x="1228" y="709"/>
                      </a:lnTo>
                      <a:lnTo>
                        <a:pt x="1226" y="713"/>
                      </a:lnTo>
                      <a:lnTo>
                        <a:pt x="1223" y="716"/>
                      </a:lnTo>
                      <a:lnTo>
                        <a:pt x="1220" y="717"/>
                      </a:lnTo>
                      <a:lnTo>
                        <a:pt x="1220" y="720"/>
                      </a:lnTo>
                      <a:lnTo>
                        <a:pt x="1220" y="720"/>
                      </a:lnTo>
                      <a:lnTo>
                        <a:pt x="1222" y="723"/>
                      </a:lnTo>
                      <a:lnTo>
                        <a:pt x="1222" y="726"/>
                      </a:lnTo>
                      <a:lnTo>
                        <a:pt x="1219" y="728"/>
                      </a:lnTo>
                      <a:lnTo>
                        <a:pt x="1219" y="728"/>
                      </a:lnTo>
                      <a:lnTo>
                        <a:pt x="1218" y="731"/>
                      </a:lnTo>
                      <a:lnTo>
                        <a:pt x="1218" y="734"/>
                      </a:lnTo>
                      <a:lnTo>
                        <a:pt x="1218" y="737"/>
                      </a:lnTo>
                      <a:lnTo>
                        <a:pt x="1215" y="738"/>
                      </a:lnTo>
                      <a:lnTo>
                        <a:pt x="1215" y="738"/>
                      </a:lnTo>
                      <a:lnTo>
                        <a:pt x="1213" y="738"/>
                      </a:lnTo>
                      <a:lnTo>
                        <a:pt x="1212" y="740"/>
                      </a:lnTo>
                      <a:lnTo>
                        <a:pt x="1212" y="743"/>
                      </a:lnTo>
                      <a:lnTo>
                        <a:pt x="1210" y="746"/>
                      </a:lnTo>
                      <a:lnTo>
                        <a:pt x="1209" y="744"/>
                      </a:lnTo>
                      <a:lnTo>
                        <a:pt x="1209" y="744"/>
                      </a:lnTo>
                      <a:lnTo>
                        <a:pt x="1206" y="741"/>
                      </a:lnTo>
                      <a:lnTo>
                        <a:pt x="1203" y="741"/>
                      </a:lnTo>
                      <a:lnTo>
                        <a:pt x="1201" y="743"/>
                      </a:lnTo>
                      <a:lnTo>
                        <a:pt x="1201" y="746"/>
                      </a:lnTo>
                      <a:lnTo>
                        <a:pt x="1201" y="746"/>
                      </a:lnTo>
                      <a:lnTo>
                        <a:pt x="1199" y="747"/>
                      </a:lnTo>
                      <a:lnTo>
                        <a:pt x="1198" y="748"/>
                      </a:lnTo>
                      <a:lnTo>
                        <a:pt x="1193" y="753"/>
                      </a:lnTo>
                      <a:lnTo>
                        <a:pt x="1188" y="754"/>
                      </a:lnTo>
                      <a:lnTo>
                        <a:pt x="1183" y="754"/>
                      </a:lnTo>
                      <a:lnTo>
                        <a:pt x="1183" y="754"/>
                      </a:lnTo>
                      <a:lnTo>
                        <a:pt x="1181" y="753"/>
                      </a:lnTo>
                      <a:lnTo>
                        <a:pt x="1179" y="750"/>
                      </a:lnTo>
                      <a:lnTo>
                        <a:pt x="1178" y="747"/>
                      </a:lnTo>
                      <a:lnTo>
                        <a:pt x="1176" y="747"/>
                      </a:lnTo>
                      <a:lnTo>
                        <a:pt x="1175" y="747"/>
                      </a:lnTo>
                      <a:lnTo>
                        <a:pt x="1175" y="747"/>
                      </a:lnTo>
                      <a:lnTo>
                        <a:pt x="1174" y="748"/>
                      </a:lnTo>
                      <a:lnTo>
                        <a:pt x="1174" y="747"/>
                      </a:lnTo>
                      <a:lnTo>
                        <a:pt x="1172" y="744"/>
                      </a:lnTo>
                      <a:lnTo>
                        <a:pt x="1169" y="741"/>
                      </a:lnTo>
                      <a:lnTo>
                        <a:pt x="1168" y="740"/>
                      </a:lnTo>
                      <a:lnTo>
                        <a:pt x="1166" y="740"/>
                      </a:lnTo>
                      <a:lnTo>
                        <a:pt x="1166" y="740"/>
                      </a:lnTo>
                      <a:lnTo>
                        <a:pt x="1162" y="740"/>
                      </a:lnTo>
                      <a:lnTo>
                        <a:pt x="1159" y="738"/>
                      </a:lnTo>
                      <a:lnTo>
                        <a:pt x="1158" y="737"/>
                      </a:lnTo>
                      <a:lnTo>
                        <a:pt x="1158" y="734"/>
                      </a:lnTo>
                      <a:lnTo>
                        <a:pt x="1158" y="734"/>
                      </a:lnTo>
                      <a:lnTo>
                        <a:pt x="1158" y="733"/>
                      </a:lnTo>
                      <a:lnTo>
                        <a:pt x="1156" y="730"/>
                      </a:lnTo>
                      <a:lnTo>
                        <a:pt x="1154" y="727"/>
                      </a:lnTo>
                      <a:lnTo>
                        <a:pt x="1151" y="726"/>
                      </a:lnTo>
                      <a:lnTo>
                        <a:pt x="1151" y="724"/>
                      </a:lnTo>
                      <a:lnTo>
                        <a:pt x="1151" y="723"/>
                      </a:lnTo>
                      <a:lnTo>
                        <a:pt x="1151" y="723"/>
                      </a:lnTo>
                      <a:lnTo>
                        <a:pt x="1152" y="720"/>
                      </a:lnTo>
                      <a:lnTo>
                        <a:pt x="1152" y="716"/>
                      </a:lnTo>
                      <a:lnTo>
                        <a:pt x="1151" y="711"/>
                      </a:lnTo>
                      <a:lnTo>
                        <a:pt x="1149" y="704"/>
                      </a:lnTo>
                      <a:lnTo>
                        <a:pt x="1149" y="704"/>
                      </a:lnTo>
                      <a:lnTo>
                        <a:pt x="1149" y="700"/>
                      </a:lnTo>
                      <a:lnTo>
                        <a:pt x="1152" y="696"/>
                      </a:lnTo>
                      <a:lnTo>
                        <a:pt x="1154" y="694"/>
                      </a:lnTo>
                      <a:lnTo>
                        <a:pt x="1155" y="691"/>
                      </a:lnTo>
                      <a:lnTo>
                        <a:pt x="1155" y="691"/>
                      </a:lnTo>
                      <a:lnTo>
                        <a:pt x="1154" y="689"/>
                      </a:lnTo>
                      <a:lnTo>
                        <a:pt x="1152" y="689"/>
                      </a:lnTo>
                      <a:lnTo>
                        <a:pt x="1149" y="689"/>
                      </a:lnTo>
                      <a:lnTo>
                        <a:pt x="1146" y="690"/>
                      </a:lnTo>
                      <a:lnTo>
                        <a:pt x="1146" y="690"/>
                      </a:lnTo>
                      <a:lnTo>
                        <a:pt x="1144" y="691"/>
                      </a:lnTo>
                      <a:lnTo>
                        <a:pt x="1142" y="690"/>
                      </a:lnTo>
                      <a:lnTo>
                        <a:pt x="1141" y="687"/>
                      </a:lnTo>
                      <a:lnTo>
                        <a:pt x="1138" y="687"/>
                      </a:lnTo>
                      <a:lnTo>
                        <a:pt x="1138" y="687"/>
                      </a:lnTo>
                      <a:lnTo>
                        <a:pt x="1132" y="687"/>
                      </a:lnTo>
                      <a:lnTo>
                        <a:pt x="1127" y="686"/>
                      </a:lnTo>
                      <a:lnTo>
                        <a:pt x="1121" y="684"/>
                      </a:lnTo>
                      <a:lnTo>
                        <a:pt x="1119" y="683"/>
                      </a:lnTo>
                      <a:lnTo>
                        <a:pt x="1118" y="680"/>
                      </a:lnTo>
                      <a:lnTo>
                        <a:pt x="1118" y="680"/>
                      </a:lnTo>
                      <a:lnTo>
                        <a:pt x="1117" y="677"/>
                      </a:lnTo>
                      <a:lnTo>
                        <a:pt x="1115" y="676"/>
                      </a:lnTo>
                      <a:lnTo>
                        <a:pt x="1112" y="674"/>
                      </a:lnTo>
                      <a:lnTo>
                        <a:pt x="1111" y="672"/>
                      </a:lnTo>
                      <a:lnTo>
                        <a:pt x="1111" y="672"/>
                      </a:lnTo>
                      <a:lnTo>
                        <a:pt x="1108" y="669"/>
                      </a:lnTo>
                      <a:lnTo>
                        <a:pt x="1107" y="667"/>
                      </a:lnTo>
                      <a:lnTo>
                        <a:pt x="1104" y="667"/>
                      </a:lnTo>
                      <a:lnTo>
                        <a:pt x="1102" y="666"/>
                      </a:lnTo>
                      <a:lnTo>
                        <a:pt x="1102" y="666"/>
                      </a:lnTo>
                      <a:lnTo>
                        <a:pt x="1102" y="663"/>
                      </a:lnTo>
                      <a:lnTo>
                        <a:pt x="1101" y="660"/>
                      </a:lnTo>
                      <a:lnTo>
                        <a:pt x="1100" y="660"/>
                      </a:lnTo>
                      <a:lnTo>
                        <a:pt x="1097" y="659"/>
                      </a:lnTo>
                      <a:lnTo>
                        <a:pt x="1097" y="659"/>
                      </a:lnTo>
                      <a:lnTo>
                        <a:pt x="1094" y="659"/>
                      </a:lnTo>
                      <a:lnTo>
                        <a:pt x="1091" y="656"/>
                      </a:lnTo>
                      <a:lnTo>
                        <a:pt x="1088" y="654"/>
                      </a:lnTo>
                      <a:lnTo>
                        <a:pt x="1085" y="653"/>
                      </a:lnTo>
                      <a:lnTo>
                        <a:pt x="1085" y="653"/>
                      </a:lnTo>
                      <a:lnTo>
                        <a:pt x="1080" y="653"/>
                      </a:lnTo>
                      <a:lnTo>
                        <a:pt x="1075" y="654"/>
                      </a:lnTo>
                      <a:lnTo>
                        <a:pt x="1068" y="659"/>
                      </a:lnTo>
                      <a:lnTo>
                        <a:pt x="1068" y="659"/>
                      </a:lnTo>
                      <a:lnTo>
                        <a:pt x="1065" y="659"/>
                      </a:lnTo>
                      <a:lnTo>
                        <a:pt x="1061" y="657"/>
                      </a:lnTo>
                      <a:lnTo>
                        <a:pt x="1057" y="656"/>
                      </a:lnTo>
                      <a:lnTo>
                        <a:pt x="1054" y="656"/>
                      </a:lnTo>
                      <a:lnTo>
                        <a:pt x="1054" y="656"/>
                      </a:lnTo>
                      <a:lnTo>
                        <a:pt x="1053" y="657"/>
                      </a:lnTo>
                      <a:lnTo>
                        <a:pt x="1050" y="656"/>
                      </a:lnTo>
                      <a:lnTo>
                        <a:pt x="1047" y="654"/>
                      </a:lnTo>
                      <a:lnTo>
                        <a:pt x="1041" y="652"/>
                      </a:lnTo>
                      <a:lnTo>
                        <a:pt x="1041" y="652"/>
                      </a:lnTo>
                      <a:lnTo>
                        <a:pt x="1027" y="650"/>
                      </a:lnTo>
                      <a:lnTo>
                        <a:pt x="1023" y="650"/>
                      </a:lnTo>
                      <a:lnTo>
                        <a:pt x="1020" y="652"/>
                      </a:lnTo>
                      <a:lnTo>
                        <a:pt x="1020" y="652"/>
                      </a:lnTo>
                      <a:lnTo>
                        <a:pt x="1018" y="654"/>
                      </a:lnTo>
                      <a:lnTo>
                        <a:pt x="1016" y="656"/>
                      </a:lnTo>
                      <a:lnTo>
                        <a:pt x="1014" y="659"/>
                      </a:lnTo>
                      <a:lnTo>
                        <a:pt x="1013" y="663"/>
                      </a:lnTo>
                      <a:lnTo>
                        <a:pt x="1013" y="663"/>
                      </a:lnTo>
                      <a:lnTo>
                        <a:pt x="1016" y="667"/>
                      </a:lnTo>
                      <a:lnTo>
                        <a:pt x="1018" y="670"/>
                      </a:lnTo>
                      <a:lnTo>
                        <a:pt x="1021" y="672"/>
                      </a:lnTo>
                      <a:lnTo>
                        <a:pt x="1024" y="674"/>
                      </a:lnTo>
                      <a:lnTo>
                        <a:pt x="1024" y="674"/>
                      </a:lnTo>
                      <a:lnTo>
                        <a:pt x="1024" y="677"/>
                      </a:lnTo>
                      <a:lnTo>
                        <a:pt x="1023" y="679"/>
                      </a:lnTo>
                      <a:lnTo>
                        <a:pt x="1021" y="680"/>
                      </a:lnTo>
                      <a:lnTo>
                        <a:pt x="1020" y="683"/>
                      </a:lnTo>
                      <a:lnTo>
                        <a:pt x="1020" y="683"/>
                      </a:lnTo>
                      <a:lnTo>
                        <a:pt x="1018" y="686"/>
                      </a:lnTo>
                      <a:lnTo>
                        <a:pt x="1017" y="687"/>
                      </a:lnTo>
                      <a:lnTo>
                        <a:pt x="1016" y="689"/>
                      </a:lnTo>
                      <a:lnTo>
                        <a:pt x="1014" y="690"/>
                      </a:lnTo>
                      <a:lnTo>
                        <a:pt x="1014" y="690"/>
                      </a:lnTo>
                      <a:lnTo>
                        <a:pt x="1016" y="691"/>
                      </a:lnTo>
                      <a:lnTo>
                        <a:pt x="1017" y="693"/>
                      </a:lnTo>
                      <a:lnTo>
                        <a:pt x="1018" y="696"/>
                      </a:lnTo>
                      <a:lnTo>
                        <a:pt x="1020" y="699"/>
                      </a:lnTo>
                      <a:lnTo>
                        <a:pt x="1020" y="699"/>
                      </a:lnTo>
                      <a:lnTo>
                        <a:pt x="1021" y="703"/>
                      </a:lnTo>
                      <a:lnTo>
                        <a:pt x="1023" y="706"/>
                      </a:lnTo>
                      <a:lnTo>
                        <a:pt x="1026" y="709"/>
                      </a:lnTo>
                      <a:lnTo>
                        <a:pt x="1026" y="713"/>
                      </a:lnTo>
                      <a:lnTo>
                        <a:pt x="1026" y="713"/>
                      </a:lnTo>
                      <a:lnTo>
                        <a:pt x="1026" y="718"/>
                      </a:lnTo>
                      <a:lnTo>
                        <a:pt x="1024" y="720"/>
                      </a:lnTo>
                      <a:lnTo>
                        <a:pt x="1020" y="721"/>
                      </a:lnTo>
                      <a:lnTo>
                        <a:pt x="1020" y="721"/>
                      </a:lnTo>
                      <a:lnTo>
                        <a:pt x="1018" y="723"/>
                      </a:lnTo>
                      <a:lnTo>
                        <a:pt x="1018" y="726"/>
                      </a:lnTo>
                      <a:lnTo>
                        <a:pt x="1017" y="728"/>
                      </a:lnTo>
                      <a:lnTo>
                        <a:pt x="1016" y="733"/>
                      </a:lnTo>
                      <a:lnTo>
                        <a:pt x="1016" y="733"/>
                      </a:lnTo>
                      <a:lnTo>
                        <a:pt x="1008" y="741"/>
                      </a:lnTo>
                      <a:lnTo>
                        <a:pt x="1008" y="744"/>
                      </a:lnTo>
                      <a:lnTo>
                        <a:pt x="1010" y="747"/>
                      </a:lnTo>
                      <a:lnTo>
                        <a:pt x="1010" y="747"/>
                      </a:lnTo>
                      <a:lnTo>
                        <a:pt x="1021" y="755"/>
                      </a:lnTo>
                      <a:lnTo>
                        <a:pt x="1028" y="760"/>
                      </a:lnTo>
                      <a:lnTo>
                        <a:pt x="1034" y="767"/>
                      </a:lnTo>
                      <a:lnTo>
                        <a:pt x="1034" y="767"/>
                      </a:lnTo>
                      <a:lnTo>
                        <a:pt x="1037" y="775"/>
                      </a:lnTo>
                      <a:lnTo>
                        <a:pt x="1038" y="784"/>
                      </a:lnTo>
                      <a:lnTo>
                        <a:pt x="1038" y="794"/>
                      </a:lnTo>
                      <a:lnTo>
                        <a:pt x="1037" y="802"/>
                      </a:lnTo>
                      <a:lnTo>
                        <a:pt x="1037" y="802"/>
                      </a:lnTo>
                      <a:lnTo>
                        <a:pt x="1037" y="805"/>
                      </a:lnTo>
                      <a:lnTo>
                        <a:pt x="1034" y="808"/>
                      </a:lnTo>
                      <a:lnTo>
                        <a:pt x="1028" y="814"/>
                      </a:lnTo>
                      <a:lnTo>
                        <a:pt x="1021" y="818"/>
                      </a:lnTo>
                      <a:lnTo>
                        <a:pt x="1014" y="824"/>
                      </a:lnTo>
                      <a:lnTo>
                        <a:pt x="1014" y="824"/>
                      </a:lnTo>
                      <a:lnTo>
                        <a:pt x="1008" y="829"/>
                      </a:lnTo>
                      <a:lnTo>
                        <a:pt x="1001" y="832"/>
                      </a:lnTo>
                      <a:lnTo>
                        <a:pt x="993" y="832"/>
                      </a:lnTo>
                      <a:lnTo>
                        <a:pt x="993" y="832"/>
                      </a:lnTo>
                      <a:lnTo>
                        <a:pt x="991" y="834"/>
                      </a:lnTo>
                      <a:lnTo>
                        <a:pt x="990" y="834"/>
                      </a:lnTo>
                      <a:lnTo>
                        <a:pt x="990" y="838"/>
                      </a:lnTo>
                      <a:lnTo>
                        <a:pt x="993" y="842"/>
                      </a:lnTo>
                      <a:lnTo>
                        <a:pt x="997" y="848"/>
                      </a:lnTo>
                      <a:lnTo>
                        <a:pt x="997" y="848"/>
                      </a:lnTo>
                      <a:lnTo>
                        <a:pt x="1000" y="852"/>
                      </a:lnTo>
                      <a:lnTo>
                        <a:pt x="1000" y="856"/>
                      </a:lnTo>
                      <a:lnTo>
                        <a:pt x="1000" y="859"/>
                      </a:lnTo>
                      <a:lnTo>
                        <a:pt x="1001" y="864"/>
                      </a:lnTo>
                      <a:lnTo>
                        <a:pt x="1001" y="864"/>
                      </a:lnTo>
                      <a:lnTo>
                        <a:pt x="1003" y="869"/>
                      </a:lnTo>
                      <a:lnTo>
                        <a:pt x="1003" y="874"/>
                      </a:lnTo>
                      <a:lnTo>
                        <a:pt x="1003" y="879"/>
                      </a:lnTo>
                      <a:lnTo>
                        <a:pt x="1006" y="883"/>
                      </a:lnTo>
                      <a:lnTo>
                        <a:pt x="1006" y="883"/>
                      </a:lnTo>
                      <a:lnTo>
                        <a:pt x="1007" y="888"/>
                      </a:lnTo>
                      <a:lnTo>
                        <a:pt x="1007" y="891"/>
                      </a:lnTo>
                      <a:lnTo>
                        <a:pt x="1006" y="893"/>
                      </a:lnTo>
                      <a:lnTo>
                        <a:pt x="1001" y="896"/>
                      </a:lnTo>
                      <a:lnTo>
                        <a:pt x="1001" y="896"/>
                      </a:lnTo>
                      <a:lnTo>
                        <a:pt x="1000" y="899"/>
                      </a:lnTo>
                      <a:lnTo>
                        <a:pt x="1001" y="901"/>
                      </a:lnTo>
                      <a:lnTo>
                        <a:pt x="1003" y="902"/>
                      </a:lnTo>
                      <a:lnTo>
                        <a:pt x="1004" y="905"/>
                      </a:lnTo>
                      <a:lnTo>
                        <a:pt x="1004" y="905"/>
                      </a:lnTo>
                      <a:lnTo>
                        <a:pt x="1004" y="908"/>
                      </a:lnTo>
                      <a:lnTo>
                        <a:pt x="1003" y="908"/>
                      </a:lnTo>
                      <a:lnTo>
                        <a:pt x="997" y="905"/>
                      </a:lnTo>
                      <a:lnTo>
                        <a:pt x="997" y="905"/>
                      </a:lnTo>
                      <a:lnTo>
                        <a:pt x="996" y="903"/>
                      </a:lnTo>
                      <a:lnTo>
                        <a:pt x="994" y="903"/>
                      </a:lnTo>
                      <a:lnTo>
                        <a:pt x="991" y="906"/>
                      </a:lnTo>
                      <a:lnTo>
                        <a:pt x="989" y="911"/>
                      </a:lnTo>
                      <a:lnTo>
                        <a:pt x="989" y="915"/>
                      </a:lnTo>
                      <a:lnTo>
                        <a:pt x="989" y="915"/>
                      </a:lnTo>
                      <a:lnTo>
                        <a:pt x="989" y="915"/>
                      </a:lnTo>
                      <a:lnTo>
                        <a:pt x="987" y="915"/>
                      </a:lnTo>
                      <a:lnTo>
                        <a:pt x="983" y="913"/>
                      </a:lnTo>
                      <a:lnTo>
                        <a:pt x="979" y="911"/>
                      </a:lnTo>
                      <a:lnTo>
                        <a:pt x="974" y="909"/>
                      </a:lnTo>
                      <a:lnTo>
                        <a:pt x="974" y="909"/>
                      </a:lnTo>
                      <a:lnTo>
                        <a:pt x="974" y="909"/>
                      </a:lnTo>
                      <a:lnTo>
                        <a:pt x="973" y="906"/>
                      </a:lnTo>
                      <a:lnTo>
                        <a:pt x="973" y="902"/>
                      </a:lnTo>
                      <a:lnTo>
                        <a:pt x="969" y="898"/>
                      </a:lnTo>
                      <a:lnTo>
                        <a:pt x="969" y="898"/>
                      </a:lnTo>
                      <a:lnTo>
                        <a:pt x="962" y="893"/>
                      </a:lnTo>
                      <a:lnTo>
                        <a:pt x="959" y="891"/>
                      </a:lnTo>
                      <a:lnTo>
                        <a:pt x="957" y="888"/>
                      </a:lnTo>
                      <a:lnTo>
                        <a:pt x="957" y="888"/>
                      </a:lnTo>
                      <a:lnTo>
                        <a:pt x="956" y="883"/>
                      </a:lnTo>
                      <a:lnTo>
                        <a:pt x="952" y="881"/>
                      </a:lnTo>
                      <a:lnTo>
                        <a:pt x="949" y="876"/>
                      </a:lnTo>
                      <a:lnTo>
                        <a:pt x="947" y="875"/>
                      </a:lnTo>
                      <a:lnTo>
                        <a:pt x="947" y="874"/>
                      </a:lnTo>
                      <a:lnTo>
                        <a:pt x="947" y="874"/>
                      </a:lnTo>
                      <a:lnTo>
                        <a:pt x="947" y="861"/>
                      </a:lnTo>
                      <a:lnTo>
                        <a:pt x="947" y="854"/>
                      </a:lnTo>
                      <a:lnTo>
                        <a:pt x="946" y="848"/>
                      </a:lnTo>
                      <a:lnTo>
                        <a:pt x="946" y="848"/>
                      </a:lnTo>
                      <a:lnTo>
                        <a:pt x="944" y="845"/>
                      </a:lnTo>
                      <a:lnTo>
                        <a:pt x="944" y="842"/>
                      </a:lnTo>
                      <a:lnTo>
                        <a:pt x="947" y="835"/>
                      </a:lnTo>
                      <a:lnTo>
                        <a:pt x="947" y="835"/>
                      </a:lnTo>
                      <a:lnTo>
                        <a:pt x="947" y="832"/>
                      </a:lnTo>
                      <a:lnTo>
                        <a:pt x="946" y="829"/>
                      </a:lnTo>
                      <a:lnTo>
                        <a:pt x="943" y="827"/>
                      </a:lnTo>
                      <a:lnTo>
                        <a:pt x="939" y="825"/>
                      </a:lnTo>
                      <a:lnTo>
                        <a:pt x="939" y="825"/>
                      </a:lnTo>
                      <a:lnTo>
                        <a:pt x="927" y="825"/>
                      </a:lnTo>
                      <a:lnTo>
                        <a:pt x="915" y="824"/>
                      </a:lnTo>
                      <a:lnTo>
                        <a:pt x="915" y="824"/>
                      </a:lnTo>
                      <a:lnTo>
                        <a:pt x="903" y="824"/>
                      </a:lnTo>
                      <a:lnTo>
                        <a:pt x="900" y="822"/>
                      </a:lnTo>
                      <a:lnTo>
                        <a:pt x="898" y="821"/>
                      </a:lnTo>
                      <a:lnTo>
                        <a:pt x="898" y="821"/>
                      </a:lnTo>
                      <a:lnTo>
                        <a:pt x="890" y="817"/>
                      </a:lnTo>
                      <a:lnTo>
                        <a:pt x="883" y="812"/>
                      </a:lnTo>
                      <a:lnTo>
                        <a:pt x="876" y="811"/>
                      </a:lnTo>
                      <a:lnTo>
                        <a:pt x="876" y="811"/>
                      </a:lnTo>
                      <a:lnTo>
                        <a:pt x="869" y="808"/>
                      </a:lnTo>
                      <a:lnTo>
                        <a:pt x="863" y="805"/>
                      </a:lnTo>
                      <a:lnTo>
                        <a:pt x="861" y="801"/>
                      </a:lnTo>
                      <a:lnTo>
                        <a:pt x="859" y="798"/>
                      </a:lnTo>
                      <a:lnTo>
                        <a:pt x="859" y="798"/>
                      </a:lnTo>
                      <a:lnTo>
                        <a:pt x="856" y="797"/>
                      </a:lnTo>
                      <a:lnTo>
                        <a:pt x="852" y="794"/>
                      </a:lnTo>
                      <a:lnTo>
                        <a:pt x="848" y="792"/>
                      </a:lnTo>
                      <a:lnTo>
                        <a:pt x="843" y="790"/>
                      </a:lnTo>
                      <a:lnTo>
                        <a:pt x="843" y="790"/>
                      </a:lnTo>
                      <a:lnTo>
                        <a:pt x="841" y="788"/>
                      </a:lnTo>
                      <a:lnTo>
                        <a:pt x="836" y="787"/>
                      </a:lnTo>
                      <a:lnTo>
                        <a:pt x="826" y="785"/>
                      </a:lnTo>
                      <a:lnTo>
                        <a:pt x="826" y="785"/>
                      </a:lnTo>
                      <a:lnTo>
                        <a:pt x="822" y="784"/>
                      </a:lnTo>
                      <a:lnTo>
                        <a:pt x="816" y="781"/>
                      </a:lnTo>
                      <a:lnTo>
                        <a:pt x="811" y="778"/>
                      </a:lnTo>
                      <a:lnTo>
                        <a:pt x="805" y="777"/>
                      </a:lnTo>
                      <a:lnTo>
                        <a:pt x="805" y="777"/>
                      </a:lnTo>
                      <a:lnTo>
                        <a:pt x="799" y="778"/>
                      </a:lnTo>
                      <a:lnTo>
                        <a:pt x="792" y="781"/>
                      </a:lnTo>
                      <a:lnTo>
                        <a:pt x="781" y="784"/>
                      </a:lnTo>
                      <a:lnTo>
                        <a:pt x="781" y="784"/>
                      </a:lnTo>
                      <a:lnTo>
                        <a:pt x="781" y="784"/>
                      </a:lnTo>
                      <a:lnTo>
                        <a:pt x="781" y="781"/>
                      </a:lnTo>
                      <a:lnTo>
                        <a:pt x="784" y="777"/>
                      </a:lnTo>
                      <a:lnTo>
                        <a:pt x="784" y="777"/>
                      </a:lnTo>
                      <a:lnTo>
                        <a:pt x="784" y="773"/>
                      </a:lnTo>
                      <a:lnTo>
                        <a:pt x="781" y="768"/>
                      </a:lnTo>
                      <a:lnTo>
                        <a:pt x="777" y="755"/>
                      </a:lnTo>
                      <a:lnTo>
                        <a:pt x="777" y="755"/>
                      </a:lnTo>
                      <a:lnTo>
                        <a:pt x="775" y="751"/>
                      </a:lnTo>
                      <a:lnTo>
                        <a:pt x="772" y="746"/>
                      </a:lnTo>
                      <a:lnTo>
                        <a:pt x="769" y="743"/>
                      </a:lnTo>
                      <a:lnTo>
                        <a:pt x="765" y="743"/>
                      </a:lnTo>
                      <a:lnTo>
                        <a:pt x="765" y="743"/>
                      </a:lnTo>
                      <a:lnTo>
                        <a:pt x="760" y="743"/>
                      </a:lnTo>
                      <a:lnTo>
                        <a:pt x="754" y="741"/>
                      </a:lnTo>
                      <a:lnTo>
                        <a:pt x="747" y="738"/>
                      </a:lnTo>
                      <a:lnTo>
                        <a:pt x="747" y="738"/>
                      </a:lnTo>
                      <a:lnTo>
                        <a:pt x="745" y="734"/>
                      </a:lnTo>
                      <a:lnTo>
                        <a:pt x="745" y="726"/>
                      </a:lnTo>
                      <a:lnTo>
                        <a:pt x="745" y="716"/>
                      </a:lnTo>
                      <a:lnTo>
                        <a:pt x="747" y="707"/>
                      </a:lnTo>
                      <a:lnTo>
                        <a:pt x="747" y="707"/>
                      </a:lnTo>
                      <a:lnTo>
                        <a:pt x="748" y="700"/>
                      </a:lnTo>
                      <a:lnTo>
                        <a:pt x="752" y="693"/>
                      </a:lnTo>
                      <a:lnTo>
                        <a:pt x="755" y="686"/>
                      </a:lnTo>
                      <a:lnTo>
                        <a:pt x="757" y="681"/>
                      </a:lnTo>
                      <a:lnTo>
                        <a:pt x="757" y="681"/>
                      </a:lnTo>
                      <a:lnTo>
                        <a:pt x="758" y="677"/>
                      </a:lnTo>
                      <a:lnTo>
                        <a:pt x="761" y="674"/>
                      </a:lnTo>
                      <a:lnTo>
                        <a:pt x="768" y="672"/>
                      </a:lnTo>
                      <a:lnTo>
                        <a:pt x="768" y="672"/>
                      </a:lnTo>
                      <a:lnTo>
                        <a:pt x="769" y="672"/>
                      </a:lnTo>
                      <a:lnTo>
                        <a:pt x="771" y="669"/>
                      </a:lnTo>
                      <a:lnTo>
                        <a:pt x="772" y="666"/>
                      </a:lnTo>
                      <a:lnTo>
                        <a:pt x="772" y="662"/>
                      </a:lnTo>
                      <a:lnTo>
                        <a:pt x="774" y="660"/>
                      </a:lnTo>
                      <a:lnTo>
                        <a:pt x="775" y="659"/>
                      </a:lnTo>
                      <a:lnTo>
                        <a:pt x="775" y="659"/>
                      </a:lnTo>
                      <a:lnTo>
                        <a:pt x="778" y="659"/>
                      </a:lnTo>
                      <a:lnTo>
                        <a:pt x="779" y="657"/>
                      </a:lnTo>
                      <a:lnTo>
                        <a:pt x="782" y="652"/>
                      </a:lnTo>
                      <a:lnTo>
                        <a:pt x="782" y="652"/>
                      </a:lnTo>
                      <a:lnTo>
                        <a:pt x="784" y="650"/>
                      </a:lnTo>
                      <a:lnTo>
                        <a:pt x="785" y="649"/>
                      </a:lnTo>
                      <a:lnTo>
                        <a:pt x="787" y="649"/>
                      </a:lnTo>
                      <a:lnTo>
                        <a:pt x="785" y="647"/>
                      </a:lnTo>
                      <a:lnTo>
                        <a:pt x="785" y="647"/>
                      </a:lnTo>
                      <a:lnTo>
                        <a:pt x="784" y="644"/>
                      </a:lnTo>
                      <a:lnTo>
                        <a:pt x="785" y="643"/>
                      </a:lnTo>
                      <a:lnTo>
                        <a:pt x="794" y="643"/>
                      </a:lnTo>
                      <a:lnTo>
                        <a:pt x="794" y="643"/>
                      </a:lnTo>
                      <a:lnTo>
                        <a:pt x="799" y="642"/>
                      </a:lnTo>
                      <a:lnTo>
                        <a:pt x="806" y="640"/>
                      </a:lnTo>
                      <a:lnTo>
                        <a:pt x="811" y="637"/>
                      </a:lnTo>
                      <a:lnTo>
                        <a:pt x="812" y="635"/>
                      </a:lnTo>
                      <a:lnTo>
                        <a:pt x="812" y="632"/>
                      </a:lnTo>
                      <a:lnTo>
                        <a:pt x="812" y="632"/>
                      </a:lnTo>
                      <a:lnTo>
                        <a:pt x="811" y="629"/>
                      </a:lnTo>
                      <a:lnTo>
                        <a:pt x="808" y="627"/>
                      </a:lnTo>
                      <a:lnTo>
                        <a:pt x="799" y="626"/>
                      </a:lnTo>
                      <a:lnTo>
                        <a:pt x="792" y="626"/>
                      </a:lnTo>
                      <a:lnTo>
                        <a:pt x="789" y="625"/>
                      </a:lnTo>
                      <a:lnTo>
                        <a:pt x="788" y="623"/>
                      </a:lnTo>
                      <a:lnTo>
                        <a:pt x="788" y="623"/>
                      </a:lnTo>
                      <a:lnTo>
                        <a:pt x="788" y="620"/>
                      </a:lnTo>
                      <a:lnTo>
                        <a:pt x="784" y="619"/>
                      </a:lnTo>
                      <a:lnTo>
                        <a:pt x="775" y="616"/>
                      </a:lnTo>
                      <a:lnTo>
                        <a:pt x="767" y="615"/>
                      </a:lnTo>
                      <a:lnTo>
                        <a:pt x="764" y="613"/>
                      </a:lnTo>
                      <a:lnTo>
                        <a:pt x="764" y="612"/>
                      </a:lnTo>
                      <a:lnTo>
                        <a:pt x="764" y="612"/>
                      </a:lnTo>
                      <a:lnTo>
                        <a:pt x="765" y="610"/>
                      </a:lnTo>
                      <a:lnTo>
                        <a:pt x="768" y="610"/>
                      </a:lnTo>
                      <a:lnTo>
                        <a:pt x="778" y="612"/>
                      </a:lnTo>
                      <a:lnTo>
                        <a:pt x="799" y="617"/>
                      </a:lnTo>
                      <a:lnTo>
                        <a:pt x="799" y="617"/>
                      </a:lnTo>
                      <a:lnTo>
                        <a:pt x="809" y="620"/>
                      </a:lnTo>
                      <a:lnTo>
                        <a:pt x="819" y="620"/>
                      </a:lnTo>
                      <a:lnTo>
                        <a:pt x="819" y="620"/>
                      </a:lnTo>
                      <a:lnTo>
                        <a:pt x="821" y="620"/>
                      </a:lnTo>
                      <a:lnTo>
                        <a:pt x="822" y="619"/>
                      </a:lnTo>
                      <a:lnTo>
                        <a:pt x="824" y="615"/>
                      </a:lnTo>
                      <a:lnTo>
                        <a:pt x="822" y="610"/>
                      </a:lnTo>
                      <a:lnTo>
                        <a:pt x="822" y="608"/>
                      </a:lnTo>
                      <a:lnTo>
                        <a:pt x="822" y="608"/>
                      </a:lnTo>
                      <a:lnTo>
                        <a:pt x="824" y="606"/>
                      </a:lnTo>
                      <a:lnTo>
                        <a:pt x="826" y="606"/>
                      </a:lnTo>
                      <a:lnTo>
                        <a:pt x="832" y="609"/>
                      </a:lnTo>
                      <a:lnTo>
                        <a:pt x="839" y="610"/>
                      </a:lnTo>
                      <a:lnTo>
                        <a:pt x="843" y="612"/>
                      </a:lnTo>
                      <a:lnTo>
                        <a:pt x="846" y="610"/>
                      </a:lnTo>
                      <a:lnTo>
                        <a:pt x="846" y="610"/>
                      </a:lnTo>
                      <a:lnTo>
                        <a:pt x="849" y="609"/>
                      </a:lnTo>
                      <a:lnTo>
                        <a:pt x="852" y="608"/>
                      </a:lnTo>
                      <a:lnTo>
                        <a:pt x="858" y="600"/>
                      </a:lnTo>
                      <a:lnTo>
                        <a:pt x="863" y="593"/>
                      </a:lnTo>
                      <a:lnTo>
                        <a:pt x="869" y="588"/>
                      </a:lnTo>
                      <a:lnTo>
                        <a:pt x="869" y="588"/>
                      </a:lnTo>
                      <a:lnTo>
                        <a:pt x="872" y="585"/>
                      </a:lnTo>
                      <a:lnTo>
                        <a:pt x="872" y="583"/>
                      </a:lnTo>
                      <a:lnTo>
                        <a:pt x="870" y="582"/>
                      </a:lnTo>
                      <a:lnTo>
                        <a:pt x="865" y="579"/>
                      </a:lnTo>
                      <a:lnTo>
                        <a:pt x="856" y="579"/>
                      </a:lnTo>
                      <a:lnTo>
                        <a:pt x="856" y="579"/>
                      </a:lnTo>
                      <a:lnTo>
                        <a:pt x="848" y="579"/>
                      </a:lnTo>
                      <a:lnTo>
                        <a:pt x="841" y="578"/>
                      </a:lnTo>
                      <a:lnTo>
                        <a:pt x="835" y="575"/>
                      </a:lnTo>
                      <a:lnTo>
                        <a:pt x="829" y="571"/>
                      </a:lnTo>
                      <a:lnTo>
                        <a:pt x="829" y="571"/>
                      </a:lnTo>
                      <a:lnTo>
                        <a:pt x="825" y="566"/>
                      </a:lnTo>
                      <a:lnTo>
                        <a:pt x="824" y="563"/>
                      </a:lnTo>
                      <a:lnTo>
                        <a:pt x="826" y="562"/>
                      </a:lnTo>
                      <a:lnTo>
                        <a:pt x="831" y="562"/>
                      </a:lnTo>
                      <a:lnTo>
                        <a:pt x="831" y="562"/>
                      </a:lnTo>
                      <a:lnTo>
                        <a:pt x="838" y="565"/>
                      </a:lnTo>
                      <a:lnTo>
                        <a:pt x="846" y="569"/>
                      </a:lnTo>
                      <a:lnTo>
                        <a:pt x="855" y="575"/>
                      </a:lnTo>
                      <a:lnTo>
                        <a:pt x="862" y="578"/>
                      </a:lnTo>
                      <a:lnTo>
                        <a:pt x="862" y="578"/>
                      </a:lnTo>
                      <a:lnTo>
                        <a:pt x="865" y="576"/>
                      </a:lnTo>
                      <a:lnTo>
                        <a:pt x="868" y="575"/>
                      </a:lnTo>
                      <a:lnTo>
                        <a:pt x="875" y="571"/>
                      </a:lnTo>
                      <a:lnTo>
                        <a:pt x="886" y="559"/>
                      </a:lnTo>
                      <a:lnTo>
                        <a:pt x="886" y="559"/>
                      </a:lnTo>
                      <a:lnTo>
                        <a:pt x="888" y="558"/>
                      </a:lnTo>
                      <a:lnTo>
                        <a:pt x="888" y="556"/>
                      </a:lnTo>
                      <a:lnTo>
                        <a:pt x="885" y="555"/>
                      </a:lnTo>
                      <a:lnTo>
                        <a:pt x="878" y="551"/>
                      </a:lnTo>
                      <a:lnTo>
                        <a:pt x="878" y="551"/>
                      </a:lnTo>
                      <a:lnTo>
                        <a:pt x="876" y="549"/>
                      </a:lnTo>
                      <a:lnTo>
                        <a:pt x="876" y="548"/>
                      </a:lnTo>
                      <a:lnTo>
                        <a:pt x="879" y="546"/>
                      </a:lnTo>
                      <a:lnTo>
                        <a:pt x="889" y="545"/>
                      </a:lnTo>
                      <a:lnTo>
                        <a:pt x="889" y="545"/>
                      </a:lnTo>
                      <a:lnTo>
                        <a:pt x="893" y="546"/>
                      </a:lnTo>
                      <a:lnTo>
                        <a:pt x="896" y="548"/>
                      </a:lnTo>
                      <a:lnTo>
                        <a:pt x="900" y="552"/>
                      </a:lnTo>
                      <a:lnTo>
                        <a:pt x="900" y="552"/>
                      </a:lnTo>
                      <a:lnTo>
                        <a:pt x="903" y="553"/>
                      </a:lnTo>
                      <a:lnTo>
                        <a:pt x="907" y="552"/>
                      </a:lnTo>
                      <a:lnTo>
                        <a:pt x="917" y="551"/>
                      </a:lnTo>
                      <a:lnTo>
                        <a:pt x="917" y="551"/>
                      </a:lnTo>
                      <a:lnTo>
                        <a:pt x="919" y="551"/>
                      </a:lnTo>
                      <a:lnTo>
                        <a:pt x="919" y="549"/>
                      </a:lnTo>
                      <a:lnTo>
                        <a:pt x="917" y="546"/>
                      </a:lnTo>
                      <a:lnTo>
                        <a:pt x="913" y="542"/>
                      </a:lnTo>
                      <a:lnTo>
                        <a:pt x="907" y="539"/>
                      </a:lnTo>
                      <a:lnTo>
                        <a:pt x="907" y="539"/>
                      </a:lnTo>
                      <a:lnTo>
                        <a:pt x="906" y="538"/>
                      </a:lnTo>
                      <a:lnTo>
                        <a:pt x="905" y="536"/>
                      </a:lnTo>
                      <a:lnTo>
                        <a:pt x="905" y="535"/>
                      </a:lnTo>
                      <a:lnTo>
                        <a:pt x="906" y="535"/>
                      </a:lnTo>
                      <a:lnTo>
                        <a:pt x="907" y="534"/>
                      </a:lnTo>
                      <a:lnTo>
                        <a:pt x="910" y="534"/>
                      </a:lnTo>
                      <a:lnTo>
                        <a:pt x="910" y="535"/>
                      </a:lnTo>
                      <a:lnTo>
                        <a:pt x="910" y="535"/>
                      </a:lnTo>
                      <a:lnTo>
                        <a:pt x="913" y="538"/>
                      </a:lnTo>
                      <a:lnTo>
                        <a:pt x="916" y="539"/>
                      </a:lnTo>
                      <a:lnTo>
                        <a:pt x="919" y="542"/>
                      </a:lnTo>
                      <a:lnTo>
                        <a:pt x="922" y="545"/>
                      </a:lnTo>
                      <a:lnTo>
                        <a:pt x="922" y="545"/>
                      </a:lnTo>
                      <a:lnTo>
                        <a:pt x="925" y="549"/>
                      </a:lnTo>
                      <a:lnTo>
                        <a:pt x="927" y="549"/>
                      </a:lnTo>
                      <a:lnTo>
                        <a:pt x="936" y="545"/>
                      </a:lnTo>
                      <a:lnTo>
                        <a:pt x="936" y="545"/>
                      </a:lnTo>
                      <a:lnTo>
                        <a:pt x="940" y="543"/>
                      </a:lnTo>
                      <a:lnTo>
                        <a:pt x="944" y="541"/>
                      </a:lnTo>
                      <a:lnTo>
                        <a:pt x="950" y="534"/>
                      </a:lnTo>
                      <a:lnTo>
                        <a:pt x="950" y="534"/>
                      </a:lnTo>
                      <a:lnTo>
                        <a:pt x="953" y="532"/>
                      </a:lnTo>
                      <a:lnTo>
                        <a:pt x="954" y="532"/>
                      </a:lnTo>
                      <a:lnTo>
                        <a:pt x="957" y="531"/>
                      </a:lnTo>
                      <a:lnTo>
                        <a:pt x="960" y="528"/>
                      </a:lnTo>
                      <a:lnTo>
                        <a:pt x="960" y="528"/>
                      </a:lnTo>
                      <a:lnTo>
                        <a:pt x="960" y="525"/>
                      </a:lnTo>
                      <a:lnTo>
                        <a:pt x="962" y="524"/>
                      </a:lnTo>
                      <a:lnTo>
                        <a:pt x="960" y="518"/>
                      </a:lnTo>
                      <a:lnTo>
                        <a:pt x="956" y="514"/>
                      </a:lnTo>
                      <a:lnTo>
                        <a:pt x="952" y="511"/>
                      </a:lnTo>
                      <a:lnTo>
                        <a:pt x="952" y="511"/>
                      </a:lnTo>
                      <a:lnTo>
                        <a:pt x="949" y="508"/>
                      </a:lnTo>
                      <a:lnTo>
                        <a:pt x="949" y="505"/>
                      </a:lnTo>
                      <a:lnTo>
                        <a:pt x="949" y="502"/>
                      </a:lnTo>
                      <a:lnTo>
                        <a:pt x="946" y="499"/>
                      </a:lnTo>
                      <a:lnTo>
                        <a:pt x="946" y="499"/>
                      </a:lnTo>
                      <a:lnTo>
                        <a:pt x="943" y="497"/>
                      </a:lnTo>
                      <a:lnTo>
                        <a:pt x="942" y="494"/>
                      </a:lnTo>
                      <a:lnTo>
                        <a:pt x="943" y="492"/>
                      </a:lnTo>
                      <a:lnTo>
                        <a:pt x="947" y="492"/>
                      </a:lnTo>
                      <a:lnTo>
                        <a:pt x="947" y="492"/>
                      </a:lnTo>
                      <a:lnTo>
                        <a:pt x="952" y="492"/>
                      </a:lnTo>
                      <a:lnTo>
                        <a:pt x="956" y="492"/>
                      </a:lnTo>
                      <a:lnTo>
                        <a:pt x="960" y="489"/>
                      </a:lnTo>
                      <a:lnTo>
                        <a:pt x="963" y="487"/>
                      </a:lnTo>
                      <a:lnTo>
                        <a:pt x="963" y="487"/>
                      </a:lnTo>
                      <a:lnTo>
                        <a:pt x="963" y="485"/>
                      </a:lnTo>
                      <a:lnTo>
                        <a:pt x="963" y="484"/>
                      </a:lnTo>
                      <a:lnTo>
                        <a:pt x="960" y="481"/>
                      </a:lnTo>
                      <a:lnTo>
                        <a:pt x="957" y="479"/>
                      </a:lnTo>
                      <a:lnTo>
                        <a:pt x="957" y="478"/>
                      </a:lnTo>
                      <a:lnTo>
                        <a:pt x="959" y="477"/>
                      </a:lnTo>
                      <a:lnTo>
                        <a:pt x="959" y="477"/>
                      </a:lnTo>
                      <a:lnTo>
                        <a:pt x="962" y="475"/>
                      </a:lnTo>
                      <a:lnTo>
                        <a:pt x="960" y="472"/>
                      </a:lnTo>
                      <a:lnTo>
                        <a:pt x="957" y="471"/>
                      </a:lnTo>
                      <a:lnTo>
                        <a:pt x="953" y="470"/>
                      </a:lnTo>
                      <a:lnTo>
                        <a:pt x="953" y="470"/>
                      </a:lnTo>
                      <a:lnTo>
                        <a:pt x="949" y="470"/>
                      </a:lnTo>
                      <a:lnTo>
                        <a:pt x="944" y="468"/>
                      </a:lnTo>
                      <a:lnTo>
                        <a:pt x="942" y="465"/>
                      </a:lnTo>
                      <a:lnTo>
                        <a:pt x="942" y="461"/>
                      </a:lnTo>
                      <a:lnTo>
                        <a:pt x="942" y="461"/>
                      </a:lnTo>
                      <a:lnTo>
                        <a:pt x="940" y="460"/>
                      </a:lnTo>
                      <a:lnTo>
                        <a:pt x="939" y="460"/>
                      </a:lnTo>
                      <a:lnTo>
                        <a:pt x="935" y="458"/>
                      </a:lnTo>
                      <a:lnTo>
                        <a:pt x="929" y="458"/>
                      </a:lnTo>
                      <a:lnTo>
                        <a:pt x="923" y="457"/>
                      </a:lnTo>
                      <a:lnTo>
                        <a:pt x="923" y="457"/>
                      </a:lnTo>
                      <a:lnTo>
                        <a:pt x="916" y="455"/>
                      </a:lnTo>
                      <a:lnTo>
                        <a:pt x="909" y="454"/>
                      </a:lnTo>
                      <a:lnTo>
                        <a:pt x="898" y="454"/>
                      </a:lnTo>
                      <a:lnTo>
                        <a:pt x="898" y="454"/>
                      </a:lnTo>
                      <a:lnTo>
                        <a:pt x="896" y="455"/>
                      </a:lnTo>
                      <a:lnTo>
                        <a:pt x="896" y="457"/>
                      </a:lnTo>
                      <a:lnTo>
                        <a:pt x="895" y="462"/>
                      </a:lnTo>
                      <a:lnTo>
                        <a:pt x="896" y="467"/>
                      </a:lnTo>
                      <a:lnTo>
                        <a:pt x="898" y="470"/>
                      </a:lnTo>
                      <a:lnTo>
                        <a:pt x="899" y="470"/>
                      </a:lnTo>
                      <a:lnTo>
                        <a:pt x="899" y="470"/>
                      </a:lnTo>
                      <a:lnTo>
                        <a:pt x="903" y="471"/>
                      </a:lnTo>
                      <a:lnTo>
                        <a:pt x="905" y="474"/>
                      </a:lnTo>
                      <a:lnTo>
                        <a:pt x="906" y="475"/>
                      </a:lnTo>
                      <a:lnTo>
                        <a:pt x="905" y="478"/>
                      </a:lnTo>
                      <a:lnTo>
                        <a:pt x="905" y="478"/>
                      </a:lnTo>
                      <a:lnTo>
                        <a:pt x="902" y="479"/>
                      </a:lnTo>
                      <a:lnTo>
                        <a:pt x="902" y="482"/>
                      </a:lnTo>
                      <a:lnTo>
                        <a:pt x="903" y="484"/>
                      </a:lnTo>
                      <a:lnTo>
                        <a:pt x="902" y="485"/>
                      </a:lnTo>
                      <a:lnTo>
                        <a:pt x="902" y="485"/>
                      </a:lnTo>
                      <a:lnTo>
                        <a:pt x="899" y="484"/>
                      </a:lnTo>
                      <a:lnTo>
                        <a:pt x="895" y="485"/>
                      </a:lnTo>
                      <a:lnTo>
                        <a:pt x="892" y="487"/>
                      </a:lnTo>
                      <a:lnTo>
                        <a:pt x="890" y="492"/>
                      </a:lnTo>
                      <a:lnTo>
                        <a:pt x="890" y="492"/>
                      </a:lnTo>
                      <a:lnTo>
                        <a:pt x="889" y="502"/>
                      </a:lnTo>
                      <a:lnTo>
                        <a:pt x="886" y="505"/>
                      </a:lnTo>
                      <a:lnTo>
                        <a:pt x="883" y="508"/>
                      </a:lnTo>
                      <a:lnTo>
                        <a:pt x="883" y="508"/>
                      </a:lnTo>
                      <a:lnTo>
                        <a:pt x="882" y="508"/>
                      </a:lnTo>
                      <a:lnTo>
                        <a:pt x="880" y="508"/>
                      </a:lnTo>
                      <a:lnTo>
                        <a:pt x="879" y="504"/>
                      </a:lnTo>
                      <a:lnTo>
                        <a:pt x="879" y="499"/>
                      </a:lnTo>
                      <a:lnTo>
                        <a:pt x="878" y="498"/>
                      </a:lnTo>
                      <a:lnTo>
                        <a:pt x="876" y="498"/>
                      </a:lnTo>
                      <a:lnTo>
                        <a:pt x="876" y="498"/>
                      </a:lnTo>
                      <a:lnTo>
                        <a:pt x="875" y="498"/>
                      </a:lnTo>
                      <a:lnTo>
                        <a:pt x="873" y="499"/>
                      </a:lnTo>
                      <a:lnTo>
                        <a:pt x="870" y="504"/>
                      </a:lnTo>
                      <a:lnTo>
                        <a:pt x="872" y="508"/>
                      </a:lnTo>
                      <a:lnTo>
                        <a:pt x="872" y="509"/>
                      </a:lnTo>
                      <a:lnTo>
                        <a:pt x="873" y="511"/>
                      </a:lnTo>
                      <a:lnTo>
                        <a:pt x="873" y="511"/>
                      </a:lnTo>
                      <a:lnTo>
                        <a:pt x="876" y="512"/>
                      </a:lnTo>
                      <a:lnTo>
                        <a:pt x="878" y="514"/>
                      </a:lnTo>
                      <a:lnTo>
                        <a:pt x="880" y="521"/>
                      </a:lnTo>
                      <a:lnTo>
                        <a:pt x="880" y="521"/>
                      </a:lnTo>
                      <a:lnTo>
                        <a:pt x="880" y="522"/>
                      </a:lnTo>
                      <a:lnTo>
                        <a:pt x="879" y="522"/>
                      </a:lnTo>
                      <a:lnTo>
                        <a:pt x="876" y="524"/>
                      </a:lnTo>
                      <a:lnTo>
                        <a:pt x="872" y="525"/>
                      </a:lnTo>
                      <a:lnTo>
                        <a:pt x="870" y="526"/>
                      </a:lnTo>
                      <a:lnTo>
                        <a:pt x="869" y="528"/>
                      </a:lnTo>
                      <a:lnTo>
                        <a:pt x="869" y="528"/>
                      </a:lnTo>
                      <a:lnTo>
                        <a:pt x="866" y="531"/>
                      </a:lnTo>
                      <a:lnTo>
                        <a:pt x="865" y="528"/>
                      </a:lnTo>
                      <a:lnTo>
                        <a:pt x="862" y="525"/>
                      </a:lnTo>
                      <a:lnTo>
                        <a:pt x="859" y="521"/>
                      </a:lnTo>
                      <a:lnTo>
                        <a:pt x="859" y="521"/>
                      </a:lnTo>
                      <a:lnTo>
                        <a:pt x="852" y="514"/>
                      </a:lnTo>
                      <a:lnTo>
                        <a:pt x="849" y="508"/>
                      </a:lnTo>
                      <a:lnTo>
                        <a:pt x="849" y="504"/>
                      </a:lnTo>
                      <a:lnTo>
                        <a:pt x="849" y="504"/>
                      </a:lnTo>
                      <a:lnTo>
                        <a:pt x="849" y="501"/>
                      </a:lnTo>
                      <a:lnTo>
                        <a:pt x="851" y="499"/>
                      </a:lnTo>
                      <a:lnTo>
                        <a:pt x="856" y="497"/>
                      </a:lnTo>
                      <a:lnTo>
                        <a:pt x="856" y="497"/>
                      </a:lnTo>
                      <a:lnTo>
                        <a:pt x="858" y="497"/>
                      </a:lnTo>
                      <a:lnTo>
                        <a:pt x="858" y="494"/>
                      </a:lnTo>
                      <a:lnTo>
                        <a:pt x="855" y="487"/>
                      </a:lnTo>
                      <a:lnTo>
                        <a:pt x="855" y="487"/>
                      </a:lnTo>
                      <a:lnTo>
                        <a:pt x="855" y="482"/>
                      </a:lnTo>
                      <a:lnTo>
                        <a:pt x="852" y="481"/>
                      </a:lnTo>
                      <a:lnTo>
                        <a:pt x="849" y="479"/>
                      </a:lnTo>
                      <a:lnTo>
                        <a:pt x="845" y="475"/>
                      </a:lnTo>
                      <a:lnTo>
                        <a:pt x="845" y="475"/>
                      </a:lnTo>
                      <a:lnTo>
                        <a:pt x="841" y="471"/>
                      </a:lnTo>
                      <a:lnTo>
                        <a:pt x="836" y="470"/>
                      </a:lnTo>
                      <a:lnTo>
                        <a:pt x="832" y="470"/>
                      </a:lnTo>
                      <a:lnTo>
                        <a:pt x="829" y="472"/>
                      </a:lnTo>
                      <a:lnTo>
                        <a:pt x="829" y="472"/>
                      </a:lnTo>
                      <a:lnTo>
                        <a:pt x="828" y="475"/>
                      </a:lnTo>
                      <a:lnTo>
                        <a:pt x="828" y="478"/>
                      </a:lnTo>
                      <a:lnTo>
                        <a:pt x="826" y="481"/>
                      </a:lnTo>
                      <a:lnTo>
                        <a:pt x="824" y="484"/>
                      </a:lnTo>
                      <a:lnTo>
                        <a:pt x="824" y="484"/>
                      </a:lnTo>
                      <a:lnTo>
                        <a:pt x="821" y="487"/>
                      </a:lnTo>
                      <a:lnTo>
                        <a:pt x="819" y="491"/>
                      </a:lnTo>
                      <a:lnTo>
                        <a:pt x="819" y="494"/>
                      </a:lnTo>
                      <a:lnTo>
                        <a:pt x="818" y="495"/>
                      </a:lnTo>
                      <a:lnTo>
                        <a:pt x="816" y="497"/>
                      </a:lnTo>
                      <a:lnTo>
                        <a:pt x="816" y="497"/>
                      </a:lnTo>
                      <a:lnTo>
                        <a:pt x="815" y="495"/>
                      </a:lnTo>
                      <a:lnTo>
                        <a:pt x="815" y="494"/>
                      </a:lnTo>
                      <a:lnTo>
                        <a:pt x="814" y="488"/>
                      </a:lnTo>
                      <a:lnTo>
                        <a:pt x="814" y="481"/>
                      </a:lnTo>
                      <a:lnTo>
                        <a:pt x="812" y="478"/>
                      </a:lnTo>
                      <a:lnTo>
                        <a:pt x="811" y="477"/>
                      </a:lnTo>
                      <a:lnTo>
                        <a:pt x="811" y="477"/>
                      </a:lnTo>
                      <a:lnTo>
                        <a:pt x="809" y="475"/>
                      </a:lnTo>
                      <a:lnTo>
                        <a:pt x="809" y="474"/>
                      </a:lnTo>
                      <a:lnTo>
                        <a:pt x="811" y="471"/>
                      </a:lnTo>
                      <a:lnTo>
                        <a:pt x="814" y="470"/>
                      </a:lnTo>
                      <a:lnTo>
                        <a:pt x="814" y="470"/>
                      </a:lnTo>
                      <a:lnTo>
                        <a:pt x="816" y="468"/>
                      </a:lnTo>
                      <a:lnTo>
                        <a:pt x="819" y="467"/>
                      </a:lnTo>
                      <a:lnTo>
                        <a:pt x="819" y="465"/>
                      </a:lnTo>
                      <a:lnTo>
                        <a:pt x="818" y="464"/>
                      </a:lnTo>
                      <a:lnTo>
                        <a:pt x="818" y="464"/>
                      </a:lnTo>
                      <a:lnTo>
                        <a:pt x="814" y="462"/>
                      </a:lnTo>
                      <a:lnTo>
                        <a:pt x="809" y="461"/>
                      </a:lnTo>
                      <a:lnTo>
                        <a:pt x="801" y="457"/>
                      </a:lnTo>
                      <a:lnTo>
                        <a:pt x="801" y="457"/>
                      </a:lnTo>
                      <a:lnTo>
                        <a:pt x="798" y="458"/>
                      </a:lnTo>
                      <a:lnTo>
                        <a:pt x="795" y="460"/>
                      </a:lnTo>
                      <a:lnTo>
                        <a:pt x="792" y="461"/>
                      </a:lnTo>
                      <a:lnTo>
                        <a:pt x="789" y="461"/>
                      </a:lnTo>
                      <a:lnTo>
                        <a:pt x="789" y="461"/>
                      </a:lnTo>
                      <a:lnTo>
                        <a:pt x="788" y="458"/>
                      </a:lnTo>
                      <a:lnTo>
                        <a:pt x="788" y="454"/>
                      </a:lnTo>
                      <a:lnTo>
                        <a:pt x="789" y="447"/>
                      </a:lnTo>
                      <a:lnTo>
                        <a:pt x="789" y="447"/>
                      </a:lnTo>
                      <a:lnTo>
                        <a:pt x="791" y="445"/>
                      </a:lnTo>
                      <a:lnTo>
                        <a:pt x="794" y="445"/>
                      </a:lnTo>
                      <a:lnTo>
                        <a:pt x="797" y="445"/>
                      </a:lnTo>
                      <a:lnTo>
                        <a:pt x="799" y="444"/>
                      </a:lnTo>
                      <a:lnTo>
                        <a:pt x="799" y="444"/>
                      </a:lnTo>
                      <a:lnTo>
                        <a:pt x="799" y="442"/>
                      </a:lnTo>
                      <a:lnTo>
                        <a:pt x="799" y="441"/>
                      </a:lnTo>
                      <a:lnTo>
                        <a:pt x="795" y="438"/>
                      </a:lnTo>
                      <a:lnTo>
                        <a:pt x="791" y="437"/>
                      </a:lnTo>
                      <a:lnTo>
                        <a:pt x="789" y="435"/>
                      </a:lnTo>
                      <a:lnTo>
                        <a:pt x="789" y="433"/>
                      </a:lnTo>
                      <a:lnTo>
                        <a:pt x="789" y="433"/>
                      </a:lnTo>
                      <a:lnTo>
                        <a:pt x="789" y="431"/>
                      </a:lnTo>
                      <a:lnTo>
                        <a:pt x="788" y="430"/>
                      </a:lnTo>
                      <a:lnTo>
                        <a:pt x="784" y="427"/>
                      </a:lnTo>
                      <a:lnTo>
                        <a:pt x="775" y="424"/>
                      </a:lnTo>
                      <a:lnTo>
                        <a:pt x="775" y="424"/>
                      </a:lnTo>
                      <a:lnTo>
                        <a:pt x="774" y="424"/>
                      </a:lnTo>
                      <a:lnTo>
                        <a:pt x="774" y="423"/>
                      </a:lnTo>
                      <a:lnTo>
                        <a:pt x="775" y="418"/>
                      </a:lnTo>
                      <a:lnTo>
                        <a:pt x="775" y="414"/>
                      </a:lnTo>
                      <a:lnTo>
                        <a:pt x="775" y="410"/>
                      </a:lnTo>
                      <a:lnTo>
                        <a:pt x="775" y="410"/>
                      </a:lnTo>
                      <a:lnTo>
                        <a:pt x="772" y="407"/>
                      </a:lnTo>
                      <a:lnTo>
                        <a:pt x="767" y="401"/>
                      </a:lnTo>
                      <a:lnTo>
                        <a:pt x="761" y="397"/>
                      </a:lnTo>
                      <a:lnTo>
                        <a:pt x="758" y="397"/>
                      </a:lnTo>
                      <a:lnTo>
                        <a:pt x="755" y="396"/>
                      </a:lnTo>
                      <a:lnTo>
                        <a:pt x="755" y="396"/>
                      </a:lnTo>
                      <a:lnTo>
                        <a:pt x="751" y="396"/>
                      </a:lnTo>
                      <a:lnTo>
                        <a:pt x="750" y="393"/>
                      </a:lnTo>
                      <a:lnTo>
                        <a:pt x="750" y="390"/>
                      </a:lnTo>
                      <a:lnTo>
                        <a:pt x="751" y="388"/>
                      </a:lnTo>
                      <a:lnTo>
                        <a:pt x="751" y="388"/>
                      </a:lnTo>
                      <a:lnTo>
                        <a:pt x="754" y="388"/>
                      </a:lnTo>
                      <a:lnTo>
                        <a:pt x="755" y="387"/>
                      </a:lnTo>
                      <a:lnTo>
                        <a:pt x="762" y="380"/>
                      </a:lnTo>
                      <a:lnTo>
                        <a:pt x="762" y="380"/>
                      </a:lnTo>
                      <a:lnTo>
                        <a:pt x="767" y="376"/>
                      </a:lnTo>
                      <a:lnTo>
                        <a:pt x="768" y="373"/>
                      </a:lnTo>
                      <a:lnTo>
                        <a:pt x="768" y="371"/>
                      </a:lnTo>
                      <a:lnTo>
                        <a:pt x="765" y="370"/>
                      </a:lnTo>
                      <a:lnTo>
                        <a:pt x="765" y="370"/>
                      </a:lnTo>
                      <a:lnTo>
                        <a:pt x="762" y="369"/>
                      </a:lnTo>
                      <a:lnTo>
                        <a:pt x="761" y="367"/>
                      </a:lnTo>
                      <a:lnTo>
                        <a:pt x="762" y="366"/>
                      </a:lnTo>
                      <a:lnTo>
                        <a:pt x="767" y="364"/>
                      </a:lnTo>
                      <a:lnTo>
                        <a:pt x="767" y="364"/>
                      </a:lnTo>
                      <a:lnTo>
                        <a:pt x="779" y="367"/>
                      </a:lnTo>
                      <a:lnTo>
                        <a:pt x="787" y="369"/>
                      </a:lnTo>
                      <a:lnTo>
                        <a:pt x="791" y="367"/>
                      </a:lnTo>
                      <a:lnTo>
                        <a:pt x="791" y="367"/>
                      </a:lnTo>
                      <a:lnTo>
                        <a:pt x="797" y="361"/>
                      </a:lnTo>
                      <a:lnTo>
                        <a:pt x="802" y="353"/>
                      </a:lnTo>
                      <a:lnTo>
                        <a:pt x="815" y="336"/>
                      </a:lnTo>
                      <a:lnTo>
                        <a:pt x="815" y="336"/>
                      </a:lnTo>
                      <a:lnTo>
                        <a:pt x="816" y="333"/>
                      </a:lnTo>
                      <a:lnTo>
                        <a:pt x="816" y="332"/>
                      </a:lnTo>
                      <a:lnTo>
                        <a:pt x="815" y="330"/>
                      </a:lnTo>
                      <a:lnTo>
                        <a:pt x="814" y="329"/>
                      </a:lnTo>
                      <a:lnTo>
                        <a:pt x="806" y="327"/>
                      </a:lnTo>
                      <a:lnTo>
                        <a:pt x="798" y="329"/>
                      </a:lnTo>
                      <a:lnTo>
                        <a:pt x="798" y="329"/>
                      </a:lnTo>
                      <a:lnTo>
                        <a:pt x="789" y="327"/>
                      </a:lnTo>
                      <a:lnTo>
                        <a:pt x="784" y="326"/>
                      </a:lnTo>
                      <a:lnTo>
                        <a:pt x="778" y="324"/>
                      </a:lnTo>
                      <a:lnTo>
                        <a:pt x="771" y="323"/>
                      </a:lnTo>
                      <a:lnTo>
                        <a:pt x="771" y="323"/>
                      </a:lnTo>
                      <a:lnTo>
                        <a:pt x="762" y="323"/>
                      </a:lnTo>
                      <a:lnTo>
                        <a:pt x="752" y="324"/>
                      </a:lnTo>
                      <a:lnTo>
                        <a:pt x="742" y="326"/>
                      </a:lnTo>
                      <a:lnTo>
                        <a:pt x="738" y="327"/>
                      </a:lnTo>
                      <a:lnTo>
                        <a:pt x="738" y="327"/>
                      </a:lnTo>
                      <a:lnTo>
                        <a:pt x="737" y="329"/>
                      </a:lnTo>
                      <a:lnTo>
                        <a:pt x="738" y="330"/>
                      </a:lnTo>
                      <a:lnTo>
                        <a:pt x="740" y="333"/>
                      </a:lnTo>
                      <a:lnTo>
                        <a:pt x="741" y="334"/>
                      </a:lnTo>
                      <a:lnTo>
                        <a:pt x="742" y="337"/>
                      </a:lnTo>
                      <a:lnTo>
                        <a:pt x="742" y="337"/>
                      </a:lnTo>
                      <a:lnTo>
                        <a:pt x="741" y="339"/>
                      </a:lnTo>
                      <a:lnTo>
                        <a:pt x="741" y="339"/>
                      </a:lnTo>
                      <a:lnTo>
                        <a:pt x="738" y="337"/>
                      </a:lnTo>
                      <a:lnTo>
                        <a:pt x="734" y="336"/>
                      </a:lnTo>
                      <a:lnTo>
                        <a:pt x="733" y="336"/>
                      </a:lnTo>
                      <a:lnTo>
                        <a:pt x="733" y="336"/>
                      </a:lnTo>
                      <a:lnTo>
                        <a:pt x="731" y="339"/>
                      </a:lnTo>
                      <a:lnTo>
                        <a:pt x="731" y="341"/>
                      </a:lnTo>
                      <a:lnTo>
                        <a:pt x="733" y="347"/>
                      </a:lnTo>
                      <a:lnTo>
                        <a:pt x="733" y="354"/>
                      </a:lnTo>
                      <a:lnTo>
                        <a:pt x="733" y="354"/>
                      </a:lnTo>
                      <a:lnTo>
                        <a:pt x="733" y="363"/>
                      </a:lnTo>
                      <a:lnTo>
                        <a:pt x="734" y="367"/>
                      </a:lnTo>
                      <a:lnTo>
                        <a:pt x="738" y="373"/>
                      </a:lnTo>
                      <a:lnTo>
                        <a:pt x="738" y="373"/>
                      </a:lnTo>
                      <a:lnTo>
                        <a:pt x="740" y="377"/>
                      </a:lnTo>
                      <a:lnTo>
                        <a:pt x="741" y="381"/>
                      </a:lnTo>
                      <a:lnTo>
                        <a:pt x="741" y="391"/>
                      </a:lnTo>
                      <a:lnTo>
                        <a:pt x="741" y="391"/>
                      </a:lnTo>
                      <a:lnTo>
                        <a:pt x="740" y="396"/>
                      </a:lnTo>
                      <a:lnTo>
                        <a:pt x="737" y="398"/>
                      </a:lnTo>
                      <a:lnTo>
                        <a:pt x="731" y="400"/>
                      </a:lnTo>
                      <a:lnTo>
                        <a:pt x="731" y="400"/>
                      </a:lnTo>
                      <a:lnTo>
                        <a:pt x="731" y="401"/>
                      </a:lnTo>
                      <a:lnTo>
                        <a:pt x="731" y="403"/>
                      </a:lnTo>
                      <a:lnTo>
                        <a:pt x="733" y="404"/>
                      </a:lnTo>
                      <a:lnTo>
                        <a:pt x="735" y="407"/>
                      </a:lnTo>
                      <a:lnTo>
                        <a:pt x="735" y="410"/>
                      </a:lnTo>
                      <a:lnTo>
                        <a:pt x="735" y="410"/>
                      </a:lnTo>
                      <a:lnTo>
                        <a:pt x="735" y="411"/>
                      </a:lnTo>
                      <a:lnTo>
                        <a:pt x="734" y="411"/>
                      </a:lnTo>
                      <a:lnTo>
                        <a:pt x="730" y="411"/>
                      </a:lnTo>
                      <a:lnTo>
                        <a:pt x="727" y="408"/>
                      </a:lnTo>
                      <a:lnTo>
                        <a:pt x="723" y="408"/>
                      </a:lnTo>
                      <a:lnTo>
                        <a:pt x="723" y="408"/>
                      </a:lnTo>
                      <a:lnTo>
                        <a:pt x="720" y="411"/>
                      </a:lnTo>
                      <a:lnTo>
                        <a:pt x="718" y="417"/>
                      </a:lnTo>
                      <a:lnTo>
                        <a:pt x="717" y="421"/>
                      </a:lnTo>
                      <a:lnTo>
                        <a:pt x="718" y="424"/>
                      </a:lnTo>
                      <a:lnTo>
                        <a:pt x="720" y="425"/>
                      </a:lnTo>
                      <a:lnTo>
                        <a:pt x="720" y="425"/>
                      </a:lnTo>
                      <a:lnTo>
                        <a:pt x="724" y="430"/>
                      </a:lnTo>
                      <a:lnTo>
                        <a:pt x="724" y="431"/>
                      </a:lnTo>
                      <a:lnTo>
                        <a:pt x="723" y="434"/>
                      </a:lnTo>
                      <a:lnTo>
                        <a:pt x="723" y="434"/>
                      </a:lnTo>
                      <a:lnTo>
                        <a:pt x="720" y="438"/>
                      </a:lnTo>
                      <a:lnTo>
                        <a:pt x="718" y="442"/>
                      </a:lnTo>
                      <a:lnTo>
                        <a:pt x="720" y="447"/>
                      </a:lnTo>
                      <a:lnTo>
                        <a:pt x="724" y="452"/>
                      </a:lnTo>
                      <a:lnTo>
                        <a:pt x="724" y="452"/>
                      </a:lnTo>
                      <a:lnTo>
                        <a:pt x="731" y="455"/>
                      </a:lnTo>
                      <a:lnTo>
                        <a:pt x="740" y="458"/>
                      </a:lnTo>
                      <a:lnTo>
                        <a:pt x="748" y="460"/>
                      </a:lnTo>
                      <a:lnTo>
                        <a:pt x="755" y="464"/>
                      </a:lnTo>
                      <a:lnTo>
                        <a:pt x="755" y="464"/>
                      </a:lnTo>
                      <a:lnTo>
                        <a:pt x="758" y="467"/>
                      </a:lnTo>
                      <a:lnTo>
                        <a:pt x="758" y="467"/>
                      </a:lnTo>
                      <a:lnTo>
                        <a:pt x="755" y="468"/>
                      </a:lnTo>
                      <a:lnTo>
                        <a:pt x="755" y="470"/>
                      </a:lnTo>
                      <a:lnTo>
                        <a:pt x="755" y="471"/>
                      </a:lnTo>
                      <a:lnTo>
                        <a:pt x="755" y="471"/>
                      </a:lnTo>
                      <a:lnTo>
                        <a:pt x="757" y="474"/>
                      </a:lnTo>
                      <a:lnTo>
                        <a:pt x="755" y="475"/>
                      </a:lnTo>
                      <a:lnTo>
                        <a:pt x="754" y="478"/>
                      </a:lnTo>
                      <a:lnTo>
                        <a:pt x="751" y="481"/>
                      </a:lnTo>
                      <a:lnTo>
                        <a:pt x="751" y="484"/>
                      </a:lnTo>
                      <a:lnTo>
                        <a:pt x="751" y="484"/>
                      </a:lnTo>
                      <a:lnTo>
                        <a:pt x="751" y="487"/>
                      </a:lnTo>
                      <a:lnTo>
                        <a:pt x="752" y="487"/>
                      </a:lnTo>
                      <a:lnTo>
                        <a:pt x="758" y="478"/>
                      </a:lnTo>
                      <a:lnTo>
                        <a:pt x="758" y="478"/>
                      </a:lnTo>
                      <a:lnTo>
                        <a:pt x="760" y="477"/>
                      </a:lnTo>
                      <a:lnTo>
                        <a:pt x="761" y="475"/>
                      </a:lnTo>
                      <a:lnTo>
                        <a:pt x="762" y="477"/>
                      </a:lnTo>
                      <a:lnTo>
                        <a:pt x="764" y="478"/>
                      </a:lnTo>
                      <a:lnTo>
                        <a:pt x="765" y="482"/>
                      </a:lnTo>
                      <a:lnTo>
                        <a:pt x="765" y="488"/>
                      </a:lnTo>
                      <a:lnTo>
                        <a:pt x="765" y="488"/>
                      </a:lnTo>
                      <a:lnTo>
                        <a:pt x="764" y="491"/>
                      </a:lnTo>
                      <a:lnTo>
                        <a:pt x="761" y="492"/>
                      </a:lnTo>
                      <a:lnTo>
                        <a:pt x="758" y="494"/>
                      </a:lnTo>
                      <a:lnTo>
                        <a:pt x="754" y="497"/>
                      </a:lnTo>
                      <a:lnTo>
                        <a:pt x="754" y="497"/>
                      </a:lnTo>
                      <a:lnTo>
                        <a:pt x="751" y="501"/>
                      </a:lnTo>
                      <a:lnTo>
                        <a:pt x="747" y="504"/>
                      </a:lnTo>
                      <a:lnTo>
                        <a:pt x="744" y="504"/>
                      </a:lnTo>
                      <a:lnTo>
                        <a:pt x="738" y="504"/>
                      </a:lnTo>
                      <a:lnTo>
                        <a:pt x="738" y="504"/>
                      </a:lnTo>
                      <a:lnTo>
                        <a:pt x="737" y="504"/>
                      </a:lnTo>
                      <a:lnTo>
                        <a:pt x="735" y="505"/>
                      </a:lnTo>
                      <a:lnTo>
                        <a:pt x="735" y="508"/>
                      </a:lnTo>
                      <a:lnTo>
                        <a:pt x="737" y="514"/>
                      </a:lnTo>
                      <a:lnTo>
                        <a:pt x="738" y="519"/>
                      </a:lnTo>
                      <a:lnTo>
                        <a:pt x="738" y="519"/>
                      </a:lnTo>
                      <a:lnTo>
                        <a:pt x="740" y="524"/>
                      </a:lnTo>
                      <a:lnTo>
                        <a:pt x="738" y="525"/>
                      </a:lnTo>
                      <a:lnTo>
                        <a:pt x="735" y="526"/>
                      </a:lnTo>
                      <a:lnTo>
                        <a:pt x="730" y="525"/>
                      </a:lnTo>
                      <a:lnTo>
                        <a:pt x="730" y="525"/>
                      </a:lnTo>
                      <a:lnTo>
                        <a:pt x="725" y="524"/>
                      </a:lnTo>
                      <a:lnTo>
                        <a:pt x="721" y="521"/>
                      </a:lnTo>
                      <a:lnTo>
                        <a:pt x="720" y="516"/>
                      </a:lnTo>
                      <a:lnTo>
                        <a:pt x="721" y="512"/>
                      </a:lnTo>
                      <a:lnTo>
                        <a:pt x="721" y="512"/>
                      </a:lnTo>
                      <a:lnTo>
                        <a:pt x="725" y="504"/>
                      </a:lnTo>
                      <a:lnTo>
                        <a:pt x="725" y="501"/>
                      </a:lnTo>
                      <a:lnTo>
                        <a:pt x="724" y="499"/>
                      </a:lnTo>
                      <a:lnTo>
                        <a:pt x="724" y="499"/>
                      </a:lnTo>
                      <a:lnTo>
                        <a:pt x="720" y="499"/>
                      </a:lnTo>
                      <a:lnTo>
                        <a:pt x="714" y="499"/>
                      </a:lnTo>
                      <a:lnTo>
                        <a:pt x="708" y="498"/>
                      </a:lnTo>
                      <a:lnTo>
                        <a:pt x="705" y="494"/>
                      </a:lnTo>
                      <a:lnTo>
                        <a:pt x="705" y="494"/>
                      </a:lnTo>
                      <a:lnTo>
                        <a:pt x="704" y="492"/>
                      </a:lnTo>
                      <a:lnTo>
                        <a:pt x="707" y="491"/>
                      </a:lnTo>
                      <a:lnTo>
                        <a:pt x="717" y="492"/>
                      </a:lnTo>
                      <a:lnTo>
                        <a:pt x="717" y="492"/>
                      </a:lnTo>
                      <a:lnTo>
                        <a:pt x="721" y="492"/>
                      </a:lnTo>
                      <a:lnTo>
                        <a:pt x="723" y="489"/>
                      </a:lnTo>
                      <a:lnTo>
                        <a:pt x="723" y="487"/>
                      </a:lnTo>
                      <a:lnTo>
                        <a:pt x="724" y="487"/>
                      </a:lnTo>
                      <a:lnTo>
                        <a:pt x="725" y="487"/>
                      </a:lnTo>
                      <a:lnTo>
                        <a:pt x="725" y="487"/>
                      </a:lnTo>
                      <a:lnTo>
                        <a:pt x="735" y="488"/>
                      </a:lnTo>
                      <a:lnTo>
                        <a:pt x="740" y="487"/>
                      </a:lnTo>
                      <a:lnTo>
                        <a:pt x="744" y="485"/>
                      </a:lnTo>
                      <a:lnTo>
                        <a:pt x="744" y="485"/>
                      </a:lnTo>
                      <a:lnTo>
                        <a:pt x="745" y="482"/>
                      </a:lnTo>
                      <a:lnTo>
                        <a:pt x="745" y="479"/>
                      </a:lnTo>
                      <a:lnTo>
                        <a:pt x="744" y="475"/>
                      </a:lnTo>
                      <a:lnTo>
                        <a:pt x="740" y="471"/>
                      </a:lnTo>
                      <a:lnTo>
                        <a:pt x="737" y="471"/>
                      </a:lnTo>
                      <a:lnTo>
                        <a:pt x="735" y="471"/>
                      </a:lnTo>
                      <a:lnTo>
                        <a:pt x="735" y="471"/>
                      </a:lnTo>
                      <a:lnTo>
                        <a:pt x="727" y="472"/>
                      </a:lnTo>
                      <a:lnTo>
                        <a:pt x="724" y="472"/>
                      </a:lnTo>
                      <a:lnTo>
                        <a:pt x="723" y="471"/>
                      </a:lnTo>
                      <a:lnTo>
                        <a:pt x="723" y="470"/>
                      </a:lnTo>
                      <a:lnTo>
                        <a:pt x="723" y="470"/>
                      </a:lnTo>
                      <a:lnTo>
                        <a:pt x="723" y="468"/>
                      </a:lnTo>
                      <a:lnTo>
                        <a:pt x="724" y="468"/>
                      </a:lnTo>
                      <a:lnTo>
                        <a:pt x="727" y="467"/>
                      </a:lnTo>
                      <a:lnTo>
                        <a:pt x="731" y="468"/>
                      </a:lnTo>
                      <a:lnTo>
                        <a:pt x="735" y="467"/>
                      </a:lnTo>
                      <a:lnTo>
                        <a:pt x="735" y="467"/>
                      </a:lnTo>
                      <a:lnTo>
                        <a:pt x="737" y="467"/>
                      </a:lnTo>
                      <a:lnTo>
                        <a:pt x="737" y="465"/>
                      </a:lnTo>
                      <a:lnTo>
                        <a:pt x="735" y="464"/>
                      </a:lnTo>
                      <a:lnTo>
                        <a:pt x="731" y="461"/>
                      </a:lnTo>
                      <a:lnTo>
                        <a:pt x="725" y="461"/>
                      </a:lnTo>
                      <a:lnTo>
                        <a:pt x="725" y="461"/>
                      </a:lnTo>
                      <a:lnTo>
                        <a:pt x="721" y="462"/>
                      </a:lnTo>
                      <a:lnTo>
                        <a:pt x="717" y="462"/>
                      </a:lnTo>
                      <a:lnTo>
                        <a:pt x="713" y="461"/>
                      </a:lnTo>
                      <a:lnTo>
                        <a:pt x="708" y="458"/>
                      </a:lnTo>
                      <a:lnTo>
                        <a:pt x="708" y="458"/>
                      </a:lnTo>
                      <a:lnTo>
                        <a:pt x="703" y="454"/>
                      </a:lnTo>
                      <a:lnTo>
                        <a:pt x="698" y="452"/>
                      </a:lnTo>
                      <a:lnTo>
                        <a:pt x="696" y="452"/>
                      </a:lnTo>
                      <a:lnTo>
                        <a:pt x="693" y="454"/>
                      </a:lnTo>
                      <a:lnTo>
                        <a:pt x="691" y="458"/>
                      </a:lnTo>
                      <a:lnTo>
                        <a:pt x="690" y="462"/>
                      </a:lnTo>
                      <a:lnTo>
                        <a:pt x="690" y="462"/>
                      </a:lnTo>
                      <a:lnTo>
                        <a:pt x="688" y="467"/>
                      </a:lnTo>
                      <a:lnTo>
                        <a:pt x="687" y="470"/>
                      </a:lnTo>
                      <a:lnTo>
                        <a:pt x="684" y="471"/>
                      </a:lnTo>
                      <a:lnTo>
                        <a:pt x="681" y="471"/>
                      </a:lnTo>
                      <a:lnTo>
                        <a:pt x="677" y="471"/>
                      </a:lnTo>
                      <a:lnTo>
                        <a:pt x="676" y="472"/>
                      </a:lnTo>
                      <a:lnTo>
                        <a:pt x="673" y="472"/>
                      </a:lnTo>
                      <a:lnTo>
                        <a:pt x="673" y="472"/>
                      </a:lnTo>
                      <a:lnTo>
                        <a:pt x="673" y="475"/>
                      </a:lnTo>
                      <a:lnTo>
                        <a:pt x="673" y="477"/>
                      </a:lnTo>
                      <a:lnTo>
                        <a:pt x="676" y="478"/>
                      </a:lnTo>
                      <a:lnTo>
                        <a:pt x="681" y="481"/>
                      </a:lnTo>
                      <a:lnTo>
                        <a:pt x="687" y="481"/>
                      </a:lnTo>
                      <a:lnTo>
                        <a:pt x="687" y="481"/>
                      </a:lnTo>
                      <a:lnTo>
                        <a:pt x="694" y="482"/>
                      </a:lnTo>
                      <a:lnTo>
                        <a:pt x="698" y="487"/>
                      </a:lnTo>
                      <a:lnTo>
                        <a:pt x="701" y="489"/>
                      </a:lnTo>
                      <a:lnTo>
                        <a:pt x="701" y="489"/>
                      </a:lnTo>
                      <a:lnTo>
                        <a:pt x="700" y="491"/>
                      </a:lnTo>
                      <a:lnTo>
                        <a:pt x="700" y="491"/>
                      </a:lnTo>
                      <a:lnTo>
                        <a:pt x="697" y="491"/>
                      </a:lnTo>
                      <a:lnTo>
                        <a:pt x="696" y="494"/>
                      </a:lnTo>
                      <a:lnTo>
                        <a:pt x="694" y="495"/>
                      </a:lnTo>
                      <a:lnTo>
                        <a:pt x="693" y="495"/>
                      </a:lnTo>
                      <a:lnTo>
                        <a:pt x="693" y="495"/>
                      </a:lnTo>
                      <a:lnTo>
                        <a:pt x="688" y="494"/>
                      </a:lnTo>
                      <a:lnTo>
                        <a:pt x="686" y="494"/>
                      </a:lnTo>
                      <a:lnTo>
                        <a:pt x="684" y="497"/>
                      </a:lnTo>
                      <a:lnTo>
                        <a:pt x="686" y="499"/>
                      </a:lnTo>
                      <a:lnTo>
                        <a:pt x="686" y="499"/>
                      </a:lnTo>
                      <a:lnTo>
                        <a:pt x="687" y="502"/>
                      </a:lnTo>
                      <a:lnTo>
                        <a:pt x="687" y="504"/>
                      </a:lnTo>
                      <a:lnTo>
                        <a:pt x="686" y="507"/>
                      </a:lnTo>
                      <a:lnTo>
                        <a:pt x="684" y="509"/>
                      </a:lnTo>
                      <a:lnTo>
                        <a:pt x="684" y="509"/>
                      </a:lnTo>
                      <a:lnTo>
                        <a:pt x="684" y="511"/>
                      </a:lnTo>
                      <a:lnTo>
                        <a:pt x="684" y="511"/>
                      </a:lnTo>
                      <a:lnTo>
                        <a:pt x="680" y="511"/>
                      </a:lnTo>
                      <a:lnTo>
                        <a:pt x="670" y="509"/>
                      </a:lnTo>
                      <a:lnTo>
                        <a:pt x="670" y="509"/>
                      </a:lnTo>
                      <a:lnTo>
                        <a:pt x="663" y="509"/>
                      </a:lnTo>
                      <a:lnTo>
                        <a:pt x="656" y="509"/>
                      </a:lnTo>
                      <a:lnTo>
                        <a:pt x="639" y="512"/>
                      </a:lnTo>
                      <a:lnTo>
                        <a:pt x="639" y="512"/>
                      </a:lnTo>
                      <a:lnTo>
                        <a:pt x="632" y="514"/>
                      </a:lnTo>
                      <a:lnTo>
                        <a:pt x="623" y="512"/>
                      </a:lnTo>
                      <a:lnTo>
                        <a:pt x="617" y="509"/>
                      </a:lnTo>
                      <a:lnTo>
                        <a:pt x="613" y="507"/>
                      </a:lnTo>
                      <a:lnTo>
                        <a:pt x="613" y="507"/>
                      </a:lnTo>
                      <a:lnTo>
                        <a:pt x="610" y="504"/>
                      </a:lnTo>
                      <a:lnTo>
                        <a:pt x="606" y="504"/>
                      </a:lnTo>
                      <a:lnTo>
                        <a:pt x="596" y="502"/>
                      </a:lnTo>
                      <a:lnTo>
                        <a:pt x="596" y="502"/>
                      </a:lnTo>
                      <a:lnTo>
                        <a:pt x="592" y="502"/>
                      </a:lnTo>
                      <a:lnTo>
                        <a:pt x="590" y="499"/>
                      </a:lnTo>
                      <a:lnTo>
                        <a:pt x="587" y="497"/>
                      </a:lnTo>
                      <a:lnTo>
                        <a:pt x="582" y="495"/>
                      </a:lnTo>
                      <a:lnTo>
                        <a:pt x="582" y="495"/>
                      </a:lnTo>
                      <a:lnTo>
                        <a:pt x="579" y="495"/>
                      </a:lnTo>
                      <a:lnTo>
                        <a:pt x="577" y="494"/>
                      </a:lnTo>
                      <a:lnTo>
                        <a:pt x="575" y="491"/>
                      </a:lnTo>
                      <a:lnTo>
                        <a:pt x="573" y="482"/>
                      </a:lnTo>
                      <a:lnTo>
                        <a:pt x="573" y="482"/>
                      </a:lnTo>
                      <a:lnTo>
                        <a:pt x="573" y="481"/>
                      </a:lnTo>
                      <a:lnTo>
                        <a:pt x="570" y="481"/>
                      </a:lnTo>
                      <a:lnTo>
                        <a:pt x="563" y="479"/>
                      </a:lnTo>
                      <a:lnTo>
                        <a:pt x="555" y="481"/>
                      </a:lnTo>
                      <a:lnTo>
                        <a:pt x="548" y="484"/>
                      </a:lnTo>
                      <a:lnTo>
                        <a:pt x="548" y="484"/>
                      </a:lnTo>
                      <a:lnTo>
                        <a:pt x="542" y="487"/>
                      </a:lnTo>
                      <a:lnTo>
                        <a:pt x="535" y="488"/>
                      </a:lnTo>
                      <a:lnTo>
                        <a:pt x="528" y="489"/>
                      </a:lnTo>
                      <a:lnTo>
                        <a:pt x="526" y="492"/>
                      </a:lnTo>
                      <a:lnTo>
                        <a:pt x="523" y="494"/>
                      </a:lnTo>
                      <a:lnTo>
                        <a:pt x="523" y="494"/>
                      </a:lnTo>
                      <a:lnTo>
                        <a:pt x="523" y="498"/>
                      </a:lnTo>
                      <a:lnTo>
                        <a:pt x="525" y="501"/>
                      </a:lnTo>
                      <a:lnTo>
                        <a:pt x="528" y="501"/>
                      </a:lnTo>
                      <a:lnTo>
                        <a:pt x="531" y="501"/>
                      </a:lnTo>
                      <a:lnTo>
                        <a:pt x="531" y="501"/>
                      </a:lnTo>
                      <a:lnTo>
                        <a:pt x="535" y="499"/>
                      </a:lnTo>
                      <a:lnTo>
                        <a:pt x="536" y="498"/>
                      </a:lnTo>
                      <a:lnTo>
                        <a:pt x="540" y="497"/>
                      </a:lnTo>
                      <a:lnTo>
                        <a:pt x="546" y="497"/>
                      </a:lnTo>
                      <a:lnTo>
                        <a:pt x="546" y="497"/>
                      </a:lnTo>
                      <a:lnTo>
                        <a:pt x="549" y="497"/>
                      </a:lnTo>
                      <a:lnTo>
                        <a:pt x="553" y="495"/>
                      </a:lnTo>
                      <a:lnTo>
                        <a:pt x="559" y="492"/>
                      </a:lnTo>
                      <a:lnTo>
                        <a:pt x="563" y="489"/>
                      </a:lnTo>
                      <a:lnTo>
                        <a:pt x="566" y="489"/>
                      </a:lnTo>
                      <a:lnTo>
                        <a:pt x="567" y="489"/>
                      </a:lnTo>
                      <a:lnTo>
                        <a:pt x="567" y="489"/>
                      </a:lnTo>
                      <a:lnTo>
                        <a:pt x="567" y="492"/>
                      </a:lnTo>
                      <a:lnTo>
                        <a:pt x="566" y="494"/>
                      </a:lnTo>
                      <a:lnTo>
                        <a:pt x="559" y="498"/>
                      </a:lnTo>
                      <a:lnTo>
                        <a:pt x="549" y="502"/>
                      </a:lnTo>
                      <a:lnTo>
                        <a:pt x="540" y="504"/>
                      </a:lnTo>
                      <a:lnTo>
                        <a:pt x="540" y="504"/>
                      </a:lnTo>
                      <a:lnTo>
                        <a:pt x="538" y="505"/>
                      </a:lnTo>
                      <a:lnTo>
                        <a:pt x="536" y="507"/>
                      </a:lnTo>
                      <a:lnTo>
                        <a:pt x="535" y="508"/>
                      </a:lnTo>
                      <a:lnTo>
                        <a:pt x="535" y="511"/>
                      </a:lnTo>
                      <a:lnTo>
                        <a:pt x="538" y="516"/>
                      </a:lnTo>
                      <a:lnTo>
                        <a:pt x="543" y="526"/>
                      </a:lnTo>
                      <a:lnTo>
                        <a:pt x="543" y="526"/>
                      </a:lnTo>
                      <a:lnTo>
                        <a:pt x="545" y="529"/>
                      </a:lnTo>
                      <a:lnTo>
                        <a:pt x="546" y="532"/>
                      </a:lnTo>
                      <a:lnTo>
                        <a:pt x="545" y="534"/>
                      </a:lnTo>
                      <a:lnTo>
                        <a:pt x="545" y="535"/>
                      </a:lnTo>
                      <a:lnTo>
                        <a:pt x="540" y="535"/>
                      </a:lnTo>
                      <a:lnTo>
                        <a:pt x="539" y="536"/>
                      </a:lnTo>
                      <a:lnTo>
                        <a:pt x="539" y="538"/>
                      </a:lnTo>
                      <a:lnTo>
                        <a:pt x="539" y="538"/>
                      </a:lnTo>
                      <a:lnTo>
                        <a:pt x="538" y="539"/>
                      </a:lnTo>
                      <a:lnTo>
                        <a:pt x="536" y="541"/>
                      </a:lnTo>
                      <a:lnTo>
                        <a:pt x="532" y="539"/>
                      </a:lnTo>
                      <a:lnTo>
                        <a:pt x="528" y="536"/>
                      </a:lnTo>
                      <a:lnTo>
                        <a:pt x="528" y="535"/>
                      </a:lnTo>
                      <a:lnTo>
                        <a:pt x="529" y="534"/>
                      </a:lnTo>
                      <a:lnTo>
                        <a:pt x="529" y="534"/>
                      </a:lnTo>
                      <a:lnTo>
                        <a:pt x="532" y="532"/>
                      </a:lnTo>
                      <a:lnTo>
                        <a:pt x="532" y="528"/>
                      </a:lnTo>
                      <a:lnTo>
                        <a:pt x="531" y="524"/>
                      </a:lnTo>
                      <a:lnTo>
                        <a:pt x="528" y="521"/>
                      </a:lnTo>
                      <a:lnTo>
                        <a:pt x="528" y="521"/>
                      </a:lnTo>
                      <a:lnTo>
                        <a:pt x="523" y="519"/>
                      </a:lnTo>
                      <a:lnTo>
                        <a:pt x="521" y="518"/>
                      </a:lnTo>
                      <a:lnTo>
                        <a:pt x="519" y="518"/>
                      </a:lnTo>
                      <a:lnTo>
                        <a:pt x="519" y="516"/>
                      </a:lnTo>
                      <a:lnTo>
                        <a:pt x="519" y="516"/>
                      </a:lnTo>
                      <a:lnTo>
                        <a:pt x="518" y="514"/>
                      </a:lnTo>
                      <a:lnTo>
                        <a:pt x="516" y="514"/>
                      </a:lnTo>
                      <a:lnTo>
                        <a:pt x="512" y="514"/>
                      </a:lnTo>
                      <a:lnTo>
                        <a:pt x="508" y="512"/>
                      </a:lnTo>
                      <a:lnTo>
                        <a:pt x="508" y="512"/>
                      </a:lnTo>
                      <a:lnTo>
                        <a:pt x="502" y="508"/>
                      </a:lnTo>
                      <a:lnTo>
                        <a:pt x="498" y="508"/>
                      </a:lnTo>
                      <a:lnTo>
                        <a:pt x="494" y="509"/>
                      </a:lnTo>
                      <a:lnTo>
                        <a:pt x="494" y="509"/>
                      </a:lnTo>
                      <a:lnTo>
                        <a:pt x="489" y="511"/>
                      </a:lnTo>
                      <a:lnTo>
                        <a:pt x="482" y="512"/>
                      </a:lnTo>
                      <a:lnTo>
                        <a:pt x="465" y="514"/>
                      </a:lnTo>
                      <a:lnTo>
                        <a:pt x="465" y="514"/>
                      </a:lnTo>
                      <a:lnTo>
                        <a:pt x="451" y="515"/>
                      </a:lnTo>
                      <a:lnTo>
                        <a:pt x="437" y="515"/>
                      </a:lnTo>
                      <a:lnTo>
                        <a:pt x="425" y="514"/>
                      </a:lnTo>
                      <a:lnTo>
                        <a:pt x="420" y="512"/>
                      </a:lnTo>
                      <a:lnTo>
                        <a:pt x="417" y="511"/>
                      </a:lnTo>
                      <a:lnTo>
                        <a:pt x="417" y="511"/>
                      </a:lnTo>
                      <a:lnTo>
                        <a:pt x="417" y="508"/>
                      </a:lnTo>
                      <a:lnTo>
                        <a:pt x="417" y="507"/>
                      </a:lnTo>
                      <a:lnTo>
                        <a:pt x="422" y="502"/>
                      </a:lnTo>
                      <a:lnTo>
                        <a:pt x="430" y="499"/>
                      </a:lnTo>
                      <a:lnTo>
                        <a:pt x="435" y="498"/>
                      </a:lnTo>
                      <a:lnTo>
                        <a:pt x="435" y="498"/>
                      </a:lnTo>
                      <a:lnTo>
                        <a:pt x="438" y="498"/>
                      </a:lnTo>
                      <a:lnTo>
                        <a:pt x="437" y="495"/>
                      </a:lnTo>
                      <a:lnTo>
                        <a:pt x="434" y="491"/>
                      </a:lnTo>
                      <a:lnTo>
                        <a:pt x="430" y="487"/>
                      </a:lnTo>
                      <a:lnTo>
                        <a:pt x="430" y="487"/>
                      </a:lnTo>
                      <a:lnTo>
                        <a:pt x="422" y="482"/>
                      </a:lnTo>
                      <a:lnTo>
                        <a:pt x="412" y="479"/>
                      </a:lnTo>
                      <a:lnTo>
                        <a:pt x="407" y="478"/>
                      </a:lnTo>
                      <a:lnTo>
                        <a:pt x="404" y="478"/>
                      </a:lnTo>
                      <a:lnTo>
                        <a:pt x="404" y="479"/>
                      </a:lnTo>
                      <a:lnTo>
                        <a:pt x="404" y="479"/>
                      </a:lnTo>
                      <a:lnTo>
                        <a:pt x="402" y="481"/>
                      </a:lnTo>
                      <a:lnTo>
                        <a:pt x="401" y="481"/>
                      </a:lnTo>
                      <a:lnTo>
                        <a:pt x="397" y="481"/>
                      </a:lnTo>
                      <a:lnTo>
                        <a:pt x="380" y="478"/>
                      </a:lnTo>
                      <a:lnTo>
                        <a:pt x="380" y="478"/>
                      </a:lnTo>
                      <a:lnTo>
                        <a:pt x="371" y="475"/>
                      </a:lnTo>
                      <a:lnTo>
                        <a:pt x="367" y="472"/>
                      </a:lnTo>
                      <a:lnTo>
                        <a:pt x="361" y="471"/>
                      </a:lnTo>
                      <a:lnTo>
                        <a:pt x="357" y="470"/>
                      </a:lnTo>
                      <a:lnTo>
                        <a:pt x="357" y="470"/>
                      </a:lnTo>
                      <a:lnTo>
                        <a:pt x="350" y="470"/>
                      </a:lnTo>
                      <a:lnTo>
                        <a:pt x="341" y="468"/>
                      </a:lnTo>
                      <a:lnTo>
                        <a:pt x="333" y="464"/>
                      </a:lnTo>
                      <a:lnTo>
                        <a:pt x="326" y="460"/>
                      </a:lnTo>
                      <a:lnTo>
                        <a:pt x="326" y="460"/>
                      </a:lnTo>
                      <a:lnTo>
                        <a:pt x="321" y="457"/>
                      </a:lnTo>
                      <a:lnTo>
                        <a:pt x="316" y="455"/>
                      </a:lnTo>
                      <a:lnTo>
                        <a:pt x="304" y="454"/>
                      </a:lnTo>
                      <a:lnTo>
                        <a:pt x="294" y="457"/>
                      </a:lnTo>
                      <a:lnTo>
                        <a:pt x="290" y="458"/>
                      </a:lnTo>
                      <a:lnTo>
                        <a:pt x="289" y="461"/>
                      </a:lnTo>
                      <a:lnTo>
                        <a:pt x="289" y="461"/>
                      </a:lnTo>
                      <a:lnTo>
                        <a:pt x="286" y="465"/>
                      </a:lnTo>
                      <a:lnTo>
                        <a:pt x="282" y="467"/>
                      </a:lnTo>
                      <a:lnTo>
                        <a:pt x="276" y="468"/>
                      </a:lnTo>
                      <a:lnTo>
                        <a:pt x="270" y="468"/>
                      </a:lnTo>
                      <a:lnTo>
                        <a:pt x="270" y="468"/>
                      </a:lnTo>
                      <a:lnTo>
                        <a:pt x="269" y="467"/>
                      </a:lnTo>
                      <a:lnTo>
                        <a:pt x="267" y="467"/>
                      </a:lnTo>
                      <a:lnTo>
                        <a:pt x="269" y="462"/>
                      </a:lnTo>
                      <a:lnTo>
                        <a:pt x="272" y="460"/>
                      </a:lnTo>
                      <a:lnTo>
                        <a:pt x="272" y="458"/>
                      </a:lnTo>
                      <a:lnTo>
                        <a:pt x="272" y="457"/>
                      </a:lnTo>
                      <a:lnTo>
                        <a:pt x="272" y="457"/>
                      </a:lnTo>
                      <a:lnTo>
                        <a:pt x="269" y="455"/>
                      </a:lnTo>
                      <a:lnTo>
                        <a:pt x="269" y="451"/>
                      </a:lnTo>
                      <a:lnTo>
                        <a:pt x="269" y="447"/>
                      </a:lnTo>
                      <a:lnTo>
                        <a:pt x="267" y="445"/>
                      </a:lnTo>
                      <a:lnTo>
                        <a:pt x="266" y="445"/>
                      </a:lnTo>
                      <a:lnTo>
                        <a:pt x="266" y="445"/>
                      </a:lnTo>
                      <a:lnTo>
                        <a:pt x="263" y="445"/>
                      </a:lnTo>
                      <a:lnTo>
                        <a:pt x="262" y="448"/>
                      </a:lnTo>
                      <a:lnTo>
                        <a:pt x="257" y="457"/>
                      </a:lnTo>
                      <a:lnTo>
                        <a:pt x="252" y="464"/>
                      </a:lnTo>
                      <a:lnTo>
                        <a:pt x="247" y="467"/>
                      </a:lnTo>
                      <a:lnTo>
                        <a:pt x="245" y="468"/>
                      </a:lnTo>
                      <a:lnTo>
                        <a:pt x="245" y="468"/>
                      </a:lnTo>
                      <a:lnTo>
                        <a:pt x="240" y="467"/>
                      </a:lnTo>
                      <a:lnTo>
                        <a:pt x="237" y="464"/>
                      </a:lnTo>
                      <a:lnTo>
                        <a:pt x="232" y="454"/>
                      </a:lnTo>
                      <a:lnTo>
                        <a:pt x="226" y="444"/>
                      </a:lnTo>
                      <a:lnTo>
                        <a:pt x="223" y="438"/>
                      </a:lnTo>
                      <a:lnTo>
                        <a:pt x="220" y="435"/>
                      </a:lnTo>
                      <a:lnTo>
                        <a:pt x="220" y="435"/>
                      </a:lnTo>
                      <a:lnTo>
                        <a:pt x="213" y="433"/>
                      </a:lnTo>
                      <a:lnTo>
                        <a:pt x="209" y="431"/>
                      </a:lnTo>
                      <a:lnTo>
                        <a:pt x="208" y="431"/>
                      </a:lnTo>
                      <a:lnTo>
                        <a:pt x="208" y="433"/>
                      </a:lnTo>
                      <a:lnTo>
                        <a:pt x="210" y="438"/>
                      </a:lnTo>
                      <a:lnTo>
                        <a:pt x="210" y="438"/>
                      </a:lnTo>
                      <a:lnTo>
                        <a:pt x="212" y="441"/>
                      </a:lnTo>
                      <a:lnTo>
                        <a:pt x="212" y="442"/>
                      </a:lnTo>
                      <a:lnTo>
                        <a:pt x="212" y="444"/>
                      </a:lnTo>
                      <a:lnTo>
                        <a:pt x="210" y="444"/>
                      </a:lnTo>
                      <a:lnTo>
                        <a:pt x="206" y="445"/>
                      </a:lnTo>
                      <a:lnTo>
                        <a:pt x="205" y="445"/>
                      </a:lnTo>
                      <a:lnTo>
                        <a:pt x="205" y="448"/>
                      </a:lnTo>
                      <a:lnTo>
                        <a:pt x="205" y="448"/>
                      </a:lnTo>
                      <a:lnTo>
                        <a:pt x="205" y="450"/>
                      </a:lnTo>
                      <a:lnTo>
                        <a:pt x="203" y="452"/>
                      </a:lnTo>
                      <a:lnTo>
                        <a:pt x="199" y="457"/>
                      </a:lnTo>
                      <a:lnTo>
                        <a:pt x="195" y="458"/>
                      </a:lnTo>
                      <a:lnTo>
                        <a:pt x="193" y="460"/>
                      </a:lnTo>
                      <a:lnTo>
                        <a:pt x="193" y="458"/>
                      </a:lnTo>
                      <a:lnTo>
                        <a:pt x="193" y="458"/>
                      </a:lnTo>
                      <a:lnTo>
                        <a:pt x="192" y="455"/>
                      </a:lnTo>
                      <a:lnTo>
                        <a:pt x="188" y="454"/>
                      </a:lnTo>
                      <a:lnTo>
                        <a:pt x="183" y="455"/>
                      </a:lnTo>
                      <a:lnTo>
                        <a:pt x="178" y="461"/>
                      </a:lnTo>
                      <a:lnTo>
                        <a:pt x="178" y="461"/>
                      </a:lnTo>
                      <a:lnTo>
                        <a:pt x="171" y="467"/>
                      </a:lnTo>
                      <a:lnTo>
                        <a:pt x="166" y="468"/>
                      </a:lnTo>
                      <a:lnTo>
                        <a:pt x="163" y="468"/>
                      </a:lnTo>
                      <a:lnTo>
                        <a:pt x="162" y="465"/>
                      </a:lnTo>
                      <a:lnTo>
                        <a:pt x="162" y="465"/>
                      </a:lnTo>
                      <a:lnTo>
                        <a:pt x="161" y="465"/>
                      </a:lnTo>
                      <a:lnTo>
                        <a:pt x="158" y="465"/>
                      </a:lnTo>
                      <a:lnTo>
                        <a:pt x="149" y="470"/>
                      </a:lnTo>
                      <a:lnTo>
                        <a:pt x="141" y="475"/>
                      </a:lnTo>
                      <a:lnTo>
                        <a:pt x="138" y="477"/>
                      </a:lnTo>
                      <a:lnTo>
                        <a:pt x="136" y="479"/>
                      </a:lnTo>
                      <a:lnTo>
                        <a:pt x="136" y="479"/>
                      </a:lnTo>
                      <a:lnTo>
                        <a:pt x="136" y="482"/>
                      </a:lnTo>
                      <a:lnTo>
                        <a:pt x="135" y="484"/>
                      </a:lnTo>
                      <a:lnTo>
                        <a:pt x="131" y="485"/>
                      </a:lnTo>
                      <a:lnTo>
                        <a:pt x="126" y="487"/>
                      </a:lnTo>
                      <a:lnTo>
                        <a:pt x="126" y="487"/>
                      </a:lnTo>
                      <a:lnTo>
                        <a:pt x="124" y="485"/>
                      </a:lnTo>
                      <a:lnTo>
                        <a:pt x="124" y="482"/>
                      </a:lnTo>
                      <a:lnTo>
                        <a:pt x="126" y="479"/>
                      </a:lnTo>
                      <a:lnTo>
                        <a:pt x="131" y="477"/>
                      </a:lnTo>
                      <a:lnTo>
                        <a:pt x="131" y="477"/>
                      </a:lnTo>
                      <a:lnTo>
                        <a:pt x="145" y="468"/>
                      </a:lnTo>
                      <a:lnTo>
                        <a:pt x="154" y="462"/>
                      </a:lnTo>
                      <a:lnTo>
                        <a:pt x="161" y="460"/>
                      </a:lnTo>
                      <a:lnTo>
                        <a:pt x="161" y="460"/>
                      </a:lnTo>
                      <a:lnTo>
                        <a:pt x="169" y="458"/>
                      </a:lnTo>
                      <a:lnTo>
                        <a:pt x="176" y="454"/>
                      </a:lnTo>
                      <a:lnTo>
                        <a:pt x="183" y="451"/>
                      </a:lnTo>
                      <a:lnTo>
                        <a:pt x="186" y="450"/>
                      </a:lnTo>
                      <a:lnTo>
                        <a:pt x="186" y="447"/>
                      </a:lnTo>
                      <a:lnTo>
                        <a:pt x="186" y="447"/>
                      </a:lnTo>
                      <a:lnTo>
                        <a:pt x="186" y="447"/>
                      </a:lnTo>
                      <a:lnTo>
                        <a:pt x="185" y="445"/>
                      </a:lnTo>
                      <a:lnTo>
                        <a:pt x="182" y="445"/>
                      </a:lnTo>
                      <a:lnTo>
                        <a:pt x="178" y="445"/>
                      </a:lnTo>
                      <a:lnTo>
                        <a:pt x="172" y="445"/>
                      </a:lnTo>
                      <a:lnTo>
                        <a:pt x="172" y="445"/>
                      </a:lnTo>
                      <a:lnTo>
                        <a:pt x="168" y="445"/>
                      </a:lnTo>
                      <a:lnTo>
                        <a:pt x="162" y="448"/>
                      </a:lnTo>
                      <a:lnTo>
                        <a:pt x="148" y="455"/>
                      </a:lnTo>
                      <a:lnTo>
                        <a:pt x="148" y="455"/>
                      </a:lnTo>
                      <a:lnTo>
                        <a:pt x="141" y="458"/>
                      </a:lnTo>
                      <a:lnTo>
                        <a:pt x="134" y="460"/>
                      </a:lnTo>
                      <a:lnTo>
                        <a:pt x="129" y="461"/>
                      </a:lnTo>
                      <a:lnTo>
                        <a:pt x="129" y="462"/>
                      </a:lnTo>
                      <a:lnTo>
                        <a:pt x="129" y="464"/>
                      </a:lnTo>
                      <a:lnTo>
                        <a:pt x="129" y="464"/>
                      </a:lnTo>
                      <a:lnTo>
                        <a:pt x="129" y="465"/>
                      </a:lnTo>
                      <a:lnTo>
                        <a:pt x="129" y="467"/>
                      </a:lnTo>
                      <a:lnTo>
                        <a:pt x="126" y="467"/>
                      </a:lnTo>
                      <a:lnTo>
                        <a:pt x="121" y="465"/>
                      </a:lnTo>
                      <a:lnTo>
                        <a:pt x="119" y="465"/>
                      </a:lnTo>
                      <a:lnTo>
                        <a:pt x="118" y="467"/>
                      </a:lnTo>
                      <a:lnTo>
                        <a:pt x="118" y="467"/>
                      </a:lnTo>
                      <a:lnTo>
                        <a:pt x="117" y="468"/>
                      </a:lnTo>
                      <a:lnTo>
                        <a:pt x="114" y="468"/>
                      </a:lnTo>
                      <a:lnTo>
                        <a:pt x="114" y="467"/>
                      </a:lnTo>
                      <a:lnTo>
                        <a:pt x="115" y="464"/>
                      </a:lnTo>
                      <a:lnTo>
                        <a:pt x="115" y="464"/>
                      </a:lnTo>
                      <a:lnTo>
                        <a:pt x="115" y="464"/>
                      </a:lnTo>
                      <a:lnTo>
                        <a:pt x="115" y="462"/>
                      </a:lnTo>
                      <a:lnTo>
                        <a:pt x="112" y="461"/>
                      </a:lnTo>
                      <a:lnTo>
                        <a:pt x="108" y="460"/>
                      </a:lnTo>
                      <a:lnTo>
                        <a:pt x="107" y="460"/>
                      </a:lnTo>
                      <a:lnTo>
                        <a:pt x="107" y="461"/>
                      </a:lnTo>
                      <a:lnTo>
                        <a:pt x="107" y="461"/>
                      </a:lnTo>
                      <a:lnTo>
                        <a:pt x="105" y="462"/>
                      </a:lnTo>
                      <a:lnTo>
                        <a:pt x="104" y="465"/>
                      </a:lnTo>
                      <a:lnTo>
                        <a:pt x="101" y="467"/>
                      </a:lnTo>
                      <a:lnTo>
                        <a:pt x="95" y="467"/>
                      </a:lnTo>
                      <a:lnTo>
                        <a:pt x="95" y="467"/>
                      </a:lnTo>
                      <a:lnTo>
                        <a:pt x="90" y="468"/>
                      </a:lnTo>
                      <a:lnTo>
                        <a:pt x="84" y="470"/>
                      </a:lnTo>
                      <a:lnTo>
                        <a:pt x="82" y="474"/>
                      </a:lnTo>
                      <a:lnTo>
                        <a:pt x="82" y="475"/>
                      </a:lnTo>
                      <a:lnTo>
                        <a:pt x="84" y="477"/>
                      </a:lnTo>
                      <a:lnTo>
                        <a:pt x="84" y="477"/>
                      </a:lnTo>
                      <a:lnTo>
                        <a:pt x="91" y="482"/>
                      </a:lnTo>
                      <a:lnTo>
                        <a:pt x="91" y="484"/>
                      </a:lnTo>
                      <a:lnTo>
                        <a:pt x="91" y="487"/>
                      </a:lnTo>
                      <a:lnTo>
                        <a:pt x="91" y="487"/>
                      </a:lnTo>
                      <a:lnTo>
                        <a:pt x="90" y="487"/>
                      </a:lnTo>
                      <a:lnTo>
                        <a:pt x="87" y="487"/>
                      </a:lnTo>
                      <a:lnTo>
                        <a:pt x="82" y="484"/>
                      </a:lnTo>
                      <a:lnTo>
                        <a:pt x="75" y="481"/>
                      </a:lnTo>
                      <a:lnTo>
                        <a:pt x="71" y="479"/>
                      </a:lnTo>
                      <a:lnTo>
                        <a:pt x="67" y="479"/>
                      </a:lnTo>
                      <a:lnTo>
                        <a:pt x="67" y="479"/>
                      </a:lnTo>
                      <a:lnTo>
                        <a:pt x="61" y="479"/>
                      </a:lnTo>
                      <a:lnTo>
                        <a:pt x="55" y="478"/>
                      </a:lnTo>
                      <a:lnTo>
                        <a:pt x="43" y="472"/>
                      </a:lnTo>
                      <a:lnTo>
                        <a:pt x="33" y="467"/>
                      </a:lnTo>
                      <a:lnTo>
                        <a:pt x="30" y="464"/>
                      </a:lnTo>
                      <a:lnTo>
                        <a:pt x="28" y="462"/>
                      </a:lnTo>
                      <a:lnTo>
                        <a:pt x="28" y="462"/>
                      </a:lnTo>
                      <a:lnTo>
                        <a:pt x="28" y="461"/>
                      </a:lnTo>
                      <a:lnTo>
                        <a:pt x="25" y="461"/>
                      </a:lnTo>
                      <a:lnTo>
                        <a:pt x="18" y="461"/>
                      </a:lnTo>
                      <a:lnTo>
                        <a:pt x="0" y="460"/>
                      </a:lnTo>
                      <a:lnTo>
                        <a:pt x="0" y="706"/>
                      </a:lnTo>
                      <a:lnTo>
                        <a:pt x="0" y="706"/>
                      </a:lnTo>
                      <a:lnTo>
                        <a:pt x="3" y="707"/>
                      </a:lnTo>
                      <a:lnTo>
                        <a:pt x="6" y="709"/>
                      </a:lnTo>
                      <a:lnTo>
                        <a:pt x="8" y="707"/>
                      </a:lnTo>
                      <a:lnTo>
                        <a:pt x="8" y="707"/>
                      </a:lnTo>
                      <a:lnTo>
                        <a:pt x="10" y="706"/>
                      </a:lnTo>
                      <a:lnTo>
                        <a:pt x="13" y="707"/>
                      </a:lnTo>
                      <a:lnTo>
                        <a:pt x="17" y="706"/>
                      </a:lnTo>
                      <a:lnTo>
                        <a:pt x="23" y="704"/>
                      </a:lnTo>
                      <a:lnTo>
                        <a:pt x="23" y="704"/>
                      </a:lnTo>
                      <a:lnTo>
                        <a:pt x="25" y="704"/>
                      </a:lnTo>
                      <a:lnTo>
                        <a:pt x="27" y="704"/>
                      </a:lnTo>
                      <a:lnTo>
                        <a:pt x="31" y="706"/>
                      </a:lnTo>
                      <a:lnTo>
                        <a:pt x="33" y="710"/>
                      </a:lnTo>
                      <a:lnTo>
                        <a:pt x="34" y="713"/>
                      </a:lnTo>
                      <a:lnTo>
                        <a:pt x="34" y="713"/>
                      </a:lnTo>
                      <a:lnTo>
                        <a:pt x="35" y="716"/>
                      </a:lnTo>
                      <a:lnTo>
                        <a:pt x="40" y="720"/>
                      </a:lnTo>
                      <a:lnTo>
                        <a:pt x="45" y="724"/>
                      </a:lnTo>
                      <a:lnTo>
                        <a:pt x="50" y="728"/>
                      </a:lnTo>
                      <a:lnTo>
                        <a:pt x="50" y="728"/>
                      </a:lnTo>
                      <a:lnTo>
                        <a:pt x="55" y="737"/>
                      </a:lnTo>
                      <a:lnTo>
                        <a:pt x="58" y="738"/>
                      </a:lnTo>
                      <a:lnTo>
                        <a:pt x="62" y="737"/>
                      </a:lnTo>
                      <a:lnTo>
                        <a:pt x="62" y="737"/>
                      </a:lnTo>
                      <a:lnTo>
                        <a:pt x="71" y="733"/>
                      </a:lnTo>
                      <a:lnTo>
                        <a:pt x="75" y="730"/>
                      </a:lnTo>
                      <a:lnTo>
                        <a:pt x="77" y="727"/>
                      </a:lnTo>
                      <a:lnTo>
                        <a:pt x="77" y="726"/>
                      </a:lnTo>
                      <a:lnTo>
                        <a:pt x="77" y="726"/>
                      </a:lnTo>
                      <a:lnTo>
                        <a:pt x="78" y="723"/>
                      </a:lnTo>
                      <a:lnTo>
                        <a:pt x="80" y="721"/>
                      </a:lnTo>
                      <a:lnTo>
                        <a:pt x="88" y="720"/>
                      </a:lnTo>
                      <a:lnTo>
                        <a:pt x="95" y="721"/>
                      </a:lnTo>
                      <a:lnTo>
                        <a:pt x="98" y="724"/>
                      </a:lnTo>
                      <a:lnTo>
                        <a:pt x="98" y="727"/>
                      </a:lnTo>
                      <a:lnTo>
                        <a:pt x="98" y="727"/>
                      </a:lnTo>
                      <a:lnTo>
                        <a:pt x="99" y="730"/>
                      </a:lnTo>
                      <a:lnTo>
                        <a:pt x="102" y="733"/>
                      </a:lnTo>
                      <a:lnTo>
                        <a:pt x="111" y="741"/>
                      </a:lnTo>
                      <a:lnTo>
                        <a:pt x="122" y="751"/>
                      </a:lnTo>
                      <a:lnTo>
                        <a:pt x="128" y="758"/>
                      </a:lnTo>
                      <a:lnTo>
                        <a:pt x="134" y="765"/>
                      </a:lnTo>
                      <a:lnTo>
                        <a:pt x="134" y="765"/>
                      </a:lnTo>
                      <a:lnTo>
                        <a:pt x="141" y="780"/>
                      </a:lnTo>
                      <a:lnTo>
                        <a:pt x="145" y="788"/>
                      </a:lnTo>
                      <a:lnTo>
                        <a:pt x="151" y="794"/>
                      </a:lnTo>
                      <a:lnTo>
                        <a:pt x="162" y="800"/>
                      </a:lnTo>
                      <a:lnTo>
                        <a:pt x="162" y="800"/>
                      </a:lnTo>
                      <a:lnTo>
                        <a:pt x="172" y="804"/>
                      </a:lnTo>
                      <a:lnTo>
                        <a:pt x="176" y="808"/>
                      </a:lnTo>
                      <a:lnTo>
                        <a:pt x="178" y="812"/>
                      </a:lnTo>
                      <a:lnTo>
                        <a:pt x="176" y="817"/>
                      </a:lnTo>
                      <a:lnTo>
                        <a:pt x="176" y="817"/>
                      </a:lnTo>
                      <a:lnTo>
                        <a:pt x="176" y="818"/>
                      </a:lnTo>
                      <a:lnTo>
                        <a:pt x="178" y="821"/>
                      </a:lnTo>
                      <a:lnTo>
                        <a:pt x="181" y="824"/>
                      </a:lnTo>
                      <a:lnTo>
                        <a:pt x="182" y="828"/>
                      </a:lnTo>
                      <a:lnTo>
                        <a:pt x="182" y="829"/>
                      </a:lnTo>
                      <a:lnTo>
                        <a:pt x="181" y="831"/>
                      </a:lnTo>
                      <a:lnTo>
                        <a:pt x="181" y="831"/>
                      </a:lnTo>
                      <a:lnTo>
                        <a:pt x="169" y="839"/>
                      </a:lnTo>
                      <a:lnTo>
                        <a:pt x="169" y="839"/>
                      </a:lnTo>
                      <a:lnTo>
                        <a:pt x="169" y="841"/>
                      </a:lnTo>
                      <a:lnTo>
                        <a:pt x="171" y="844"/>
                      </a:lnTo>
                      <a:lnTo>
                        <a:pt x="176" y="847"/>
                      </a:lnTo>
                      <a:lnTo>
                        <a:pt x="176" y="847"/>
                      </a:lnTo>
                      <a:lnTo>
                        <a:pt x="176" y="848"/>
                      </a:lnTo>
                      <a:lnTo>
                        <a:pt x="176" y="849"/>
                      </a:lnTo>
                      <a:lnTo>
                        <a:pt x="173" y="851"/>
                      </a:lnTo>
                      <a:lnTo>
                        <a:pt x="171" y="852"/>
                      </a:lnTo>
                      <a:lnTo>
                        <a:pt x="171" y="852"/>
                      </a:lnTo>
                      <a:lnTo>
                        <a:pt x="172" y="854"/>
                      </a:lnTo>
                      <a:lnTo>
                        <a:pt x="172" y="854"/>
                      </a:lnTo>
                      <a:lnTo>
                        <a:pt x="173" y="856"/>
                      </a:lnTo>
                      <a:lnTo>
                        <a:pt x="173" y="859"/>
                      </a:lnTo>
                      <a:lnTo>
                        <a:pt x="173" y="862"/>
                      </a:lnTo>
                      <a:lnTo>
                        <a:pt x="175" y="866"/>
                      </a:lnTo>
                      <a:lnTo>
                        <a:pt x="175" y="866"/>
                      </a:lnTo>
                      <a:lnTo>
                        <a:pt x="178" y="868"/>
                      </a:lnTo>
                      <a:lnTo>
                        <a:pt x="181" y="868"/>
                      </a:lnTo>
                      <a:lnTo>
                        <a:pt x="185" y="868"/>
                      </a:lnTo>
                      <a:lnTo>
                        <a:pt x="188" y="865"/>
                      </a:lnTo>
                      <a:lnTo>
                        <a:pt x="188" y="865"/>
                      </a:lnTo>
                      <a:lnTo>
                        <a:pt x="191" y="865"/>
                      </a:lnTo>
                      <a:lnTo>
                        <a:pt x="192" y="866"/>
                      </a:lnTo>
                      <a:lnTo>
                        <a:pt x="193" y="871"/>
                      </a:lnTo>
                      <a:lnTo>
                        <a:pt x="192" y="875"/>
                      </a:lnTo>
                      <a:lnTo>
                        <a:pt x="192" y="875"/>
                      </a:lnTo>
                      <a:lnTo>
                        <a:pt x="191" y="878"/>
                      </a:lnTo>
                      <a:lnTo>
                        <a:pt x="193" y="881"/>
                      </a:lnTo>
                      <a:lnTo>
                        <a:pt x="196" y="882"/>
                      </a:lnTo>
                      <a:lnTo>
                        <a:pt x="199" y="879"/>
                      </a:lnTo>
                      <a:lnTo>
                        <a:pt x="199" y="879"/>
                      </a:lnTo>
                      <a:lnTo>
                        <a:pt x="200" y="879"/>
                      </a:lnTo>
                      <a:lnTo>
                        <a:pt x="202" y="879"/>
                      </a:lnTo>
                      <a:lnTo>
                        <a:pt x="205" y="882"/>
                      </a:lnTo>
                      <a:lnTo>
                        <a:pt x="212" y="888"/>
                      </a:lnTo>
                      <a:lnTo>
                        <a:pt x="212" y="888"/>
                      </a:lnTo>
                      <a:lnTo>
                        <a:pt x="213" y="889"/>
                      </a:lnTo>
                      <a:lnTo>
                        <a:pt x="215" y="892"/>
                      </a:lnTo>
                      <a:lnTo>
                        <a:pt x="215" y="895"/>
                      </a:lnTo>
                      <a:lnTo>
                        <a:pt x="213" y="895"/>
                      </a:lnTo>
                      <a:lnTo>
                        <a:pt x="213" y="895"/>
                      </a:lnTo>
                      <a:lnTo>
                        <a:pt x="210" y="895"/>
                      </a:lnTo>
                      <a:lnTo>
                        <a:pt x="210" y="896"/>
                      </a:lnTo>
                      <a:lnTo>
                        <a:pt x="209" y="899"/>
                      </a:lnTo>
                      <a:lnTo>
                        <a:pt x="209" y="903"/>
                      </a:lnTo>
                      <a:lnTo>
                        <a:pt x="212" y="905"/>
                      </a:lnTo>
                      <a:lnTo>
                        <a:pt x="212" y="905"/>
                      </a:lnTo>
                      <a:lnTo>
                        <a:pt x="215" y="906"/>
                      </a:lnTo>
                      <a:lnTo>
                        <a:pt x="215" y="908"/>
                      </a:lnTo>
                      <a:lnTo>
                        <a:pt x="216" y="913"/>
                      </a:lnTo>
                      <a:lnTo>
                        <a:pt x="216" y="913"/>
                      </a:lnTo>
                      <a:lnTo>
                        <a:pt x="218" y="916"/>
                      </a:lnTo>
                      <a:lnTo>
                        <a:pt x="222" y="918"/>
                      </a:lnTo>
                      <a:lnTo>
                        <a:pt x="227" y="919"/>
                      </a:lnTo>
                      <a:lnTo>
                        <a:pt x="233" y="919"/>
                      </a:lnTo>
                      <a:lnTo>
                        <a:pt x="233" y="919"/>
                      </a:lnTo>
                      <a:lnTo>
                        <a:pt x="236" y="919"/>
                      </a:lnTo>
                      <a:lnTo>
                        <a:pt x="239" y="920"/>
                      </a:lnTo>
                      <a:lnTo>
                        <a:pt x="243" y="926"/>
                      </a:lnTo>
                      <a:lnTo>
                        <a:pt x="243" y="926"/>
                      </a:lnTo>
                      <a:lnTo>
                        <a:pt x="246" y="929"/>
                      </a:lnTo>
                      <a:lnTo>
                        <a:pt x="250" y="930"/>
                      </a:lnTo>
                      <a:lnTo>
                        <a:pt x="255" y="932"/>
                      </a:lnTo>
                      <a:lnTo>
                        <a:pt x="257" y="930"/>
                      </a:lnTo>
                      <a:lnTo>
                        <a:pt x="257" y="930"/>
                      </a:lnTo>
                      <a:lnTo>
                        <a:pt x="260" y="930"/>
                      </a:lnTo>
                      <a:lnTo>
                        <a:pt x="262" y="933"/>
                      </a:lnTo>
                      <a:lnTo>
                        <a:pt x="263" y="940"/>
                      </a:lnTo>
                      <a:lnTo>
                        <a:pt x="263" y="940"/>
                      </a:lnTo>
                      <a:lnTo>
                        <a:pt x="264" y="943"/>
                      </a:lnTo>
                      <a:lnTo>
                        <a:pt x="269" y="943"/>
                      </a:lnTo>
                      <a:lnTo>
                        <a:pt x="276" y="942"/>
                      </a:lnTo>
                      <a:lnTo>
                        <a:pt x="276" y="942"/>
                      </a:lnTo>
                      <a:lnTo>
                        <a:pt x="279" y="943"/>
                      </a:lnTo>
                      <a:lnTo>
                        <a:pt x="282" y="945"/>
                      </a:lnTo>
                      <a:lnTo>
                        <a:pt x="283" y="946"/>
                      </a:lnTo>
                      <a:lnTo>
                        <a:pt x="286" y="946"/>
                      </a:lnTo>
                      <a:lnTo>
                        <a:pt x="286" y="946"/>
                      </a:lnTo>
                      <a:lnTo>
                        <a:pt x="287" y="946"/>
                      </a:lnTo>
                      <a:lnTo>
                        <a:pt x="289" y="948"/>
                      </a:lnTo>
                      <a:lnTo>
                        <a:pt x="292" y="950"/>
                      </a:lnTo>
                      <a:lnTo>
                        <a:pt x="297" y="962"/>
                      </a:lnTo>
                      <a:lnTo>
                        <a:pt x="740" y="959"/>
                      </a:lnTo>
                      <a:lnTo>
                        <a:pt x="740" y="959"/>
                      </a:lnTo>
                      <a:lnTo>
                        <a:pt x="741" y="955"/>
                      </a:lnTo>
                      <a:lnTo>
                        <a:pt x="742" y="952"/>
                      </a:lnTo>
                      <a:lnTo>
                        <a:pt x="744" y="952"/>
                      </a:lnTo>
                      <a:lnTo>
                        <a:pt x="745" y="952"/>
                      </a:lnTo>
                      <a:lnTo>
                        <a:pt x="745" y="952"/>
                      </a:lnTo>
                      <a:lnTo>
                        <a:pt x="748" y="955"/>
                      </a:lnTo>
                      <a:lnTo>
                        <a:pt x="748" y="959"/>
                      </a:lnTo>
                      <a:lnTo>
                        <a:pt x="748" y="962"/>
                      </a:lnTo>
                      <a:lnTo>
                        <a:pt x="752" y="965"/>
                      </a:lnTo>
                      <a:lnTo>
                        <a:pt x="752" y="965"/>
                      </a:lnTo>
                      <a:lnTo>
                        <a:pt x="760" y="969"/>
                      </a:lnTo>
                      <a:lnTo>
                        <a:pt x="762" y="969"/>
                      </a:lnTo>
                      <a:lnTo>
                        <a:pt x="765" y="969"/>
                      </a:lnTo>
                      <a:lnTo>
                        <a:pt x="765" y="969"/>
                      </a:lnTo>
                      <a:lnTo>
                        <a:pt x="772" y="966"/>
                      </a:lnTo>
                      <a:lnTo>
                        <a:pt x="777" y="966"/>
                      </a:lnTo>
                      <a:lnTo>
                        <a:pt x="781" y="970"/>
                      </a:lnTo>
                      <a:lnTo>
                        <a:pt x="781" y="970"/>
                      </a:lnTo>
                      <a:lnTo>
                        <a:pt x="784" y="973"/>
                      </a:lnTo>
                      <a:lnTo>
                        <a:pt x="788" y="973"/>
                      </a:lnTo>
                      <a:lnTo>
                        <a:pt x="791" y="973"/>
                      </a:lnTo>
                      <a:lnTo>
                        <a:pt x="794" y="975"/>
                      </a:lnTo>
                      <a:lnTo>
                        <a:pt x="794" y="975"/>
                      </a:lnTo>
                      <a:lnTo>
                        <a:pt x="797" y="977"/>
                      </a:lnTo>
                      <a:lnTo>
                        <a:pt x="799" y="980"/>
                      </a:lnTo>
                      <a:lnTo>
                        <a:pt x="804" y="980"/>
                      </a:lnTo>
                      <a:lnTo>
                        <a:pt x="808" y="977"/>
                      </a:lnTo>
                      <a:lnTo>
                        <a:pt x="808" y="977"/>
                      </a:lnTo>
                      <a:lnTo>
                        <a:pt x="809" y="976"/>
                      </a:lnTo>
                      <a:lnTo>
                        <a:pt x="811" y="976"/>
                      </a:lnTo>
                      <a:lnTo>
                        <a:pt x="818" y="976"/>
                      </a:lnTo>
                      <a:lnTo>
                        <a:pt x="831" y="980"/>
                      </a:lnTo>
                      <a:lnTo>
                        <a:pt x="831" y="980"/>
                      </a:lnTo>
                      <a:lnTo>
                        <a:pt x="836" y="975"/>
                      </a:lnTo>
                      <a:lnTo>
                        <a:pt x="841" y="969"/>
                      </a:lnTo>
                      <a:lnTo>
                        <a:pt x="846" y="963"/>
                      </a:lnTo>
                      <a:lnTo>
                        <a:pt x="849" y="962"/>
                      </a:lnTo>
                      <a:lnTo>
                        <a:pt x="851" y="960"/>
                      </a:lnTo>
                      <a:lnTo>
                        <a:pt x="851" y="960"/>
                      </a:lnTo>
                      <a:lnTo>
                        <a:pt x="861" y="962"/>
                      </a:lnTo>
                      <a:lnTo>
                        <a:pt x="870" y="963"/>
                      </a:lnTo>
                      <a:lnTo>
                        <a:pt x="876" y="966"/>
                      </a:lnTo>
                      <a:lnTo>
                        <a:pt x="880" y="967"/>
                      </a:lnTo>
                      <a:lnTo>
                        <a:pt x="883" y="972"/>
                      </a:lnTo>
                      <a:lnTo>
                        <a:pt x="885" y="975"/>
                      </a:lnTo>
                      <a:lnTo>
                        <a:pt x="885" y="975"/>
                      </a:lnTo>
                      <a:lnTo>
                        <a:pt x="886" y="979"/>
                      </a:lnTo>
                      <a:lnTo>
                        <a:pt x="889" y="980"/>
                      </a:lnTo>
                      <a:lnTo>
                        <a:pt x="893" y="982"/>
                      </a:lnTo>
                      <a:lnTo>
                        <a:pt x="899" y="982"/>
                      </a:lnTo>
                      <a:lnTo>
                        <a:pt x="902" y="984"/>
                      </a:lnTo>
                      <a:lnTo>
                        <a:pt x="902" y="987"/>
                      </a:lnTo>
                      <a:lnTo>
                        <a:pt x="902" y="987"/>
                      </a:lnTo>
                      <a:lnTo>
                        <a:pt x="905" y="994"/>
                      </a:lnTo>
                      <a:lnTo>
                        <a:pt x="907" y="1000"/>
                      </a:lnTo>
                      <a:lnTo>
                        <a:pt x="910" y="1006"/>
                      </a:lnTo>
                      <a:lnTo>
                        <a:pt x="912" y="1010"/>
                      </a:lnTo>
                      <a:lnTo>
                        <a:pt x="912" y="1010"/>
                      </a:lnTo>
                      <a:lnTo>
                        <a:pt x="920" y="1016"/>
                      </a:lnTo>
                      <a:lnTo>
                        <a:pt x="920" y="1016"/>
                      </a:lnTo>
                      <a:lnTo>
                        <a:pt x="925" y="1016"/>
                      </a:lnTo>
                      <a:lnTo>
                        <a:pt x="932" y="1016"/>
                      </a:lnTo>
                      <a:lnTo>
                        <a:pt x="944" y="1019"/>
                      </a:lnTo>
                      <a:lnTo>
                        <a:pt x="944" y="1019"/>
                      </a:lnTo>
                      <a:lnTo>
                        <a:pt x="949" y="1020"/>
                      </a:lnTo>
                      <a:lnTo>
                        <a:pt x="953" y="1020"/>
                      </a:lnTo>
                      <a:lnTo>
                        <a:pt x="962" y="1020"/>
                      </a:lnTo>
                      <a:lnTo>
                        <a:pt x="966" y="1020"/>
                      </a:lnTo>
                      <a:lnTo>
                        <a:pt x="970" y="1021"/>
                      </a:lnTo>
                      <a:lnTo>
                        <a:pt x="973" y="1023"/>
                      </a:lnTo>
                      <a:lnTo>
                        <a:pt x="974" y="1027"/>
                      </a:lnTo>
                      <a:lnTo>
                        <a:pt x="974" y="1027"/>
                      </a:lnTo>
                      <a:lnTo>
                        <a:pt x="980" y="1036"/>
                      </a:lnTo>
                      <a:lnTo>
                        <a:pt x="984" y="1043"/>
                      </a:lnTo>
                      <a:lnTo>
                        <a:pt x="984" y="1046"/>
                      </a:lnTo>
                      <a:lnTo>
                        <a:pt x="984" y="1047"/>
                      </a:lnTo>
                      <a:lnTo>
                        <a:pt x="984" y="1049"/>
                      </a:lnTo>
                      <a:lnTo>
                        <a:pt x="980" y="1049"/>
                      </a:lnTo>
                      <a:lnTo>
                        <a:pt x="980" y="1049"/>
                      </a:lnTo>
                      <a:lnTo>
                        <a:pt x="977" y="1049"/>
                      </a:lnTo>
                      <a:lnTo>
                        <a:pt x="973" y="1047"/>
                      </a:lnTo>
                      <a:lnTo>
                        <a:pt x="966" y="1044"/>
                      </a:lnTo>
                      <a:lnTo>
                        <a:pt x="962" y="1041"/>
                      </a:lnTo>
                      <a:lnTo>
                        <a:pt x="960" y="1043"/>
                      </a:lnTo>
                      <a:lnTo>
                        <a:pt x="960" y="1044"/>
                      </a:lnTo>
                      <a:lnTo>
                        <a:pt x="960" y="1044"/>
                      </a:lnTo>
                      <a:lnTo>
                        <a:pt x="960" y="1049"/>
                      </a:lnTo>
                      <a:lnTo>
                        <a:pt x="957" y="1050"/>
                      </a:lnTo>
                      <a:lnTo>
                        <a:pt x="956" y="1053"/>
                      </a:lnTo>
                      <a:lnTo>
                        <a:pt x="954" y="1058"/>
                      </a:lnTo>
                      <a:lnTo>
                        <a:pt x="954" y="1058"/>
                      </a:lnTo>
                      <a:lnTo>
                        <a:pt x="954" y="1067"/>
                      </a:lnTo>
                      <a:lnTo>
                        <a:pt x="950" y="1076"/>
                      </a:lnTo>
                      <a:lnTo>
                        <a:pt x="947" y="1081"/>
                      </a:lnTo>
                      <a:lnTo>
                        <a:pt x="946" y="1083"/>
                      </a:lnTo>
                      <a:lnTo>
                        <a:pt x="943" y="1083"/>
                      </a:lnTo>
                      <a:lnTo>
                        <a:pt x="943" y="1083"/>
                      </a:lnTo>
                      <a:lnTo>
                        <a:pt x="943" y="1083"/>
                      </a:lnTo>
                      <a:lnTo>
                        <a:pt x="943" y="1083"/>
                      </a:lnTo>
                      <a:lnTo>
                        <a:pt x="943" y="1090"/>
                      </a:lnTo>
                      <a:lnTo>
                        <a:pt x="944" y="1093"/>
                      </a:lnTo>
                      <a:lnTo>
                        <a:pt x="946" y="1095"/>
                      </a:lnTo>
                      <a:lnTo>
                        <a:pt x="946" y="1095"/>
                      </a:lnTo>
                      <a:lnTo>
                        <a:pt x="956" y="1088"/>
                      </a:lnTo>
                      <a:lnTo>
                        <a:pt x="960" y="1087"/>
                      </a:lnTo>
                      <a:lnTo>
                        <a:pt x="966" y="1085"/>
                      </a:lnTo>
                      <a:lnTo>
                        <a:pt x="966" y="1085"/>
                      </a:lnTo>
                      <a:lnTo>
                        <a:pt x="973" y="1087"/>
                      </a:lnTo>
                      <a:lnTo>
                        <a:pt x="977" y="1088"/>
                      </a:lnTo>
                      <a:lnTo>
                        <a:pt x="981" y="1090"/>
                      </a:lnTo>
                      <a:lnTo>
                        <a:pt x="986" y="1087"/>
                      </a:lnTo>
                      <a:lnTo>
                        <a:pt x="986" y="1087"/>
                      </a:lnTo>
                      <a:lnTo>
                        <a:pt x="993" y="1083"/>
                      </a:lnTo>
                      <a:lnTo>
                        <a:pt x="996" y="1083"/>
                      </a:lnTo>
                      <a:lnTo>
                        <a:pt x="996" y="1084"/>
                      </a:lnTo>
                      <a:lnTo>
                        <a:pt x="996" y="1084"/>
                      </a:lnTo>
                      <a:lnTo>
                        <a:pt x="996" y="1085"/>
                      </a:lnTo>
                      <a:lnTo>
                        <a:pt x="996" y="1085"/>
                      </a:lnTo>
                      <a:lnTo>
                        <a:pt x="1000" y="1084"/>
                      </a:lnTo>
                      <a:lnTo>
                        <a:pt x="1001" y="1081"/>
                      </a:lnTo>
                      <a:lnTo>
                        <a:pt x="1001" y="1081"/>
                      </a:lnTo>
                      <a:lnTo>
                        <a:pt x="1000" y="1076"/>
                      </a:lnTo>
                      <a:lnTo>
                        <a:pt x="1000" y="1076"/>
                      </a:lnTo>
                      <a:lnTo>
                        <a:pt x="993" y="1076"/>
                      </a:lnTo>
                      <a:lnTo>
                        <a:pt x="990" y="1074"/>
                      </a:lnTo>
                      <a:lnTo>
                        <a:pt x="989" y="1071"/>
                      </a:lnTo>
                      <a:lnTo>
                        <a:pt x="989" y="1071"/>
                      </a:lnTo>
                      <a:lnTo>
                        <a:pt x="989" y="1070"/>
                      </a:lnTo>
                      <a:lnTo>
                        <a:pt x="990" y="1067"/>
                      </a:lnTo>
                      <a:lnTo>
                        <a:pt x="1000" y="1063"/>
                      </a:lnTo>
                      <a:lnTo>
                        <a:pt x="1011" y="1060"/>
                      </a:lnTo>
                      <a:lnTo>
                        <a:pt x="1021" y="1058"/>
                      </a:lnTo>
                      <a:lnTo>
                        <a:pt x="1021" y="1058"/>
                      </a:lnTo>
                      <a:lnTo>
                        <a:pt x="1028" y="1058"/>
                      </a:lnTo>
                      <a:lnTo>
                        <a:pt x="1034" y="1057"/>
                      </a:lnTo>
                      <a:lnTo>
                        <a:pt x="1040" y="1056"/>
                      </a:lnTo>
                      <a:lnTo>
                        <a:pt x="1041" y="1056"/>
                      </a:lnTo>
                      <a:lnTo>
                        <a:pt x="1043" y="1057"/>
                      </a:lnTo>
                      <a:lnTo>
                        <a:pt x="1043" y="1057"/>
                      </a:lnTo>
                      <a:lnTo>
                        <a:pt x="1055" y="1047"/>
                      </a:lnTo>
                      <a:lnTo>
                        <a:pt x="1061" y="1043"/>
                      </a:lnTo>
                      <a:lnTo>
                        <a:pt x="1065" y="1041"/>
                      </a:lnTo>
                      <a:lnTo>
                        <a:pt x="1065" y="1041"/>
                      </a:lnTo>
                      <a:lnTo>
                        <a:pt x="1119" y="1041"/>
                      </a:lnTo>
                      <a:lnTo>
                        <a:pt x="1119" y="1041"/>
                      </a:lnTo>
                      <a:lnTo>
                        <a:pt x="1129" y="1034"/>
                      </a:lnTo>
                      <a:lnTo>
                        <a:pt x="1135" y="1027"/>
                      </a:lnTo>
                      <a:lnTo>
                        <a:pt x="1138" y="1024"/>
                      </a:lnTo>
                      <a:lnTo>
                        <a:pt x="1139" y="1020"/>
                      </a:lnTo>
                      <a:lnTo>
                        <a:pt x="1139" y="1020"/>
                      </a:lnTo>
                      <a:lnTo>
                        <a:pt x="1142" y="1010"/>
                      </a:lnTo>
                      <a:lnTo>
                        <a:pt x="1148" y="1000"/>
                      </a:lnTo>
                      <a:lnTo>
                        <a:pt x="1155" y="993"/>
                      </a:lnTo>
                      <a:lnTo>
                        <a:pt x="1158" y="990"/>
                      </a:lnTo>
                      <a:lnTo>
                        <a:pt x="1161" y="992"/>
                      </a:lnTo>
                      <a:lnTo>
                        <a:pt x="1161" y="992"/>
                      </a:lnTo>
                      <a:lnTo>
                        <a:pt x="1162" y="993"/>
                      </a:lnTo>
                      <a:lnTo>
                        <a:pt x="1166" y="994"/>
                      </a:lnTo>
                      <a:lnTo>
                        <a:pt x="1174" y="994"/>
                      </a:lnTo>
                      <a:lnTo>
                        <a:pt x="1179" y="996"/>
                      </a:lnTo>
                      <a:lnTo>
                        <a:pt x="1181" y="996"/>
                      </a:lnTo>
                      <a:lnTo>
                        <a:pt x="1182" y="997"/>
                      </a:lnTo>
                      <a:lnTo>
                        <a:pt x="1182" y="997"/>
                      </a:lnTo>
                      <a:lnTo>
                        <a:pt x="1181" y="1003"/>
                      </a:lnTo>
                      <a:lnTo>
                        <a:pt x="1182" y="1013"/>
                      </a:lnTo>
                      <a:lnTo>
                        <a:pt x="1182" y="1019"/>
                      </a:lnTo>
                      <a:lnTo>
                        <a:pt x="1185" y="1026"/>
                      </a:lnTo>
                      <a:lnTo>
                        <a:pt x="1189" y="1034"/>
                      </a:lnTo>
                      <a:lnTo>
                        <a:pt x="1195" y="1043"/>
                      </a:lnTo>
                      <a:lnTo>
                        <a:pt x="1195" y="1043"/>
                      </a:lnTo>
                      <a:lnTo>
                        <a:pt x="1205" y="1037"/>
                      </a:lnTo>
                      <a:lnTo>
                        <a:pt x="1209" y="1036"/>
                      </a:lnTo>
                      <a:lnTo>
                        <a:pt x="1212" y="1036"/>
                      </a:lnTo>
                      <a:lnTo>
                        <a:pt x="1212" y="1036"/>
                      </a:lnTo>
                      <a:lnTo>
                        <a:pt x="1218" y="1034"/>
                      </a:lnTo>
                      <a:lnTo>
                        <a:pt x="1222" y="1030"/>
                      </a:lnTo>
                      <a:lnTo>
                        <a:pt x="1228" y="1026"/>
                      </a:lnTo>
                      <a:lnTo>
                        <a:pt x="1230" y="1021"/>
                      </a:lnTo>
                      <a:lnTo>
                        <a:pt x="1230" y="1021"/>
                      </a:lnTo>
                      <a:lnTo>
                        <a:pt x="1232" y="1020"/>
                      </a:lnTo>
                      <a:lnTo>
                        <a:pt x="1233" y="1020"/>
                      </a:lnTo>
                      <a:lnTo>
                        <a:pt x="1235" y="1023"/>
                      </a:lnTo>
                      <a:lnTo>
                        <a:pt x="1235" y="1026"/>
                      </a:lnTo>
                      <a:lnTo>
                        <a:pt x="1233" y="1027"/>
                      </a:lnTo>
                      <a:lnTo>
                        <a:pt x="1232" y="1029"/>
                      </a:lnTo>
                      <a:lnTo>
                        <a:pt x="1232" y="1029"/>
                      </a:lnTo>
                      <a:lnTo>
                        <a:pt x="1230" y="1029"/>
                      </a:lnTo>
                      <a:lnTo>
                        <a:pt x="1230" y="1030"/>
                      </a:lnTo>
                      <a:lnTo>
                        <a:pt x="1233" y="1031"/>
                      </a:lnTo>
                      <a:lnTo>
                        <a:pt x="1239" y="1034"/>
                      </a:lnTo>
                      <a:lnTo>
                        <a:pt x="1246" y="1034"/>
                      </a:lnTo>
                      <a:lnTo>
                        <a:pt x="1246" y="1034"/>
                      </a:lnTo>
                      <a:lnTo>
                        <a:pt x="1249" y="1034"/>
                      </a:lnTo>
                      <a:lnTo>
                        <a:pt x="1246" y="1036"/>
                      </a:lnTo>
                      <a:lnTo>
                        <a:pt x="1240" y="1037"/>
                      </a:lnTo>
                      <a:lnTo>
                        <a:pt x="1235" y="1037"/>
                      </a:lnTo>
                      <a:lnTo>
                        <a:pt x="1235" y="1037"/>
                      </a:lnTo>
                      <a:lnTo>
                        <a:pt x="1229" y="1037"/>
                      </a:lnTo>
                      <a:lnTo>
                        <a:pt x="1225" y="1039"/>
                      </a:lnTo>
                      <a:lnTo>
                        <a:pt x="1220" y="1043"/>
                      </a:lnTo>
                      <a:lnTo>
                        <a:pt x="1213" y="1049"/>
                      </a:lnTo>
                      <a:lnTo>
                        <a:pt x="1213" y="1049"/>
                      </a:lnTo>
                      <a:lnTo>
                        <a:pt x="1208" y="1054"/>
                      </a:lnTo>
                      <a:lnTo>
                        <a:pt x="1206" y="1058"/>
                      </a:lnTo>
                      <a:lnTo>
                        <a:pt x="1208" y="1063"/>
                      </a:lnTo>
                      <a:lnTo>
                        <a:pt x="1212" y="1066"/>
                      </a:lnTo>
                      <a:lnTo>
                        <a:pt x="1212" y="1066"/>
                      </a:lnTo>
                      <a:lnTo>
                        <a:pt x="1216" y="1068"/>
                      </a:lnTo>
                      <a:lnTo>
                        <a:pt x="1222" y="1068"/>
                      </a:lnTo>
                      <a:lnTo>
                        <a:pt x="1228" y="1066"/>
                      </a:lnTo>
                      <a:lnTo>
                        <a:pt x="1233" y="1061"/>
                      </a:lnTo>
                      <a:lnTo>
                        <a:pt x="1233" y="1061"/>
                      </a:lnTo>
                      <a:lnTo>
                        <a:pt x="1238" y="1057"/>
                      </a:lnTo>
                      <a:lnTo>
                        <a:pt x="1240" y="1053"/>
                      </a:lnTo>
                      <a:lnTo>
                        <a:pt x="1243" y="1050"/>
                      </a:lnTo>
                      <a:lnTo>
                        <a:pt x="1247" y="1049"/>
                      </a:lnTo>
                      <a:lnTo>
                        <a:pt x="1247" y="1049"/>
                      </a:lnTo>
                      <a:lnTo>
                        <a:pt x="1256" y="1047"/>
                      </a:lnTo>
                      <a:lnTo>
                        <a:pt x="1266" y="1046"/>
                      </a:lnTo>
                      <a:lnTo>
                        <a:pt x="1284" y="1039"/>
                      </a:lnTo>
                      <a:lnTo>
                        <a:pt x="1284" y="1039"/>
                      </a:lnTo>
                      <a:lnTo>
                        <a:pt x="1289" y="1037"/>
                      </a:lnTo>
                      <a:lnTo>
                        <a:pt x="1290" y="1036"/>
                      </a:lnTo>
                      <a:lnTo>
                        <a:pt x="1289" y="1033"/>
                      </a:lnTo>
                      <a:lnTo>
                        <a:pt x="1289" y="1030"/>
                      </a:lnTo>
                      <a:lnTo>
                        <a:pt x="1289" y="1030"/>
                      </a:lnTo>
                      <a:lnTo>
                        <a:pt x="1289" y="1030"/>
                      </a:lnTo>
                      <a:lnTo>
                        <a:pt x="1290" y="1029"/>
                      </a:lnTo>
                      <a:lnTo>
                        <a:pt x="1297" y="1027"/>
                      </a:lnTo>
                      <a:lnTo>
                        <a:pt x="1304" y="1026"/>
                      </a:lnTo>
                      <a:lnTo>
                        <a:pt x="1310" y="1023"/>
                      </a:lnTo>
                      <a:lnTo>
                        <a:pt x="1310" y="1023"/>
                      </a:lnTo>
                      <a:lnTo>
                        <a:pt x="1311" y="1020"/>
                      </a:lnTo>
                      <a:lnTo>
                        <a:pt x="1310" y="1017"/>
                      </a:lnTo>
                      <a:lnTo>
                        <a:pt x="1307" y="1017"/>
                      </a:lnTo>
                      <a:lnTo>
                        <a:pt x="1303" y="1016"/>
                      </a:lnTo>
                      <a:lnTo>
                        <a:pt x="1303" y="1016"/>
                      </a:lnTo>
                      <a:close/>
                      <a:moveTo>
                        <a:pt x="378" y="555"/>
                      </a:moveTo>
                      <a:lnTo>
                        <a:pt x="378" y="555"/>
                      </a:lnTo>
                      <a:lnTo>
                        <a:pt x="371" y="562"/>
                      </a:lnTo>
                      <a:lnTo>
                        <a:pt x="367" y="566"/>
                      </a:lnTo>
                      <a:lnTo>
                        <a:pt x="361" y="568"/>
                      </a:lnTo>
                      <a:lnTo>
                        <a:pt x="356" y="568"/>
                      </a:lnTo>
                      <a:lnTo>
                        <a:pt x="356" y="568"/>
                      </a:lnTo>
                      <a:lnTo>
                        <a:pt x="350" y="566"/>
                      </a:lnTo>
                      <a:lnTo>
                        <a:pt x="346" y="568"/>
                      </a:lnTo>
                      <a:lnTo>
                        <a:pt x="343" y="571"/>
                      </a:lnTo>
                      <a:lnTo>
                        <a:pt x="346" y="573"/>
                      </a:lnTo>
                      <a:lnTo>
                        <a:pt x="346" y="573"/>
                      </a:lnTo>
                      <a:lnTo>
                        <a:pt x="347" y="576"/>
                      </a:lnTo>
                      <a:lnTo>
                        <a:pt x="348" y="578"/>
                      </a:lnTo>
                      <a:lnTo>
                        <a:pt x="346" y="580"/>
                      </a:lnTo>
                      <a:lnTo>
                        <a:pt x="340" y="582"/>
                      </a:lnTo>
                      <a:lnTo>
                        <a:pt x="340" y="582"/>
                      </a:lnTo>
                      <a:lnTo>
                        <a:pt x="333" y="585"/>
                      </a:lnTo>
                      <a:lnTo>
                        <a:pt x="327" y="588"/>
                      </a:lnTo>
                      <a:lnTo>
                        <a:pt x="323" y="590"/>
                      </a:lnTo>
                      <a:lnTo>
                        <a:pt x="320" y="590"/>
                      </a:lnTo>
                      <a:lnTo>
                        <a:pt x="320" y="590"/>
                      </a:lnTo>
                      <a:lnTo>
                        <a:pt x="320" y="590"/>
                      </a:lnTo>
                      <a:lnTo>
                        <a:pt x="321" y="588"/>
                      </a:lnTo>
                      <a:lnTo>
                        <a:pt x="326" y="582"/>
                      </a:lnTo>
                      <a:lnTo>
                        <a:pt x="331" y="576"/>
                      </a:lnTo>
                      <a:lnTo>
                        <a:pt x="333" y="573"/>
                      </a:lnTo>
                      <a:lnTo>
                        <a:pt x="331" y="572"/>
                      </a:lnTo>
                      <a:lnTo>
                        <a:pt x="331" y="572"/>
                      </a:lnTo>
                      <a:lnTo>
                        <a:pt x="328" y="571"/>
                      </a:lnTo>
                      <a:lnTo>
                        <a:pt x="326" y="571"/>
                      </a:lnTo>
                      <a:lnTo>
                        <a:pt x="320" y="573"/>
                      </a:lnTo>
                      <a:lnTo>
                        <a:pt x="314" y="579"/>
                      </a:lnTo>
                      <a:lnTo>
                        <a:pt x="313" y="583"/>
                      </a:lnTo>
                      <a:lnTo>
                        <a:pt x="313" y="583"/>
                      </a:lnTo>
                      <a:lnTo>
                        <a:pt x="311" y="586"/>
                      </a:lnTo>
                      <a:lnTo>
                        <a:pt x="307" y="588"/>
                      </a:lnTo>
                      <a:lnTo>
                        <a:pt x="299" y="588"/>
                      </a:lnTo>
                      <a:lnTo>
                        <a:pt x="299" y="588"/>
                      </a:lnTo>
                      <a:lnTo>
                        <a:pt x="294" y="586"/>
                      </a:lnTo>
                      <a:lnTo>
                        <a:pt x="290" y="585"/>
                      </a:lnTo>
                      <a:lnTo>
                        <a:pt x="289" y="583"/>
                      </a:lnTo>
                      <a:lnTo>
                        <a:pt x="292" y="582"/>
                      </a:lnTo>
                      <a:lnTo>
                        <a:pt x="292" y="582"/>
                      </a:lnTo>
                      <a:lnTo>
                        <a:pt x="293" y="580"/>
                      </a:lnTo>
                      <a:lnTo>
                        <a:pt x="294" y="578"/>
                      </a:lnTo>
                      <a:lnTo>
                        <a:pt x="296" y="575"/>
                      </a:lnTo>
                      <a:lnTo>
                        <a:pt x="300" y="572"/>
                      </a:lnTo>
                      <a:lnTo>
                        <a:pt x="300" y="572"/>
                      </a:lnTo>
                      <a:lnTo>
                        <a:pt x="301" y="572"/>
                      </a:lnTo>
                      <a:lnTo>
                        <a:pt x="303" y="571"/>
                      </a:lnTo>
                      <a:lnTo>
                        <a:pt x="303" y="568"/>
                      </a:lnTo>
                      <a:lnTo>
                        <a:pt x="301" y="565"/>
                      </a:lnTo>
                      <a:lnTo>
                        <a:pt x="301" y="562"/>
                      </a:lnTo>
                      <a:lnTo>
                        <a:pt x="301" y="562"/>
                      </a:lnTo>
                      <a:lnTo>
                        <a:pt x="303" y="562"/>
                      </a:lnTo>
                      <a:lnTo>
                        <a:pt x="304" y="562"/>
                      </a:lnTo>
                      <a:lnTo>
                        <a:pt x="310" y="562"/>
                      </a:lnTo>
                      <a:lnTo>
                        <a:pt x="316" y="562"/>
                      </a:lnTo>
                      <a:lnTo>
                        <a:pt x="317" y="561"/>
                      </a:lnTo>
                      <a:lnTo>
                        <a:pt x="319" y="559"/>
                      </a:lnTo>
                      <a:lnTo>
                        <a:pt x="319" y="559"/>
                      </a:lnTo>
                      <a:lnTo>
                        <a:pt x="319" y="558"/>
                      </a:lnTo>
                      <a:lnTo>
                        <a:pt x="316" y="556"/>
                      </a:lnTo>
                      <a:lnTo>
                        <a:pt x="310" y="552"/>
                      </a:lnTo>
                      <a:lnTo>
                        <a:pt x="304" y="552"/>
                      </a:lnTo>
                      <a:lnTo>
                        <a:pt x="299" y="552"/>
                      </a:lnTo>
                      <a:lnTo>
                        <a:pt x="299" y="552"/>
                      </a:lnTo>
                      <a:lnTo>
                        <a:pt x="293" y="556"/>
                      </a:lnTo>
                      <a:lnTo>
                        <a:pt x="286" y="559"/>
                      </a:lnTo>
                      <a:lnTo>
                        <a:pt x="277" y="561"/>
                      </a:lnTo>
                      <a:lnTo>
                        <a:pt x="273" y="559"/>
                      </a:lnTo>
                      <a:lnTo>
                        <a:pt x="267" y="558"/>
                      </a:lnTo>
                      <a:lnTo>
                        <a:pt x="267" y="558"/>
                      </a:lnTo>
                      <a:lnTo>
                        <a:pt x="267" y="558"/>
                      </a:lnTo>
                      <a:lnTo>
                        <a:pt x="267" y="556"/>
                      </a:lnTo>
                      <a:lnTo>
                        <a:pt x="272" y="556"/>
                      </a:lnTo>
                      <a:lnTo>
                        <a:pt x="284" y="553"/>
                      </a:lnTo>
                      <a:lnTo>
                        <a:pt x="300" y="549"/>
                      </a:lnTo>
                      <a:lnTo>
                        <a:pt x="306" y="548"/>
                      </a:lnTo>
                      <a:lnTo>
                        <a:pt x="310" y="545"/>
                      </a:lnTo>
                      <a:lnTo>
                        <a:pt x="310" y="545"/>
                      </a:lnTo>
                      <a:lnTo>
                        <a:pt x="313" y="543"/>
                      </a:lnTo>
                      <a:lnTo>
                        <a:pt x="319" y="541"/>
                      </a:lnTo>
                      <a:lnTo>
                        <a:pt x="331" y="536"/>
                      </a:lnTo>
                      <a:lnTo>
                        <a:pt x="343" y="535"/>
                      </a:lnTo>
                      <a:lnTo>
                        <a:pt x="347" y="536"/>
                      </a:lnTo>
                      <a:lnTo>
                        <a:pt x="350" y="538"/>
                      </a:lnTo>
                      <a:lnTo>
                        <a:pt x="350" y="538"/>
                      </a:lnTo>
                      <a:lnTo>
                        <a:pt x="350" y="539"/>
                      </a:lnTo>
                      <a:lnTo>
                        <a:pt x="348" y="542"/>
                      </a:lnTo>
                      <a:lnTo>
                        <a:pt x="343" y="545"/>
                      </a:lnTo>
                      <a:lnTo>
                        <a:pt x="340" y="548"/>
                      </a:lnTo>
                      <a:lnTo>
                        <a:pt x="340" y="551"/>
                      </a:lnTo>
                      <a:lnTo>
                        <a:pt x="341" y="552"/>
                      </a:lnTo>
                      <a:lnTo>
                        <a:pt x="341" y="552"/>
                      </a:lnTo>
                      <a:lnTo>
                        <a:pt x="350" y="555"/>
                      </a:lnTo>
                      <a:lnTo>
                        <a:pt x="357" y="553"/>
                      </a:lnTo>
                      <a:lnTo>
                        <a:pt x="364" y="552"/>
                      </a:lnTo>
                      <a:lnTo>
                        <a:pt x="368" y="548"/>
                      </a:lnTo>
                      <a:lnTo>
                        <a:pt x="368" y="548"/>
                      </a:lnTo>
                      <a:lnTo>
                        <a:pt x="371" y="546"/>
                      </a:lnTo>
                      <a:lnTo>
                        <a:pt x="373" y="545"/>
                      </a:lnTo>
                      <a:lnTo>
                        <a:pt x="378" y="545"/>
                      </a:lnTo>
                      <a:lnTo>
                        <a:pt x="380" y="546"/>
                      </a:lnTo>
                      <a:lnTo>
                        <a:pt x="381" y="549"/>
                      </a:lnTo>
                      <a:lnTo>
                        <a:pt x="380" y="552"/>
                      </a:lnTo>
                      <a:lnTo>
                        <a:pt x="378" y="555"/>
                      </a:lnTo>
                      <a:lnTo>
                        <a:pt x="378" y="555"/>
                      </a:lnTo>
                      <a:close/>
                      <a:moveTo>
                        <a:pt x="468" y="670"/>
                      </a:moveTo>
                      <a:lnTo>
                        <a:pt x="468" y="670"/>
                      </a:lnTo>
                      <a:lnTo>
                        <a:pt x="461" y="674"/>
                      </a:lnTo>
                      <a:lnTo>
                        <a:pt x="458" y="677"/>
                      </a:lnTo>
                      <a:lnTo>
                        <a:pt x="448" y="679"/>
                      </a:lnTo>
                      <a:lnTo>
                        <a:pt x="448" y="679"/>
                      </a:lnTo>
                      <a:lnTo>
                        <a:pt x="445" y="680"/>
                      </a:lnTo>
                      <a:lnTo>
                        <a:pt x="444" y="681"/>
                      </a:lnTo>
                      <a:lnTo>
                        <a:pt x="442" y="684"/>
                      </a:lnTo>
                      <a:lnTo>
                        <a:pt x="439" y="689"/>
                      </a:lnTo>
                      <a:lnTo>
                        <a:pt x="438" y="690"/>
                      </a:lnTo>
                      <a:lnTo>
                        <a:pt x="434" y="690"/>
                      </a:lnTo>
                      <a:lnTo>
                        <a:pt x="434" y="690"/>
                      </a:lnTo>
                      <a:lnTo>
                        <a:pt x="424" y="691"/>
                      </a:lnTo>
                      <a:lnTo>
                        <a:pt x="410" y="691"/>
                      </a:lnTo>
                      <a:lnTo>
                        <a:pt x="398" y="690"/>
                      </a:lnTo>
                      <a:lnTo>
                        <a:pt x="394" y="689"/>
                      </a:lnTo>
                      <a:lnTo>
                        <a:pt x="391" y="686"/>
                      </a:lnTo>
                      <a:lnTo>
                        <a:pt x="391" y="686"/>
                      </a:lnTo>
                      <a:lnTo>
                        <a:pt x="391" y="686"/>
                      </a:lnTo>
                      <a:lnTo>
                        <a:pt x="393" y="684"/>
                      </a:lnTo>
                      <a:lnTo>
                        <a:pt x="398" y="684"/>
                      </a:lnTo>
                      <a:lnTo>
                        <a:pt x="404" y="683"/>
                      </a:lnTo>
                      <a:lnTo>
                        <a:pt x="407" y="683"/>
                      </a:lnTo>
                      <a:lnTo>
                        <a:pt x="407" y="680"/>
                      </a:lnTo>
                      <a:lnTo>
                        <a:pt x="407" y="680"/>
                      </a:lnTo>
                      <a:lnTo>
                        <a:pt x="408" y="677"/>
                      </a:lnTo>
                      <a:lnTo>
                        <a:pt x="411" y="673"/>
                      </a:lnTo>
                      <a:lnTo>
                        <a:pt x="415" y="670"/>
                      </a:lnTo>
                      <a:lnTo>
                        <a:pt x="420" y="669"/>
                      </a:lnTo>
                      <a:lnTo>
                        <a:pt x="420" y="669"/>
                      </a:lnTo>
                      <a:lnTo>
                        <a:pt x="422" y="667"/>
                      </a:lnTo>
                      <a:lnTo>
                        <a:pt x="424" y="667"/>
                      </a:lnTo>
                      <a:lnTo>
                        <a:pt x="424" y="664"/>
                      </a:lnTo>
                      <a:lnTo>
                        <a:pt x="424" y="663"/>
                      </a:lnTo>
                      <a:lnTo>
                        <a:pt x="421" y="657"/>
                      </a:lnTo>
                      <a:lnTo>
                        <a:pt x="415" y="653"/>
                      </a:lnTo>
                      <a:lnTo>
                        <a:pt x="415" y="653"/>
                      </a:lnTo>
                      <a:lnTo>
                        <a:pt x="412" y="652"/>
                      </a:lnTo>
                      <a:lnTo>
                        <a:pt x="412" y="650"/>
                      </a:lnTo>
                      <a:lnTo>
                        <a:pt x="415" y="649"/>
                      </a:lnTo>
                      <a:lnTo>
                        <a:pt x="420" y="647"/>
                      </a:lnTo>
                      <a:lnTo>
                        <a:pt x="425" y="647"/>
                      </a:lnTo>
                      <a:lnTo>
                        <a:pt x="430" y="649"/>
                      </a:lnTo>
                      <a:lnTo>
                        <a:pt x="435" y="650"/>
                      </a:lnTo>
                      <a:lnTo>
                        <a:pt x="438" y="653"/>
                      </a:lnTo>
                      <a:lnTo>
                        <a:pt x="438" y="653"/>
                      </a:lnTo>
                      <a:lnTo>
                        <a:pt x="444" y="659"/>
                      </a:lnTo>
                      <a:lnTo>
                        <a:pt x="451" y="663"/>
                      </a:lnTo>
                      <a:lnTo>
                        <a:pt x="457" y="664"/>
                      </a:lnTo>
                      <a:lnTo>
                        <a:pt x="459" y="664"/>
                      </a:lnTo>
                      <a:lnTo>
                        <a:pt x="462" y="662"/>
                      </a:lnTo>
                      <a:lnTo>
                        <a:pt x="462" y="662"/>
                      </a:lnTo>
                      <a:lnTo>
                        <a:pt x="472" y="656"/>
                      </a:lnTo>
                      <a:lnTo>
                        <a:pt x="486" y="649"/>
                      </a:lnTo>
                      <a:lnTo>
                        <a:pt x="501" y="644"/>
                      </a:lnTo>
                      <a:lnTo>
                        <a:pt x="505" y="644"/>
                      </a:lnTo>
                      <a:lnTo>
                        <a:pt x="506" y="644"/>
                      </a:lnTo>
                      <a:lnTo>
                        <a:pt x="506" y="646"/>
                      </a:lnTo>
                      <a:lnTo>
                        <a:pt x="506" y="646"/>
                      </a:lnTo>
                      <a:lnTo>
                        <a:pt x="505" y="649"/>
                      </a:lnTo>
                      <a:lnTo>
                        <a:pt x="502" y="652"/>
                      </a:lnTo>
                      <a:lnTo>
                        <a:pt x="491" y="657"/>
                      </a:lnTo>
                      <a:lnTo>
                        <a:pt x="478" y="663"/>
                      </a:lnTo>
                      <a:lnTo>
                        <a:pt x="472" y="666"/>
                      </a:lnTo>
                      <a:lnTo>
                        <a:pt x="468" y="670"/>
                      </a:lnTo>
                      <a:lnTo>
                        <a:pt x="468" y="670"/>
                      </a:lnTo>
                      <a:close/>
                      <a:moveTo>
                        <a:pt x="715" y="928"/>
                      </a:moveTo>
                      <a:lnTo>
                        <a:pt x="715" y="928"/>
                      </a:lnTo>
                      <a:lnTo>
                        <a:pt x="713" y="928"/>
                      </a:lnTo>
                      <a:lnTo>
                        <a:pt x="711" y="925"/>
                      </a:lnTo>
                      <a:lnTo>
                        <a:pt x="711" y="918"/>
                      </a:lnTo>
                      <a:lnTo>
                        <a:pt x="710" y="912"/>
                      </a:lnTo>
                      <a:lnTo>
                        <a:pt x="708" y="908"/>
                      </a:lnTo>
                      <a:lnTo>
                        <a:pt x="705" y="903"/>
                      </a:lnTo>
                      <a:lnTo>
                        <a:pt x="701" y="899"/>
                      </a:lnTo>
                      <a:lnTo>
                        <a:pt x="701" y="899"/>
                      </a:lnTo>
                      <a:lnTo>
                        <a:pt x="696" y="896"/>
                      </a:lnTo>
                      <a:lnTo>
                        <a:pt x="691" y="892"/>
                      </a:lnTo>
                      <a:lnTo>
                        <a:pt x="683" y="882"/>
                      </a:lnTo>
                      <a:lnTo>
                        <a:pt x="678" y="872"/>
                      </a:lnTo>
                      <a:lnTo>
                        <a:pt x="677" y="864"/>
                      </a:lnTo>
                      <a:lnTo>
                        <a:pt x="677" y="864"/>
                      </a:lnTo>
                      <a:lnTo>
                        <a:pt x="678" y="861"/>
                      </a:lnTo>
                      <a:lnTo>
                        <a:pt x="680" y="858"/>
                      </a:lnTo>
                      <a:lnTo>
                        <a:pt x="683" y="856"/>
                      </a:lnTo>
                      <a:lnTo>
                        <a:pt x="686" y="855"/>
                      </a:lnTo>
                      <a:lnTo>
                        <a:pt x="688" y="854"/>
                      </a:lnTo>
                      <a:lnTo>
                        <a:pt x="691" y="855"/>
                      </a:lnTo>
                      <a:lnTo>
                        <a:pt x="696" y="855"/>
                      </a:lnTo>
                      <a:lnTo>
                        <a:pt x="697" y="858"/>
                      </a:lnTo>
                      <a:lnTo>
                        <a:pt x="697" y="858"/>
                      </a:lnTo>
                      <a:lnTo>
                        <a:pt x="703" y="866"/>
                      </a:lnTo>
                      <a:lnTo>
                        <a:pt x="707" y="879"/>
                      </a:lnTo>
                      <a:lnTo>
                        <a:pt x="713" y="893"/>
                      </a:lnTo>
                      <a:lnTo>
                        <a:pt x="717" y="903"/>
                      </a:lnTo>
                      <a:lnTo>
                        <a:pt x="717" y="903"/>
                      </a:lnTo>
                      <a:lnTo>
                        <a:pt x="720" y="911"/>
                      </a:lnTo>
                      <a:lnTo>
                        <a:pt x="720" y="919"/>
                      </a:lnTo>
                      <a:lnTo>
                        <a:pt x="718" y="925"/>
                      </a:lnTo>
                      <a:lnTo>
                        <a:pt x="717" y="928"/>
                      </a:lnTo>
                      <a:lnTo>
                        <a:pt x="715" y="928"/>
                      </a:lnTo>
                      <a:lnTo>
                        <a:pt x="715" y="9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73" name="United States">
                  <a:extLst>
                    <a:ext uri="{FF2B5EF4-FFF2-40B4-BE49-F238E27FC236}">
                      <a16:creationId xmlns:a16="http://schemas.microsoft.com/office/drawing/2014/main" id="{EBDD4D7B-C633-0CF7-C2EB-9F2C326A2BB8}"/>
                    </a:ext>
                  </a:extLst>
                </p:cNvPr>
                <p:cNvSpPr>
                  <a:spLocks noEditPoints="1"/>
                </p:cNvSpPr>
                <p:nvPr/>
              </p:nvSpPr>
              <p:spPr bwMode="auto">
                <a:xfrm>
                  <a:off x="3905069" y="1297013"/>
                  <a:ext cx="2504824" cy="1697558"/>
                </a:xfrm>
                <a:custGeom>
                  <a:avLst/>
                  <a:gdLst/>
                  <a:ahLst/>
                  <a:cxnLst>
                    <a:cxn ang="0">
                      <a:pos x="505" y="322"/>
                    </a:cxn>
                    <a:cxn ang="0">
                      <a:pos x="425" y="47"/>
                    </a:cxn>
                    <a:cxn ang="0">
                      <a:pos x="249" y="24"/>
                    </a:cxn>
                    <a:cxn ang="0">
                      <a:pos x="196" y="7"/>
                    </a:cxn>
                    <a:cxn ang="0">
                      <a:pos x="121" y="27"/>
                    </a:cxn>
                    <a:cxn ang="0">
                      <a:pos x="33" y="91"/>
                    </a:cxn>
                    <a:cxn ang="0">
                      <a:pos x="117" y="142"/>
                    </a:cxn>
                    <a:cxn ang="0">
                      <a:pos x="31" y="150"/>
                    </a:cxn>
                    <a:cxn ang="0">
                      <a:pos x="67" y="191"/>
                    </a:cxn>
                    <a:cxn ang="0">
                      <a:pos x="88" y="216"/>
                    </a:cxn>
                    <a:cxn ang="0">
                      <a:pos x="33" y="258"/>
                    </a:cxn>
                    <a:cxn ang="0">
                      <a:pos x="85" y="306"/>
                    </a:cxn>
                    <a:cxn ang="0">
                      <a:pos x="134" y="335"/>
                    </a:cxn>
                    <a:cxn ang="0">
                      <a:pos x="161" y="366"/>
                    </a:cxn>
                    <a:cxn ang="0">
                      <a:pos x="98" y="413"/>
                    </a:cxn>
                    <a:cxn ang="0">
                      <a:pos x="189" y="366"/>
                    </a:cxn>
                    <a:cxn ang="0">
                      <a:pos x="225" y="317"/>
                    </a:cxn>
                    <a:cxn ang="0">
                      <a:pos x="292" y="279"/>
                    </a:cxn>
                    <a:cxn ang="0">
                      <a:pos x="265" y="323"/>
                    </a:cxn>
                    <a:cxn ang="0">
                      <a:pos x="327" y="279"/>
                    </a:cxn>
                    <a:cxn ang="0">
                      <a:pos x="358" y="295"/>
                    </a:cxn>
                    <a:cxn ang="0">
                      <a:pos x="461" y="307"/>
                    </a:cxn>
                    <a:cxn ang="0">
                      <a:pos x="526" y="346"/>
                    </a:cxn>
                    <a:cxn ang="0">
                      <a:pos x="511" y="357"/>
                    </a:cxn>
                    <a:cxn ang="0">
                      <a:pos x="538" y="369"/>
                    </a:cxn>
                    <a:cxn ang="0">
                      <a:pos x="542" y="381"/>
                    </a:cxn>
                    <a:cxn ang="0">
                      <a:pos x="565" y="384"/>
                    </a:cxn>
                    <a:cxn ang="0">
                      <a:pos x="562" y="426"/>
                    </a:cxn>
                    <a:cxn ang="0">
                      <a:pos x="600" y="426"/>
                    </a:cxn>
                    <a:cxn ang="0">
                      <a:pos x="10" y="455"/>
                    </a:cxn>
                    <a:cxn ang="0">
                      <a:pos x="226" y="359"/>
                    </a:cxn>
                    <a:cxn ang="0">
                      <a:pos x="243" y="353"/>
                    </a:cxn>
                    <a:cxn ang="0">
                      <a:pos x="36" y="299"/>
                    </a:cxn>
                    <a:cxn ang="0">
                      <a:pos x="186" y="1070"/>
                    </a:cxn>
                    <a:cxn ang="0">
                      <a:pos x="156" y="1063"/>
                    </a:cxn>
                    <a:cxn ang="0">
                      <a:pos x="1569" y="616"/>
                    </a:cxn>
                    <a:cxn ang="0">
                      <a:pos x="1393" y="697"/>
                    </a:cxn>
                    <a:cxn ang="0">
                      <a:pos x="1374" y="653"/>
                    </a:cxn>
                    <a:cxn ang="0">
                      <a:pos x="1323" y="630"/>
                    </a:cxn>
                    <a:cxn ang="0">
                      <a:pos x="1293" y="632"/>
                    </a:cxn>
                    <a:cxn ang="0">
                      <a:pos x="1302" y="602"/>
                    </a:cxn>
                    <a:cxn ang="0">
                      <a:pos x="1225" y="588"/>
                    </a:cxn>
                    <a:cxn ang="0">
                      <a:pos x="1196" y="558"/>
                    </a:cxn>
                    <a:cxn ang="0">
                      <a:pos x="727" y="582"/>
                    </a:cxn>
                    <a:cxn ang="0">
                      <a:pos x="718" y="603"/>
                    </a:cxn>
                    <a:cxn ang="0">
                      <a:pos x="714" y="743"/>
                    </a:cxn>
                    <a:cxn ang="0">
                      <a:pos x="768" y="830"/>
                    </a:cxn>
                    <a:cxn ang="0">
                      <a:pos x="1001" y="888"/>
                    </a:cxn>
                    <a:cxn ang="0">
                      <a:pos x="1102" y="952"/>
                    </a:cxn>
                    <a:cxn ang="0">
                      <a:pos x="1138" y="950"/>
                    </a:cxn>
                    <a:cxn ang="0">
                      <a:pos x="1202" y="913"/>
                    </a:cxn>
                    <a:cxn ang="0">
                      <a:pos x="1265" y="926"/>
                    </a:cxn>
                    <a:cxn ang="0">
                      <a:pos x="1296" y="908"/>
                    </a:cxn>
                    <a:cxn ang="0">
                      <a:pos x="1374" y="955"/>
                    </a:cxn>
                    <a:cxn ang="0">
                      <a:pos x="1407" y="945"/>
                    </a:cxn>
                    <a:cxn ang="0">
                      <a:pos x="1450" y="840"/>
                    </a:cxn>
                    <a:cxn ang="0">
                      <a:pos x="1482" y="798"/>
                    </a:cxn>
                    <a:cxn ang="0">
                      <a:pos x="1478" y="736"/>
                    </a:cxn>
                    <a:cxn ang="0">
                      <a:pos x="1492" y="741"/>
                    </a:cxn>
                    <a:cxn ang="0">
                      <a:pos x="1521" y="709"/>
                    </a:cxn>
                    <a:cxn ang="0">
                      <a:pos x="1568" y="665"/>
                    </a:cxn>
                    <a:cxn ang="0">
                      <a:pos x="1616" y="586"/>
                    </a:cxn>
                  </a:cxnLst>
                  <a:rect l="0" t="0" r="r" b="b"/>
                  <a:pathLst>
                    <a:path w="1629" h="1104">
                      <a:moveTo>
                        <a:pt x="610" y="406"/>
                      </a:moveTo>
                      <a:lnTo>
                        <a:pt x="610" y="406"/>
                      </a:lnTo>
                      <a:lnTo>
                        <a:pt x="612" y="401"/>
                      </a:lnTo>
                      <a:lnTo>
                        <a:pt x="610" y="397"/>
                      </a:lnTo>
                      <a:lnTo>
                        <a:pt x="606" y="393"/>
                      </a:lnTo>
                      <a:lnTo>
                        <a:pt x="596" y="389"/>
                      </a:lnTo>
                      <a:lnTo>
                        <a:pt x="596" y="389"/>
                      </a:lnTo>
                      <a:lnTo>
                        <a:pt x="585" y="383"/>
                      </a:lnTo>
                      <a:lnTo>
                        <a:pt x="579" y="377"/>
                      </a:lnTo>
                      <a:lnTo>
                        <a:pt x="575" y="369"/>
                      </a:lnTo>
                      <a:lnTo>
                        <a:pt x="568" y="354"/>
                      </a:lnTo>
                      <a:lnTo>
                        <a:pt x="568" y="354"/>
                      </a:lnTo>
                      <a:lnTo>
                        <a:pt x="562" y="347"/>
                      </a:lnTo>
                      <a:lnTo>
                        <a:pt x="556" y="340"/>
                      </a:lnTo>
                      <a:lnTo>
                        <a:pt x="545" y="330"/>
                      </a:lnTo>
                      <a:lnTo>
                        <a:pt x="536" y="322"/>
                      </a:lnTo>
                      <a:lnTo>
                        <a:pt x="533" y="319"/>
                      </a:lnTo>
                      <a:lnTo>
                        <a:pt x="532" y="316"/>
                      </a:lnTo>
                      <a:lnTo>
                        <a:pt x="532" y="316"/>
                      </a:lnTo>
                      <a:lnTo>
                        <a:pt x="532" y="313"/>
                      </a:lnTo>
                      <a:lnTo>
                        <a:pt x="529" y="310"/>
                      </a:lnTo>
                      <a:lnTo>
                        <a:pt x="522" y="309"/>
                      </a:lnTo>
                      <a:lnTo>
                        <a:pt x="514" y="310"/>
                      </a:lnTo>
                      <a:lnTo>
                        <a:pt x="512" y="312"/>
                      </a:lnTo>
                      <a:lnTo>
                        <a:pt x="511" y="315"/>
                      </a:lnTo>
                      <a:lnTo>
                        <a:pt x="511" y="315"/>
                      </a:lnTo>
                      <a:lnTo>
                        <a:pt x="511" y="316"/>
                      </a:lnTo>
                      <a:lnTo>
                        <a:pt x="509" y="319"/>
                      </a:lnTo>
                      <a:lnTo>
                        <a:pt x="505" y="322"/>
                      </a:lnTo>
                      <a:lnTo>
                        <a:pt x="496" y="326"/>
                      </a:lnTo>
                      <a:lnTo>
                        <a:pt x="496" y="326"/>
                      </a:lnTo>
                      <a:lnTo>
                        <a:pt x="492" y="327"/>
                      </a:lnTo>
                      <a:lnTo>
                        <a:pt x="489" y="326"/>
                      </a:lnTo>
                      <a:lnTo>
                        <a:pt x="484" y="317"/>
                      </a:lnTo>
                      <a:lnTo>
                        <a:pt x="484" y="317"/>
                      </a:lnTo>
                      <a:lnTo>
                        <a:pt x="479" y="313"/>
                      </a:lnTo>
                      <a:lnTo>
                        <a:pt x="474" y="309"/>
                      </a:lnTo>
                      <a:lnTo>
                        <a:pt x="469" y="305"/>
                      </a:lnTo>
                      <a:lnTo>
                        <a:pt x="468" y="302"/>
                      </a:lnTo>
                      <a:lnTo>
                        <a:pt x="468" y="302"/>
                      </a:lnTo>
                      <a:lnTo>
                        <a:pt x="467" y="299"/>
                      </a:lnTo>
                      <a:lnTo>
                        <a:pt x="465" y="295"/>
                      </a:lnTo>
                      <a:lnTo>
                        <a:pt x="461" y="293"/>
                      </a:lnTo>
                      <a:lnTo>
                        <a:pt x="459" y="293"/>
                      </a:lnTo>
                      <a:lnTo>
                        <a:pt x="457" y="293"/>
                      </a:lnTo>
                      <a:lnTo>
                        <a:pt x="457" y="293"/>
                      </a:lnTo>
                      <a:lnTo>
                        <a:pt x="451" y="295"/>
                      </a:lnTo>
                      <a:lnTo>
                        <a:pt x="447" y="296"/>
                      </a:lnTo>
                      <a:lnTo>
                        <a:pt x="444" y="295"/>
                      </a:lnTo>
                      <a:lnTo>
                        <a:pt x="442" y="296"/>
                      </a:lnTo>
                      <a:lnTo>
                        <a:pt x="442" y="296"/>
                      </a:lnTo>
                      <a:lnTo>
                        <a:pt x="440" y="298"/>
                      </a:lnTo>
                      <a:lnTo>
                        <a:pt x="437" y="296"/>
                      </a:lnTo>
                      <a:lnTo>
                        <a:pt x="434" y="295"/>
                      </a:lnTo>
                      <a:lnTo>
                        <a:pt x="434" y="49"/>
                      </a:lnTo>
                      <a:lnTo>
                        <a:pt x="434" y="49"/>
                      </a:lnTo>
                      <a:lnTo>
                        <a:pt x="425" y="47"/>
                      </a:lnTo>
                      <a:lnTo>
                        <a:pt x="425" y="47"/>
                      </a:lnTo>
                      <a:lnTo>
                        <a:pt x="408" y="40"/>
                      </a:lnTo>
                      <a:lnTo>
                        <a:pt x="400" y="39"/>
                      </a:lnTo>
                      <a:lnTo>
                        <a:pt x="393" y="39"/>
                      </a:lnTo>
                      <a:lnTo>
                        <a:pt x="393" y="39"/>
                      </a:lnTo>
                      <a:lnTo>
                        <a:pt x="376" y="40"/>
                      </a:lnTo>
                      <a:lnTo>
                        <a:pt x="368" y="40"/>
                      </a:lnTo>
                      <a:lnTo>
                        <a:pt x="361" y="39"/>
                      </a:lnTo>
                      <a:lnTo>
                        <a:pt x="361" y="39"/>
                      </a:lnTo>
                      <a:lnTo>
                        <a:pt x="357" y="37"/>
                      </a:lnTo>
                      <a:lnTo>
                        <a:pt x="351" y="36"/>
                      </a:lnTo>
                      <a:lnTo>
                        <a:pt x="344" y="34"/>
                      </a:lnTo>
                      <a:lnTo>
                        <a:pt x="337" y="36"/>
                      </a:lnTo>
                      <a:lnTo>
                        <a:pt x="337" y="36"/>
                      </a:lnTo>
                      <a:lnTo>
                        <a:pt x="329" y="36"/>
                      </a:lnTo>
                      <a:lnTo>
                        <a:pt x="320" y="33"/>
                      </a:lnTo>
                      <a:lnTo>
                        <a:pt x="313" y="29"/>
                      </a:lnTo>
                      <a:lnTo>
                        <a:pt x="303" y="26"/>
                      </a:lnTo>
                      <a:lnTo>
                        <a:pt x="303" y="26"/>
                      </a:lnTo>
                      <a:lnTo>
                        <a:pt x="290" y="24"/>
                      </a:lnTo>
                      <a:lnTo>
                        <a:pt x="279" y="26"/>
                      </a:lnTo>
                      <a:lnTo>
                        <a:pt x="267" y="27"/>
                      </a:lnTo>
                      <a:lnTo>
                        <a:pt x="262" y="29"/>
                      </a:lnTo>
                      <a:lnTo>
                        <a:pt x="262" y="29"/>
                      </a:lnTo>
                      <a:lnTo>
                        <a:pt x="259" y="29"/>
                      </a:lnTo>
                      <a:lnTo>
                        <a:pt x="257" y="27"/>
                      </a:lnTo>
                      <a:lnTo>
                        <a:pt x="255" y="24"/>
                      </a:lnTo>
                      <a:lnTo>
                        <a:pt x="252" y="24"/>
                      </a:lnTo>
                      <a:lnTo>
                        <a:pt x="252" y="24"/>
                      </a:lnTo>
                      <a:lnTo>
                        <a:pt x="249" y="24"/>
                      </a:lnTo>
                      <a:lnTo>
                        <a:pt x="248" y="22"/>
                      </a:lnTo>
                      <a:lnTo>
                        <a:pt x="248" y="19"/>
                      </a:lnTo>
                      <a:lnTo>
                        <a:pt x="246" y="16"/>
                      </a:lnTo>
                      <a:lnTo>
                        <a:pt x="246" y="16"/>
                      </a:lnTo>
                      <a:lnTo>
                        <a:pt x="245" y="14"/>
                      </a:lnTo>
                      <a:lnTo>
                        <a:pt x="242" y="13"/>
                      </a:lnTo>
                      <a:lnTo>
                        <a:pt x="233" y="13"/>
                      </a:lnTo>
                      <a:lnTo>
                        <a:pt x="219" y="16"/>
                      </a:lnTo>
                      <a:lnTo>
                        <a:pt x="219" y="16"/>
                      </a:lnTo>
                      <a:lnTo>
                        <a:pt x="215" y="16"/>
                      </a:lnTo>
                      <a:lnTo>
                        <a:pt x="212" y="14"/>
                      </a:lnTo>
                      <a:lnTo>
                        <a:pt x="211" y="12"/>
                      </a:lnTo>
                      <a:lnTo>
                        <a:pt x="211" y="10"/>
                      </a:lnTo>
                      <a:lnTo>
                        <a:pt x="211" y="10"/>
                      </a:lnTo>
                      <a:lnTo>
                        <a:pt x="211" y="9"/>
                      </a:lnTo>
                      <a:lnTo>
                        <a:pt x="208" y="7"/>
                      </a:lnTo>
                      <a:lnTo>
                        <a:pt x="205" y="9"/>
                      </a:lnTo>
                      <a:lnTo>
                        <a:pt x="202" y="12"/>
                      </a:lnTo>
                      <a:lnTo>
                        <a:pt x="202" y="12"/>
                      </a:lnTo>
                      <a:lnTo>
                        <a:pt x="201" y="14"/>
                      </a:lnTo>
                      <a:lnTo>
                        <a:pt x="196" y="16"/>
                      </a:lnTo>
                      <a:lnTo>
                        <a:pt x="193" y="16"/>
                      </a:lnTo>
                      <a:lnTo>
                        <a:pt x="191" y="14"/>
                      </a:lnTo>
                      <a:lnTo>
                        <a:pt x="191" y="14"/>
                      </a:lnTo>
                      <a:lnTo>
                        <a:pt x="189" y="13"/>
                      </a:lnTo>
                      <a:lnTo>
                        <a:pt x="189" y="12"/>
                      </a:lnTo>
                      <a:lnTo>
                        <a:pt x="192" y="10"/>
                      </a:lnTo>
                      <a:lnTo>
                        <a:pt x="195" y="9"/>
                      </a:lnTo>
                      <a:lnTo>
                        <a:pt x="196" y="7"/>
                      </a:lnTo>
                      <a:lnTo>
                        <a:pt x="196" y="7"/>
                      </a:lnTo>
                      <a:lnTo>
                        <a:pt x="195" y="4"/>
                      </a:lnTo>
                      <a:lnTo>
                        <a:pt x="192" y="3"/>
                      </a:lnTo>
                      <a:lnTo>
                        <a:pt x="184" y="0"/>
                      </a:lnTo>
                      <a:lnTo>
                        <a:pt x="184" y="0"/>
                      </a:lnTo>
                      <a:lnTo>
                        <a:pt x="181" y="2"/>
                      </a:lnTo>
                      <a:lnTo>
                        <a:pt x="176" y="3"/>
                      </a:lnTo>
                      <a:lnTo>
                        <a:pt x="166" y="12"/>
                      </a:lnTo>
                      <a:lnTo>
                        <a:pt x="166" y="12"/>
                      </a:lnTo>
                      <a:lnTo>
                        <a:pt x="161" y="14"/>
                      </a:lnTo>
                      <a:lnTo>
                        <a:pt x="154" y="17"/>
                      </a:lnTo>
                      <a:lnTo>
                        <a:pt x="148" y="17"/>
                      </a:lnTo>
                      <a:lnTo>
                        <a:pt x="142" y="16"/>
                      </a:lnTo>
                      <a:lnTo>
                        <a:pt x="142" y="16"/>
                      </a:lnTo>
                      <a:lnTo>
                        <a:pt x="137" y="16"/>
                      </a:lnTo>
                      <a:lnTo>
                        <a:pt x="131" y="17"/>
                      </a:lnTo>
                      <a:lnTo>
                        <a:pt x="128" y="19"/>
                      </a:lnTo>
                      <a:lnTo>
                        <a:pt x="127" y="22"/>
                      </a:lnTo>
                      <a:lnTo>
                        <a:pt x="127" y="22"/>
                      </a:lnTo>
                      <a:lnTo>
                        <a:pt x="128" y="23"/>
                      </a:lnTo>
                      <a:lnTo>
                        <a:pt x="131" y="24"/>
                      </a:lnTo>
                      <a:lnTo>
                        <a:pt x="132" y="27"/>
                      </a:lnTo>
                      <a:lnTo>
                        <a:pt x="131" y="30"/>
                      </a:lnTo>
                      <a:lnTo>
                        <a:pt x="131" y="30"/>
                      </a:lnTo>
                      <a:lnTo>
                        <a:pt x="128" y="30"/>
                      </a:lnTo>
                      <a:lnTo>
                        <a:pt x="127" y="30"/>
                      </a:lnTo>
                      <a:lnTo>
                        <a:pt x="124" y="29"/>
                      </a:lnTo>
                      <a:lnTo>
                        <a:pt x="122" y="27"/>
                      </a:lnTo>
                      <a:lnTo>
                        <a:pt x="121" y="27"/>
                      </a:lnTo>
                      <a:lnTo>
                        <a:pt x="118" y="29"/>
                      </a:lnTo>
                      <a:lnTo>
                        <a:pt x="118" y="29"/>
                      </a:lnTo>
                      <a:lnTo>
                        <a:pt x="114" y="31"/>
                      </a:lnTo>
                      <a:lnTo>
                        <a:pt x="107" y="33"/>
                      </a:lnTo>
                      <a:lnTo>
                        <a:pt x="95" y="33"/>
                      </a:lnTo>
                      <a:lnTo>
                        <a:pt x="95" y="33"/>
                      </a:lnTo>
                      <a:lnTo>
                        <a:pt x="91" y="34"/>
                      </a:lnTo>
                      <a:lnTo>
                        <a:pt x="85" y="39"/>
                      </a:lnTo>
                      <a:lnTo>
                        <a:pt x="77" y="49"/>
                      </a:lnTo>
                      <a:lnTo>
                        <a:pt x="77" y="49"/>
                      </a:lnTo>
                      <a:lnTo>
                        <a:pt x="75" y="51"/>
                      </a:lnTo>
                      <a:lnTo>
                        <a:pt x="75" y="54"/>
                      </a:lnTo>
                      <a:lnTo>
                        <a:pt x="74" y="59"/>
                      </a:lnTo>
                      <a:lnTo>
                        <a:pt x="70" y="66"/>
                      </a:lnTo>
                      <a:lnTo>
                        <a:pt x="70" y="66"/>
                      </a:lnTo>
                      <a:lnTo>
                        <a:pt x="65" y="68"/>
                      </a:lnTo>
                      <a:lnTo>
                        <a:pt x="60" y="71"/>
                      </a:lnTo>
                      <a:lnTo>
                        <a:pt x="47" y="73"/>
                      </a:lnTo>
                      <a:lnTo>
                        <a:pt x="36" y="74"/>
                      </a:lnTo>
                      <a:lnTo>
                        <a:pt x="28" y="73"/>
                      </a:lnTo>
                      <a:lnTo>
                        <a:pt x="28" y="73"/>
                      </a:lnTo>
                      <a:lnTo>
                        <a:pt x="27" y="74"/>
                      </a:lnTo>
                      <a:lnTo>
                        <a:pt x="26" y="77"/>
                      </a:lnTo>
                      <a:lnTo>
                        <a:pt x="26" y="80"/>
                      </a:lnTo>
                      <a:lnTo>
                        <a:pt x="24" y="83"/>
                      </a:lnTo>
                      <a:lnTo>
                        <a:pt x="24" y="83"/>
                      </a:lnTo>
                      <a:lnTo>
                        <a:pt x="24" y="86"/>
                      </a:lnTo>
                      <a:lnTo>
                        <a:pt x="27" y="88"/>
                      </a:lnTo>
                      <a:lnTo>
                        <a:pt x="33" y="91"/>
                      </a:lnTo>
                      <a:lnTo>
                        <a:pt x="43" y="94"/>
                      </a:lnTo>
                      <a:lnTo>
                        <a:pt x="43" y="94"/>
                      </a:lnTo>
                      <a:lnTo>
                        <a:pt x="48" y="97"/>
                      </a:lnTo>
                      <a:lnTo>
                        <a:pt x="53" y="100"/>
                      </a:lnTo>
                      <a:lnTo>
                        <a:pt x="60" y="108"/>
                      </a:lnTo>
                      <a:lnTo>
                        <a:pt x="65" y="117"/>
                      </a:lnTo>
                      <a:lnTo>
                        <a:pt x="68" y="123"/>
                      </a:lnTo>
                      <a:lnTo>
                        <a:pt x="68" y="123"/>
                      </a:lnTo>
                      <a:lnTo>
                        <a:pt x="70" y="124"/>
                      </a:lnTo>
                      <a:lnTo>
                        <a:pt x="73" y="124"/>
                      </a:lnTo>
                      <a:lnTo>
                        <a:pt x="80" y="124"/>
                      </a:lnTo>
                      <a:lnTo>
                        <a:pt x="88" y="123"/>
                      </a:lnTo>
                      <a:lnTo>
                        <a:pt x="95" y="123"/>
                      </a:lnTo>
                      <a:lnTo>
                        <a:pt x="95" y="123"/>
                      </a:lnTo>
                      <a:lnTo>
                        <a:pt x="98" y="124"/>
                      </a:lnTo>
                      <a:lnTo>
                        <a:pt x="98" y="125"/>
                      </a:lnTo>
                      <a:lnTo>
                        <a:pt x="100" y="130"/>
                      </a:lnTo>
                      <a:lnTo>
                        <a:pt x="98" y="134"/>
                      </a:lnTo>
                      <a:lnTo>
                        <a:pt x="100" y="135"/>
                      </a:lnTo>
                      <a:lnTo>
                        <a:pt x="101" y="137"/>
                      </a:lnTo>
                      <a:lnTo>
                        <a:pt x="101" y="137"/>
                      </a:lnTo>
                      <a:lnTo>
                        <a:pt x="107" y="138"/>
                      </a:lnTo>
                      <a:lnTo>
                        <a:pt x="111" y="138"/>
                      </a:lnTo>
                      <a:lnTo>
                        <a:pt x="115" y="138"/>
                      </a:lnTo>
                      <a:lnTo>
                        <a:pt x="117" y="140"/>
                      </a:lnTo>
                      <a:lnTo>
                        <a:pt x="118" y="141"/>
                      </a:lnTo>
                      <a:lnTo>
                        <a:pt x="118" y="141"/>
                      </a:lnTo>
                      <a:lnTo>
                        <a:pt x="118" y="142"/>
                      </a:lnTo>
                      <a:lnTo>
                        <a:pt x="117" y="142"/>
                      </a:lnTo>
                      <a:lnTo>
                        <a:pt x="112" y="142"/>
                      </a:lnTo>
                      <a:lnTo>
                        <a:pt x="105" y="144"/>
                      </a:lnTo>
                      <a:lnTo>
                        <a:pt x="102" y="144"/>
                      </a:lnTo>
                      <a:lnTo>
                        <a:pt x="100" y="145"/>
                      </a:lnTo>
                      <a:lnTo>
                        <a:pt x="100" y="145"/>
                      </a:lnTo>
                      <a:lnTo>
                        <a:pt x="91" y="151"/>
                      </a:lnTo>
                      <a:lnTo>
                        <a:pt x="88" y="151"/>
                      </a:lnTo>
                      <a:lnTo>
                        <a:pt x="85" y="150"/>
                      </a:lnTo>
                      <a:lnTo>
                        <a:pt x="85" y="150"/>
                      </a:lnTo>
                      <a:lnTo>
                        <a:pt x="83" y="148"/>
                      </a:lnTo>
                      <a:lnTo>
                        <a:pt x="77" y="148"/>
                      </a:lnTo>
                      <a:lnTo>
                        <a:pt x="65" y="150"/>
                      </a:lnTo>
                      <a:lnTo>
                        <a:pt x="65" y="150"/>
                      </a:lnTo>
                      <a:lnTo>
                        <a:pt x="63" y="150"/>
                      </a:lnTo>
                      <a:lnTo>
                        <a:pt x="63" y="148"/>
                      </a:lnTo>
                      <a:lnTo>
                        <a:pt x="63" y="145"/>
                      </a:lnTo>
                      <a:lnTo>
                        <a:pt x="65" y="138"/>
                      </a:lnTo>
                      <a:lnTo>
                        <a:pt x="65" y="138"/>
                      </a:lnTo>
                      <a:lnTo>
                        <a:pt x="64" y="135"/>
                      </a:lnTo>
                      <a:lnTo>
                        <a:pt x="60" y="134"/>
                      </a:lnTo>
                      <a:lnTo>
                        <a:pt x="53" y="135"/>
                      </a:lnTo>
                      <a:lnTo>
                        <a:pt x="46" y="138"/>
                      </a:lnTo>
                      <a:lnTo>
                        <a:pt x="46" y="138"/>
                      </a:lnTo>
                      <a:lnTo>
                        <a:pt x="37" y="144"/>
                      </a:lnTo>
                      <a:lnTo>
                        <a:pt x="36" y="148"/>
                      </a:lnTo>
                      <a:lnTo>
                        <a:pt x="36" y="148"/>
                      </a:lnTo>
                      <a:lnTo>
                        <a:pt x="36" y="150"/>
                      </a:lnTo>
                      <a:lnTo>
                        <a:pt x="34" y="150"/>
                      </a:lnTo>
                      <a:lnTo>
                        <a:pt x="31" y="150"/>
                      </a:lnTo>
                      <a:lnTo>
                        <a:pt x="27" y="148"/>
                      </a:lnTo>
                      <a:lnTo>
                        <a:pt x="24" y="148"/>
                      </a:lnTo>
                      <a:lnTo>
                        <a:pt x="23" y="150"/>
                      </a:lnTo>
                      <a:lnTo>
                        <a:pt x="23" y="150"/>
                      </a:lnTo>
                      <a:lnTo>
                        <a:pt x="10" y="157"/>
                      </a:lnTo>
                      <a:lnTo>
                        <a:pt x="4" y="160"/>
                      </a:lnTo>
                      <a:lnTo>
                        <a:pt x="0" y="162"/>
                      </a:lnTo>
                      <a:lnTo>
                        <a:pt x="0" y="162"/>
                      </a:lnTo>
                      <a:lnTo>
                        <a:pt x="0" y="164"/>
                      </a:lnTo>
                      <a:lnTo>
                        <a:pt x="3" y="165"/>
                      </a:lnTo>
                      <a:lnTo>
                        <a:pt x="9" y="168"/>
                      </a:lnTo>
                      <a:lnTo>
                        <a:pt x="24" y="171"/>
                      </a:lnTo>
                      <a:lnTo>
                        <a:pt x="24" y="171"/>
                      </a:lnTo>
                      <a:lnTo>
                        <a:pt x="26" y="172"/>
                      </a:lnTo>
                      <a:lnTo>
                        <a:pt x="26" y="174"/>
                      </a:lnTo>
                      <a:lnTo>
                        <a:pt x="23" y="175"/>
                      </a:lnTo>
                      <a:lnTo>
                        <a:pt x="20" y="178"/>
                      </a:lnTo>
                      <a:lnTo>
                        <a:pt x="20" y="178"/>
                      </a:lnTo>
                      <a:lnTo>
                        <a:pt x="21" y="179"/>
                      </a:lnTo>
                      <a:lnTo>
                        <a:pt x="21" y="179"/>
                      </a:lnTo>
                      <a:lnTo>
                        <a:pt x="24" y="181"/>
                      </a:lnTo>
                      <a:lnTo>
                        <a:pt x="26" y="184"/>
                      </a:lnTo>
                      <a:lnTo>
                        <a:pt x="28" y="188"/>
                      </a:lnTo>
                      <a:lnTo>
                        <a:pt x="33" y="191"/>
                      </a:lnTo>
                      <a:lnTo>
                        <a:pt x="33" y="191"/>
                      </a:lnTo>
                      <a:lnTo>
                        <a:pt x="37" y="192"/>
                      </a:lnTo>
                      <a:lnTo>
                        <a:pt x="41" y="194"/>
                      </a:lnTo>
                      <a:lnTo>
                        <a:pt x="51" y="192"/>
                      </a:lnTo>
                      <a:lnTo>
                        <a:pt x="67" y="191"/>
                      </a:lnTo>
                      <a:lnTo>
                        <a:pt x="67" y="191"/>
                      </a:lnTo>
                      <a:lnTo>
                        <a:pt x="71" y="192"/>
                      </a:lnTo>
                      <a:lnTo>
                        <a:pt x="75" y="194"/>
                      </a:lnTo>
                      <a:lnTo>
                        <a:pt x="78" y="195"/>
                      </a:lnTo>
                      <a:lnTo>
                        <a:pt x="81" y="192"/>
                      </a:lnTo>
                      <a:lnTo>
                        <a:pt x="81" y="192"/>
                      </a:lnTo>
                      <a:lnTo>
                        <a:pt x="87" y="188"/>
                      </a:lnTo>
                      <a:lnTo>
                        <a:pt x="94" y="184"/>
                      </a:lnTo>
                      <a:lnTo>
                        <a:pt x="98" y="181"/>
                      </a:lnTo>
                      <a:lnTo>
                        <a:pt x="102" y="181"/>
                      </a:lnTo>
                      <a:lnTo>
                        <a:pt x="107" y="181"/>
                      </a:lnTo>
                      <a:lnTo>
                        <a:pt x="110" y="182"/>
                      </a:lnTo>
                      <a:lnTo>
                        <a:pt x="110" y="182"/>
                      </a:lnTo>
                      <a:lnTo>
                        <a:pt x="112" y="185"/>
                      </a:lnTo>
                      <a:lnTo>
                        <a:pt x="112" y="187"/>
                      </a:lnTo>
                      <a:lnTo>
                        <a:pt x="110" y="189"/>
                      </a:lnTo>
                      <a:lnTo>
                        <a:pt x="105" y="191"/>
                      </a:lnTo>
                      <a:lnTo>
                        <a:pt x="105" y="192"/>
                      </a:lnTo>
                      <a:lnTo>
                        <a:pt x="105" y="194"/>
                      </a:lnTo>
                      <a:lnTo>
                        <a:pt x="105" y="194"/>
                      </a:lnTo>
                      <a:lnTo>
                        <a:pt x="108" y="198"/>
                      </a:lnTo>
                      <a:lnTo>
                        <a:pt x="111" y="204"/>
                      </a:lnTo>
                      <a:lnTo>
                        <a:pt x="111" y="211"/>
                      </a:lnTo>
                      <a:lnTo>
                        <a:pt x="110" y="214"/>
                      </a:lnTo>
                      <a:lnTo>
                        <a:pt x="107" y="215"/>
                      </a:lnTo>
                      <a:lnTo>
                        <a:pt x="107" y="215"/>
                      </a:lnTo>
                      <a:lnTo>
                        <a:pt x="101" y="218"/>
                      </a:lnTo>
                      <a:lnTo>
                        <a:pt x="97" y="218"/>
                      </a:lnTo>
                      <a:lnTo>
                        <a:pt x="88" y="216"/>
                      </a:lnTo>
                      <a:lnTo>
                        <a:pt x="88" y="216"/>
                      </a:lnTo>
                      <a:lnTo>
                        <a:pt x="87" y="216"/>
                      </a:lnTo>
                      <a:lnTo>
                        <a:pt x="85" y="218"/>
                      </a:lnTo>
                      <a:lnTo>
                        <a:pt x="84" y="221"/>
                      </a:lnTo>
                      <a:lnTo>
                        <a:pt x="83" y="225"/>
                      </a:lnTo>
                      <a:lnTo>
                        <a:pt x="80" y="229"/>
                      </a:lnTo>
                      <a:lnTo>
                        <a:pt x="80" y="229"/>
                      </a:lnTo>
                      <a:lnTo>
                        <a:pt x="77" y="231"/>
                      </a:lnTo>
                      <a:lnTo>
                        <a:pt x="74" y="231"/>
                      </a:lnTo>
                      <a:lnTo>
                        <a:pt x="70" y="229"/>
                      </a:lnTo>
                      <a:lnTo>
                        <a:pt x="64" y="226"/>
                      </a:lnTo>
                      <a:lnTo>
                        <a:pt x="61" y="225"/>
                      </a:lnTo>
                      <a:lnTo>
                        <a:pt x="58" y="224"/>
                      </a:lnTo>
                      <a:lnTo>
                        <a:pt x="58" y="224"/>
                      </a:lnTo>
                      <a:lnTo>
                        <a:pt x="55" y="225"/>
                      </a:lnTo>
                      <a:lnTo>
                        <a:pt x="54" y="226"/>
                      </a:lnTo>
                      <a:lnTo>
                        <a:pt x="53" y="231"/>
                      </a:lnTo>
                      <a:lnTo>
                        <a:pt x="53" y="236"/>
                      </a:lnTo>
                      <a:lnTo>
                        <a:pt x="53" y="241"/>
                      </a:lnTo>
                      <a:lnTo>
                        <a:pt x="53" y="241"/>
                      </a:lnTo>
                      <a:lnTo>
                        <a:pt x="53" y="242"/>
                      </a:lnTo>
                      <a:lnTo>
                        <a:pt x="51" y="243"/>
                      </a:lnTo>
                      <a:lnTo>
                        <a:pt x="46" y="243"/>
                      </a:lnTo>
                      <a:lnTo>
                        <a:pt x="40" y="246"/>
                      </a:lnTo>
                      <a:lnTo>
                        <a:pt x="38" y="248"/>
                      </a:lnTo>
                      <a:lnTo>
                        <a:pt x="37" y="252"/>
                      </a:lnTo>
                      <a:lnTo>
                        <a:pt x="37" y="252"/>
                      </a:lnTo>
                      <a:lnTo>
                        <a:pt x="34" y="256"/>
                      </a:lnTo>
                      <a:lnTo>
                        <a:pt x="33" y="258"/>
                      </a:lnTo>
                      <a:lnTo>
                        <a:pt x="28" y="259"/>
                      </a:lnTo>
                      <a:lnTo>
                        <a:pt x="26" y="261"/>
                      </a:lnTo>
                      <a:lnTo>
                        <a:pt x="26" y="261"/>
                      </a:lnTo>
                      <a:lnTo>
                        <a:pt x="28" y="266"/>
                      </a:lnTo>
                      <a:lnTo>
                        <a:pt x="28" y="266"/>
                      </a:lnTo>
                      <a:lnTo>
                        <a:pt x="34" y="272"/>
                      </a:lnTo>
                      <a:lnTo>
                        <a:pt x="37" y="275"/>
                      </a:lnTo>
                      <a:lnTo>
                        <a:pt x="40" y="275"/>
                      </a:lnTo>
                      <a:lnTo>
                        <a:pt x="43" y="276"/>
                      </a:lnTo>
                      <a:lnTo>
                        <a:pt x="43" y="276"/>
                      </a:lnTo>
                      <a:lnTo>
                        <a:pt x="46" y="278"/>
                      </a:lnTo>
                      <a:lnTo>
                        <a:pt x="46" y="280"/>
                      </a:lnTo>
                      <a:lnTo>
                        <a:pt x="43" y="285"/>
                      </a:lnTo>
                      <a:lnTo>
                        <a:pt x="41" y="289"/>
                      </a:lnTo>
                      <a:lnTo>
                        <a:pt x="41" y="290"/>
                      </a:lnTo>
                      <a:lnTo>
                        <a:pt x="43" y="292"/>
                      </a:lnTo>
                      <a:lnTo>
                        <a:pt x="43" y="292"/>
                      </a:lnTo>
                      <a:lnTo>
                        <a:pt x="48" y="295"/>
                      </a:lnTo>
                      <a:lnTo>
                        <a:pt x="53" y="299"/>
                      </a:lnTo>
                      <a:lnTo>
                        <a:pt x="63" y="310"/>
                      </a:lnTo>
                      <a:lnTo>
                        <a:pt x="63" y="310"/>
                      </a:lnTo>
                      <a:lnTo>
                        <a:pt x="64" y="312"/>
                      </a:lnTo>
                      <a:lnTo>
                        <a:pt x="67" y="312"/>
                      </a:lnTo>
                      <a:lnTo>
                        <a:pt x="71" y="310"/>
                      </a:lnTo>
                      <a:lnTo>
                        <a:pt x="75" y="309"/>
                      </a:lnTo>
                      <a:lnTo>
                        <a:pt x="81" y="307"/>
                      </a:lnTo>
                      <a:lnTo>
                        <a:pt x="81" y="307"/>
                      </a:lnTo>
                      <a:lnTo>
                        <a:pt x="84" y="307"/>
                      </a:lnTo>
                      <a:lnTo>
                        <a:pt x="85" y="306"/>
                      </a:lnTo>
                      <a:lnTo>
                        <a:pt x="87" y="302"/>
                      </a:lnTo>
                      <a:lnTo>
                        <a:pt x="87" y="300"/>
                      </a:lnTo>
                      <a:lnTo>
                        <a:pt x="88" y="300"/>
                      </a:lnTo>
                      <a:lnTo>
                        <a:pt x="90" y="300"/>
                      </a:lnTo>
                      <a:lnTo>
                        <a:pt x="90" y="300"/>
                      </a:lnTo>
                      <a:lnTo>
                        <a:pt x="92" y="305"/>
                      </a:lnTo>
                      <a:lnTo>
                        <a:pt x="95" y="310"/>
                      </a:lnTo>
                      <a:lnTo>
                        <a:pt x="97" y="315"/>
                      </a:lnTo>
                      <a:lnTo>
                        <a:pt x="97" y="317"/>
                      </a:lnTo>
                      <a:lnTo>
                        <a:pt x="95" y="319"/>
                      </a:lnTo>
                      <a:lnTo>
                        <a:pt x="95" y="319"/>
                      </a:lnTo>
                      <a:lnTo>
                        <a:pt x="94" y="322"/>
                      </a:lnTo>
                      <a:lnTo>
                        <a:pt x="94" y="326"/>
                      </a:lnTo>
                      <a:lnTo>
                        <a:pt x="94" y="335"/>
                      </a:lnTo>
                      <a:lnTo>
                        <a:pt x="94" y="335"/>
                      </a:lnTo>
                      <a:lnTo>
                        <a:pt x="95" y="336"/>
                      </a:lnTo>
                      <a:lnTo>
                        <a:pt x="97" y="337"/>
                      </a:lnTo>
                      <a:lnTo>
                        <a:pt x="102" y="337"/>
                      </a:lnTo>
                      <a:lnTo>
                        <a:pt x="108" y="336"/>
                      </a:lnTo>
                      <a:lnTo>
                        <a:pt x="111" y="335"/>
                      </a:lnTo>
                      <a:lnTo>
                        <a:pt x="112" y="333"/>
                      </a:lnTo>
                      <a:lnTo>
                        <a:pt x="112" y="333"/>
                      </a:lnTo>
                      <a:lnTo>
                        <a:pt x="112" y="330"/>
                      </a:lnTo>
                      <a:lnTo>
                        <a:pt x="115" y="330"/>
                      </a:lnTo>
                      <a:lnTo>
                        <a:pt x="121" y="329"/>
                      </a:lnTo>
                      <a:lnTo>
                        <a:pt x="128" y="330"/>
                      </a:lnTo>
                      <a:lnTo>
                        <a:pt x="131" y="332"/>
                      </a:lnTo>
                      <a:lnTo>
                        <a:pt x="134" y="335"/>
                      </a:lnTo>
                      <a:lnTo>
                        <a:pt x="134" y="335"/>
                      </a:lnTo>
                      <a:lnTo>
                        <a:pt x="138" y="339"/>
                      </a:lnTo>
                      <a:lnTo>
                        <a:pt x="142" y="342"/>
                      </a:lnTo>
                      <a:lnTo>
                        <a:pt x="144" y="342"/>
                      </a:lnTo>
                      <a:lnTo>
                        <a:pt x="144" y="337"/>
                      </a:lnTo>
                      <a:lnTo>
                        <a:pt x="144" y="337"/>
                      </a:lnTo>
                      <a:lnTo>
                        <a:pt x="145" y="333"/>
                      </a:lnTo>
                      <a:lnTo>
                        <a:pt x="147" y="329"/>
                      </a:lnTo>
                      <a:lnTo>
                        <a:pt x="149" y="327"/>
                      </a:lnTo>
                      <a:lnTo>
                        <a:pt x="151" y="327"/>
                      </a:lnTo>
                      <a:lnTo>
                        <a:pt x="151" y="329"/>
                      </a:lnTo>
                      <a:lnTo>
                        <a:pt x="151" y="329"/>
                      </a:lnTo>
                      <a:lnTo>
                        <a:pt x="152" y="333"/>
                      </a:lnTo>
                      <a:lnTo>
                        <a:pt x="155" y="335"/>
                      </a:lnTo>
                      <a:lnTo>
                        <a:pt x="161" y="333"/>
                      </a:lnTo>
                      <a:lnTo>
                        <a:pt x="168" y="332"/>
                      </a:lnTo>
                      <a:lnTo>
                        <a:pt x="168" y="332"/>
                      </a:lnTo>
                      <a:lnTo>
                        <a:pt x="174" y="329"/>
                      </a:lnTo>
                      <a:lnTo>
                        <a:pt x="175" y="329"/>
                      </a:lnTo>
                      <a:lnTo>
                        <a:pt x="175" y="330"/>
                      </a:lnTo>
                      <a:lnTo>
                        <a:pt x="168" y="339"/>
                      </a:lnTo>
                      <a:lnTo>
                        <a:pt x="168" y="339"/>
                      </a:lnTo>
                      <a:lnTo>
                        <a:pt x="166" y="343"/>
                      </a:lnTo>
                      <a:lnTo>
                        <a:pt x="165" y="346"/>
                      </a:lnTo>
                      <a:lnTo>
                        <a:pt x="165" y="354"/>
                      </a:lnTo>
                      <a:lnTo>
                        <a:pt x="165" y="362"/>
                      </a:lnTo>
                      <a:lnTo>
                        <a:pt x="164" y="363"/>
                      </a:lnTo>
                      <a:lnTo>
                        <a:pt x="162" y="364"/>
                      </a:lnTo>
                      <a:lnTo>
                        <a:pt x="162" y="364"/>
                      </a:lnTo>
                      <a:lnTo>
                        <a:pt x="161" y="366"/>
                      </a:lnTo>
                      <a:lnTo>
                        <a:pt x="158" y="367"/>
                      </a:lnTo>
                      <a:lnTo>
                        <a:pt x="154" y="373"/>
                      </a:lnTo>
                      <a:lnTo>
                        <a:pt x="149" y="379"/>
                      </a:lnTo>
                      <a:lnTo>
                        <a:pt x="147" y="380"/>
                      </a:lnTo>
                      <a:lnTo>
                        <a:pt x="144" y="381"/>
                      </a:lnTo>
                      <a:lnTo>
                        <a:pt x="144" y="381"/>
                      </a:lnTo>
                      <a:lnTo>
                        <a:pt x="139" y="383"/>
                      </a:lnTo>
                      <a:lnTo>
                        <a:pt x="135" y="384"/>
                      </a:lnTo>
                      <a:lnTo>
                        <a:pt x="127" y="391"/>
                      </a:lnTo>
                      <a:lnTo>
                        <a:pt x="117" y="403"/>
                      </a:lnTo>
                      <a:lnTo>
                        <a:pt x="117" y="403"/>
                      </a:lnTo>
                      <a:lnTo>
                        <a:pt x="114" y="403"/>
                      </a:lnTo>
                      <a:lnTo>
                        <a:pt x="112" y="403"/>
                      </a:lnTo>
                      <a:lnTo>
                        <a:pt x="104" y="401"/>
                      </a:lnTo>
                      <a:lnTo>
                        <a:pt x="95" y="401"/>
                      </a:lnTo>
                      <a:lnTo>
                        <a:pt x="92" y="403"/>
                      </a:lnTo>
                      <a:lnTo>
                        <a:pt x="91" y="406"/>
                      </a:lnTo>
                      <a:lnTo>
                        <a:pt x="91" y="406"/>
                      </a:lnTo>
                      <a:lnTo>
                        <a:pt x="88" y="411"/>
                      </a:lnTo>
                      <a:lnTo>
                        <a:pt x="83" y="416"/>
                      </a:lnTo>
                      <a:lnTo>
                        <a:pt x="80" y="420"/>
                      </a:lnTo>
                      <a:lnTo>
                        <a:pt x="78" y="421"/>
                      </a:lnTo>
                      <a:lnTo>
                        <a:pt x="80" y="423"/>
                      </a:lnTo>
                      <a:lnTo>
                        <a:pt x="80" y="423"/>
                      </a:lnTo>
                      <a:lnTo>
                        <a:pt x="84" y="423"/>
                      </a:lnTo>
                      <a:lnTo>
                        <a:pt x="90" y="420"/>
                      </a:lnTo>
                      <a:lnTo>
                        <a:pt x="95" y="416"/>
                      </a:lnTo>
                      <a:lnTo>
                        <a:pt x="98" y="413"/>
                      </a:lnTo>
                      <a:lnTo>
                        <a:pt x="98" y="413"/>
                      </a:lnTo>
                      <a:lnTo>
                        <a:pt x="100" y="410"/>
                      </a:lnTo>
                      <a:lnTo>
                        <a:pt x="101" y="410"/>
                      </a:lnTo>
                      <a:lnTo>
                        <a:pt x="104" y="411"/>
                      </a:lnTo>
                      <a:lnTo>
                        <a:pt x="104" y="411"/>
                      </a:lnTo>
                      <a:lnTo>
                        <a:pt x="107" y="413"/>
                      </a:lnTo>
                      <a:lnTo>
                        <a:pt x="111" y="413"/>
                      </a:lnTo>
                      <a:lnTo>
                        <a:pt x="118" y="407"/>
                      </a:lnTo>
                      <a:lnTo>
                        <a:pt x="118" y="407"/>
                      </a:lnTo>
                      <a:lnTo>
                        <a:pt x="121" y="406"/>
                      </a:lnTo>
                      <a:lnTo>
                        <a:pt x="124" y="406"/>
                      </a:lnTo>
                      <a:lnTo>
                        <a:pt x="129" y="406"/>
                      </a:lnTo>
                      <a:lnTo>
                        <a:pt x="129" y="406"/>
                      </a:lnTo>
                      <a:lnTo>
                        <a:pt x="131" y="406"/>
                      </a:lnTo>
                      <a:lnTo>
                        <a:pt x="134" y="404"/>
                      </a:lnTo>
                      <a:lnTo>
                        <a:pt x="138" y="403"/>
                      </a:lnTo>
                      <a:lnTo>
                        <a:pt x="144" y="400"/>
                      </a:lnTo>
                      <a:lnTo>
                        <a:pt x="144" y="400"/>
                      </a:lnTo>
                      <a:lnTo>
                        <a:pt x="149" y="399"/>
                      </a:lnTo>
                      <a:lnTo>
                        <a:pt x="151" y="397"/>
                      </a:lnTo>
                      <a:lnTo>
                        <a:pt x="154" y="391"/>
                      </a:lnTo>
                      <a:lnTo>
                        <a:pt x="154" y="391"/>
                      </a:lnTo>
                      <a:lnTo>
                        <a:pt x="158" y="386"/>
                      </a:lnTo>
                      <a:lnTo>
                        <a:pt x="166" y="381"/>
                      </a:lnTo>
                      <a:lnTo>
                        <a:pt x="182" y="374"/>
                      </a:lnTo>
                      <a:lnTo>
                        <a:pt x="182" y="374"/>
                      </a:lnTo>
                      <a:lnTo>
                        <a:pt x="185" y="373"/>
                      </a:lnTo>
                      <a:lnTo>
                        <a:pt x="185" y="370"/>
                      </a:lnTo>
                      <a:lnTo>
                        <a:pt x="186" y="367"/>
                      </a:lnTo>
                      <a:lnTo>
                        <a:pt x="189" y="366"/>
                      </a:lnTo>
                      <a:lnTo>
                        <a:pt x="189" y="366"/>
                      </a:lnTo>
                      <a:lnTo>
                        <a:pt x="192" y="364"/>
                      </a:lnTo>
                      <a:lnTo>
                        <a:pt x="196" y="362"/>
                      </a:lnTo>
                      <a:lnTo>
                        <a:pt x="206" y="354"/>
                      </a:lnTo>
                      <a:lnTo>
                        <a:pt x="206" y="354"/>
                      </a:lnTo>
                      <a:lnTo>
                        <a:pt x="211" y="352"/>
                      </a:lnTo>
                      <a:lnTo>
                        <a:pt x="213" y="352"/>
                      </a:lnTo>
                      <a:lnTo>
                        <a:pt x="219" y="350"/>
                      </a:lnTo>
                      <a:lnTo>
                        <a:pt x="219" y="350"/>
                      </a:lnTo>
                      <a:lnTo>
                        <a:pt x="220" y="349"/>
                      </a:lnTo>
                      <a:lnTo>
                        <a:pt x="220" y="347"/>
                      </a:lnTo>
                      <a:lnTo>
                        <a:pt x="222" y="344"/>
                      </a:lnTo>
                      <a:lnTo>
                        <a:pt x="222" y="340"/>
                      </a:lnTo>
                      <a:lnTo>
                        <a:pt x="223" y="339"/>
                      </a:lnTo>
                      <a:lnTo>
                        <a:pt x="225" y="339"/>
                      </a:lnTo>
                      <a:lnTo>
                        <a:pt x="225" y="339"/>
                      </a:lnTo>
                      <a:lnTo>
                        <a:pt x="228" y="337"/>
                      </a:lnTo>
                      <a:lnTo>
                        <a:pt x="230" y="336"/>
                      </a:lnTo>
                      <a:lnTo>
                        <a:pt x="232" y="333"/>
                      </a:lnTo>
                      <a:lnTo>
                        <a:pt x="232" y="330"/>
                      </a:lnTo>
                      <a:lnTo>
                        <a:pt x="232" y="330"/>
                      </a:lnTo>
                      <a:lnTo>
                        <a:pt x="232" y="329"/>
                      </a:lnTo>
                      <a:lnTo>
                        <a:pt x="230" y="327"/>
                      </a:lnTo>
                      <a:lnTo>
                        <a:pt x="226" y="326"/>
                      </a:lnTo>
                      <a:lnTo>
                        <a:pt x="222" y="325"/>
                      </a:lnTo>
                      <a:lnTo>
                        <a:pt x="219" y="323"/>
                      </a:lnTo>
                      <a:lnTo>
                        <a:pt x="219" y="323"/>
                      </a:lnTo>
                      <a:lnTo>
                        <a:pt x="220" y="320"/>
                      </a:lnTo>
                      <a:lnTo>
                        <a:pt x="225" y="317"/>
                      </a:lnTo>
                      <a:lnTo>
                        <a:pt x="229" y="313"/>
                      </a:lnTo>
                      <a:lnTo>
                        <a:pt x="233" y="312"/>
                      </a:lnTo>
                      <a:lnTo>
                        <a:pt x="233" y="312"/>
                      </a:lnTo>
                      <a:lnTo>
                        <a:pt x="236" y="312"/>
                      </a:lnTo>
                      <a:lnTo>
                        <a:pt x="239" y="310"/>
                      </a:lnTo>
                      <a:lnTo>
                        <a:pt x="242" y="306"/>
                      </a:lnTo>
                      <a:lnTo>
                        <a:pt x="243" y="303"/>
                      </a:lnTo>
                      <a:lnTo>
                        <a:pt x="243" y="303"/>
                      </a:lnTo>
                      <a:lnTo>
                        <a:pt x="245" y="299"/>
                      </a:lnTo>
                      <a:lnTo>
                        <a:pt x="248" y="296"/>
                      </a:lnTo>
                      <a:lnTo>
                        <a:pt x="255" y="290"/>
                      </a:lnTo>
                      <a:lnTo>
                        <a:pt x="255" y="290"/>
                      </a:lnTo>
                      <a:lnTo>
                        <a:pt x="256" y="288"/>
                      </a:lnTo>
                      <a:lnTo>
                        <a:pt x="257" y="285"/>
                      </a:lnTo>
                      <a:lnTo>
                        <a:pt x="260" y="282"/>
                      </a:lnTo>
                      <a:lnTo>
                        <a:pt x="262" y="282"/>
                      </a:lnTo>
                      <a:lnTo>
                        <a:pt x="262" y="282"/>
                      </a:lnTo>
                      <a:lnTo>
                        <a:pt x="266" y="280"/>
                      </a:lnTo>
                      <a:lnTo>
                        <a:pt x="269" y="278"/>
                      </a:lnTo>
                      <a:lnTo>
                        <a:pt x="276" y="272"/>
                      </a:lnTo>
                      <a:lnTo>
                        <a:pt x="276" y="272"/>
                      </a:lnTo>
                      <a:lnTo>
                        <a:pt x="279" y="270"/>
                      </a:lnTo>
                      <a:lnTo>
                        <a:pt x="279" y="272"/>
                      </a:lnTo>
                      <a:lnTo>
                        <a:pt x="280" y="275"/>
                      </a:lnTo>
                      <a:lnTo>
                        <a:pt x="286" y="276"/>
                      </a:lnTo>
                      <a:lnTo>
                        <a:pt x="286" y="276"/>
                      </a:lnTo>
                      <a:lnTo>
                        <a:pt x="289" y="276"/>
                      </a:lnTo>
                      <a:lnTo>
                        <a:pt x="290" y="278"/>
                      </a:lnTo>
                      <a:lnTo>
                        <a:pt x="292" y="279"/>
                      </a:lnTo>
                      <a:lnTo>
                        <a:pt x="292" y="280"/>
                      </a:lnTo>
                      <a:lnTo>
                        <a:pt x="290" y="282"/>
                      </a:lnTo>
                      <a:lnTo>
                        <a:pt x="289" y="282"/>
                      </a:lnTo>
                      <a:lnTo>
                        <a:pt x="286" y="282"/>
                      </a:lnTo>
                      <a:lnTo>
                        <a:pt x="286" y="282"/>
                      </a:lnTo>
                      <a:lnTo>
                        <a:pt x="282" y="280"/>
                      </a:lnTo>
                      <a:lnTo>
                        <a:pt x="277" y="280"/>
                      </a:lnTo>
                      <a:lnTo>
                        <a:pt x="273" y="282"/>
                      </a:lnTo>
                      <a:lnTo>
                        <a:pt x="269" y="285"/>
                      </a:lnTo>
                      <a:lnTo>
                        <a:pt x="269" y="285"/>
                      </a:lnTo>
                      <a:lnTo>
                        <a:pt x="266" y="289"/>
                      </a:lnTo>
                      <a:lnTo>
                        <a:pt x="266" y="292"/>
                      </a:lnTo>
                      <a:lnTo>
                        <a:pt x="265" y="295"/>
                      </a:lnTo>
                      <a:lnTo>
                        <a:pt x="263" y="299"/>
                      </a:lnTo>
                      <a:lnTo>
                        <a:pt x="263" y="299"/>
                      </a:lnTo>
                      <a:lnTo>
                        <a:pt x="260" y="305"/>
                      </a:lnTo>
                      <a:lnTo>
                        <a:pt x="259" y="307"/>
                      </a:lnTo>
                      <a:lnTo>
                        <a:pt x="260" y="310"/>
                      </a:lnTo>
                      <a:lnTo>
                        <a:pt x="265" y="312"/>
                      </a:lnTo>
                      <a:lnTo>
                        <a:pt x="265" y="312"/>
                      </a:lnTo>
                      <a:lnTo>
                        <a:pt x="266" y="312"/>
                      </a:lnTo>
                      <a:lnTo>
                        <a:pt x="266" y="315"/>
                      </a:lnTo>
                      <a:lnTo>
                        <a:pt x="263" y="316"/>
                      </a:lnTo>
                      <a:lnTo>
                        <a:pt x="259" y="319"/>
                      </a:lnTo>
                      <a:lnTo>
                        <a:pt x="259" y="319"/>
                      </a:lnTo>
                      <a:lnTo>
                        <a:pt x="256" y="320"/>
                      </a:lnTo>
                      <a:lnTo>
                        <a:pt x="256" y="322"/>
                      </a:lnTo>
                      <a:lnTo>
                        <a:pt x="259" y="323"/>
                      </a:lnTo>
                      <a:lnTo>
                        <a:pt x="265" y="323"/>
                      </a:lnTo>
                      <a:lnTo>
                        <a:pt x="265" y="323"/>
                      </a:lnTo>
                      <a:lnTo>
                        <a:pt x="272" y="322"/>
                      </a:lnTo>
                      <a:lnTo>
                        <a:pt x="279" y="317"/>
                      </a:lnTo>
                      <a:lnTo>
                        <a:pt x="287" y="312"/>
                      </a:lnTo>
                      <a:lnTo>
                        <a:pt x="296" y="306"/>
                      </a:lnTo>
                      <a:lnTo>
                        <a:pt x="296" y="306"/>
                      </a:lnTo>
                      <a:lnTo>
                        <a:pt x="304" y="303"/>
                      </a:lnTo>
                      <a:lnTo>
                        <a:pt x="312" y="305"/>
                      </a:lnTo>
                      <a:lnTo>
                        <a:pt x="316" y="305"/>
                      </a:lnTo>
                      <a:lnTo>
                        <a:pt x="320" y="305"/>
                      </a:lnTo>
                      <a:lnTo>
                        <a:pt x="320" y="305"/>
                      </a:lnTo>
                      <a:lnTo>
                        <a:pt x="320" y="303"/>
                      </a:lnTo>
                      <a:lnTo>
                        <a:pt x="320" y="302"/>
                      </a:lnTo>
                      <a:lnTo>
                        <a:pt x="319" y="299"/>
                      </a:lnTo>
                      <a:lnTo>
                        <a:pt x="320" y="298"/>
                      </a:lnTo>
                      <a:lnTo>
                        <a:pt x="320" y="298"/>
                      </a:lnTo>
                      <a:lnTo>
                        <a:pt x="320" y="296"/>
                      </a:lnTo>
                      <a:lnTo>
                        <a:pt x="319" y="295"/>
                      </a:lnTo>
                      <a:lnTo>
                        <a:pt x="316" y="292"/>
                      </a:lnTo>
                      <a:lnTo>
                        <a:pt x="313" y="288"/>
                      </a:lnTo>
                      <a:lnTo>
                        <a:pt x="313" y="288"/>
                      </a:lnTo>
                      <a:lnTo>
                        <a:pt x="313" y="285"/>
                      </a:lnTo>
                      <a:lnTo>
                        <a:pt x="314" y="283"/>
                      </a:lnTo>
                      <a:lnTo>
                        <a:pt x="316" y="282"/>
                      </a:lnTo>
                      <a:lnTo>
                        <a:pt x="319" y="279"/>
                      </a:lnTo>
                      <a:lnTo>
                        <a:pt x="319" y="279"/>
                      </a:lnTo>
                      <a:lnTo>
                        <a:pt x="320" y="278"/>
                      </a:lnTo>
                      <a:lnTo>
                        <a:pt x="322" y="276"/>
                      </a:lnTo>
                      <a:lnTo>
                        <a:pt x="327" y="279"/>
                      </a:lnTo>
                      <a:lnTo>
                        <a:pt x="327" y="279"/>
                      </a:lnTo>
                      <a:lnTo>
                        <a:pt x="330" y="279"/>
                      </a:lnTo>
                      <a:lnTo>
                        <a:pt x="333" y="279"/>
                      </a:lnTo>
                      <a:lnTo>
                        <a:pt x="336" y="280"/>
                      </a:lnTo>
                      <a:lnTo>
                        <a:pt x="339" y="283"/>
                      </a:lnTo>
                      <a:lnTo>
                        <a:pt x="339" y="283"/>
                      </a:lnTo>
                      <a:lnTo>
                        <a:pt x="340" y="285"/>
                      </a:lnTo>
                      <a:lnTo>
                        <a:pt x="341" y="286"/>
                      </a:lnTo>
                      <a:lnTo>
                        <a:pt x="344" y="285"/>
                      </a:lnTo>
                      <a:lnTo>
                        <a:pt x="347" y="285"/>
                      </a:lnTo>
                      <a:lnTo>
                        <a:pt x="349" y="285"/>
                      </a:lnTo>
                      <a:lnTo>
                        <a:pt x="351" y="286"/>
                      </a:lnTo>
                      <a:lnTo>
                        <a:pt x="351" y="286"/>
                      </a:lnTo>
                      <a:lnTo>
                        <a:pt x="353" y="289"/>
                      </a:lnTo>
                      <a:lnTo>
                        <a:pt x="351" y="290"/>
                      </a:lnTo>
                      <a:lnTo>
                        <a:pt x="344" y="292"/>
                      </a:lnTo>
                      <a:lnTo>
                        <a:pt x="344" y="292"/>
                      </a:lnTo>
                      <a:lnTo>
                        <a:pt x="343" y="292"/>
                      </a:lnTo>
                      <a:lnTo>
                        <a:pt x="341" y="293"/>
                      </a:lnTo>
                      <a:lnTo>
                        <a:pt x="341" y="296"/>
                      </a:lnTo>
                      <a:lnTo>
                        <a:pt x="343" y="298"/>
                      </a:lnTo>
                      <a:lnTo>
                        <a:pt x="344" y="298"/>
                      </a:lnTo>
                      <a:lnTo>
                        <a:pt x="346" y="298"/>
                      </a:lnTo>
                      <a:lnTo>
                        <a:pt x="346" y="298"/>
                      </a:lnTo>
                      <a:lnTo>
                        <a:pt x="349" y="295"/>
                      </a:lnTo>
                      <a:lnTo>
                        <a:pt x="353" y="293"/>
                      </a:lnTo>
                      <a:lnTo>
                        <a:pt x="356" y="293"/>
                      </a:lnTo>
                      <a:lnTo>
                        <a:pt x="358" y="295"/>
                      </a:lnTo>
                      <a:lnTo>
                        <a:pt x="358" y="295"/>
                      </a:lnTo>
                      <a:lnTo>
                        <a:pt x="361" y="296"/>
                      </a:lnTo>
                      <a:lnTo>
                        <a:pt x="364" y="296"/>
                      </a:lnTo>
                      <a:lnTo>
                        <a:pt x="368" y="293"/>
                      </a:lnTo>
                      <a:lnTo>
                        <a:pt x="368" y="293"/>
                      </a:lnTo>
                      <a:lnTo>
                        <a:pt x="370" y="292"/>
                      </a:lnTo>
                      <a:lnTo>
                        <a:pt x="371" y="292"/>
                      </a:lnTo>
                      <a:lnTo>
                        <a:pt x="371" y="296"/>
                      </a:lnTo>
                      <a:lnTo>
                        <a:pt x="371" y="296"/>
                      </a:lnTo>
                      <a:lnTo>
                        <a:pt x="373" y="298"/>
                      </a:lnTo>
                      <a:lnTo>
                        <a:pt x="377" y="299"/>
                      </a:lnTo>
                      <a:lnTo>
                        <a:pt x="390" y="302"/>
                      </a:lnTo>
                      <a:lnTo>
                        <a:pt x="390" y="302"/>
                      </a:lnTo>
                      <a:lnTo>
                        <a:pt x="400" y="303"/>
                      </a:lnTo>
                      <a:lnTo>
                        <a:pt x="410" y="302"/>
                      </a:lnTo>
                      <a:lnTo>
                        <a:pt x="425" y="300"/>
                      </a:lnTo>
                      <a:lnTo>
                        <a:pt x="425" y="300"/>
                      </a:lnTo>
                      <a:lnTo>
                        <a:pt x="428" y="302"/>
                      </a:lnTo>
                      <a:lnTo>
                        <a:pt x="430" y="305"/>
                      </a:lnTo>
                      <a:lnTo>
                        <a:pt x="432" y="307"/>
                      </a:lnTo>
                      <a:lnTo>
                        <a:pt x="440" y="310"/>
                      </a:lnTo>
                      <a:lnTo>
                        <a:pt x="440" y="310"/>
                      </a:lnTo>
                      <a:lnTo>
                        <a:pt x="442" y="310"/>
                      </a:lnTo>
                      <a:lnTo>
                        <a:pt x="445" y="310"/>
                      </a:lnTo>
                      <a:lnTo>
                        <a:pt x="451" y="306"/>
                      </a:lnTo>
                      <a:lnTo>
                        <a:pt x="455" y="303"/>
                      </a:lnTo>
                      <a:lnTo>
                        <a:pt x="457" y="303"/>
                      </a:lnTo>
                      <a:lnTo>
                        <a:pt x="458" y="305"/>
                      </a:lnTo>
                      <a:lnTo>
                        <a:pt x="458" y="305"/>
                      </a:lnTo>
                      <a:lnTo>
                        <a:pt x="461" y="307"/>
                      </a:lnTo>
                      <a:lnTo>
                        <a:pt x="461" y="309"/>
                      </a:lnTo>
                      <a:lnTo>
                        <a:pt x="455" y="315"/>
                      </a:lnTo>
                      <a:lnTo>
                        <a:pt x="455" y="315"/>
                      </a:lnTo>
                      <a:lnTo>
                        <a:pt x="455" y="316"/>
                      </a:lnTo>
                      <a:lnTo>
                        <a:pt x="457" y="317"/>
                      </a:lnTo>
                      <a:lnTo>
                        <a:pt x="464" y="320"/>
                      </a:lnTo>
                      <a:lnTo>
                        <a:pt x="464" y="320"/>
                      </a:lnTo>
                      <a:lnTo>
                        <a:pt x="472" y="323"/>
                      </a:lnTo>
                      <a:lnTo>
                        <a:pt x="478" y="326"/>
                      </a:lnTo>
                      <a:lnTo>
                        <a:pt x="482" y="329"/>
                      </a:lnTo>
                      <a:lnTo>
                        <a:pt x="482" y="329"/>
                      </a:lnTo>
                      <a:lnTo>
                        <a:pt x="489" y="336"/>
                      </a:lnTo>
                      <a:lnTo>
                        <a:pt x="494" y="340"/>
                      </a:lnTo>
                      <a:lnTo>
                        <a:pt x="501" y="344"/>
                      </a:lnTo>
                      <a:lnTo>
                        <a:pt x="501" y="344"/>
                      </a:lnTo>
                      <a:lnTo>
                        <a:pt x="504" y="346"/>
                      </a:lnTo>
                      <a:lnTo>
                        <a:pt x="506" y="344"/>
                      </a:lnTo>
                      <a:lnTo>
                        <a:pt x="506" y="343"/>
                      </a:lnTo>
                      <a:lnTo>
                        <a:pt x="506" y="340"/>
                      </a:lnTo>
                      <a:lnTo>
                        <a:pt x="506" y="336"/>
                      </a:lnTo>
                      <a:lnTo>
                        <a:pt x="508" y="336"/>
                      </a:lnTo>
                      <a:lnTo>
                        <a:pt x="511" y="336"/>
                      </a:lnTo>
                      <a:lnTo>
                        <a:pt x="511" y="336"/>
                      </a:lnTo>
                      <a:lnTo>
                        <a:pt x="515" y="339"/>
                      </a:lnTo>
                      <a:lnTo>
                        <a:pt x="518" y="340"/>
                      </a:lnTo>
                      <a:lnTo>
                        <a:pt x="519" y="340"/>
                      </a:lnTo>
                      <a:lnTo>
                        <a:pt x="524" y="343"/>
                      </a:lnTo>
                      <a:lnTo>
                        <a:pt x="524" y="343"/>
                      </a:lnTo>
                      <a:lnTo>
                        <a:pt x="526" y="346"/>
                      </a:lnTo>
                      <a:lnTo>
                        <a:pt x="528" y="344"/>
                      </a:lnTo>
                      <a:lnTo>
                        <a:pt x="528" y="343"/>
                      </a:lnTo>
                      <a:lnTo>
                        <a:pt x="525" y="330"/>
                      </a:lnTo>
                      <a:lnTo>
                        <a:pt x="525" y="330"/>
                      </a:lnTo>
                      <a:lnTo>
                        <a:pt x="524" y="325"/>
                      </a:lnTo>
                      <a:lnTo>
                        <a:pt x="524" y="325"/>
                      </a:lnTo>
                      <a:lnTo>
                        <a:pt x="525" y="325"/>
                      </a:lnTo>
                      <a:lnTo>
                        <a:pt x="531" y="332"/>
                      </a:lnTo>
                      <a:lnTo>
                        <a:pt x="531" y="332"/>
                      </a:lnTo>
                      <a:lnTo>
                        <a:pt x="532" y="336"/>
                      </a:lnTo>
                      <a:lnTo>
                        <a:pt x="533" y="342"/>
                      </a:lnTo>
                      <a:lnTo>
                        <a:pt x="533" y="347"/>
                      </a:lnTo>
                      <a:lnTo>
                        <a:pt x="532" y="352"/>
                      </a:lnTo>
                      <a:lnTo>
                        <a:pt x="532" y="352"/>
                      </a:lnTo>
                      <a:lnTo>
                        <a:pt x="531" y="354"/>
                      </a:lnTo>
                      <a:lnTo>
                        <a:pt x="529" y="354"/>
                      </a:lnTo>
                      <a:lnTo>
                        <a:pt x="525" y="354"/>
                      </a:lnTo>
                      <a:lnTo>
                        <a:pt x="521" y="353"/>
                      </a:lnTo>
                      <a:lnTo>
                        <a:pt x="521" y="352"/>
                      </a:lnTo>
                      <a:lnTo>
                        <a:pt x="521" y="350"/>
                      </a:lnTo>
                      <a:lnTo>
                        <a:pt x="521" y="350"/>
                      </a:lnTo>
                      <a:lnTo>
                        <a:pt x="519" y="349"/>
                      </a:lnTo>
                      <a:lnTo>
                        <a:pt x="519" y="347"/>
                      </a:lnTo>
                      <a:lnTo>
                        <a:pt x="515" y="347"/>
                      </a:lnTo>
                      <a:lnTo>
                        <a:pt x="511" y="350"/>
                      </a:lnTo>
                      <a:lnTo>
                        <a:pt x="509" y="350"/>
                      </a:lnTo>
                      <a:lnTo>
                        <a:pt x="509" y="353"/>
                      </a:lnTo>
                      <a:lnTo>
                        <a:pt x="509" y="353"/>
                      </a:lnTo>
                      <a:lnTo>
                        <a:pt x="511" y="357"/>
                      </a:lnTo>
                      <a:lnTo>
                        <a:pt x="514" y="362"/>
                      </a:lnTo>
                      <a:lnTo>
                        <a:pt x="518" y="366"/>
                      </a:lnTo>
                      <a:lnTo>
                        <a:pt x="522" y="369"/>
                      </a:lnTo>
                      <a:lnTo>
                        <a:pt x="522" y="369"/>
                      </a:lnTo>
                      <a:lnTo>
                        <a:pt x="524" y="369"/>
                      </a:lnTo>
                      <a:lnTo>
                        <a:pt x="525" y="370"/>
                      </a:lnTo>
                      <a:lnTo>
                        <a:pt x="525" y="374"/>
                      </a:lnTo>
                      <a:lnTo>
                        <a:pt x="526" y="377"/>
                      </a:lnTo>
                      <a:lnTo>
                        <a:pt x="528" y="379"/>
                      </a:lnTo>
                      <a:lnTo>
                        <a:pt x="528" y="379"/>
                      </a:lnTo>
                      <a:lnTo>
                        <a:pt x="531" y="381"/>
                      </a:lnTo>
                      <a:lnTo>
                        <a:pt x="532" y="384"/>
                      </a:lnTo>
                      <a:lnTo>
                        <a:pt x="533" y="387"/>
                      </a:lnTo>
                      <a:lnTo>
                        <a:pt x="533" y="389"/>
                      </a:lnTo>
                      <a:lnTo>
                        <a:pt x="535" y="389"/>
                      </a:lnTo>
                      <a:lnTo>
                        <a:pt x="535" y="389"/>
                      </a:lnTo>
                      <a:lnTo>
                        <a:pt x="536" y="386"/>
                      </a:lnTo>
                      <a:lnTo>
                        <a:pt x="536" y="381"/>
                      </a:lnTo>
                      <a:lnTo>
                        <a:pt x="535" y="376"/>
                      </a:lnTo>
                      <a:lnTo>
                        <a:pt x="533" y="371"/>
                      </a:lnTo>
                      <a:lnTo>
                        <a:pt x="533" y="371"/>
                      </a:lnTo>
                      <a:lnTo>
                        <a:pt x="532" y="367"/>
                      </a:lnTo>
                      <a:lnTo>
                        <a:pt x="532" y="363"/>
                      </a:lnTo>
                      <a:lnTo>
                        <a:pt x="533" y="360"/>
                      </a:lnTo>
                      <a:lnTo>
                        <a:pt x="536" y="360"/>
                      </a:lnTo>
                      <a:lnTo>
                        <a:pt x="536" y="360"/>
                      </a:lnTo>
                      <a:lnTo>
                        <a:pt x="538" y="363"/>
                      </a:lnTo>
                      <a:lnTo>
                        <a:pt x="538" y="366"/>
                      </a:lnTo>
                      <a:lnTo>
                        <a:pt x="538" y="369"/>
                      </a:lnTo>
                      <a:lnTo>
                        <a:pt x="538" y="371"/>
                      </a:lnTo>
                      <a:lnTo>
                        <a:pt x="538" y="371"/>
                      </a:lnTo>
                      <a:lnTo>
                        <a:pt x="539" y="373"/>
                      </a:lnTo>
                      <a:lnTo>
                        <a:pt x="542" y="371"/>
                      </a:lnTo>
                      <a:lnTo>
                        <a:pt x="548" y="366"/>
                      </a:lnTo>
                      <a:lnTo>
                        <a:pt x="548" y="366"/>
                      </a:lnTo>
                      <a:lnTo>
                        <a:pt x="549" y="366"/>
                      </a:lnTo>
                      <a:lnTo>
                        <a:pt x="549" y="363"/>
                      </a:lnTo>
                      <a:lnTo>
                        <a:pt x="549" y="359"/>
                      </a:lnTo>
                      <a:lnTo>
                        <a:pt x="548" y="354"/>
                      </a:lnTo>
                      <a:lnTo>
                        <a:pt x="548" y="352"/>
                      </a:lnTo>
                      <a:lnTo>
                        <a:pt x="548" y="352"/>
                      </a:lnTo>
                      <a:lnTo>
                        <a:pt x="548" y="350"/>
                      </a:lnTo>
                      <a:lnTo>
                        <a:pt x="549" y="350"/>
                      </a:lnTo>
                      <a:lnTo>
                        <a:pt x="552" y="352"/>
                      </a:lnTo>
                      <a:lnTo>
                        <a:pt x="555" y="357"/>
                      </a:lnTo>
                      <a:lnTo>
                        <a:pt x="556" y="362"/>
                      </a:lnTo>
                      <a:lnTo>
                        <a:pt x="556" y="362"/>
                      </a:lnTo>
                      <a:lnTo>
                        <a:pt x="556" y="366"/>
                      </a:lnTo>
                      <a:lnTo>
                        <a:pt x="555" y="369"/>
                      </a:lnTo>
                      <a:lnTo>
                        <a:pt x="552" y="371"/>
                      </a:lnTo>
                      <a:lnTo>
                        <a:pt x="552" y="373"/>
                      </a:lnTo>
                      <a:lnTo>
                        <a:pt x="552" y="373"/>
                      </a:lnTo>
                      <a:lnTo>
                        <a:pt x="551" y="376"/>
                      </a:lnTo>
                      <a:lnTo>
                        <a:pt x="548" y="376"/>
                      </a:lnTo>
                      <a:lnTo>
                        <a:pt x="545" y="376"/>
                      </a:lnTo>
                      <a:lnTo>
                        <a:pt x="542" y="377"/>
                      </a:lnTo>
                      <a:lnTo>
                        <a:pt x="542" y="377"/>
                      </a:lnTo>
                      <a:lnTo>
                        <a:pt x="542" y="381"/>
                      </a:lnTo>
                      <a:lnTo>
                        <a:pt x="542" y="387"/>
                      </a:lnTo>
                      <a:lnTo>
                        <a:pt x="542" y="391"/>
                      </a:lnTo>
                      <a:lnTo>
                        <a:pt x="545" y="394"/>
                      </a:lnTo>
                      <a:lnTo>
                        <a:pt x="545" y="394"/>
                      </a:lnTo>
                      <a:lnTo>
                        <a:pt x="546" y="393"/>
                      </a:lnTo>
                      <a:lnTo>
                        <a:pt x="548" y="389"/>
                      </a:lnTo>
                      <a:lnTo>
                        <a:pt x="549" y="387"/>
                      </a:lnTo>
                      <a:lnTo>
                        <a:pt x="551" y="387"/>
                      </a:lnTo>
                      <a:lnTo>
                        <a:pt x="551" y="389"/>
                      </a:lnTo>
                      <a:lnTo>
                        <a:pt x="551" y="389"/>
                      </a:lnTo>
                      <a:lnTo>
                        <a:pt x="552" y="390"/>
                      </a:lnTo>
                      <a:lnTo>
                        <a:pt x="553" y="390"/>
                      </a:lnTo>
                      <a:lnTo>
                        <a:pt x="556" y="387"/>
                      </a:lnTo>
                      <a:lnTo>
                        <a:pt x="559" y="386"/>
                      </a:lnTo>
                      <a:lnTo>
                        <a:pt x="560" y="386"/>
                      </a:lnTo>
                      <a:lnTo>
                        <a:pt x="560" y="386"/>
                      </a:lnTo>
                      <a:lnTo>
                        <a:pt x="560" y="386"/>
                      </a:lnTo>
                      <a:lnTo>
                        <a:pt x="563" y="390"/>
                      </a:lnTo>
                      <a:lnTo>
                        <a:pt x="568" y="394"/>
                      </a:lnTo>
                      <a:lnTo>
                        <a:pt x="572" y="397"/>
                      </a:lnTo>
                      <a:lnTo>
                        <a:pt x="575" y="397"/>
                      </a:lnTo>
                      <a:lnTo>
                        <a:pt x="575" y="397"/>
                      </a:lnTo>
                      <a:lnTo>
                        <a:pt x="576" y="396"/>
                      </a:lnTo>
                      <a:lnTo>
                        <a:pt x="575" y="393"/>
                      </a:lnTo>
                      <a:lnTo>
                        <a:pt x="572" y="390"/>
                      </a:lnTo>
                      <a:lnTo>
                        <a:pt x="568" y="389"/>
                      </a:lnTo>
                      <a:lnTo>
                        <a:pt x="568" y="389"/>
                      </a:lnTo>
                      <a:lnTo>
                        <a:pt x="565" y="387"/>
                      </a:lnTo>
                      <a:lnTo>
                        <a:pt x="565" y="384"/>
                      </a:lnTo>
                      <a:lnTo>
                        <a:pt x="566" y="381"/>
                      </a:lnTo>
                      <a:lnTo>
                        <a:pt x="569" y="380"/>
                      </a:lnTo>
                      <a:lnTo>
                        <a:pt x="569" y="380"/>
                      </a:lnTo>
                      <a:lnTo>
                        <a:pt x="572" y="381"/>
                      </a:lnTo>
                      <a:lnTo>
                        <a:pt x="576" y="387"/>
                      </a:lnTo>
                      <a:lnTo>
                        <a:pt x="580" y="391"/>
                      </a:lnTo>
                      <a:lnTo>
                        <a:pt x="580" y="396"/>
                      </a:lnTo>
                      <a:lnTo>
                        <a:pt x="580" y="396"/>
                      </a:lnTo>
                      <a:lnTo>
                        <a:pt x="580" y="399"/>
                      </a:lnTo>
                      <a:lnTo>
                        <a:pt x="578" y="400"/>
                      </a:lnTo>
                      <a:lnTo>
                        <a:pt x="573" y="404"/>
                      </a:lnTo>
                      <a:lnTo>
                        <a:pt x="573" y="404"/>
                      </a:lnTo>
                      <a:lnTo>
                        <a:pt x="572" y="406"/>
                      </a:lnTo>
                      <a:lnTo>
                        <a:pt x="569" y="406"/>
                      </a:lnTo>
                      <a:lnTo>
                        <a:pt x="566" y="403"/>
                      </a:lnTo>
                      <a:lnTo>
                        <a:pt x="562" y="399"/>
                      </a:lnTo>
                      <a:lnTo>
                        <a:pt x="559" y="397"/>
                      </a:lnTo>
                      <a:lnTo>
                        <a:pt x="559" y="397"/>
                      </a:lnTo>
                      <a:lnTo>
                        <a:pt x="558" y="399"/>
                      </a:lnTo>
                      <a:lnTo>
                        <a:pt x="558" y="399"/>
                      </a:lnTo>
                      <a:lnTo>
                        <a:pt x="558" y="403"/>
                      </a:lnTo>
                      <a:lnTo>
                        <a:pt x="560" y="410"/>
                      </a:lnTo>
                      <a:lnTo>
                        <a:pt x="560" y="410"/>
                      </a:lnTo>
                      <a:lnTo>
                        <a:pt x="560" y="414"/>
                      </a:lnTo>
                      <a:lnTo>
                        <a:pt x="559" y="418"/>
                      </a:lnTo>
                      <a:lnTo>
                        <a:pt x="559" y="423"/>
                      </a:lnTo>
                      <a:lnTo>
                        <a:pt x="559" y="424"/>
                      </a:lnTo>
                      <a:lnTo>
                        <a:pt x="562" y="426"/>
                      </a:lnTo>
                      <a:lnTo>
                        <a:pt x="562" y="426"/>
                      </a:lnTo>
                      <a:lnTo>
                        <a:pt x="565" y="427"/>
                      </a:lnTo>
                      <a:lnTo>
                        <a:pt x="566" y="426"/>
                      </a:lnTo>
                      <a:lnTo>
                        <a:pt x="566" y="420"/>
                      </a:lnTo>
                      <a:lnTo>
                        <a:pt x="566" y="420"/>
                      </a:lnTo>
                      <a:lnTo>
                        <a:pt x="568" y="420"/>
                      </a:lnTo>
                      <a:lnTo>
                        <a:pt x="570" y="420"/>
                      </a:lnTo>
                      <a:lnTo>
                        <a:pt x="576" y="424"/>
                      </a:lnTo>
                      <a:lnTo>
                        <a:pt x="576" y="424"/>
                      </a:lnTo>
                      <a:lnTo>
                        <a:pt x="578" y="424"/>
                      </a:lnTo>
                      <a:lnTo>
                        <a:pt x="579" y="421"/>
                      </a:lnTo>
                      <a:lnTo>
                        <a:pt x="579" y="414"/>
                      </a:lnTo>
                      <a:lnTo>
                        <a:pt x="579" y="414"/>
                      </a:lnTo>
                      <a:lnTo>
                        <a:pt x="580" y="413"/>
                      </a:lnTo>
                      <a:lnTo>
                        <a:pt x="582" y="413"/>
                      </a:lnTo>
                      <a:lnTo>
                        <a:pt x="585" y="416"/>
                      </a:lnTo>
                      <a:lnTo>
                        <a:pt x="588" y="417"/>
                      </a:lnTo>
                      <a:lnTo>
                        <a:pt x="588" y="417"/>
                      </a:lnTo>
                      <a:lnTo>
                        <a:pt x="589" y="418"/>
                      </a:lnTo>
                      <a:lnTo>
                        <a:pt x="590" y="417"/>
                      </a:lnTo>
                      <a:lnTo>
                        <a:pt x="592" y="414"/>
                      </a:lnTo>
                      <a:lnTo>
                        <a:pt x="595" y="414"/>
                      </a:lnTo>
                      <a:lnTo>
                        <a:pt x="595" y="414"/>
                      </a:lnTo>
                      <a:lnTo>
                        <a:pt x="597" y="416"/>
                      </a:lnTo>
                      <a:lnTo>
                        <a:pt x="597" y="418"/>
                      </a:lnTo>
                      <a:lnTo>
                        <a:pt x="596" y="426"/>
                      </a:lnTo>
                      <a:lnTo>
                        <a:pt x="596" y="426"/>
                      </a:lnTo>
                      <a:lnTo>
                        <a:pt x="596" y="426"/>
                      </a:lnTo>
                      <a:lnTo>
                        <a:pt x="597" y="427"/>
                      </a:lnTo>
                      <a:lnTo>
                        <a:pt x="600" y="426"/>
                      </a:lnTo>
                      <a:lnTo>
                        <a:pt x="602" y="424"/>
                      </a:lnTo>
                      <a:lnTo>
                        <a:pt x="603" y="426"/>
                      </a:lnTo>
                      <a:lnTo>
                        <a:pt x="603" y="426"/>
                      </a:lnTo>
                      <a:lnTo>
                        <a:pt x="603" y="426"/>
                      </a:lnTo>
                      <a:lnTo>
                        <a:pt x="603" y="428"/>
                      </a:lnTo>
                      <a:lnTo>
                        <a:pt x="603" y="428"/>
                      </a:lnTo>
                      <a:lnTo>
                        <a:pt x="615" y="420"/>
                      </a:lnTo>
                      <a:lnTo>
                        <a:pt x="615" y="420"/>
                      </a:lnTo>
                      <a:lnTo>
                        <a:pt x="616" y="418"/>
                      </a:lnTo>
                      <a:lnTo>
                        <a:pt x="616" y="417"/>
                      </a:lnTo>
                      <a:lnTo>
                        <a:pt x="615" y="413"/>
                      </a:lnTo>
                      <a:lnTo>
                        <a:pt x="612" y="410"/>
                      </a:lnTo>
                      <a:lnTo>
                        <a:pt x="610" y="407"/>
                      </a:lnTo>
                      <a:lnTo>
                        <a:pt x="610" y="406"/>
                      </a:lnTo>
                      <a:lnTo>
                        <a:pt x="610" y="406"/>
                      </a:lnTo>
                      <a:close/>
                      <a:moveTo>
                        <a:pt x="10" y="455"/>
                      </a:moveTo>
                      <a:lnTo>
                        <a:pt x="10" y="455"/>
                      </a:lnTo>
                      <a:lnTo>
                        <a:pt x="16" y="453"/>
                      </a:lnTo>
                      <a:lnTo>
                        <a:pt x="20" y="450"/>
                      </a:lnTo>
                      <a:lnTo>
                        <a:pt x="20" y="447"/>
                      </a:lnTo>
                      <a:lnTo>
                        <a:pt x="18" y="444"/>
                      </a:lnTo>
                      <a:lnTo>
                        <a:pt x="18" y="444"/>
                      </a:lnTo>
                      <a:lnTo>
                        <a:pt x="17" y="444"/>
                      </a:lnTo>
                      <a:lnTo>
                        <a:pt x="16" y="444"/>
                      </a:lnTo>
                      <a:lnTo>
                        <a:pt x="11" y="450"/>
                      </a:lnTo>
                      <a:lnTo>
                        <a:pt x="9" y="454"/>
                      </a:lnTo>
                      <a:lnTo>
                        <a:pt x="9" y="455"/>
                      </a:lnTo>
                      <a:lnTo>
                        <a:pt x="10" y="455"/>
                      </a:lnTo>
                      <a:lnTo>
                        <a:pt x="10" y="455"/>
                      </a:lnTo>
                      <a:close/>
                      <a:moveTo>
                        <a:pt x="71" y="424"/>
                      </a:moveTo>
                      <a:lnTo>
                        <a:pt x="71" y="424"/>
                      </a:lnTo>
                      <a:lnTo>
                        <a:pt x="67" y="424"/>
                      </a:lnTo>
                      <a:lnTo>
                        <a:pt x="63" y="424"/>
                      </a:lnTo>
                      <a:lnTo>
                        <a:pt x="54" y="428"/>
                      </a:lnTo>
                      <a:lnTo>
                        <a:pt x="48" y="433"/>
                      </a:lnTo>
                      <a:lnTo>
                        <a:pt x="48" y="434"/>
                      </a:lnTo>
                      <a:lnTo>
                        <a:pt x="50" y="434"/>
                      </a:lnTo>
                      <a:lnTo>
                        <a:pt x="50" y="434"/>
                      </a:lnTo>
                      <a:lnTo>
                        <a:pt x="53" y="434"/>
                      </a:lnTo>
                      <a:lnTo>
                        <a:pt x="55" y="433"/>
                      </a:lnTo>
                      <a:lnTo>
                        <a:pt x="58" y="431"/>
                      </a:lnTo>
                      <a:lnTo>
                        <a:pt x="63" y="430"/>
                      </a:lnTo>
                      <a:lnTo>
                        <a:pt x="63" y="430"/>
                      </a:lnTo>
                      <a:lnTo>
                        <a:pt x="67" y="430"/>
                      </a:lnTo>
                      <a:lnTo>
                        <a:pt x="71" y="428"/>
                      </a:lnTo>
                      <a:lnTo>
                        <a:pt x="74" y="426"/>
                      </a:lnTo>
                      <a:lnTo>
                        <a:pt x="73" y="426"/>
                      </a:lnTo>
                      <a:lnTo>
                        <a:pt x="71" y="424"/>
                      </a:lnTo>
                      <a:lnTo>
                        <a:pt x="71" y="424"/>
                      </a:lnTo>
                      <a:close/>
                      <a:moveTo>
                        <a:pt x="252" y="340"/>
                      </a:moveTo>
                      <a:lnTo>
                        <a:pt x="252" y="340"/>
                      </a:lnTo>
                      <a:lnTo>
                        <a:pt x="250" y="339"/>
                      </a:lnTo>
                      <a:lnTo>
                        <a:pt x="248" y="339"/>
                      </a:lnTo>
                      <a:lnTo>
                        <a:pt x="243" y="340"/>
                      </a:lnTo>
                      <a:lnTo>
                        <a:pt x="239" y="344"/>
                      </a:lnTo>
                      <a:lnTo>
                        <a:pt x="239" y="344"/>
                      </a:lnTo>
                      <a:lnTo>
                        <a:pt x="229" y="354"/>
                      </a:lnTo>
                      <a:lnTo>
                        <a:pt x="226" y="359"/>
                      </a:lnTo>
                      <a:lnTo>
                        <a:pt x="225" y="362"/>
                      </a:lnTo>
                      <a:lnTo>
                        <a:pt x="225" y="362"/>
                      </a:lnTo>
                      <a:lnTo>
                        <a:pt x="223" y="363"/>
                      </a:lnTo>
                      <a:lnTo>
                        <a:pt x="222" y="363"/>
                      </a:lnTo>
                      <a:lnTo>
                        <a:pt x="219" y="363"/>
                      </a:lnTo>
                      <a:lnTo>
                        <a:pt x="216" y="363"/>
                      </a:lnTo>
                      <a:lnTo>
                        <a:pt x="213" y="364"/>
                      </a:lnTo>
                      <a:lnTo>
                        <a:pt x="213" y="366"/>
                      </a:lnTo>
                      <a:lnTo>
                        <a:pt x="213" y="366"/>
                      </a:lnTo>
                      <a:lnTo>
                        <a:pt x="212" y="370"/>
                      </a:lnTo>
                      <a:lnTo>
                        <a:pt x="213" y="376"/>
                      </a:lnTo>
                      <a:lnTo>
                        <a:pt x="216" y="379"/>
                      </a:lnTo>
                      <a:lnTo>
                        <a:pt x="218" y="379"/>
                      </a:lnTo>
                      <a:lnTo>
                        <a:pt x="219" y="379"/>
                      </a:lnTo>
                      <a:lnTo>
                        <a:pt x="219" y="379"/>
                      </a:lnTo>
                      <a:lnTo>
                        <a:pt x="222" y="377"/>
                      </a:lnTo>
                      <a:lnTo>
                        <a:pt x="225" y="377"/>
                      </a:lnTo>
                      <a:lnTo>
                        <a:pt x="228" y="379"/>
                      </a:lnTo>
                      <a:lnTo>
                        <a:pt x="228" y="379"/>
                      </a:lnTo>
                      <a:lnTo>
                        <a:pt x="232" y="377"/>
                      </a:lnTo>
                      <a:lnTo>
                        <a:pt x="239" y="373"/>
                      </a:lnTo>
                      <a:lnTo>
                        <a:pt x="245" y="367"/>
                      </a:lnTo>
                      <a:lnTo>
                        <a:pt x="249" y="363"/>
                      </a:lnTo>
                      <a:lnTo>
                        <a:pt x="249" y="363"/>
                      </a:lnTo>
                      <a:lnTo>
                        <a:pt x="250" y="362"/>
                      </a:lnTo>
                      <a:lnTo>
                        <a:pt x="249" y="360"/>
                      </a:lnTo>
                      <a:lnTo>
                        <a:pt x="248" y="357"/>
                      </a:lnTo>
                      <a:lnTo>
                        <a:pt x="245" y="356"/>
                      </a:lnTo>
                      <a:lnTo>
                        <a:pt x="243" y="353"/>
                      </a:lnTo>
                      <a:lnTo>
                        <a:pt x="243" y="353"/>
                      </a:lnTo>
                      <a:lnTo>
                        <a:pt x="245" y="352"/>
                      </a:lnTo>
                      <a:lnTo>
                        <a:pt x="248" y="350"/>
                      </a:lnTo>
                      <a:lnTo>
                        <a:pt x="255" y="349"/>
                      </a:lnTo>
                      <a:lnTo>
                        <a:pt x="255" y="349"/>
                      </a:lnTo>
                      <a:lnTo>
                        <a:pt x="256" y="347"/>
                      </a:lnTo>
                      <a:lnTo>
                        <a:pt x="255" y="344"/>
                      </a:lnTo>
                      <a:lnTo>
                        <a:pt x="252" y="343"/>
                      </a:lnTo>
                      <a:lnTo>
                        <a:pt x="252" y="340"/>
                      </a:lnTo>
                      <a:lnTo>
                        <a:pt x="252" y="340"/>
                      </a:lnTo>
                      <a:close/>
                      <a:moveTo>
                        <a:pt x="24" y="299"/>
                      </a:moveTo>
                      <a:lnTo>
                        <a:pt x="24" y="299"/>
                      </a:lnTo>
                      <a:lnTo>
                        <a:pt x="24" y="298"/>
                      </a:lnTo>
                      <a:lnTo>
                        <a:pt x="21" y="296"/>
                      </a:lnTo>
                      <a:lnTo>
                        <a:pt x="17" y="298"/>
                      </a:lnTo>
                      <a:lnTo>
                        <a:pt x="11" y="299"/>
                      </a:lnTo>
                      <a:lnTo>
                        <a:pt x="10" y="302"/>
                      </a:lnTo>
                      <a:lnTo>
                        <a:pt x="10" y="303"/>
                      </a:lnTo>
                      <a:lnTo>
                        <a:pt x="10" y="303"/>
                      </a:lnTo>
                      <a:lnTo>
                        <a:pt x="11" y="306"/>
                      </a:lnTo>
                      <a:lnTo>
                        <a:pt x="14" y="307"/>
                      </a:lnTo>
                      <a:lnTo>
                        <a:pt x="20" y="309"/>
                      </a:lnTo>
                      <a:lnTo>
                        <a:pt x="27" y="310"/>
                      </a:lnTo>
                      <a:lnTo>
                        <a:pt x="33" y="310"/>
                      </a:lnTo>
                      <a:lnTo>
                        <a:pt x="33" y="310"/>
                      </a:lnTo>
                      <a:lnTo>
                        <a:pt x="36" y="309"/>
                      </a:lnTo>
                      <a:lnTo>
                        <a:pt x="38" y="306"/>
                      </a:lnTo>
                      <a:lnTo>
                        <a:pt x="38" y="302"/>
                      </a:lnTo>
                      <a:lnTo>
                        <a:pt x="36" y="299"/>
                      </a:lnTo>
                      <a:lnTo>
                        <a:pt x="36" y="299"/>
                      </a:lnTo>
                      <a:lnTo>
                        <a:pt x="34" y="299"/>
                      </a:lnTo>
                      <a:lnTo>
                        <a:pt x="33" y="299"/>
                      </a:lnTo>
                      <a:lnTo>
                        <a:pt x="30" y="299"/>
                      </a:lnTo>
                      <a:lnTo>
                        <a:pt x="26" y="300"/>
                      </a:lnTo>
                      <a:lnTo>
                        <a:pt x="26" y="300"/>
                      </a:lnTo>
                      <a:lnTo>
                        <a:pt x="24" y="299"/>
                      </a:lnTo>
                      <a:lnTo>
                        <a:pt x="24" y="299"/>
                      </a:lnTo>
                      <a:close/>
                      <a:moveTo>
                        <a:pt x="198" y="1084"/>
                      </a:moveTo>
                      <a:lnTo>
                        <a:pt x="198" y="1084"/>
                      </a:lnTo>
                      <a:lnTo>
                        <a:pt x="195" y="1086"/>
                      </a:lnTo>
                      <a:lnTo>
                        <a:pt x="193" y="1087"/>
                      </a:lnTo>
                      <a:lnTo>
                        <a:pt x="193" y="1091"/>
                      </a:lnTo>
                      <a:lnTo>
                        <a:pt x="193" y="1096"/>
                      </a:lnTo>
                      <a:lnTo>
                        <a:pt x="195" y="1101"/>
                      </a:lnTo>
                      <a:lnTo>
                        <a:pt x="196" y="1104"/>
                      </a:lnTo>
                      <a:lnTo>
                        <a:pt x="199" y="1103"/>
                      </a:lnTo>
                      <a:lnTo>
                        <a:pt x="199" y="1103"/>
                      </a:lnTo>
                      <a:lnTo>
                        <a:pt x="205" y="1100"/>
                      </a:lnTo>
                      <a:lnTo>
                        <a:pt x="208" y="1098"/>
                      </a:lnTo>
                      <a:lnTo>
                        <a:pt x="211" y="1097"/>
                      </a:lnTo>
                      <a:lnTo>
                        <a:pt x="211" y="1097"/>
                      </a:lnTo>
                      <a:lnTo>
                        <a:pt x="211" y="1093"/>
                      </a:lnTo>
                      <a:lnTo>
                        <a:pt x="208" y="1088"/>
                      </a:lnTo>
                      <a:lnTo>
                        <a:pt x="203" y="1084"/>
                      </a:lnTo>
                      <a:lnTo>
                        <a:pt x="201" y="1084"/>
                      </a:lnTo>
                      <a:lnTo>
                        <a:pt x="198" y="1084"/>
                      </a:lnTo>
                      <a:lnTo>
                        <a:pt x="198" y="1084"/>
                      </a:lnTo>
                      <a:close/>
                      <a:moveTo>
                        <a:pt x="186" y="1070"/>
                      </a:moveTo>
                      <a:lnTo>
                        <a:pt x="186" y="1070"/>
                      </a:lnTo>
                      <a:lnTo>
                        <a:pt x="185" y="1071"/>
                      </a:lnTo>
                      <a:lnTo>
                        <a:pt x="184" y="1071"/>
                      </a:lnTo>
                      <a:lnTo>
                        <a:pt x="184" y="1076"/>
                      </a:lnTo>
                      <a:lnTo>
                        <a:pt x="185" y="1079"/>
                      </a:lnTo>
                      <a:lnTo>
                        <a:pt x="186" y="1079"/>
                      </a:lnTo>
                      <a:lnTo>
                        <a:pt x="188" y="1079"/>
                      </a:lnTo>
                      <a:lnTo>
                        <a:pt x="188" y="1079"/>
                      </a:lnTo>
                      <a:lnTo>
                        <a:pt x="191" y="1074"/>
                      </a:lnTo>
                      <a:lnTo>
                        <a:pt x="191" y="1073"/>
                      </a:lnTo>
                      <a:lnTo>
                        <a:pt x="189" y="1070"/>
                      </a:lnTo>
                      <a:lnTo>
                        <a:pt x="186" y="1070"/>
                      </a:lnTo>
                      <a:lnTo>
                        <a:pt x="186" y="1070"/>
                      </a:lnTo>
                      <a:close/>
                      <a:moveTo>
                        <a:pt x="131" y="1051"/>
                      </a:moveTo>
                      <a:lnTo>
                        <a:pt x="131" y="1051"/>
                      </a:lnTo>
                      <a:lnTo>
                        <a:pt x="134" y="1054"/>
                      </a:lnTo>
                      <a:lnTo>
                        <a:pt x="137" y="1056"/>
                      </a:lnTo>
                      <a:lnTo>
                        <a:pt x="139" y="1054"/>
                      </a:lnTo>
                      <a:lnTo>
                        <a:pt x="141" y="1051"/>
                      </a:lnTo>
                      <a:lnTo>
                        <a:pt x="141" y="1051"/>
                      </a:lnTo>
                      <a:lnTo>
                        <a:pt x="139" y="1050"/>
                      </a:lnTo>
                      <a:lnTo>
                        <a:pt x="138" y="1049"/>
                      </a:lnTo>
                      <a:lnTo>
                        <a:pt x="134" y="1049"/>
                      </a:lnTo>
                      <a:lnTo>
                        <a:pt x="131" y="1049"/>
                      </a:lnTo>
                      <a:lnTo>
                        <a:pt x="129" y="1050"/>
                      </a:lnTo>
                      <a:lnTo>
                        <a:pt x="131" y="1051"/>
                      </a:lnTo>
                      <a:lnTo>
                        <a:pt x="131" y="1051"/>
                      </a:lnTo>
                      <a:close/>
                      <a:moveTo>
                        <a:pt x="156" y="1063"/>
                      </a:moveTo>
                      <a:lnTo>
                        <a:pt x="156" y="1063"/>
                      </a:lnTo>
                      <a:lnTo>
                        <a:pt x="158" y="1066"/>
                      </a:lnTo>
                      <a:lnTo>
                        <a:pt x="161" y="1067"/>
                      </a:lnTo>
                      <a:lnTo>
                        <a:pt x="164" y="1067"/>
                      </a:lnTo>
                      <a:lnTo>
                        <a:pt x="166" y="1064"/>
                      </a:lnTo>
                      <a:lnTo>
                        <a:pt x="166" y="1064"/>
                      </a:lnTo>
                      <a:lnTo>
                        <a:pt x="166" y="1063"/>
                      </a:lnTo>
                      <a:lnTo>
                        <a:pt x="165" y="1061"/>
                      </a:lnTo>
                      <a:lnTo>
                        <a:pt x="161" y="1060"/>
                      </a:lnTo>
                      <a:lnTo>
                        <a:pt x="156" y="1060"/>
                      </a:lnTo>
                      <a:lnTo>
                        <a:pt x="155" y="1061"/>
                      </a:lnTo>
                      <a:lnTo>
                        <a:pt x="156" y="1063"/>
                      </a:lnTo>
                      <a:lnTo>
                        <a:pt x="156" y="1063"/>
                      </a:lnTo>
                      <a:close/>
                      <a:moveTo>
                        <a:pt x="1616" y="586"/>
                      </a:moveTo>
                      <a:lnTo>
                        <a:pt x="1616" y="586"/>
                      </a:lnTo>
                      <a:lnTo>
                        <a:pt x="1615" y="585"/>
                      </a:lnTo>
                      <a:lnTo>
                        <a:pt x="1613" y="585"/>
                      </a:lnTo>
                      <a:lnTo>
                        <a:pt x="1608" y="583"/>
                      </a:lnTo>
                      <a:lnTo>
                        <a:pt x="1600" y="583"/>
                      </a:lnTo>
                      <a:lnTo>
                        <a:pt x="1596" y="582"/>
                      </a:lnTo>
                      <a:lnTo>
                        <a:pt x="1595" y="581"/>
                      </a:lnTo>
                      <a:lnTo>
                        <a:pt x="1595" y="581"/>
                      </a:lnTo>
                      <a:lnTo>
                        <a:pt x="1592" y="579"/>
                      </a:lnTo>
                      <a:lnTo>
                        <a:pt x="1589" y="582"/>
                      </a:lnTo>
                      <a:lnTo>
                        <a:pt x="1582" y="589"/>
                      </a:lnTo>
                      <a:lnTo>
                        <a:pt x="1576" y="599"/>
                      </a:lnTo>
                      <a:lnTo>
                        <a:pt x="1573" y="609"/>
                      </a:lnTo>
                      <a:lnTo>
                        <a:pt x="1573" y="609"/>
                      </a:lnTo>
                      <a:lnTo>
                        <a:pt x="1572" y="613"/>
                      </a:lnTo>
                      <a:lnTo>
                        <a:pt x="1569" y="616"/>
                      </a:lnTo>
                      <a:lnTo>
                        <a:pt x="1563" y="623"/>
                      </a:lnTo>
                      <a:lnTo>
                        <a:pt x="1553" y="630"/>
                      </a:lnTo>
                      <a:lnTo>
                        <a:pt x="1553" y="630"/>
                      </a:lnTo>
                      <a:lnTo>
                        <a:pt x="1499" y="630"/>
                      </a:lnTo>
                      <a:lnTo>
                        <a:pt x="1499" y="630"/>
                      </a:lnTo>
                      <a:lnTo>
                        <a:pt x="1495" y="632"/>
                      </a:lnTo>
                      <a:lnTo>
                        <a:pt x="1489" y="636"/>
                      </a:lnTo>
                      <a:lnTo>
                        <a:pt x="1477" y="646"/>
                      </a:lnTo>
                      <a:lnTo>
                        <a:pt x="1477" y="646"/>
                      </a:lnTo>
                      <a:lnTo>
                        <a:pt x="1478" y="647"/>
                      </a:lnTo>
                      <a:lnTo>
                        <a:pt x="1478" y="647"/>
                      </a:lnTo>
                      <a:lnTo>
                        <a:pt x="1478" y="650"/>
                      </a:lnTo>
                      <a:lnTo>
                        <a:pt x="1478" y="653"/>
                      </a:lnTo>
                      <a:lnTo>
                        <a:pt x="1475" y="656"/>
                      </a:lnTo>
                      <a:lnTo>
                        <a:pt x="1471" y="659"/>
                      </a:lnTo>
                      <a:lnTo>
                        <a:pt x="1460" y="662"/>
                      </a:lnTo>
                      <a:lnTo>
                        <a:pt x="1447" y="663"/>
                      </a:lnTo>
                      <a:lnTo>
                        <a:pt x="1447" y="663"/>
                      </a:lnTo>
                      <a:lnTo>
                        <a:pt x="1434" y="665"/>
                      </a:lnTo>
                      <a:lnTo>
                        <a:pt x="1434" y="665"/>
                      </a:lnTo>
                      <a:lnTo>
                        <a:pt x="1435" y="670"/>
                      </a:lnTo>
                      <a:lnTo>
                        <a:pt x="1435" y="670"/>
                      </a:lnTo>
                      <a:lnTo>
                        <a:pt x="1434" y="673"/>
                      </a:lnTo>
                      <a:lnTo>
                        <a:pt x="1430" y="674"/>
                      </a:lnTo>
                      <a:lnTo>
                        <a:pt x="1430" y="674"/>
                      </a:lnTo>
                      <a:lnTo>
                        <a:pt x="1425" y="680"/>
                      </a:lnTo>
                      <a:lnTo>
                        <a:pt x="1415" y="686"/>
                      </a:lnTo>
                      <a:lnTo>
                        <a:pt x="1393" y="697"/>
                      </a:lnTo>
                      <a:lnTo>
                        <a:pt x="1393" y="697"/>
                      </a:lnTo>
                      <a:lnTo>
                        <a:pt x="1388" y="699"/>
                      </a:lnTo>
                      <a:lnTo>
                        <a:pt x="1383" y="700"/>
                      </a:lnTo>
                      <a:lnTo>
                        <a:pt x="1377" y="702"/>
                      </a:lnTo>
                      <a:lnTo>
                        <a:pt x="1373" y="700"/>
                      </a:lnTo>
                      <a:lnTo>
                        <a:pt x="1367" y="699"/>
                      </a:lnTo>
                      <a:lnTo>
                        <a:pt x="1364" y="697"/>
                      </a:lnTo>
                      <a:lnTo>
                        <a:pt x="1361" y="693"/>
                      </a:lnTo>
                      <a:lnTo>
                        <a:pt x="1361" y="690"/>
                      </a:lnTo>
                      <a:lnTo>
                        <a:pt x="1361" y="690"/>
                      </a:lnTo>
                      <a:lnTo>
                        <a:pt x="1361" y="687"/>
                      </a:lnTo>
                      <a:lnTo>
                        <a:pt x="1363" y="684"/>
                      </a:lnTo>
                      <a:lnTo>
                        <a:pt x="1364" y="683"/>
                      </a:lnTo>
                      <a:lnTo>
                        <a:pt x="1367" y="683"/>
                      </a:lnTo>
                      <a:lnTo>
                        <a:pt x="1370" y="683"/>
                      </a:lnTo>
                      <a:lnTo>
                        <a:pt x="1373" y="686"/>
                      </a:lnTo>
                      <a:lnTo>
                        <a:pt x="1373" y="686"/>
                      </a:lnTo>
                      <a:lnTo>
                        <a:pt x="1374" y="687"/>
                      </a:lnTo>
                      <a:lnTo>
                        <a:pt x="1376" y="687"/>
                      </a:lnTo>
                      <a:lnTo>
                        <a:pt x="1380" y="684"/>
                      </a:lnTo>
                      <a:lnTo>
                        <a:pt x="1380" y="684"/>
                      </a:lnTo>
                      <a:lnTo>
                        <a:pt x="1378" y="682"/>
                      </a:lnTo>
                      <a:lnTo>
                        <a:pt x="1377" y="679"/>
                      </a:lnTo>
                      <a:lnTo>
                        <a:pt x="1377" y="672"/>
                      </a:lnTo>
                      <a:lnTo>
                        <a:pt x="1377" y="672"/>
                      </a:lnTo>
                      <a:lnTo>
                        <a:pt x="1376" y="670"/>
                      </a:lnTo>
                      <a:lnTo>
                        <a:pt x="1376" y="669"/>
                      </a:lnTo>
                      <a:lnTo>
                        <a:pt x="1376" y="662"/>
                      </a:lnTo>
                      <a:lnTo>
                        <a:pt x="1376" y="656"/>
                      </a:lnTo>
                      <a:lnTo>
                        <a:pt x="1374" y="653"/>
                      </a:lnTo>
                      <a:lnTo>
                        <a:pt x="1371" y="652"/>
                      </a:lnTo>
                      <a:lnTo>
                        <a:pt x="1371" y="652"/>
                      </a:lnTo>
                      <a:lnTo>
                        <a:pt x="1369" y="652"/>
                      </a:lnTo>
                      <a:lnTo>
                        <a:pt x="1364" y="652"/>
                      </a:lnTo>
                      <a:lnTo>
                        <a:pt x="1359" y="656"/>
                      </a:lnTo>
                      <a:lnTo>
                        <a:pt x="1354" y="657"/>
                      </a:lnTo>
                      <a:lnTo>
                        <a:pt x="1354" y="657"/>
                      </a:lnTo>
                      <a:lnTo>
                        <a:pt x="1354" y="655"/>
                      </a:lnTo>
                      <a:lnTo>
                        <a:pt x="1354" y="655"/>
                      </a:lnTo>
                      <a:lnTo>
                        <a:pt x="1357" y="647"/>
                      </a:lnTo>
                      <a:lnTo>
                        <a:pt x="1361" y="640"/>
                      </a:lnTo>
                      <a:lnTo>
                        <a:pt x="1363" y="638"/>
                      </a:lnTo>
                      <a:lnTo>
                        <a:pt x="1363" y="633"/>
                      </a:lnTo>
                      <a:lnTo>
                        <a:pt x="1363" y="629"/>
                      </a:lnTo>
                      <a:lnTo>
                        <a:pt x="1360" y="625"/>
                      </a:lnTo>
                      <a:lnTo>
                        <a:pt x="1360" y="625"/>
                      </a:lnTo>
                      <a:lnTo>
                        <a:pt x="1357" y="622"/>
                      </a:lnTo>
                      <a:lnTo>
                        <a:pt x="1354" y="619"/>
                      </a:lnTo>
                      <a:lnTo>
                        <a:pt x="1350" y="616"/>
                      </a:lnTo>
                      <a:lnTo>
                        <a:pt x="1346" y="616"/>
                      </a:lnTo>
                      <a:lnTo>
                        <a:pt x="1343" y="616"/>
                      </a:lnTo>
                      <a:lnTo>
                        <a:pt x="1340" y="618"/>
                      </a:lnTo>
                      <a:lnTo>
                        <a:pt x="1337" y="619"/>
                      </a:lnTo>
                      <a:lnTo>
                        <a:pt x="1336" y="622"/>
                      </a:lnTo>
                      <a:lnTo>
                        <a:pt x="1336" y="622"/>
                      </a:lnTo>
                      <a:lnTo>
                        <a:pt x="1334" y="625"/>
                      </a:lnTo>
                      <a:lnTo>
                        <a:pt x="1333" y="628"/>
                      </a:lnTo>
                      <a:lnTo>
                        <a:pt x="1327" y="629"/>
                      </a:lnTo>
                      <a:lnTo>
                        <a:pt x="1323" y="630"/>
                      </a:lnTo>
                      <a:lnTo>
                        <a:pt x="1320" y="632"/>
                      </a:lnTo>
                      <a:lnTo>
                        <a:pt x="1319" y="635"/>
                      </a:lnTo>
                      <a:lnTo>
                        <a:pt x="1319" y="635"/>
                      </a:lnTo>
                      <a:lnTo>
                        <a:pt x="1317" y="642"/>
                      </a:lnTo>
                      <a:lnTo>
                        <a:pt x="1314" y="650"/>
                      </a:lnTo>
                      <a:lnTo>
                        <a:pt x="1314" y="659"/>
                      </a:lnTo>
                      <a:lnTo>
                        <a:pt x="1314" y="669"/>
                      </a:lnTo>
                      <a:lnTo>
                        <a:pt x="1314" y="669"/>
                      </a:lnTo>
                      <a:lnTo>
                        <a:pt x="1316" y="676"/>
                      </a:lnTo>
                      <a:lnTo>
                        <a:pt x="1314" y="682"/>
                      </a:lnTo>
                      <a:lnTo>
                        <a:pt x="1310" y="687"/>
                      </a:lnTo>
                      <a:lnTo>
                        <a:pt x="1303" y="692"/>
                      </a:lnTo>
                      <a:lnTo>
                        <a:pt x="1303" y="692"/>
                      </a:lnTo>
                      <a:lnTo>
                        <a:pt x="1300" y="693"/>
                      </a:lnTo>
                      <a:lnTo>
                        <a:pt x="1296" y="693"/>
                      </a:lnTo>
                      <a:lnTo>
                        <a:pt x="1295" y="690"/>
                      </a:lnTo>
                      <a:lnTo>
                        <a:pt x="1292" y="687"/>
                      </a:lnTo>
                      <a:lnTo>
                        <a:pt x="1290" y="682"/>
                      </a:lnTo>
                      <a:lnTo>
                        <a:pt x="1290" y="676"/>
                      </a:lnTo>
                      <a:lnTo>
                        <a:pt x="1292" y="662"/>
                      </a:lnTo>
                      <a:lnTo>
                        <a:pt x="1292" y="662"/>
                      </a:lnTo>
                      <a:lnTo>
                        <a:pt x="1295" y="652"/>
                      </a:lnTo>
                      <a:lnTo>
                        <a:pt x="1297" y="642"/>
                      </a:lnTo>
                      <a:lnTo>
                        <a:pt x="1297" y="636"/>
                      </a:lnTo>
                      <a:lnTo>
                        <a:pt x="1297" y="635"/>
                      </a:lnTo>
                      <a:lnTo>
                        <a:pt x="1295" y="633"/>
                      </a:lnTo>
                      <a:lnTo>
                        <a:pt x="1295" y="633"/>
                      </a:lnTo>
                      <a:lnTo>
                        <a:pt x="1293" y="633"/>
                      </a:lnTo>
                      <a:lnTo>
                        <a:pt x="1293" y="632"/>
                      </a:lnTo>
                      <a:lnTo>
                        <a:pt x="1299" y="625"/>
                      </a:lnTo>
                      <a:lnTo>
                        <a:pt x="1309" y="618"/>
                      </a:lnTo>
                      <a:lnTo>
                        <a:pt x="1313" y="615"/>
                      </a:lnTo>
                      <a:lnTo>
                        <a:pt x="1319" y="613"/>
                      </a:lnTo>
                      <a:lnTo>
                        <a:pt x="1319" y="613"/>
                      </a:lnTo>
                      <a:lnTo>
                        <a:pt x="1330" y="612"/>
                      </a:lnTo>
                      <a:lnTo>
                        <a:pt x="1341" y="610"/>
                      </a:lnTo>
                      <a:lnTo>
                        <a:pt x="1350" y="609"/>
                      </a:lnTo>
                      <a:lnTo>
                        <a:pt x="1351" y="608"/>
                      </a:lnTo>
                      <a:lnTo>
                        <a:pt x="1353" y="606"/>
                      </a:lnTo>
                      <a:lnTo>
                        <a:pt x="1353" y="606"/>
                      </a:lnTo>
                      <a:lnTo>
                        <a:pt x="1353" y="606"/>
                      </a:lnTo>
                      <a:lnTo>
                        <a:pt x="1354" y="605"/>
                      </a:lnTo>
                      <a:lnTo>
                        <a:pt x="1354" y="605"/>
                      </a:lnTo>
                      <a:lnTo>
                        <a:pt x="1346" y="599"/>
                      </a:lnTo>
                      <a:lnTo>
                        <a:pt x="1346" y="599"/>
                      </a:lnTo>
                      <a:lnTo>
                        <a:pt x="1343" y="601"/>
                      </a:lnTo>
                      <a:lnTo>
                        <a:pt x="1343" y="601"/>
                      </a:lnTo>
                      <a:lnTo>
                        <a:pt x="1341" y="602"/>
                      </a:lnTo>
                      <a:lnTo>
                        <a:pt x="1340" y="602"/>
                      </a:lnTo>
                      <a:lnTo>
                        <a:pt x="1337" y="599"/>
                      </a:lnTo>
                      <a:lnTo>
                        <a:pt x="1334" y="596"/>
                      </a:lnTo>
                      <a:lnTo>
                        <a:pt x="1332" y="595"/>
                      </a:lnTo>
                      <a:lnTo>
                        <a:pt x="1329" y="595"/>
                      </a:lnTo>
                      <a:lnTo>
                        <a:pt x="1329" y="595"/>
                      </a:lnTo>
                      <a:lnTo>
                        <a:pt x="1320" y="596"/>
                      </a:lnTo>
                      <a:lnTo>
                        <a:pt x="1313" y="599"/>
                      </a:lnTo>
                      <a:lnTo>
                        <a:pt x="1306" y="602"/>
                      </a:lnTo>
                      <a:lnTo>
                        <a:pt x="1302" y="602"/>
                      </a:lnTo>
                      <a:lnTo>
                        <a:pt x="1299" y="601"/>
                      </a:lnTo>
                      <a:lnTo>
                        <a:pt x="1299" y="601"/>
                      </a:lnTo>
                      <a:lnTo>
                        <a:pt x="1295" y="598"/>
                      </a:lnTo>
                      <a:lnTo>
                        <a:pt x="1292" y="593"/>
                      </a:lnTo>
                      <a:lnTo>
                        <a:pt x="1290" y="592"/>
                      </a:lnTo>
                      <a:lnTo>
                        <a:pt x="1286" y="591"/>
                      </a:lnTo>
                      <a:lnTo>
                        <a:pt x="1286" y="591"/>
                      </a:lnTo>
                      <a:lnTo>
                        <a:pt x="1285" y="589"/>
                      </a:lnTo>
                      <a:lnTo>
                        <a:pt x="1285" y="588"/>
                      </a:lnTo>
                      <a:lnTo>
                        <a:pt x="1285" y="583"/>
                      </a:lnTo>
                      <a:lnTo>
                        <a:pt x="1286" y="581"/>
                      </a:lnTo>
                      <a:lnTo>
                        <a:pt x="1285" y="581"/>
                      </a:lnTo>
                      <a:lnTo>
                        <a:pt x="1280" y="582"/>
                      </a:lnTo>
                      <a:lnTo>
                        <a:pt x="1280" y="582"/>
                      </a:lnTo>
                      <a:lnTo>
                        <a:pt x="1262" y="595"/>
                      </a:lnTo>
                      <a:lnTo>
                        <a:pt x="1256" y="596"/>
                      </a:lnTo>
                      <a:lnTo>
                        <a:pt x="1252" y="599"/>
                      </a:lnTo>
                      <a:lnTo>
                        <a:pt x="1248" y="599"/>
                      </a:lnTo>
                      <a:lnTo>
                        <a:pt x="1245" y="596"/>
                      </a:lnTo>
                      <a:lnTo>
                        <a:pt x="1245" y="596"/>
                      </a:lnTo>
                      <a:lnTo>
                        <a:pt x="1242" y="595"/>
                      </a:lnTo>
                      <a:lnTo>
                        <a:pt x="1239" y="593"/>
                      </a:lnTo>
                      <a:lnTo>
                        <a:pt x="1233" y="595"/>
                      </a:lnTo>
                      <a:lnTo>
                        <a:pt x="1229" y="595"/>
                      </a:lnTo>
                      <a:lnTo>
                        <a:pt x="1226" y="595"/>
                      </a:lnTo>
                      <a:lnTo>
                        <a:pt x="1223" y="593"/>
                      </a:lnTo>
                      <a:lnTo>
                        <a:pt x="1223" y="593"/>
                      </a:lnTo>
                      <a:lnTo>
                        <a:pt x="1223" y="591"/>
                      </a:lnTo>
                      <a:lnTo>
                        <a:pt x="1225" y="588"/>
                      </a:lnTo>
                      <a:lnTo>
                        <a:pt x="1228" y="583"/>
                      </a:lnTo>
                      <a:lnTo>
                        <a:pt x="1233" y="581"/>
                      </a:lnTo>
                      <a:lnTo>
                        <a:pt x="1245" y="575"/>
                      </a:lnTo>
                      <a:lnTo>
                        <a:pt x="1250" y="573"/>
                      </a:lnTo>
                      <a:lnTo>
                        <a:pt x="1256" y="572"/>
                      </a:lnTo>
                      <a:lnTo>
                        <a:pt x="1256" y="572"/>
                      </a:lnTo>
                      <a:lnTo>
                        <a:pt x="1260" y="572"/>
                      </a:lnTo>
                      <a:lnTo>
                        <a:pt x="1265" y="569"/>
                      </a:lnTo>
                      <a:lnTo>
                        <a:pt x="1265" y="569"/>
                      </a:lnTo>
                      <a:lnTo>
                        <a:pt x="1252" y="565"/>
                      </a:lnTo>
                      <a:lnTo>
                        <a:pt x="1245" y="565"/>
                      </a:lnTo>
                      <a:lnTo>
                        <a:pt x="1243" y="565"/>
                      </a:lnTo>
                      <a:lnTo>
                        <a:pt x="1242" y="566"/>
                      </a:lnTo>
                      <a:lnTo>
                        <a:pt x="1242" y="566"/>
                      </a:lnTo>
                      <a:lnTo>
                        <a:pt x="1238" y="569"/>
                      </a:lnTo>
                      <a:lnTo>
                        <a:pt x="1233" y="569"/>
                      </a:lnTo>
                      <a:lnTo>
                        <a:pt x="1231" y="566"/>
                      </a:lnTo>
                      <a:lnTo>
                        <a:pt x="1228" y="564"/>
                      </a:lnTo>
                      <a:lnTo>
                        <a:pt x="1228" y="564"/>
                      </a:lnTo>
                      <a:lnTo>
                        <a:pt x="1225" y="562"/>
                      </a:lnTo>
                      <a:lnTo>
                        <a:pt x="1222" y="562"/>
                      </a:lnTo>
                      <a:lnTo>
                        <a:pt x="1218" y="562"/>
                      </a:lnTo>
                      <a:lnTo>
                        <a:pt x="1215" y="559"/>
                      </a:lnTo>
                      <a:lnTo>
                        <a:pt x="1215" y="559"/>
                      </a:lnTo>
                      <a:lnTo>
                        <a:pt x="1211" y="555"/>
                      </a:lnTo>
                      <a:lnTo>
                        <a:pt x="1206" y="555"/>
                      </a:lnTo>
                      <a:lnTo>
                        <a:pt x="1199" y="558"/>
                      </a:lnTo>
                      <a:lnTo>
                        <a:pt x="1199" y="558"/>
                      </a:lnTo>
                      <a:lnTo>
                        <a:pt x="1196" y="558"/>
                      </a:lnTo>
                      <a:lnTo>
                        <a:pt x="1194" y="558"/>
                      </a:lnTo>
                      <a:lnTo>
                        <a:pt x="1186" y="554"/>
                      </a:lnTo>
                      <a:lnTo>
                        <a:pt x="1186" y="554"/>
                      </a:lnTo>
                      <a:lnTo>
                        <a:pt x="1182" y="551"/>
                      </a:lnTo>
                      <a:lnTo>
                        <a:pt x="1182" y="548"/>
                      </a:lnTo>
                      <a:lnTo>
                        <a:pt x="1182" y="544"/>
                      </a:lnTo>
                      <a:lnTo>
                        <a:pt x="1179" y="541"/>
                      </a:lnTo>
                      <a:lnTo>
                        <a:pt x="1179" y="541"/>
                      </a:lnTo>
                      <a:lnTo>
                        <a:pt x="1178" y="541"/>
                      </a:lnTo>
                      <a:lnTo>
                        <a:pt x="1176" y="541"/>
                      </a:lnTo>
                      <a:lnTo>
                        <a:pt x="1175" y="544"/>
                      </a:lnTo>
                      <a:lnTo>
                        <a:pt x="1174" y="548"/>
                      </a:lnTo>
                      <a:lnTo>
                        <a:pt x="731" y="551"/>
                      </a:lnTo>
                      <a:lnTo>
                        <a:pt x="731" y="551"/>
                      </a:lnTo>
                      <a:lnTo>
                        <a:pt x="733" y="552"/>
                      </a:lnTo>
                      <a:lnTo>
                        <a:pt x="733" y="552"/>
                      </a:lnTo>
                      <a:lnTo>
                        <a:pt x="735" y="556"/>
                      </a:lnTo>
                      <a:lnTo>
                        <a:pt x="735" y="561"/>
                      </a:lnTo>
                      <a:lnTo>
                        <a:pt x="735" y="565"/>
                      </a:lnTo>
                      <a:lnTo>
                        <a:pt x="735" y="569"/>
                      </a:lnTo>
                      <a:lnTo>
                        <a:pt x="735" y="569"/>
                      </a:lnTo>
                      <a:lnTo>
                        <a:pt x="737" y="575"/>
                      </a:lnTo>
                      <a:lnTo>
                        <a:pt x="735" y="581"/>
                      </a:lnTo>
                      <a:lnTo>
                        <a:pt x="734" y="585"/>
                      </a:lnTo>
                      <a:lnTo>
                        <a:pt x="733" y="585"/>
                      </a:lnTo>
                      <a:lnTo>
                        <a:pt x="731" y="586"/>
                      </a:lnTo>
                      <a:lnTo>
                        <a:pt x="731" y="586"/>
                      </a:lnTo>
                      <a:lnTo>
                        <a:pt x="728" y="585"/>
                      </a:lnTo>
                      <a:lnTo>
                        <a:pt x="727" y="582"/>
                      </a:lnTo>
                      <a:lnTo>
                        <a:pt x="727" y="579"/>
                      </a:lnTo>
                      <a:lnTo>
                        <a:pt x="728" y="578"/>
                      </a:lnTo>
                      <a:lnTo>
                        <a:pt x="728" y="578"/>
                      </a:lnTo>
                      <a:lnTo>
                        <a:pt x="731" y="575"/>
                      </a:lnTo>
                      <a:lnTo>
                        <a:pt x="731" y="572"/>
                      </a:lnTo>
                      <a:lnTo>
                        <a:pt x="730" y="569"/>
                      </a:lnTo>
                      <a:lnTo>
                        <a:pt x="727" y="568"/>
                      </a:lnTo>
                      <a:lnTo>
                        <a:pt x="727" y="568"/>
                      </a:lnTo>
                      <a:lnTo>
                        <a:pt x="726" y="568"/>
                      </a:lnTo>
                      <a:lnTo>
                        <a:pt x="724" y="566"/>
                      </a:lnTo>
                      <a:lnTo>
                        <a:pt x="724" y="562"/>
                      </a:lnTo>
                      <a:lnTo>
                        <a:pt x="724" y="562"/>
                      </a:lnTo>
                      <a:lnTo>
                        <a:pt x="718" y="564"/>
                      </a:lnTo>
                      <a:lnTo>
                        <a:pt x="711" y="564"/>
                      </a:lnTo>
                      <a:lnTo>
                        <a:pt x="698" y="562"/>
                      </a:lnTo>
                      <a:lnTo>
                        <a:pt x="698" y="562"/>
                      </a:lnTo>
                      <a:lnTo>
                        <a:pt x="698" y="564"/>
                      </a:lnTo>
                      <a:lnTo>
                        <a:pt x="698" y="564"/>
                      </a:lnTo>
                      <a:lnTo>
                        <a:pt x="701" y="572"/>
                      </a:lnTo>
                      <a:lnTo>
                        <a:pt x="703" y="579"/>
                      </a:lnTo>
                      <a:lnTo>
                        <a:pt x="707" y="585"/>
                      </a:lnTo>
                      <a:lnTo>
                        <a:pt x="707" y="585"/>
                      </a:lnTo>
                      <a:lnTo>
                        <a:pt x="710" y="589"/>
                      </a:lnTo>
                      <a:lnTo>
                        <a:pt x="710" y="593"/>
                      </a:lnTo>
                      <a:lnTo>
                        <a:pt x="711" y="596"/>
                      </a:lnTo>
                      <a:lnTo>
                        <a:pt x="714" y="599"/>
                      </a:lnTo>
                      <a:lnTo>
                        <a:pt x="714" y="599"/>
                      </a:lnTo>
                      <a:lnTo>
                        <a:pt x="717" y="602"/>
                      </a:lnTo>
                      <a:lnTo>
                        <a:pt x="718" y="603"/>
                      </a:lnTo>
                      <a:lnTo>
                        <a:pt x="717" y="605"/>
                      </a:lnTo>
                      <a:lnTo>
                        <a:pt x="714" y="605"/>
                      </a:lnTo>
                      <a:lnTo>
                        <a:pt x="714" y="605"/>
                      </a:lnTo>
                      <a:lnTo>
                        <a:pt x="711" y="605"/>
                      </a:lnTo>
                      <a:lnTo>
                        <a:pt x="711" y="608"/>
                      </a:lnTo>
                      <a:lnTo>
                        <a:pt x="711" y="612"/>
                      </a:lnTo>
                      <a:lnTo>
                        <a:pt x="711" y="619"/>
                      </a:lnTo>
                      <a:lnTo>
                        <a:pt x="711" y="619"/>
                      </a:lnTo>
                      <a:lnTo>
                        <a:pt x="710" y="640"/>
                      </a:lnTo>
                      <a:lnTo>
                        <a:pt x="708" y="659"/>
                      </a:lnTo>
                      <a:lnTo>
                        <a:pt x="708" y="659"/>
                      </a:lnTo>
                      <a:lnTo>
                        <a:pt x="707" y="665"/>
                      </a:lnTo>
                      <a:lnTo>
                        <a:pt x="704" y="672"/>
                      </a:lnTo>
                      <a:lnTo>
                        <a:pt x="703" y="677"/>
                      </a:lnTo>
                      <a:lnTo>
                        <a:pt x="703" y="680"/>
                      </a:lnTo>
                      <a:lnTo>
                        <a:pt x="704" y="683"/>
                      </a:lnTo>
                      <a:lnTo>
                        <a:pt x="704" y="683"/>
                      </a:lnTo>
                      <a:lnTo>
                        <a:pt x="707" y="690"/>
                      </a:lnTo>
                      <a:lnTo>
                        <a:pt x="710" y="696"/>
                      </a:lnTo>
                      <a:lnTo>
                        <a:pt x="710" y="703"/>
                      </a:lnTo>
                      <a:lnTo>
                        <a:pt x="710" y="710"/>
                      </a:lnTo>
                      <a:lnTo>
                        <a:pt x="710" y="710"/>
                      </a:lnTo>
                      <a:lnTo>
                        <a:pt x="708" y="716"/>
                      </a:lnTo>
                      <a:lnTo>
                        <a:pt x="708" y="721"/>
                      </a:lnTo>
                      <a:lnTo>
                        <a:pt x="708" y="726"/>
                      </a:lnTo>
                      <a:lnTo>
                        <a:pt x="711" y="730"/>
                      </a:lnTo>
                      <a:lnTo>
                        <a:pt x="711" y="730"/>
                      </a:lnTo>
                      <a:lnTo>
                        <a:pt x="713" y="736"/>
                      </a:lnTo>
                      <a:lnTo>
                        <a:pt x="714" y="743"/>
                      </a:lnTo>
                      <a:lnTo>
                        <a:pt x="714" y="748"/>
                      </a:lnTo>
                      <a:lnTo>
                        <a:pt x="714" y="750"/>
                      </a:lnTo>
                      <a:lnTo>
                        <a:pt x="716" y="751"/>
                      </a:lnTo>
                      <a:lnTo>
                        <a:pt x="716" y="751"/>
                      </a:lnTo>
                      <a:lnTo>
                        <a:pt x="723" y="757"/>
                      </a:lnTo>
                      <a:lnTo>
                        <a:pt x="728" y="766"/>
                      </a:lnTo>
                      <a:lnTo>
                        <a:pt x="728" y="766"/>
                      </a:lnTo>
                      <a:lnTo>
                        <a:pt x="731" y="768"/>
                      </a:lnTo>
                      <a:lnTo>
                        <a:pt x="734" y="770"/>
                      </a:lnTo>
                      <a:lnTo>
                        <a:pt x="735" y="771"/>
                      </a:lnTo>
                      <a:lnTo>
                        <a:pt x="737" y="774"/>
                      </a:lnTo>
                      <a:lnTo>
                        <a:pt x="737" y="774"/>
                      </a:lnTo>
                      <a:lnTo>
                        <a:pt x="738" y="781"/>
                      </a:lnTo>
                      <a:lnTo>
                        <a:pt x="740" y="783"/>
                      </a:lnTo>
                      <a:lnTo>
                        <a:pt x="743" y="784"/>
                      </a:lnTo>
                      <a:lnTo>
                        <a:pt x="743" y="784"/>
                      </a:lnTo>
                      <a:lnTo>
                        <a:pt x="745" y="787"/>
                      </a:lnTo>
                      <a:lnTo>
                        <a:pt x="745" y="790"/>
                      </a:lnTo>
                      <a:lnTo>
                        <a:pt x="745" y="797"/>
                      </a:lnTo>
                      <a:lnTo>
                        <a:pt x="745" y="797"/>
                      </a:lnTo>
                      <a:lnTo>
                        <a:pt x="747" y="800"/>
                      </a:lnTo>
                      <a:lnTo>
                        <a:pt x="750" y="804"/>
                      </a:lnTo>
                      <a:lnTo>
                        <a:pt x="761" y="815"/>
                      </a:lnTo>
                      <a:lnTo>
                        <a:pt x="761" y="815"/>
                      </a:lnTo>
                      <a:lnTo>
                        <a:pt x="764" y="818"/>
                      </a:lnTo>
                      <a:lnTo>
                        <a:pt x="765" y="821"/>
                      </a:lnTo>
                      <a:lnTo>
                        <a:pt x="767" y="825"/>
                      </a:lnTo>
                      <a:lnTo>
                        <a:pt x="767" y="828"/>
                      </a:lnTo>
                      <a:lnTo>
                        <a:pt x="768" y="830"/>
                      </a:lnTo>
                      <a:lnTo>
                        <a:pt x="770" y="830"/>
                      </a:lnTo>
                      <a:lnTo>
                        <a:pt x="770" y="830"/>
                      </a:lnTo>
                      <a:lnTo>
                        <a:pt x="775" y="831"/>
                      </a:lnTo>
                      <a:lnTo>
                        <a:pt x="780" y="832"/>
                      </a:lnTo>
                      <a:lnTo>
                        <a:pt x="790" y="838"/>
                      </a:lnTo>
                      <a:lnTo>
                        <a:pt x="790" y="838"/>
                      </a:lnTo>
                      <a:lnTo>
                        <a:pt x="794" y="840"/>
                      </a:lnTo>
                      <a:lnTo>
                        <a:pt x="797" y="841"/>
                      </a:lnTo>
                      <a:lnTo>
                        <a:pt x="804" y="841"/>
                      </a:lnTo>
                      <a:lnTo>
                        <a:pt x="804" y="841"/>
                      </a:lnTo>
                      <a:lnTo>
                        <a:pt x="807" y="844"/>
                      </a:lnTo>
                      <a:lnTo>
                        <a:pt x="812" y="848"/>
                      </a:lnTo>
                      <a:lnTo>
                        <a:pt x="815" y="854"/>
                      </a:lnTo>
                      <a:lnTo>
                        <a:pt x="818" y="858"/>
                      </a:lnTo>
                      <a:lnTo>
                        <a:pt x="818" y="858"/>
                      </a:lnTo>
                      <a:lnTo>
                        <a:pt x="822" y="869"/>
                      </a:lnTo>
                      <a:lnTo>
                        <a:pt x="859" y="864"/>
                      </a:lnTo>
                      <a:lnTo>
                        <a:pt x="859" y="864"/>
                      </a:lnTo>
                      <a:lnTo>
                        <a:pt x="865" y="868"/>
                      </a:lnTo>
                      <a:lnTo>
                        <a:pt x="871" y="871"/>
                      </a:lnTo>
                      <a:lnTo>
                        <a:pt x="876" y="874"/>
                      </a:lnTo>
                      <a:lnTo>
                        <a:pt x="876" y="874"/>
                      </a:lnTo>
                      <a:lnTo>
                        <a:pt x="899" y="881"/>
                      </a:lnTo>
                      <a:lnTo>
                        <a:pt x="918" y="888"/>
                      </a:lnTo>
                      <a:lnTo>
                        <a:pt x="963" y="888"/>
                      </a:lnTo>
                      <a:lnTo>
                        <a:pt x="969" y="881"/>
                      </a:lnTo>
                      <a:lnTo>
                        <a:pt x="994" y="881"/>
                      </a:lnTo>
                      <a:lnTo>
                        <a:pt x="994" y="881"/>
                      </a:lnTo>
                      <a:lnTo>
                        <a:pt x="1001" y="888"/>
                      </a:lnTo>
                      <a:lnTo>
                        <a:pt x="1011" y="896"/>
                      </a:lnTo>
                      <a:lnTo>
                        <a:pt x="1011" y="896"/>
                      </a:lnTo>
                      <a:lnTo>
                        <a:pt x="1019" y="902"/>
                      </a:lnTo>
                      <a:lnTo>
                        <a:pt x="1021" y="906"/>
                      </a:lnTo>
                      <a:lnTo>
                        <a:pt x="1023" y="909"/>
                      </a:lnTo>
                      <a:lnTo>
                        <a:pt x="1023" y="909"/>
                      </a:lnTo>
                      <a:lnTo>
                        <a:pt x="1024" y="915"/>
                      </a:lnTo>
                      <a:lnTo>
                        <a:pt x="1026" y="918"/>
                      </a:lnTo>
                      <a:lnTo>
                        <a:pt x="1029" y="919"/>
                      </a:lnTo>
                      <a:lnTo>
                        <a:pt x="1029" y="919"/>
                      </a:lnTo>
                      <a:lnTo>
                        <a:pt x="1038" y="925"/>
                      </a:lnTo>
                      <a:lnTo>
                        <a:pt x="1044" y="928"/>
                      </a:lnTo>
                      <a:lnTo>
                        <a:pt x="1047" y="929"/>
                      </a:lnTo>
                      <a:lnTo>
                        <a:pt x="1047" y="929"/>
                      </a:lnTo>
                      <a:lnTo>
                        <a:pt x="1048" y="926"/>
                      </a:lnTo>
                      <a:lnTo>
                        <a:pt x="1051" y="922"/>
                      </a:lnTo>
                      <a:lnTo>
                        <a:pt x="1054" y="916"/>
                      </a:lnTo>
                      <a:lnTo>
                        <a:pt x="1057" y="915"/>
                      </a:lnTo>
                      <a:lnTo>
                        <a:pt x="1060" y="915"/>
                      </a:lnTo>
                      <a:lnTo>
                        <a:pt x="1060" y="915"/>
                      </a:lnTo>
                      <a:lnTo>
                        <a:pt x="1066" y="916"/>
                      </a:lnTo>
                      <a:lnTo>
                        <a:pt x="1075" y="919"/>
                      </a:lnTo>
                      <a:lnTo>
                        <a:pt x="1083" y="923"/>
                      </a:lnTo>
                      <a:lnTo>
                        <a:pt x="1085" y="928"/>
                      </a:lnTo>
                      <a:lnTo>
                        <a:pt x="1088" y="931"/>
                      </a:lnTo>
                      <a:lnTo>
                        <a:pt x="1088" y="931"/>
                      </a:lnTo>
                      <a:lnTo>
                        <a:pt x="1091" y="938"/>
                      </a:lnTo>
                      <a:lnTo>
                        <a:pt x="1095" y="945"/>
                      </a:lnTo>
                      <a:lnTo>
                        <a:pt x="1102" y="952"/>
                      </a:lnTo>
                      <a:lnTo>
                        <a:pt x="1102" y="952"/>
                      </a:lnTo>
                      <a:lnTo>
                        <a:pt x="1104" y="955"/>
                      </a:lnTo>
                      <a:lnTo>
                        <a:pt x="1105" y="958"/>
                      </a:lnTo>
                      <a:lnTo>
                        <a:pt x="1105" y="962"/>
                      </a:lnTo>
                      <a:lnTo>
                        <a:pt x="1107" y="965"/>
                      </a:lnTo>
                      <a:lnTo>
                        <a:pt x="1107" y="965"/>
                      </a:lnTo>
                      <a:lnTo>
                        <a:pt x="1108" y="970"/>
                      </a:lnTo>
                      <a:lnTo>
                        <a:pt x="1110" y="973"/>
                      </a:lnTo>
                      <a:lnTo>
                        <a:pt x="1111" y="975"/>
                      </a:lnTo>
                      <a:lnTo>
                        <a:pt x="1111" y="975"/>
                      </a:lnTo>
                      <a:lnTo>
                        <a:pt x="1121" y="979"/>
                      </a:lnTo>
                      <a:lnTo>
                        <a:pt x="1128" y="982"/>
                      </a:lnTo>
                      <a:lnTo>
                        <a:pt x="1134" y="982"/>
                      </a:lnTo>
                      <a:lnTo>
                        <a:pt x="1134" y="982"/>
                      </a:lnTo>
                      <a:lnTo>
                        <a:pt x="1137" y="983"/>
                      </a:lnTo>
                      <a:lnTo>
                        <a:pt x="1141" y="985"/>
                      </a:lnTo>
                      <a:lnTo>
                        <a:pt x="1141" y="985"/>
                      </a:lnTo>
                      <a:lnTo>
                        <a:pt x="1139" y="980"/>
                      </a:lnTo>
                      <a:lnTo>
                        <a:pt x="1139" y="978"/>
                      </a:lnTo>
                      <a:lnTo>
                        <a:pt x="1135" y="972"/>
                      </a:lnTo>
                      <a:lnTo>
                        <a:pt x="1134" y="968"/>
                      </a:lnTo>
                      <a:lnTo>
                        <a:pt x="1134" y="966"/>
                      </a:lnTo>
                      <a:lnTo>
                        <a:pt x="1135" y="965"/>
                      </a:lnTo>
                      <a:lnTo>
                        <a:pt x="1135" y="965"/>
                      </a:lnTo>
                      <a:lnTo>
                        <a:pt x="1138" y="962"/>
                      </a:lnTo>
                      <a:lnTo>
                        <a:pt x="1139" y="959"/>
                      </a:lnTo>
                      <a:lnTo>
                        <a:pt x="1139" y="955"/>
                      </a:lnTo>
                      <a:lnTo>
                        <a:pt x="1138" y="952"/>
                      </a:lnTo>
                      <a:lnTo>
                        <a:pt x="1138" y="950"/>
                      </a:lnTo>
                      <a:lnTo>
                        <a:pt x="1139" y="949"/>
                      </a:lnTo>
                      <a:lnTo>
                        <a:pt x="1139" y="949"/>
                      </a:lnTo>
                      <a:lnTo>
                        <a:pt x="1147" y="945"/>
                      </a:lnTo>
                      <a:lnTo>
                        <a:pt x="1149" y="942"/>
                      </a:lnTo>
                      <a:lnTo>
                        <a:pt x="1151" y="939"/>
                      </a:lnTo>
                      <a:lnTo>
                        <a:pt x="1151" y="939"/>
                      </a:lnTo>
                      <a:lnTo>
                        <a:pt x="1152" y="936"/>
                      </a:lnTo>
                      <a:lnTo>
                        <a:pt x="1154" y="935"/>
                      </a:lnTo>
                      <a:lnTo>
                        <a:pt x="1161" y="935"/>
                      </a:lnTo>
                      <a:lnTo>
                        <a:pt x="1161" y="935"/>
                      </a:lnTo>
                      <a:lnTo>
                        <a:pt x="1167" y="935"/>
                      </a:lnTo>
                      <a:lnTo>
                        <a:pt x="1171" y="931"/>
                      </a:lnTo>
                      <a:lnTo>
                        <a:pt x="1175" y="926"/>
                      </a:lnTo>
                      <a:lnTo>
                        <a:pt x="1176" y="922"/>
                      </a:lnTo>
                      <a:lnTo>
                        <a:pt x="1176" y="922"/>
                      </a:lnTo>
                      <a:lnTo>
                        <a:pt x="1176" y="921"/>
                      </a:lnTo>
                      <a:lnTo>
                        <a:pt x="1178" y="919"/>
                      </a:lnTo>
                      <a:lnTo>
                        <a:pt x="1185" y="919"/>
                      </a:lnTo>
                      <a:lnTo>
                        <a:pt x="1185" y="919"/>
                      </a:lnTo>
                      <a:lnTo>
                        <a:pt x="1186" y="919"/>
                      </a:lnTo>
                      <a:lnTo>
                        <a:pt x="1188" y="918"/>
                      </a:lnTo>
                      <a:lnTo>
                        <a:pt x="1191" y="916"/>
                      </a:lnTo>
                      <a:lnTo>
                        <a:pt x="1192" y="913"/>
                      </a:lnTo>
                      <a:lnTo>
                        <a:pt x="1194" y="912"/>
                      </a:lnTo>
                      <a:lnTo>
                        <a:pt x="1195" y="912"/>
                      </a:lnTo>
                      <a:lnTo>
                        <a:pt x="1195" y="912"/>
                      </a:lnTo>
                      <a:lnTo>
                        <a:pt x="1201" y="915"/>
                      </a:lnTo>
                      <a:lnTo>
                        <a:pt x="1202" y="915"/>
                      </a:lnTo>
                      <a:lnTo>
                        <a:pt x="1202" y="913"/>
                      </a:lnTo>
                      <a:lnTo>
                        <a:pt x="1202" y="913"/>
                      </a:lnTo>
                      <a:lnTo>
                        <a:pt x="1203" y="912"/>
                      </a:lnTo>
                      <a:lnTo>
                        <a:pt x="1205" y="912"/>
                      </a:lnTo>
                      <a:lnTo>
                        <a:pt x="1208" y="912"/>
                      </a:lnTo>
                      <a:lnTo>
                        <a:pt x="1211" y="915"/>
                      </a:lnTo>
                      <a:lnTo>
                        <a:pt x="1211" y="915"/>
                      </a:lnTo>
                      <a:lnTo>
                        <a:pt x="1213" y="918"/>
                      </a:lnTo>
                      <a:lnTo>
                        <a:pt x="1218" y="919"/>
                      </a:lnTo>
                      <a:lnTo>
                        <a:pt x="1222" y="918"/>
                      </a:lnTo>
                      <a:lnTo>
                        <a:pt x="1223" y="918"/>
                      </a:lnTo>
                      <a:lnTo>
                        <a:pt x="1223" y="915"/>
                      </a:lnTo>
                      <a:lnTo>
                        <a:pt x="1223" y="915"/>
                      </a:lnTo>
                      <a:lnTo>
                        <a:pt x="1225" y="913"/>
                      </a:lnTo>
                      <a:lnTo>
                        <a:pt x="1228" y="915"/>
                      </a:lnTo>
                      <a:lnTo>
                        <a:pt x="1235" y="921"/>
                      </a:lnTo>
                      <a:lnTo>
                        <a:pt x="1235" y="921"/>
                      </a:lnTo>
                      <a:lnTo>
                        <a:pt x="1238" y="923"/>
                      </a:lnTo>
                      <a:lnTo>
                        <a:pt x="1240" y="925"/>
                      </a:lnTo>
                      <a:lnTo>
                        <a:pt x="1248" y="925"/>
                      </a:lnTo>
                      <a:lnTo>
                        <a:pt x="1248" y="925"/>
                      </a:lnTo>
                      <a:lnTo>
                        <a:pt x="1252" y="925"/>
                      </a:lnTo>
                      <a:lnTo>
                        <a:pt x="1253" y="923"/>
                      </a:lnTo>
                      <a:lnTo>
                        <a:pt x="1255" y="922"/>
                      </a:lnTo>
                      <a:lnTo>
                        <a:pt x="1255" y="919"/>
                      </a:lnTo>
                      <a:lnTo>
                        <a:pt x="1255" y="919"/>
                      </a:lnTo>
                      <a:lnTo>
                        <a:pt x="1255" y="918"/>
                      </a:lnTo>
                      <a:lnTo>
                        <a:pt x="1256" y="918"/>
                      </a:lnTo>
                      <a:lnTo>
                        <a:pt x="1259" y="922"/>
                      </a:lnTo>
                      <a:lnTo>
                        <a:pt x="1265" y="926"/>
                      </a:lnTo>
                      <a:lnTo>
                        <a:pt x="1266" y="928"/>
                      </a:lnTo>
                      <a:lnTo>
                        <a:pt x="1269" y="929"/>
                      </a:lnTo>
                      <a:lnTo>
                        <a:pt x="1269" y="929"/>
                      </a:lnTo>
                      <a:lnTo>
                        <a:pt x="1272" y="928"/>
                      </a:lnTo>
                      <a:lnTo>
                        <a:pt x="1272" y="926"/>
                      </a:lnTo>
                      <a:lnTo>
                        <a:pt x="1266" y="921"/>
                      </a:lnTo>
                      <a:lnTo>
                        <a:pt x="1266" y="921"/>
                      </a:lnTo>
                      <a:lnTo>
                        <a:pt x="1263" y="918"/>
                      </a:lnTo>
                      <a:lnTo>
                        <a:pt x="1263" y="916"/>
                      </a:lnTo>
                      <a:lnTo>
                        <a:pt x="1263" y="913"/>
                      </a:lnTo>
                      <a:lnTo>
                        <a:pt x="1262" y="912"/>
                      </a:lnTo>
                      <a:lnTo>
                        <a:pt x="1262" y="912"/>
                      </a:lnTo>
                      <a:lnTo>
                        <a:pt x="1262" y="911"/>
                      </a:lnTo>
                      <a:lnTo>
                        <a:pt x="1262" y="909"/>
                      </a:lnTo>
                      <a:lnTo>
                        <a:pt x="1265" y="906"/>
                      </a:lnTo>
                      <a:lnTo>
                        <a:pt x="1270" y="905"/>
                      </a:lnTo>
                      <a:lnTo>
                        <a:pt x="1276" y="905"/>
                      </a:lnTo>
                      <a:lnTo>
                        <a:pt x="1276" y="905"/>
                      </a:lnTo>
                      <a:lnTo>
                        <a:pt x="1285" y="905"/>
                      </a:lnTo>
                      <a:lnTo>
                        <a:pt x="1286" y="905"/>
                      </a:lnTo>
                      <a:lnTo>
                        <a:pt x="1287" y="902"/>
                      </a:lnTo>
                      <a:lnTo>
                        <a:pt x="1287" y="902"/>
                      </a:lnTo>
                      <a:lnTo>
                        <a:pt x="1290" y="899"/>
                      </a:lnTo>
                      <a:lnTo>
                        <a:pt x="1292" y="901"/>
                      </a:lnTo>
                      <a:lnTo>
                        <a:pt x="1293" y="904"/>
                      </a:lnTo>
                      <a:lnTo>
                        <a:pt x="1295" y="906"/>
                      </a:lnTo>
                      <a:lnTo>
                        <a:pt x="1295" y="906"/>
                      </a:lnTo>
                      <a:lnTo>
                        <a:pt x="1295" y="908"/>
                      </a:lnTo>
                      <a:lnTo>
                        <a:pt x="1296" y="908"/>
                      </a:lnTo>
                      <a:lnTo>
                        <a:pt x="1302" y="906"/>
                      </a:lnTo>
                      <a:lnTo>
                        <a:pt x="1309" y="905"/>
                      </a:lnTo>
                      <a:lnTo>
                        <a:pt x="1316" y="904"/>
                      </a:lnTo>
                      <a:lnTo>
                        <a:pt x="1316" y="904"/>
                      </a:lnTo>
                      <a:lnTo>
                        <a:pt x="1320" y="905"/>
                      </a:lnTo>
                      <a:lnTo>
                        <a:pt x="1326" y="908"/>
                      </a:lnTo>
                      <a:lnTo>
                        <a:pt x="1329" y="911"/>
                      </a:lnTo>
                      <a:lnTo>
                        <a:pt x="1330" y="915"/>
                      </a:lnTo>
                      <a:lnTo>
                        <a:pt x="1330" y="915"/>
                      </a:lnTo>
                      <a:lnTo>
                        <a:pt x="1332" y="918"/>
                      </a:lnTo>
                      <a:lnTo>
                        <a:pt x="1334" y="919"/>
                      </a:lnTo>
                      <a:lnTo>
                        <a:pt x="1337" y="919"/>
                      </a:lnTo>
                      <a:lnTo>
                        <a:pt x="1341" y="916"/>
                      </a:lnTo>
                      <a:lnTo>
                        <a:pt x="1341" y="916"/>
                      </a:lnTo>
                      <a:lnTo>
                        <a:pt x="1349" y="911"/>
                      </a:lnTo>
                      <a:lnTo>
                        <a:pt x="1353" y="909"/>
                      </a:lnTo>
                      <a:lnTo>
                        <a:pt x="1356" y="911"/>
                      </a:lnTo>
                      <a:lnTo>
                        <a:pt x="1356" y="911"/>
                      </a:lnTo>
                      <a:lnTo>
                        <a:pt x="1373" y="929"/>
                      </a:lnTo>
                      <a:lnTo>
                        <a:pt x="1373" y="929"/>
                      </a:lnTo>
                      <a:lnTo>
                        <a:pt x="1374" y="932"/>
                      </a:lnTo>
                      <a:lnTo>
                        <a:pt x="1374" y="933"/>
                      </a:lnTo>
                      <a:lnTo>
                        <a:pt x="1373" y="939"/>
                      </a:lnTo>
                      <a:lnTo>
                        <a:pt x="1371" y="943"/>
                      </a:lnTo>
                      <a:lnTo>
                        <a:pt x="1371" y="945"/>
                      </a:lnTo>
                      <a:lnTo>
                        <a:pt x="1373" y="948"/>
                      </a:lnTo>
                      <a:lnTo>
                        <a:pt x="1373" y="948"/>
                      </a:lnTo>
                      <a:lnTo>
                        <a:pt x="1374" y="950"/>
                      </a:lnTo>
                      <a:lnTo>
                        <a:pt x="1374" y="955"/>
                      </a:lnTo>
                      <a:lnTo>
                        <a:pt x="1376" y="959"/>
                      </a:lnTo>
                      <a:lnTo>
                        <a:pt x="1380" y="963"/>
                      </a:lnTo>
                      <a:lnTo>
                        <a:pt x="1380" y="963"/>
                      </a:lnTo>
                      <a:lnTo>
                        <a:pt x="1381" y="965"/>
                      </a:lnTo>
                      <a:lnTo>
                        <a:pt x="1383" y="968"/>
                      </a:lnTo>
                      <a:lnTo>
                        <a:pt x="1383" y="973"/>
                      </a:lnTo>
                      <a:lnTo>
                        <a:pt x="1383" y="978"/>
                      </a:lnTo>
                      <a:lnTo>
                        <a:pt x="1384" y="979"/>
                      </a:lnTo>
                      <a:lnTo>
                        <a:pt x="1386" y="980"/>
                      </a:lnTo>
                      <a:lnTo>
                        <a:pt x="1386" y="980"/>
                      </a:lnTo>
                      <a:lnTo>
                        <a:pt x="1390" y="982"/>
                      </a:lnTo>
                      <a:lnTo>
                        <a:pt x="1393" y="986"/>
                      </a:lnTo>
                      <a:lnTo>
                        <a:pt x="1397" y="993"/>
                      </a:lnTo>
                      <a:lnTo>
                        <a:pt x="1397" y="993"/>
                      </a:lnTo>
                      <a:lnTo>
                        <a:pt x="1398" y="996"/>
                      </a:lnTo>
                      <a:lnTo>
                        <a:pt x="1403" y="999"/>
                      </a:lnTo>
                      <a:lnTo>
                        <a:pt x="1407" y="999"/>
                      </a:lnTo>
                      <a:lnTo>
                        <a:pt x="1408" y="997"/>
                      </a:lnTo>
                      <a:lnTo>
                        <a:pt x="1408" y="996"/>
                      </a:lnTo>
                      <a:lnTo>
                        <a:pt x="1408" y="996"/>
                      </a:lnTo>
                      <a:lnTo>
                        <a:pt x="1410" y="992"/>
                      </a:lnTo>
                      <a:lnTo>
                        <a:pt x="1413" y="986"/>
                      </a:lnTo>
                      <a:lnTo>
                        <a:pt x="1414" y="982"/>
                      </a:lnTo>
                      <a:lnTo>
                        <a:pt x="1415" y="978"/>
                      </a:lnTo>
                      <a:lnTo>
                        <a:pt x="1415" y="978"/>
                      </a:lnTo>
                      <a:lnTo>
                        <a:pt x="1415" y="970"/>
                      </a:lnTo>
                      <a:lnTo>
                        <a:pt x="1414" y="960"/>
                      </a:lnTo>
                      <a:lnTo>
                        <a:pt x="1411" y="952"/>
                      </a:lnTo>
                      <a:lnTo>
                        <a:pt x="1407" y="945"/>
                      </a:lnTo>
                      <a:lnTo>
                        <a:pt x="1407" y="945"/>
                      </a:lnTo>
                      <a:lnTo>
                        <a:pt x="1406" y="941"/>
                      </a:lnTo>
                      <a:lnTo>
                        <a:pt x="1406" y="938"/>
                      </a:lnTo>
                      <a:lnTo>
                        <a:pt x="1406" y="933"/>
                      </a:lnTo>
                      <a:lnTo>
                        <a:pt x="1403" y="929"/>
                      </a:lnTo>
                      <a:lnTo>
                        <a:pt x="1403" y="929"/>
                      </a:lnTo>
                      <a:lnTo>
                        <a:pt x="1398" y="923"/>
                      </a:lnTo>
                      <a:lnTo>
                        <a:pt x="1396" y="915"/>
                      </a:lnTo>
                      <a:lnTo>
                        <a:pt x="1394" y="906"/>
                      </a:lnTo>
                      <a:lnTo>
                        <a:pt x="1394" y="898"/>
                      </a:lnTo>
                      <a:lnTo>
                        <a:pt x="1394" y="898"/>
                      </a:lnTo>
                      <a:lnTo>
                        <a:pt x="1396" y="889"/>
                      </a:lnTo>
                      <a:lnTo>
                        <a:pt x="1401" y="879"/>
                      </a:lnTo>
                      <a:lnTo>
                        <a:pt x="1407" y="871"/>
                      </a:lnTo>
                      <a:lnTo>
                        <a:pt x="1413" y="865"/>
                      </a:lnTo>
                      <a:lnTo>
                        <a:pt x="1413" y="865"/>
                      </a:lnTo>
                      <a:lnTo>
                        <a:pt x="1417" y="862"/>
                      </a:lnTo>
                      <a:lnTo>
                        <a:pt x="1421" y="861"/>
                      </a:lnTo>
                      <a:lnTo>
                        <a:pt x="1424" y="859"/>
                      </a:lnTo>
                      <a:lnTo>
                        <a:pt x="1427" y="857"/>
                      </a:lnTo>
                      <a:lnTo>
                        <a:pt x="1427" y="857"/>
                      </a:lnTo>
                      <a:lnTo>
                        <a:pt x="1428" y="852"/>
                      </a:lnTo>
                      <a:lnTo>
                        <a:pt x="1433" y="848"/>
                      </a:lnTo>
                      <a:lnTo>
                        <a:pt x="1437" y="845"/>
                      </a:lnTo>
                      <a:lnTo>
                        <a:pt x="1440" y="844"/>
                      </a:lnTo>
                      <a:lnTo>
                        <a:pt x="1440" y="844"/>
                      </a:lnTo>
                      <a:lnTo>
                        <a:pt x="1445" y="844"/>
                      </a:lnTo>
                      <a:lnTo>
                        <a:pt x="1448" y="842"/>
                      </a:lnTo>
                      <a:lnTo>
                        <a:pt x="1450" y="840"/>
                      </a:lnTo>
                      <a:lnTo>
                        <a:pt x="1450" y="840"/>
                      </a:lnTo>
                      <a:lnTo>
                        <a:pt x="1451" y="837"/>
                      </a:lnTo>
                      <a:lnTo>
                        <a:pt x="1455" y="832"/>
                      </a:lnTo>
                      <a:lnTo>
                        <a:pt x="1460" y="830"/>
                      </a:lnTo>
                      <a:lnTo>
                        <a:pt x="1467" y="828"/>
                      </a:lnTo>
                      <a:lnTo>
                        <a:pt x="1467" y="828"/>
                      </a:lnTo>
                      <a:lnTo>
                        <a:pt x="1471" y="827"/>
                      </a:lnTo>
                      <a:lnTo>
                        <a:pt x="1471" y="824"/>
                      </a:lnTo>
                      <a:lnTo>
                        <a:pt x="1468" y="818"/>
                      </a:lnTo>
                      <a:lnTo>
                        <a:pt x="1468" y="818"/>
                      </a:lnTo>
                      <a:lnTo>
                        <a:pt x="1467" y="814"/>
                      </a:lnTo>
                      <a:lnTo>
                        <a:pt x="1468" y="812"/>
                      </a:lnTo>
                      <a:lnTo>
                        <a:pt x="1470" y="811"/>
                      </a:lnTo>
                      <a:lnTo>
                        <a:pt x="1472" y="812"/>
                      </a:lnTo>
                      <a:lnTo>
                        <a:pt x="1472" y="812"/>
                      </a:lnTo>
                      <a:lnTo>
                        <a:pt x="1474" y="814"/>
                      </a:lnTo>
                      <a:lnTo>
                        <a:pt x="1477" y="814"/>
                      </a:lnTo>
                      <a:lnTo>
                        <a:pt x="1479" y="814"/>
                      </a:lnTo>
                      <a:lnTo>
                        <a:pt x="1482" y="812"/>
                      </a:lnTo>
                      <a:lnTo>
                        <a:pt x="1482" y="812"/>
                      </a:lnTo>
                      <a:lnTo>
                        <a:pt x="1489" y="807"/>
                      </a:lnTo>
                      <a:lnTo>
                        <a:pt x="1489" y="804"/>
                      </a:lnTo>
                      <a:lnTo>
                        <a:pt x="1489" y="804"/>
                      </a:lnTo>
                      <a:lnTo>
                        <a:pt x="1487" y="803"/>
                      </a:lnTo>
                      <a:lnTo>
                        <a:pt x="1487" y="803"/>
                      </a:lnTo>
                      <a:lnTo>
                        <a:pt x="1482" y="803"/>
                      </a:lnTo>
                      <a:lnTo>
                        <a:pt x="1479" y="801"/>
                      </a:lnTo>
                      <a:lnTo>
                        <a:pt x="1479" y="800"/>
                      </a:lnTo>
                      <a:lnTo>
                        <a:pt x="1482" y="798"/>
                      </a:lnTo>
                      <a:lnTo>
                        <a:pt x="1482" y="798"/>
                      </a:lnTo>
                      <a:lnTo>
                        <a:pt x="1484" y="797"/>
                      </a:lnTo>
                      <a:lnTo>
                        <a:pt x="1484" y="795"/>
                      </a:lnTo>
                      <a:lnTo>
                        <a:pt x="1484" y="793"/>
                      </a:lnTo>
                      <a:lnTo>
                        <a:pt x="1481" y="788"/>
                      </a:lnTo>
                      <a:lnTo>
                        <a:pt x="1477" y="787"/>
                      </a:lnTo>
                      <a:lnTo>
                        <a:pt x="1477" y="787"/>
                      </a:lnTo>
                      <a:lnTo>
                        <a:pt x="1472" y="785"/>
                      </a:lnTo>
                      <a:lnTo>
                        <a:pt x="1472" y="784"/>
                      </a:lnTo>
                      <a:lnTo>
                        <a:pt x="1474" y="781"/>
                      </a:lnTo>
                      <a:lnTo>
                        <a:pt x="1475" y="778"/>
                      </a:lnTo>
                      <a:lnTo>
                        <a:pt x="1475" y="778"/>
                      </a:lnTo>
                      <a:lnTo>
                        <a:pt x="1477" y="777"/>
                      </a:lnTo>
                      <a:lnTo>
                        <a:pt x="1477" y="776"/>
                      </a:lnTo>
                      <a:lnTo>
                        <a:pt x="1474" y="771"/>
                      </a:lnTo>
                      <a:lnTo>
                        <a:pt x="1465" y="766"/>
                      </a:lnTo>
                      <a:lnTo>
                        <a:pt x="1465" y="766"/>
                      </a:lnTo>
                      <a:lnTo>
                        <a:pt x="1464" y="763"/>
                      </a:lnTo>
                      <a:lnTo>
                        <a:pt x="1465" y="761"/>
                      </a:lnTo>
                      <a:lnTo>
                        <a:pt x="1472" y="760"/>
                      </a:lnTo>
                      <a:lnTo>
                        <a:pt x="1472" y="760"/>
                      </a:lnTo>
                      <a:lnTo>
                        <a:pt x="1472" y="758"/>
                      </a:lnTo>
                      <a:lnTo>
                        <a:pt x="1474" y="757"/>
                      </a:lnTo>
                      <a:lnTo>
                        <a:pt x="1474" y="750"/>
                      </a:lnTo>
                      <a:lnTo>
                        <a:pt x="1474" y="744"/>
                      </a:lnTo>
                      <a:lnTo>
                        <a:pt x="1474" y="739"/>
                      </a:lnTo>
                      <a:lnTo>
                        <a:pt x="1474" y="739"/>
                      </a:lnTo>
                      <a:lnTo>
                        <a:pt x="1477" y="737"/>
                      </a:lnTo>
                      <a:lnTo>
                        <a:pt x="1478" y="736"/>
                      </a:lnTo>
                      <a:lnTo>
                        <a:pt x="1479" y="737"/>
                      </a:lnTo>
                      <a:lnTo>
                        <a:pt x="1479" y="739"/>
                      </a:lnTo>
                      <a:lnTo>
                        <a:pt x="1479" y="739"/>
                      </a:lnTo>
                      <a:lnTo>
                        <a:pt x="1478" y="743"/>
                      </a:lnTo>
                      <a:lnTo>
                        <a:pt x="1477" y="746"/>
                      </a:lnTo>
                      <a:lnTo>
                        <a:pt x="1477" y="750"/>
                      </a:lnTo>
                      <a:lnTo>
                        <a:pt x="1478" y="754"/>
                      </a:lnTo>
                      <a:lnTo>
                        <a:pt x="1478" y="754"/>
                      </a:lnTo>
                      <a:lnTo>
                        <a:pt x="1481" y="758"/>
                      </a:lnTo>
                      <a:lnTo>
                        <a:pt x="1482" y="763"/>
                      </a:lnTo>
                      <a:lnTo>
                        <a:pt x="1484" y="768"/>
                      </a:lnTo>
                      <a:lnTo>
                        <a:pt x="1482" y="774"/>
                      </a:lnTo>
                      <a:lnTo>
                        <a:pt x="1482" y="774"/>
                      </a:lnTo>
                      <a:lnTo>
                        <a:pt x="1482" y="778"/>
                      </a:lnTo>
                      <a:lnTo>
                        <a:pt x="1482" y="778"/>
                      </a:lnTo>
                      <a:lnTo>
                        <a:pt x="1484" y="778"/>
                      </a:lnTo>
                      <a:lnTo>
                        <a:pt x="1487" y="776"/>
                      </a:lnTo>
                      <a:lnTo>
                        <a:pt x="1489" y="768"/>
                      </a:lnTo>
                      <a:lnTo>
                        <a:pt x="1489" y="768"/>
                      </a:lnTo>
                      <a:lnTo>
                        <a:pt x="1492" y="761"/>
                      </a:lnTo>
                      <a:lnTo>
                        <a:pt x="1494" y="756"/>
                      </a:lnTo>
                      <a:lnTo>
                        <a:pt x="1494" y="750"/>
                      </a:lnTo>
                      <a:lnTo>
                        <a:pt x="1492" y="748"/>
                      </a:lnTo>
                      <a:lnTo>
                        <a:pt x="1492" y="748"/>
                      </a:lnTo>
                      <a:lnTo>
                        <a:pt x="1489" y="746"/>
                      </a:lnTo>
                      <a:lnTo>
                        <a:pt x="1489" y="743"/>
                      </a:lnTo>
                      <a:lnTo>
                        <a:pt x="1491" y="740"/>
                      </a:lnTo>
                      <a:lnTo>
                        <a:pt x="1491" y="740"/>
                      </a:lnTo>
                      <a:lnTo>
                        <a:pt x="1492" y="741"/>
                      </a:lnTo>
                      <a:lnTo>
                        <a:pt x="1492" y="741"/>
                      </a:lnTo>
                      <a:lnTo>
                        <a:pt x="1495" y="744"/>
                      </a:lnTo>
                      <a:lnTo>
                        <a:pt x="1498" y="746"/>
                      </a:lnTo>
                      <a:lnTo>
                        <a:pt x="1501" y="744"/>
                      </a:lnTo>
                      <a:lnTo>
                        <a:pt x="1504" y="740"/>
                      </a:lnTo>
                      <a:lnTo>
                        <a:pt x="1504" y="740"/>
                      </a:lnTo>
                      <a:lnTo>
                        <a:pt x="1508" y="736"/>
                      </a:lnTo>
                      <a:lnTo>
                        <a:pt x="1512" y="729"/>
                      </a:lnTo>
                      <a:lnTo>
                        <a:pt x="1514" y="724"/>
                      </a:lnTo>
                      <a:lnTo>
                        <a:pt x="1514" y="721"/>
                      </a:lnTo>
                      <a:lnTo>
                        <a:pt x="1512" y="720"/>
                      </a:lnTo>
                      <a:lnTo>
                        <a:pt x="1512" y="720"/>
                      </a:lnTo>
                      <a:lnTo>
                        <a:pt x="1511" y="719"/>
                      </a:lnTo>
                      <a:lnTo>
                        <a:pt x="1514" y="717"/>
                      </a:lnTo>
                      <a:lnTo>
                        <a:pt x="1516" y="716"/>
                      </a:lnTo>
                      <a:lnTo>
                        <a:pt x="1522" y="716"/>
                      </a:lnTo>
                      <a:lnTo>
                        <a:pt x="1522" y="716"/>
                      </a:lnTo>
                      <a:lnTo>
                        <a:pt x="1528" y="716"/>
                      </a:lnTo>
                      <a:lnTo>
                        <a:pt x="1535" y="714"/>
                      </a:lnTo>
                      <a:lnTo>
                        <a:pt x="1542" y="711"/>
                      </a:lnTo>
                      <a:lnTo>
                        <a:pt x="1545" y="710"/>
                      </a:lnTo>
                      <a:lnTo>
                        <a:pt x="1545" y="710"/>
                      </a:lnTo>
                      <a:lnTo>
                        <a:pt x="1545" y="707"/>
                      </a:lnTo>
                      <a:lnTo>
                        <a:pt x="1542" y="707"/>
                      </a:lnTo>
                      <a:lnTo>
                        <a:pt x="1534" y="709"/>
                      </a:lnTo>
                      <a:lnTo>
                        <a:pt x="1525" y="710"/>
                      </a:lnTo>
                      <a:lnTo>
                        <a:pt x="1522" y="710"/>
                      </a:lnTo>
                      <a:lnTo>
                        <a:pt x="1521" y="709"/>
                      </a:lnTo>
                      <a:lnTo>
                        <a:pt x="1521" y="709"/>
                      </a:lnTo>
                      <a:lnTo>
                        <a:pt x="1521" y="707"/>
                      </a:lnTo>
                      <a:lnTo>
                        <a:pt x="1524" y="706"/>
                      </a:lnTo>
                      <a:lnTo>
                        <a:pt x="1531" y="703"/>
                      </a:lnTo>
                      <a:lnTo>
                        <a:pt x="1546" y="700"/>
                      </a:lnTo>
                      <a:lnTo>
                        <a:pt x="1546" y="700"/>
                      </a:lnTo>
                      <a:lnTo>
                        <a:pt x="1549" y="700"/>
                      </a:lnTo>
                      <a:lnTo>
                        <a:pt x="1551" y="699"/>
                      </a:lnTo>
                      <a:lnTo>
                        <a:pt x="1552" y="696"/>
                      </a:lnTo>
                      <a:lnTo>
                        <a:pt x="1552" y="693"/>
                      </a:lnTo>
                      <a:lnTo>
                        <a:pt x="1555" y="694"/>
                      </a:lnTo>
                      <a:lnTo>
                        <a:pt x="1555" y="694"/>
                      </a:lnTo>
                      <a:lnTo>
                        <a:pt x="1558" y="696"/>
                      </a:lnTo>
                      <a:lnTo>
                        <a:pt x="1561" y="697"/>
                      </a:lnTo>
                      <a:lnTo>
                        <a:pt x="1565" y="697"/>
                      </a:lnTo>
                      <a:lnTo>
                        <a:pt x="1568" y="694"/>
                      </a:lnTo>
                      <a:lnTo>
                        <a:pt x="1568" y="694"/>
                      </a:lnTo>
                      <a:lnTo>
                        <a:pt x="1571" y="692"/>
                      </a:lnTo>
                      <a:lnTo>
                        <a:pt x="1569" y="689"/>
                      </a:lnTo>
                      <a:lnTo>
                        <a:pt x="1568" y="684"/>
                      </a:lnTo>
                      <a:lnTo>
                        <a:pt x="1563" y="683"/>
                      </a:lnTo>
                      <a:lnTo>
                        <a:pt x="1563" y="683"/>
                      </a:lnTo>
                      <a:lnTo>
                        <a:pt x="1562" y="682"/>
                      </a:lnTo>
                      <a:lnTo>
                        <a:pt x="1562" y="682"/>
                      </a:lnTo>
                      <a:lnTo>
                        <a:pt x="1563" y="679"/>
                      </a:lnTo>
                      <a:lnTo>
                        <a:pt x="1565" y="677"/>
                      </a:lnTo>
                      <a:lnTo>
                        <a:pt x="1566" y="674"/>
                      </a:lnTo>
                      <a:lnTo>
                        <a:pt x="1566" y="674"/>
                      </a:lnTo>
                      <a:lnTo>
                        <a:pt x="1566" y="670"/>
                      </a:lnTo>
                      <a:lnTo>
                        <a:pt x="1568" y="665"/>
                      </a:lnTo>
                      <a:lnTo>
                        <a:pt x="1572" y="660"/>
                      </a:lnTo>
                      <a:lnTo>
                        <a:pt x="1573" y="657"/>
                      </a:lnTo>
                      <a:lnTo>
                        <a:pt x="1576" y="657"/>
                      </a:lnTo>
                      <a:lnTo>
                        <a:pt x="1576" y="657"/>
                      </a:lnTo>
                      <a:lnTo>
                        <a:pt x="1579" y="656"/>
                      </a:lnTo>
                      <a:lnTo>
                        <a:pt x="1580" y="653"/>
                      </a:lnTo>
                      <a:lnTo>
                        <a:pt x="1582" y="652"/>
                      </a:lnTo>
                      <a:lnTo>
                        <a:pt x="1585" y="652"/>
                      </a:lnTo>
                      <a:lnTo>
                        <a:pt x="1585" y="652"/>
                      </a:lnTo>
                      <a:lnTo>
                        <a:pt x="1589" y="650"/>
                      </a:lnTo>
                      <a:lnTo>
                        <a:pt x="1592" y="647"/>
                      </a:lnTo>
                      <a:lnTo>
                        <a:pt x="1598" y="639"/>
                      </a:lnTo>
                      <a:lnTo>
                        <a:pt x="1598" y="639"/>
                      </a:lnTo>
                      <a:lnTo>
                        <a:pt x="1599" y="639"/>
                      </a:lnTo>
                      <a:lnTo>
                        <a:pt x="1600" y="639"/>
                      </a:lnTo>
                      <a:lnTo>
                        <a:pt x="1606" y="640"/>
                      </a:lnTo>
                      <a:lnTo>
                        <a:pt x="1612" y="642"/>
                      </a:lnTo>
                      <a:lnTo>
                        <a:pt x="1615" y="642"/>
                      </a:lnTo>
                      <a:lnTo>
                        <a:pt x="1617" y="640"/>
                      </a:lnTo>
                      <a:lnTo>
                        <a:pt x="1617" y="640"/>
                      </a:lnTo>
                      <a:lnTo>
                        <a:pt x="1629" y="632"/>
                      </a:lnTo>
                      <a:lnTo>
                        <a:pt x="1629" y="632"/>
                      </a:lnTo>
                      <a:lnTo>
                        <a:pt x="1623" y="623"/>
                      </a:lnTo>
                      <a:lnTo>
                        <a:pt x="1619" y="615"/>
                      </a:lnTo>
                      <a:lnTo>
                        <a:pt x="1616" y="608"/>
                      </a:lnTo>
                      <a:lnTo>
                        <a:pt x="1616" y="602"/>
                      </a:lnTo>
                      <a:lnTo>
                        <a:pt x="1615" y="592"/>
                      </a:lnTo>
                      <a:lnTo>
                        <a:pt x="1616" y="586"/>
                      </a:lnTo>
                      <a:lnTo>
                        <a:pt x="1616" y="58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nvGrpSpPr>
              <p:cNvPr id="433" name="Group 432">
                <a:extLst>
                  <a:ext uri="{FF2B5EF4-FFF2-40B4-BE49-F238E27FC236}">
                    <a16:creationId xmlns:a16="http://schemas.microsoft.com/office/drawing/2014/main" id="{3C595231-AB88-5F2D-11E7-2537649B12EF}"/>
                  </a:ext>
                </a:extLst>
              </p:cNvPr>
              <p:cNvGrpSpPr/>
              <p:nvPr/>
            </p:nvGrpSpPr>
            <p:grpSpPr>
              <a:xfrm>
                <a:off x="7846052" y="1349289"/>
                <a:ext cx="997933" cy="1179380"/>
                <a:chOff x="7846052" y="1349289"/>
                <a:chExt cx="997933" cy="1179380"/>
              </a:xfrm>
              <a:grpFill/>
            </p:grpSpPr>
            <p:sp>
              <p:nvSpPr>
                <p:cNvPr id="434" name="Poland">
                  <a:extLst>
                    <a:ext uri="{FF2B5EF4-FFF2-40B4-BE49-F238E27FC236}">
                      <a16:creationId xmlns:a16="http://schemas.microsoft.com/office/drawing/2014/main" id="{37C11E2A-ADDE-3057-9CF5-4D63157BDF18}"/>
                    </a:ext>
                  </a:extLst>
                </p:cNvPr>
                <p:cNvSpPr>
                  <a:spLocks/>
                </p:cNvSpPr>
                <p:nvPr/>
              </p:nvSpPr>
              <p:spPr bwMode="auto">
                <a:xfrm>
                  <a:off x="8425742" y="1942821"/>
                  <a:ext cx="235260" cy="192206"/>
                </a:xfrm>
                <a:custGeom>
                  <a:avLst/>
                  <a:gdLst/>
                  <a:ahLst/>
                  <a:cxnLst>
                    <a:cxn ang="0">
                      <a:pos x="3" y="33"/>
                    </a:cxn>
                    <a:cxn ang="0">
                      <a:pos x="2" y="41"/>
                    </a:cxn>
                    <a:cxn ang="0">
                      <a:pos x="2" y="48"/>
                    </a:cxn>
                    <a:cxn ang="0">
                      <a:pos x="6" y="55"/>
                    </a:cxn>
                    <a:cxn ang="0">
                      <a:pos x="8" y="64"/>
                    </a:cxn>
                    <a:cxn ang="0">
                      <a:pos x="12" y="77"/>
                    </a:cxn>
                    <a:cxn ang="0">
                      <a:pos x="12" y="84"/>
                    </a:cxn>
                    <a:cxn ang="0">
                      <a:pos x="22" y="89"/>
                    </a:cxn>
                    <a:cxn ang="0">
                      <a:pos x="32" y="97"/>
                    </a:cxn>
                    <a:cxn ang="0">
                      <a:pos x="36" y="101"/>
                    </a:cxn>
                    <a:cxn ang="0">
                      <a:pos x="40" y="101"/>
                    </a:cxn>
                    <a:cxn ang="0">
                      <a:pos x="50" y="99"/>
                    </a:cxn>
                    <a:cxn ang="0">
                      <a:pos x="53" y="101"/>
                    </a:cxn>
                    <a:cxn ang="0">
                      <a:pos x="56" y="107"/>
                    </a:cxn>
                    <a:cxn ang="0">
                      <a:pos x="64" y="108"/>
                    </a:cxn>
                    <a:cxn ang="0">
                      <a:pos x="70" y="115"/>
                    </a:cxn>
                    <a:cxn ang="0">
                      <a:pos x="74" y="118"/>
                    </a:cxn>
                    <a:cxn ang="0">
                      <a:pos x="82" y="117"/>
                    </a:cxn>
                    <a:cxn ang="0">
                      <a:pos x="92" y="118"/>
                    </a:cxn>
                    <a:cxn ang="0">
                      <a:pos x="99" y="118"/>
                    </a:cxn>
                    <a:cxn ang="0">
                      <a:pos x="107" y="119"/>
                    </a:cxn>
                    <a:cxn ang="0">
                      <a:pos x="121" y="122"/>
                    </a:cxn>
                    <a:cxn ang="0">
                      <a:pos x="131" y="125"/>
                    </a:cxn>
                    <a:cxn ang="0">
                      <a:pos x="130" y="114"/>
                    </a:cxn>
                    <a:cxn ang="0">
                      <a:pos x="146" y="98"/>
                    </a:cxn>
                    <a:cxn ang="0">
                      <a:pos x="150" y="95"/>
                    </a:cxn>
                    <a:cxn ang="0">
                      <a:pos x="153" y="89"/>
                    </a:cxn>
                    <a:cxn ang="0">
                      <a:pos x="146" y="77"/>
                    </a:cxn>
                    <a:cxn ang="0">
                      <a:pos x="144" y="62"/>
                    </a:cxn>
                    <a:cxn ang="0">
                      <a:pos x="140" y="57"/>
                    </a:cxn>
                    <a:cxn ang="0">
                      <a:pos x="140" y="52"/>
                    </a:cxn>
                    <a:cxn ang="0">
                      <a:pos x="148" y="47"/>
                    </a:cxn>
                    <a:cxn ang="0">
                      <a:pos x="150" y="35"/>
                    </a:cxn>
                    <a:cxn ang="0">
                      <a:pos x="146" y="31"/>
                    </a:cxn>
                    <a:cxn ang="0">
                      <a:pos x="146" y="21"/>
                    </a:cxn>
                    <a:cxn ang="0">
                      <a:pos x="144" y="17"/>
                    </a:cxn>
                    <a:cxn ang="0">
                      <a:pos x="133" y="11"/>
                    </a:cxn>
                    <a:cxn ang="0">
                      <a:pos x="121" y="11"/>
                    </a:cxn>
                    <a:cxn ang="0">
                      <a:pos x="90" y="10"/>
                    </a:cxn>
                    <a:cxn ang="0">
                      <a:pos x="79" y="10"/>
                    </a:cxn>
                    <a:cxn ang="0">
                      <a:pos x="70" y="10"/>
                    </a:cxn>
                    <a:cxn ang="0">
                      <a:pos x="66" y="1"/>
                    </a:cxn>
                    <a:cxn ang="0">
                      <a:pos x="52" y="3"/>
                    </a:cxn>
                    <a:cxn ang="0">
                      <a:pos x="32" y="11"/>
                    </a:cxn>
                    <a:cxn ang="0">
                      <a:pos x="25" y="14"/>
                    </a:cxn>
                    <a:cxn ang="0">
                      <a:pos x="8" y="18"/>
                    </a:cxn>
                    <a:cxn ang="0">
                      <a:pos x="5" y="23"/>
                    </a:cxn>
                    <a:cxn ang="0">
                      <a:pos x="2" y="25"/>
                    </a:cxn>
                  </a:cxnLst>
                  <a:rect l="0" t="0" r="r" b="b"/>
                  <a:pathLst>
                    <a:path w="153" h="125">
                      <a:moveTo>
                        <a:pt x="2" y="25"/>
                      </a:moveTo>
                      <a:lnTo>
                        <a:pt x="2" y="25"/>
                      </a:lnTo>
                      <a:lnTo>
                        <a:pt x="3" y="33"/>
                      </a:lnTo>
                      <a:lnTo>
                        <a:pt x="2" y="38"/>
                      </a:lnTo>
                      <a:lnTo>
                        <a:pt x="2" y="41"/>
                      </a:lnTo>
                      <a:lnTo>
                        <a:pt x="2" y="41"/>
                      </a:lnTo>
                      <a:lnTo>
                        <a:pt x="0" y="44"/>
                      </a:lnTo>
                      <a:lnTo>
                        <a:pt x="0" y="45"/>
                      </a:lnTo>
                      <a:lnTo>
                        <a:pt x="2" y="48"/>
                      </a:lnTo>
                      <a:lnTo>
                        <a:pt x="2" y="48"/>
                      </a:lnTo>
                      <a:lnTo>
                        <a:pt x="5" y="51"/>
                      </a:lnTo>
                      <a:lnTo>
                        <a:pt x="6" y="55"/>
                      </a:lnTo>
                      <a:lnTo>
                        <a:pt x="6" y="55"/>
                      </a:lnTo>
                      <a:lnTo>
                        <a:pt x="8" y="60"/>
                      </a:lnTo>
                      <a:lnTo>
                        <a:pt x="8" y="64"/>
                      </a:lnTo>
                      <a:lnTo>
                        <a:pt x="8" y="64"/>
                      </a:lnTo>
                      <a:lnTo>
                        <a:pt x="9" y="72"/>
                      </a:lnTo>
                      <a:lnTo>
                        <a:pt x="12" y="77"/>
                      </a:lnTo>
                      <a:lnTo>
                        <a:pt x="12" y="77"/>
                      </a:lnTo>
                      <a:lnTo>
                        <a:pt x="13" y="81"/>
                      </a:lnTo>
                      <a:lnTo>
                        <a:pt x="12" y="84"/>
                      </a:lnTo>
                      <a:lnTo>
                        <a:pt x="12" y="84"/>
                      </a:lnTo>
                      <a:lnTo>
                        <a:pt x="22" y="89"/>
                      </a:lnTo>
                      <a:lnTo>
                        <a:pt x="22" y="89"/>
                      </a:lnTo>
                      <a:lnTo>
                        <a:pt x="30" y="94"/>
                      </a:lnTo>
                      <a:lnTo>
                        <a:pt x="32" y="95"/>
                      </a:lnTo>
                      <a:lnTo>
                        <a:pt x="32" y="97"/>
                      </a:lnTo>
                      <a:lnTo>
                        <a:pt x="32" y="97"/>
                      </a:lnTo>
                      <a:lnTo>
                        <a:pt x="33" y="99"/>
                      </a:lnTo>
                      <a:lnTo>
                        <a:pt x="36" y="101"/>
                      </a:lnTo>
                      <a:lnTo>
                        <a:pt x="39" y="102"/>
                      </a:lnTo>
                      <a:lnTo>
                        <a:pt x="40" y="101"/>
                      </a:lnTo>
                      <a:lnTo>
                        <a:pt x="40" y="101"/>
                      </a:lnTo>
                      <a:lnTo>
                        <a:pt x="43" y="99"/>
                      </a:lnTo>
                      <a:lnTo>
                        <a:pt x="45" y="99"/>
                      </a:lnTo>
                      <a:lnTo>
                        <a:pt x="50" y="99"/>
                      </a:lnTo>
                      <a:lnTo>
                        <a:pt x="50" y="99"/>
                      </a:lnTo>
                      <a:lnTo>
                        <a:pt x="52" y="99"/>
                      </a:lnTo>
                      <a:lnTo>
                        <a:pt x="53" y="101"/>
                      </a:lnTo>
                      <a:lnTo>
                        <a:pt x="55" y="105"/>
                      </a:lnTo>
                      <a:lnTo>
                        <a:pt x="55" y="105"/>
                      </a:lnTo>
                      <a:lnTo>
                        <a:pt x="56" y="107"/>
                      </a:lnTo>
                      <a:lnTo>
                        <a:pt x="59" y="107"/>
                      </a:lnTo>
                      <a:lnTo>
                        <a:pt x="64" y="108"/>
                      </a:lnTo>
                      <a:lnTo>
                        <a:pt x="64" y="108"/>
                      </a:lnTo>
                      <a:lnTo>
                        <a:pt x="66" y="109"/>
                      </a:lnTo>
                      <a:lnTo>
                        <a:pt x="67" y="112"/>
                      </a:lnTo>
                      <a:lnTo>
                        <a:pt x="70" y="115"/>
                      </a:lnTo>
                      <a:lnTo>
                        <a:pt x="72" y="118"/>
                      </a:lnTo>
                      <a:lnTo>
                        <a:pt x="72" y="118"/>
                      </a:lnTo>
                      <a:lnTo>
                        <a:pt x="74" y="118"/>
                      </a:lnTo>
                      <a:lnTo>
                        <a:pt x="77" y="117"/>
                      </a:lnTo>
                      <a:lnTo>
                        <a:pt x="80" y="117"/>
                      </a:lnTo>
                      <a:lnTo>
                        <a:pt x="82" y="117"/>
                      </a:lnTo>
                      <a:lnTo>
                        <a:pt x="82" y="117"/>
                      </a:lnTo>
                      <a:lnTo>
                        <a:pt x="87" y="118"/>
                      </a:lnTo>
                      <a:lnTo>
                        <a:pt x="92" y="118"/>
                      </a:lnTo>
                      <a:lnTo>
                        <a:pt x="96" y="118"/>
                      </a:lnTo>
                      <a:lnTo>
                        <a:pt x="96" y="118"/>
                      </a:lnTo>
                      <a:lnTo>
                        <a:pt x="99" y="118"/>
                      </a:lnTo>
                      <a:lnTo>
                        <a:pt x="101" y="118"/>
                      </a:lnTo>
                      <a:lnTo>
                        <a:pt x="104" y="119"/>
                      </a:lnTo>
                      <a:lnTo>
                        <a:pt x="107" y="119"/>
                      </a:lnTo>
                      <a:lnTo>
                        <a:pt x="107" y="119"/>
                      </a:lnTo>
                      <a:lnTo>
                        <a:pt x="116" y="119"/>
                      </a:lnTo>
                      <a:lnTo>
                        <a:pt x="121" y="122"/>
                      </a:lnTo>
                      <a:lnTo>
                        <a:pt x="121" y="122"/>
                      </a:lnTo>
                      <a:lnTo>
                        <a:pt x="124" y="124"/>
                      </a:lnTo>
                      <a:lnTo>
                        <a:pt x="131" y="125"/>
                      </a:lnTo>
                      <a:lnTo>
                        <a:pt x="131" y="125"/>
                      </a:lnTo>
                      <a:lnTo>
                        <a:pt x="131" y="119"/>
                      </a:lnTo>
                      <a:lnTo>
                        <a:pt x="130" y="114"/>
                      </a:lnTo>
                      <a:lnTo>
                        <a:pt x="130" y="114"/>
                      </a:lnTo>
                      <a:lnTo>
                        <a:pt x="137" y="107"/>
                      </a:lnTo>
                      <a:lnTo>
                        <a:pt x="146" y="98"/>
                      </a:lnTo>
                      <a:lnTo>
                        <a:pt x="146" y="98"/>
                      </a:lnTo>
                      <a:lnTo>
                        <a:pt x="148" y="97"/>
                      </a:lnTo>
                      <a:lnTo>
                        <a:pt x="150" y="95"/>
                      </a:lnTo>
                      <a:lnTo>
                        <a:pt x="153" y="92"/>
                      </a:lnTo>
                      <a:lnTo>
                        <a:pt x="153" y="92"/>
                      </a:lnTo>
                      <a:lnTo>
                        <a:pt x="153" y="89"/>
                      </a:lnTo>
                      <a:lnTo>
                        <a:pt x="150" y="85"/>
                      </a:lnTo>
                      <a:lnTo>
                        <a:pt x="146" y="77"/>
                      </a:lnTo>
                      <a:lnTo>
                        <a:pt x="146" y="77"/>
                      </a:lnTo>
                      <a:lnTo>
                        <a:pt x="144" y="71"/>
                      </a:lnTo>
                      <a:lnTo>
                        <a:pt x="144" y="62"/>
                      </a:lnTo>
                      <a:lnTo>
                        <a:pt x="144" y="62"/>
                      </a:lnTo>
                      <a:lnTo>
                        <a:pt x="144" y="61"/>
                      </a:lnTo>
                      <a:lnTo>
                        <a:pt x="143" y="58"/>
                      </a:lnTo>
                      <a:lnTo>
                        <a:pt x="140" y="57"/>
                      </a:lnTo>
                      <a:lnTo>
                        <a:pt x="140" y="55"/>
                      </a:lnTo>
                      <a:lnTo>
                        <a:pt x="140" y="55"/>
                      </a:lnTo>
                      <a:lnTo>
                        <a:pt x="140" y="52"/>
                      </a:lnTo>
                      <a:lnTo>
                        <a:pt x="143" y="51"/>
                      </a:lnTo>
                      <a:lnTo>
                        <a:pt x="148" y="47"/>
                      </a:lnTo>
                      <a:lnTo>
                        <a:pt x="148" y="47"/>
                      </a:lnTo>
                      <a:lnTo>
                        <a:pt x="150" y="44"/>
                      </a:lnTo>
                      <a:lnTo>
                        <a:pt x="150" y="40"/>
                      </a:lnTo>
                      <a:lnTo>
                        <a:pt x="150" y="35"/>
                      </a:lnTo>
                      <a:lnTo>
                        <a:pt x="148" y="33"/>
                      </a:lnTo>
                      <a:lnTo>
                        <a:pt x="148" y="33"/>
                      </a:lnTo>
                      <a:lnTo>
                        <a:pt x="146" y="31"/>
                      </a:lnTo>
                      <a:lnTo>
                        <a:pt x="146" y="28"/>
                      </a:lnTo>
                      <a:lnTo>
                        <a:pt x="144" y="24"/>
                      </a:lnTo>
                      <a:lnTo>
                        <a:pt x="146" y="21"/>
                      </a:lnTo>
                      <a:lnTo>
                        <a:pt x="146" y="21"/>
                      </a:lnTo>
                      <a:lnTo>
                        <a:pt x="146" y="18"/>
                      </a:lnTo>
                      <a:lnTo>
                        <a:pt x="144" y="17"/>
                      </a:lnTo>
                      <a:lnTo>
                        <a:pt x="140" y="14"/>
                      </a:lnTo>
                      <a:lnTo>
                        <a:pt x="133" y="11"/>
                      </a:lnTo>
                      <a:lnTo>
                        <a:pt x="133" y="11"/>
                      </a:lnTo>
                      <a:lnTo>
                        <a:pt x="133" y="11"/>
                      </a:lnTo>
                      <a:lnTo>
                        <a:pt x="133" y="11"/>
                      </a:lnTo>
                      <a:lnTo>
                        <a:pt x="121" y="11"/>
                      </a:lnTo>
                      <a:lnTo>
                        <a:pt x="109" y="11"/>
                      </a:lnTo>
                      <a:lnTo>
                        <a:pt x="90" y="10"/>
                      </a:lnTo>
                      <a:lnTo>
                        <a:pt x="90" y="10"/>
                      </a:lnTo>
                      <a:lnTo>
                        <a:pt x="83" y="7"/>
                      </a:lnTo>
                      <a:lnTo>
                        <a:pt x="83" y="7"/>
                      </a:lnTo>
                      <a:lnTo>
                        <a:pt x="79" y="10"/>
                      </a:lnTo>
                      <a:lnTo>
                        <a:pt x="74" y="11"/>
                      </a:lnTo>
                      <a:lnTo>
                        <a:pt x="74" y="11"/>
                      </a:lnTo>
                      <a:lnTo>
                        <a:pt x="70" y="10"/>
                      </a:lnTo>
                      <a:lnTo>
                        <a:pt x="67" y="7"/>
                      </a:lnTo>
                      <a:lnTo>
                        <a:pt x="66" y="1"/>
                      </a:lnTo>
                      <a:lnTo>
                        <a:pt x="66" y="1"/>
                      </a:lnTo>
                      <a:lnTo>
                        <a:pt x="64" y="0"/>
                      </a:lnTo>
                      <a:lnTo>
                        <a:pt x="62" y="0"/>
                      </a:lnTo>
                      <a:lnTo>
                        <a:pt x="52" y="3"/>
                      </a:lnTo>
                      <a:lnTo>
                        <a:pt x="40" y="6"/>
                      </a:lnTo>
                      <a:lnTo>
                        <a:pt x="35" y="8"/>
                      </a:lnTo>
                      <a:lnTo>
                        <a:pt x="32" y="11"/>
                      </a:lnTo>
                      <a:lnTo>
                        <a:pt x="32" y="11"/>
                      </a:lnTo>
                      <a:lnTo>
                        <a:pt x="27" y="13"/>
                      </a:lnTo>
                      <a:lnTo>
                        <a:pt x="25" y="14"/>
                      </a:lnTo>
                      <a:lnTo>
                        <a:pt x="16" y="17"/>
                      </a:lnTo>
                      <a:lnTo>
                        <a:pt x="9" y="17"/>
                      </a:lnTo>
                      <a:lnTo>
                        <a:pt x="8" y="18"/>
                      </a:lnTo>
                      <a:lnTo>
                        <a:pt x="6" y="20"/>
                      </a:lnTo>
                      <a:lnTo>
                        <a:pt x="6" y="20"/>
                      </a:lnTo>
                      <a:lnTo>
                        <a:pt x="5" y="23"/>
                      </a:lnTo>
                      <a:lnTo>
                        <a:pt x="2" y="23"/>
                      </a:lnTo>
                      <a:lnTo>
                        <a:pt x="2" y="23"/>
                      </a:lnTo>
                      <a:lnTo>
                        <a:pt x="2" y="25"/>
                      </a:lnTo>
                      <a:lnTo>
                        <a:pt x="2" y="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35" name="Czech Republic">
                  <a:extLst>
                    <a:ext uri="{FF2B5EF4-FFF2-40B4-BE49-F238E27FC236}">
                      <a16:creationId xmlns:a16="http://schemas.microsoft.com/office/drawing/2014/main" id="{845BEF1D-AD47-EBF0-86D4-BC77953AE62B}"/>
                    </a:ext>
                  </a:extLst>
                </p:cNvPr>
                <p:cNvSpPr>
                  <a:spLocks/>
                </p:cNvSpPr>
                <p:nvPr/>
              </p:nvSpPr>
              <p:spPr bwMode="auto">
                <a:xfrm>
                  <a:off x="8381152" y="2071983"/>
                  <a:ext cx="152227" cy="79958"/>
                </a:xfrm>
                <a:custGeom>
                  <a:avLst/>
                  <a:gdLst/>
                  <a:ahLst/>
                  <a:cxnLst>
                    <a:cxn ang="0">
                      <a:pos x="93" y="24"/>
                    </a:cxn>
                    <a:cxn ang="0">
                      <a:pos x="85" y="23"/>
                    </a:cxn>
                    <a:cxn ang="0">
                      <a:pos x="84" y="21"/>
                    </a:cxn>
                    <a:cxn ang="0">
                      <a:pos x="81" y="15"/>
                    </a:cxn>
                    <a:cxn ang="0">
                      <a:pos x="79" y="15"/>
                    </a:cxn>
                    <a:cxn ang="0">
                      <a:pos x="72" y="15"/>
                    </a:cxn>
                    <a:cxn ang="0">
                      <a:pos x="69" y="17"/>
                    </a:cxn>
                    <a:cxn ang="0">
                      <a:pos x="65" y="17"/>
                    </a:cxn>
                    <a:cxn ang="0">
                      <a:pos x="61" y="13"/>
                    </a:cxn>
                    <a:cxn ang="0">
                      <a:pos x="61" y="11"/>
                    </a:cxn>
                    <a:cxn ang="0">
                      <a:pos x="51" y="5"/>
                    </a:cxn>
                    <a:cxn ang="0">
                      <a:pos x="41" y="0"/>
                    </a:cxn>
                    <a:cxn ang="0">
                      <a:pos x="41" y="3"/>
                    </a:cxn>
                    <a:cxn ang="0">
                      <a:pos x="39" y="3"/>
                    </a:cxn>
                    <a:cxn ang="0">
                      <a:pos x="34" y="1"/>
                    </a:cxn>
                    <a:cxn ang="0">
                      <a:pos x="32" y="3"/>
                    </a:cxn>
                    <a:cxn ang="0">
                      <a:pos x="27" y="5"/>
                    </a:cxn>
                    <a:cxn ang="0">
                      <a:pos x="20" y="8"/>
                    </a:cxn>
                    <a:cxn ang="0">
                      <a:pos x="15" y="11"/>
                    </a:cxn>
                    <a:cxn ang="0">
                      <a:pos x="2" y="15"/>
                    </a:cxn>
                    <a:cxn ang="0">
                      <a:pos x="0" y="17"/>
                    </a:cxn>
                    <a:cxn ang="0">
                      <a:pos x="4" y="24"/>
                    </a:cxn>
                    <a:cxn ang="0">
                      <a:pos x="5" y="31"/>
                    </a:cxn>
                    <a:cxn ang="0">
                      <a:pos x="8" y="37"/>
                    </a:cxn>
                    <a:cxn ang="0">
                      <a:pos x="18" y="44"/>
                    </a:cxn>
                    <a:cxn ang="0">
                      <a:pos x="25" y="50"/>
                    </a:cxn>
                    <a:cxn ang="0">
                      <a:pos x="25" y="51"/>
                    </a:cxn>
                    <a:cxn ang="0">
                      <a:pos x="37" y="51"/>
                    </a:cxn>
                    <a:cxn ang="0">
                      <a:pos x="39" y="50"/>
                    </a:cxn>
                    <a:cxn ang="0">
                      <a:pos x="42" y="42"/>
                    </a:cxn>
                    <a:cxn ang="0">
                      <a:pos x="48" y="42"/>
                    </a:cxn>
                    <a:cxn ang="0">
                      <a:pos x="56" y="47"/>
                    </a:cxn>
                    <a:cxn ang="0">
                      <a:pos x="61" y="50"/>
                    </a:cxn>
                    <a:cxn ang="0">
                      <a:pos x="69" y="48"/>
                    </a:cxn>
                    <a:cxn ang="0">
                      <a:pos x="69" y="52"/>
                    </a:cxn>
                    <a:cxn ang="0">
                      <a:pos x="72" y="48"/>
                    </a:cxn>
                    <a:cxn ang="0">
                      <a:pos x="75" y="47"/>
                    </a:cxn>
                    <a:cxn ang="0">
                      <a:pos x="86" y="42"/>
                    </a:cxn>
                    <a:cxn ang="0">
                      <a:pos x="89" y="40"/>
                    </a:cxn>
                    <a:cxn ang="0">
                      <a:pos x="99" y="31"/>
                    </a:cxn>
                    <a:cxn ang="0">
                      <a:pos x="96" y="27"/>
                    </a:cxn>
                    <a:cxn ang="0">
                      <a:pos x="93" y="24"/>
                    </a:cxn>
                  </a:cxnLst>
                  <a:rect l="0" t="0" r="r" b="b"/>
                  <a:pathLst>
                    <a:path w="99" h="52">
                      <a:moveTo>
                        <a:pt x="93" y="24"/>
                      </a:moveTo>
                      <a:lnTo>
                        <a:pt x="93" y="24"/>
                      </a:lnTo>
                      <a:lnTo>
                        <a:pt x="88" y="23"/>
                      </a:lnTo>
                      <a:lnTo>
                        <a:pt x="85" y="23"/>
                      </a:lnTo>
                      <a:lnTo>
                        <a:pt x="84" y="21"/>
                      </a:lnTo>
                      <a:lnTo>
                        <a:pt x="84" y="21"/>
                      </a:lnTo>
                      <a:lnTo>
                        <a:pt x="82" y="17"/>
                      </a:lnTo>
                      <a:lnTo>
                        <a:pt x="81" y="15"/>
                      </a:lnTo>
                      <a:lnTo>
                        <a:pt x="79" y="15"/>
                      </a:lnTo>
                      <a:lnTo>
                        <a:pt x="79" y="15"/>
                      </a:lnTo>
                      <a:lnTo>
                        <a:pt x="74" y="15"/>
                      </a:lnTo>
                      <a:lnTo>
                        <a:pt x="72" y="15"/>
                      </a:lnTo>
                      <a:lnTo>
                        <a:pt x="69" y="17"/>
                      </a:lnTo>
                      <a:lnTo>
                        <a:pt x="69" y="17"/>
                      </a:lnTo>
                      <a:lnTo>
                        <a:pt x="68" y="18"/>
                      </a:lnTo>
                      <a:lnTo>
                        <a:pt x="65" y="17"/>
                      </a:lnTo>
                      <a:lnTo>
                        <a:pt x="62" y="15"/>
                      </a:lnTo>
                      <a:lnTo>
                        <a:pt x="61" y="13"/>
                      </a:lnTo>
                      <a:lnTo>
                        <a:pt x="61" y="13"/>
                      </a:lnTo>
                      <a:lnTo>
                        <a:pt x="61" y="11"/>
                      </a:lnTo>
                      <a:lnTo>
                        <a:pt x="59" y="10"/>
                      </a:lnTo>
                      <a:lnTo>
                        <a:pt x="51" y="5"/>
                      </a:lnTo>
                      <a:lnTo>
                        <a:pt x="51" y="5"/>
                      </a:lnTo>
                      <a:lnTo>
                        <a:pt x="41" y="0"/>
                      </a:lnTo>
                      <a:lnTo>
                        <a:pt x="41" y="0"/>
                      </a:lnTo>
                      <a:lnTo>
                        <a:pt x="41" y="3"/>
                      </a:lnTo>
                      <a:lnTo>
                        <a:pt x="41" y="3"/>
                      </a:lnTo>
                      <a:lnTo>
                        <a:pt x="39" y="3"/>
                      </a:lnTo>
                      <a:lnTo>
                        <a:pt x="37" y="3"/>
                      </a:lnTo>
                      <a:lnTo>
                        <a:pt x="34" y="1"/>
                      </a:lnTo>
                      <a:lnTo>
                        <a:pt x="32" y="3"/>
                      </a:lnTo>
                      <a:lnTo>
                        <a:pt x="32" y="3"/>
                      </a:lnTo>
                      <a:lnTo>
                        <a:pt x="29" y="4"/>
                      </a:lnTo>
                      <a:lnTo>
                        <a:pt x="27" y="5"/>
                      </a:lnTo>
                      <a:lnTo>
                        <a:pt x="22" y="7"/>
                      </a:lnTo>
                      <a:lnTo>
                        <a:pt x="20" y="8"/>
                      </a:lnTo>
                      <a:lnTo>
                        <a:pt x="20" y="8"/>
                      </a:lnTo>
                      <a:lnTo>
                        <a:pt x="15" y="11"/>
                      </a:lnTo>
                      <a:lnTo>
                        <a:pt x="11" y="13"/>
                      </a:lnTo>
                      <a:lnTo>
                        <a:pt x="2" y="15"/>
                      </a:lnTo>
                      <a:lnTo>
                        <a:pt x="2" y="15"/>
                      </a:lnTo>
                      <a:lnTo>
                        <a:pt x="0" y="17"/>
                      </a:lnTo>
                      <a:lnTo>
                        <a:pt x="1" y="18"/>
                      </a:lnTo>
                      <a:lnTo>
                        <a:pt x="4" y="24"/>
                      </a:lnTo>
                      <a:lnTo>
                        <a:pt x="4" y="24"/>
                      </a:lnTo>
                      <a:lnTo>
                        <a:pt x="5" y="31"/>
                      </a:lnTo>
                      <a:lnTo>
                        <a:pt x="7" y="34"/>
                      </a:lnTo>
                      <a:lnTo>
                        <a:pt x="8" y="37"/>
                      </a:lnTo>
                      <a:lnTo>
                        <a:pt x="8" y="37"/>
                      </a:lnTo>
                      <a:lnTo>
                        <a:pt x="18" y="44"/>
                      </a:lnTo>
                      <a:lnTo>
                        <a:pt x="25" y="50"/>
                      </a:lnTo>
                      <a:lnTo>
                        <a:pt x="25" y="50"/>
                      </a:lnTo>
                      <a:lnTo>
                        <a:pt x="25" y="51"/>
                      </a:lnTo>
                      <a:lnTo>
                        <a:pt x="25" y="51"/>
                      </a:lnTo>
                      <a:lnTo>
                        <a:pt x="34" y="51"/>
                      </a:lnTo>
                      <a:lnTo>
                        <a:pt x="37" y="51"/>
                      </a:lnTo>
                      <a:lnTo>
                        <a:pt x="39" y="50"/>
                      </a:lnTo>
                      <a:lnTo>
                        <a:pt x="39" y="50"/>
                      </a:lnTo>
                      <a:lnTo>
                        <a:pt x="41" y="45"/>
                      </a:lnTo>
                      <a:lnTo>
                        <a:pt x="42" y="42"/>
                      </a:lnTo>
                      <a:lnTo>
                        <a:pt x="42" y="42"/>
                      </a:lnTo>
                      <a:lnTo>
                        <a:pt x="48" y="42"/>
                      </a:lnTo>
                      <a:lnTo>
                        <a:pt x="52" y="44"/>
                      </a:lnTo>
                      <a:lnTo>
                        <a:pt x="56" y="47"/>
                      </a:lnTo>
                      <a:lnTo>
                        <a:pt x="56" y="47"/>
                      </a:lnTo>
                      <a:lnTo>
                        <a:pt x="61" y="50"/>
                      </a:lnTo>
                      <a:lnTo>
                        <a:pt x="64" y="50"/>
                      </a:lnTo>
                      <a:lnTo>
                        <a:pt x="69" y="48"/>
                      </a:lnTo>
                      <a:lnTo>
                        <a:pt x="69" y="48"/>
                      </a:lnTo>
                      <a:lnTo>
                        <a:pt x="69" y="52"/>
                      </a:lnTo>
                      <a:lnTo>
                        <a:pt x="69" y="52"/>
                      </a:lnTo>
                      <a:lnTo>
                        <a:pt x="72" y="48"/>
                      </a:lnTo>
                      <a:lnTo>
                        <a:pt x="75" y="47"/>
                      </a:lnTo>
                      <a:lnTo>
                        <a:pt x="75" y="47"/>
                      </a:lnTo>
                      <a:lnTo>
                        <a:pt x="82" y="45"/>
                      </a:lnTo>
                      <a:lnTo>
                        <a:pt x="86" y="42"/>
                      </a:lnTo>
                      <a:lnTo>
                        <a:pt x="89" y="40"/>
                      </a:lnTo>
                      <a:lnTo>
                        <a:pt x="89" y="40"/>
                      </a:lnTo>
                      <a:lnTo>
                        <a:pt x="93" y="35"/>
                      </a:lnTo>
                      <a:lnTo>
                        <a:pt x="99" y="31"/>
                      </a:lnTo>
                      <a:lnTo>
                        <a:pt x="99" y="31"/>
                      </a:lnTo>
                      <a:lnTo>
                        <a:pt x="96" y="27"/>
                      </a:lnTo>
                      <a:lnTo>
                        <a:pt x="93" y="24"/>
                      </a:lnTo>
                      <a:lnTo>
                        <a:pt x="93" y="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36" name="Netherlands">
                  <a:extLst>
                    <a:ext uri="{FF2B5EF4-FFF2-40B4-BE49-F238E27FC236}">
                      <a16:creationId xmlns:a16="http://schemas.microsoft.com/office/drawing/2014/main" id="{8C09DFF7-32B4-AF27-DF6B-C50B19345C3F}"/>
                    </a:ext>
                  </a:extLst>
                </p:cNvPr>
                <p:cNvSpPr>
                  <a:spLocks/>
                </p:cNvSpPr>
                <p:nvPr/>
              </p:nvSpPr>
              <p:spPr bwMode="auto">
                <a:xfrm>
                  <a:off x="8155117" y="1993565"/>
                  <a:ext cx="99947" cy="86108"/>
                </a:xfrm>
                <a:custGeom>
                  <a:avLst/>
                  <a:gdLst/>
                  <a:ahLst/>
                  <a:cxnLst>
                    <a:cxn ang="0">
                      <a:pos x="21" y="44"/>
                    </a:cxn>
                    <a:cxn ang="0">
                      <a:pos x="26" y="42"/>
                    </a:cxn>
                    <a:cxn ang="0">
                      <a:pos x="31" y="45"/>
                    </a:cxn>
                    <a:cxn ang="0">
                      <a:pos x="37" y="48"/>
                    </a:cxn>
                    <a:cxn ang="0">
                      <a:pos x="43" y="52"/>
                    </a:cxn>
                    <a:cxn ang="0">
                      <a:pos x="47" y="56"/>
                    </a:cxn>
                    <a:cxn ang="0">
                      <a:pos x="48" y="44"/>
                    </a:cxn>
                    <a:cxn ang="0">
                      <a:pos x="48" y="41"/>
                    </a:cxn>
                    <a:cxn ang="0">
                      <a:pos x="48" y="37"/>
                    </a:cxn>
                    <a:cxn ang="0">
                      <a:pos x="50" y="37"/>
                    </a:cxn>
                    <a:cxn ang="0">
                      <a:pos x="57" y="34"/>
                    </a:cxn>
                    <a:cxn ang="0">
                      <a:pos x="58" y="32"/>
                    </a:cxn>
                    <a:cxn ang="0">
                      <a:pos x="60" y="28"/>
                    </a:cxn>
                    <a:cxn ang="0">
                      <a:pos x="63" y="27"/>
                    </a:cxn>
                    <a:cxn ang="0">
                      <a:pos x="60" y="22"/>
                    </a:cxn>
                    <a:cxn ang="0">
                      <a:pos x="57" y="18"/>
                    </a:cxn>
                    <a:cxn ang="0">
                      <a:pos x="58" y="15"/>
                    </a:cxn>
                    <a:cxn ang="0">
                      <a:pos x="65" y="11"/>
                    </a:cxn>
                    <a:cxn ang="0">
                      <a:pos x="65" y="5"/>
                    </a:cxn>
                    <a:cxn ang="0">
                      <a:pos x="64" y="0"/>
                    </a:cxn>
                    <a:cxn ang="0">
                      <a:pos x="60" y="1"/>
                    </a:cxn>
                    <a:cxn ang="0">
                      <a:pos x="57" y="0"/>
                    </a:cxn>
                    <a:cxn ang="0">
                      <a:pos x="44" y="1"/>
                    </a:cxn>
                    <a:cxn ang="0">
                      <a:pos x="40" y="4"/>
                    </a:cxn>
                    <a:cxn ang="0">
                      <a:pos x="37" y="10"/>
                    </a:cxn>
                    <a:cxn ang="0">
                      <a:pos x="37" y="12"/>
                    </a:cxn>
                    <a:cxn ang="0">
                      <a:pos x="37" y="15"/>
                    </a:cxn>
                    <a:cxn ang="0">
                      <a:pos x="31" y="15"/>
                    </a:cxn>
                    <a:cxn ang="0">
                      <a:pos x="30" y="14"/>
                    </a:cxn>
                    <a:cxn ang="0">
                      <a:pos x="26" y="12"/>
                    </a:cxn>
                    <a:cxn ang="0">
                      <a:pos x="23" y="17"/>
                    </a:cxn>
                    <a:cxn ang="0">
                      <a:pos x="21" y="21"/>
                    </a:cxn>
                    <a:cxn ang="0">
                      <a:pos x="16" y="27"/>
                    </a:cxn>
                    <a:cxn ang="0">
                      <a:pos x="16" y="29"/>
                    </a:cxn>
                    <a:cxn ang="0">
                      <a:pos x="11" y="38"/>
                    </a:cxn>
                    <a:cxn ang="0">
                      <a:pos x="3" y="45"/>
                    </a:cxn>
                    <a:cxn ang="0">
                      <a:pos x="0" y="47"/>
                    </a:cxn>
                    <a:cxn ang="0">
                      <a:pos x="6" y="48"/>
                    </a:cxn>
                    <a:cxn ang="0">
                      <a:pos x="19" y="45"/>
                    </a:cxn>
                    <a:cxn ang="0">
                      <a:pos x="21" y="44"/>
                    </a:cxn>
                  </a:cxnLst>
                  <a:rect l="0" t="0" r="r" b="b"/>
                  <a:pathLst>
                    <a:path w="65" h="56">
                      <a:moveTo>
                        <a:pt x="21" y="44"/>
                      </a:moveTo>
                      <a:lnTo>
                        <a:pt x="21" y="44"/>
                      </a:lnTo>
                      <a:lnTo>
                        <a:pt x="23" y="42"/>
                      </a:lnTo>
                      <a:lnTo>
                        <a:pt x="26" y="42"/>
                      </a:lnTo>
                      <a:lnTo>
                        <a:pt x="30" y="44"/>
                      </a:lnTo>
                      <a:lnTo>
                        <a:pt x="31" y="45"/>
                      </a:lnTo>
                      <a:lnTo>
                        <a:pt x="31" y="45"/>
                      </a:lnTo>
                      <a:lnTo>
                        <a:pt x="37" y="48"/>
                      </a:lnTo>
                      <a:lnTo>
                        <a:pt x="43" y="52"/>
                      </a:lnTo>
                      <a:lnTo>
                        <a:pt x="43" y="52"/>
                      </a:lnTo>
                      <a:lnTo>
                        <a:pt x="47" y="56"/>
                      </a:lnTo>
                      <a:lnTo>
                        <a:pt x="47" y="56"/>
                      </a:lnTo>
                      <a:lnTo>
                        <a:pt x="47" y="49"/>
                      </a:lnTo>
                      <a:lnTo>
                        <a:pt x="48" y="44"/>
                      </a:lnTo>
                      <a:lnTo>
                        <a:pt x="48" y="44"/>
                      </a:lnTo>
                      <a:lnTo>
                        <a:pt x="48" y="41"/>
                      </a:lnTo>
                      <a:lnTo>
                        <a:pt x="48" y="38"/>
                      </a:lnTo>
                      <a:lnTo>
                        <a:pt x="48" y="37"/>
                      </a:lnTo>
                      <a:lnTo>
                        <a:pt x="50" y="37"/>
                      </a:lnTo>
                      <a:lnTo>
                        <a:pt x="50" y="37"/>
                      </a:lnTo>
                      <a:lnTo>
                        <a:pt x="56" y="35"/>
                      </a:lnTo>
                      <a:lnTo>
                        <a:pt x="57" y="34"/>
                      </a:lnTo>
                      <a:lnTo>
                        <a:pt x="58" y="32"/>
                      </a:lnTo>
                      <a:lnTo>
                        <a:pt x="58" y="32"/>
                      </a:lnTo>
                      <a:lnTo>
                        <a:pt x="58" y="29"/>
                      </a:lnTo>
                      <a:lnTo>
                        <a:pt x="60" y="28"/>
                      </a:lnTo>
                      <a:lnTo>
                        <a:pt x="63" y="27"/>
                      </a:lnTo>
                      <a:lnTo>
                        <a:pt x="63" y="27"/>
                      </a:lnTo>
                      <a:lnTo>
                        <a:pt x="61" y="24"/>
                      </a:lnTo>
                      <a:lnTo>
                        <a:pt x="60" y="22"/>
                      </a:lnTo>
                      <a:lnTo>
                        <a:pt x="57" y="18"/>
                      </a:lnTo>
                      <a:lnTo>
                        <a:pt x="57" y="18"/>
                      </a:lnTo>
                      <a:lnTo>
                        <a:pt x="57" y="17"/>
                      </a:lnTo>
                      <a:lnTo>
                        <a:pt x="58" y="15"/>
                      </a:lnTo>
                      <a:lnTo>
                        <a:pt x="61" y="14"/>
                      </a:lnTo>
                      <a:lnTo>
                        <a:pt x="65" y="11"/>
                      </a:lnTo>
                      <a:lnTo>
                        <a:pt x="65" y="11"/>
                      </a:lnTo>
                      <a:lnTo>
                        <a:pt x="65" y="5"/>
                      </a:lnTo>
                      <a:lnTo>
                        <a:pt x="64" y="0"/>
                      </a:lnTo>
                      <a:lnTo>
                        <a:pt x="64" y="0"/>
                      </a:lnTo>
                      <a:lnTo>
                        <a:pt x="63" y="1"/>
                      </a:lnTo>
                      <a:lnTo>
                        <a:pt x="60" y="1"/>
                      </a:lnTo>
                      <a:lnTo>
                        <a:pt x="60" y="1"/>
                      </a:lnTo>
                      <a:lnTo>
                        <a:pt x="57" y="0"/>
                      </a:lnTo>
                      <a:lnTo>
                        <a:pt x="54" y="0"/>
                      </a:lnTo>
                      <a:lnTo>
                        <a:pt x="44" y="1"/>
                      </a:lnTo>
                      <a:lnTo>
                        <a:pt x="44" y="1"/>
                      </a:lnTo>
                      <a:lnTo>
                        <a:pt x="40" y="4"/>
                      </a:lnTo>
                      <a:lnTo>
                        <a:pt x="37" y="7"/>
                      </a:lnTo>
                      <a:lnTo>
                        <a:pt x="37" y="10"/>
                      </a:lnTo>
                      <a:lnTo>
                        <a:pt x="37" y="12"/>
                      </a:lnTo>
                      <a:lnTo>
                        <a:pt x="37" y="12"/>
                      </a:lnTo>
                      <a:lnTo>
                        <a:pt x="38" y="14"/>
                      </a:lnTo>
                      <a:lnTo>
                        <a:pt x="37" y="15"/>
                      </a:lnTo>
                      <a:lnTo>
                        <a:pt x="36" y="15"/>
                      </a:lnTo>
                      <a:lnTo>
                        <a:pt x="31" y="15"/>
                      </a:lnTo>
                      <a:lnTo>
                        <a:pt x="30" y="14"/>
                      </a:lnTo>
                      <a:lnTo>
                        <a:pt x="30" y="14"/>
                      </a:lnTo>
                      <a:lnTo>
                        <a:pt x="29" y="11"/>
                      </a:lnTo>
                      <a:lnTo>
                        <a:pt x="26" y="12"/>
                      </a:lnTo>
                      <a:lnTo>
                        <a:pt x="23" y="14"/>
                      </a:lnTo>
                      <a:lnTo>
                        <a:pt x="23" y="17"/>
                      </a:lnTo>
                      <a:lnTo>
                        <a:pt x="23" y="17"/>
                      </a:lnTo>
                      <a:lnTo>
                        <a:pt x="21" y="21"/>
                      </a:lnTo>
                      <a:lnTo>
                        <a:pt x="19" y="24"/>
                      </a:lnTo>
                      <a:lnTo>
                        <a:pt x="16" y="27"/>
                      </a:lnTo>
                      <a:lnTo>
                        <a:pt x="16" y="29"/>
                      </a:lnTo>
                      <a:lnTo>
                        <a:pt x="16" y="29"/>
                      </a:lnTo>
                      <a:lnTo>
                        <a:pt x="14" y="35"/>
                      </a:lnTo>
                      <a:lnTo>
                        <a:pt x="11" y="38"/>
                      </a:lnTo>
                      <a:lnTo>
                        <a:pt x="3" y="45"/>
                      </a:lnTo>
                      <a:lnTo>
                        <a:pt x="3" y="45"/>
                      </a:lnTo>
                      <a:lnTo>
                        <a:pt x="0" y="47"/>
                      </a:lnTo>
                      <a:lnTo>
                        <a:pt x="0" y="47"/>
                      </a:lnTo>
                      <a:lnTo>
                        <a:pt x="6" y="48"/>
                      </a:lnTo>
                      <a:lnTo>
                        <a:pt x="6" y="48"/>
                      </a:lnTo>
                      <a:lnTo>
                        <a:pt x="14" y="47"/>
                      </a:lnTo>
                      <a:lnTo>
                        <a:pt x="19" y="45"/>
                      </a:lnTo>
                      <a:lnTo>
                        <a:pt x="21" y="44"/>
                      </a:lnTo>
                      <a:lnTo>
                        <a:pt x="21" y="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37" name="Switzerland">
                  <a:extLst>
                    <a:ext uri="{FF2B5EF4-FFF2-40B4-BE49-F238E27FC236}">
                      <a16:creationId xmlns:a16="http://schemas.microsoft.com/office/drawing/2014/main" id="{E8408342-E6CC-B70A-F5DA-E6A5B1BC8468}"/>
                    </a:ext>
                  </a:extLst>
                </p:cNvPr>
                <p:cNvSpPr>
                  <a:spLocks/>
                </p:cNvSpPr>
                <p:nvPr/>
              </p:nvSpPr>
              <p:spPr bwMode="auto">
                <a:xfrm>
                  <a:off x="8228925" y="2181154"/>
                  <a:ext cx="112248" cy="58431"/>
                </a:xfrm>
                <a:custGeom>
                  <a:avLst/>
                  <a:gdLst/>
                  <a:ahLst/>
                  <a:cxnLst>
                    <a:cxn ang="0">
                      <a:pos x="64" y="16"/>
                    </a:cxn>
                    <a:cxn ang="0">
                      <a:pos x="59" y="14"/>
                    </a:cxn>
                    <a:cxn ang="0">
                      <a:pos x="56" y="11"/>
                    </a:cxn>
                    <a:cxn ang="0">
                      <a:pos x="56" y="4"/>
                    </a:cxn>
                    <a:cxn ang="0">
                      <a:pos x="47" y="1"/>
                    </a:cxn>
                    <a:cxn ang="0">
                      <a:pos x="42" y="0"/>
                    </a:cxn>
                    <a:cxn ang="0">
                      <a:pos x="36" y="1"/>
                    </a:cxn>
                    <a:cxn ang="0">
                      <a:pos x="23" y="1"/>
                    </a:cxn>
                    <a:cxn ang="0">
                      <a:pos x="22" y="3"/>
                    </a:cxn>
                    <a:cxn ang="0">
                      <a:pos x="20" y="4"/>
                    </a:cxn>
                    <a:cxn ang="0">
                      <a:pos x="16" y="6"/>
                    </a:cxn>
                    <a:cxn ang="0">
                      <a:pos x="12" y="11"/>
                    </a:cxn>
                    <a:cxn ang="0">
                      <a:pos x="10" y="13"/>
                    </a:cxn>
                    <a:cxn ang="0">
                      <a:pos x="5" y="20"/>
                    </a:cxn>
                    <a:cxn ang="0">
                      <a:pos x="2" y="24"/>
                    </a:cxn>
                    <a:cxn ang="0">
                      <a:pos x="0" y="30"/>
                    </a:cxn>
                    <a:cxn ang="0">
                      <a:pos x="5" y="28"/>
                    </a:cxn>
                    <a:cxn ang="0">
                      <a:pos x="6" y="27"/>
                    </a:cxn>
                    <a:cxn ang="0">
                      <a:pos x="10" y="27"/>
                    </a:cxn>
                    <a:cxn ang="0">
                      <a:pos x="12" y="30"/>
                    </a:cxn>
                    <a:cxn ang="0">
                      <a:pos x="13" y="33"/>
                    </a:cxn>
                    <a:cxn ang="0">
                      <a:pos x="15" y="37"/>
                    </a:cxn>
                    <a:cxn ang="0">
                      <a:pos x="15" y="38"/>
                    </a:cxn>
                    <a:cxn ang="0">
                      <a:pos x="27" y="37"/>
                    </a:cxn>
                    <a:cxn ang="0">
                      <a:pos x="30" y="35"/>
                    </a:cxn>
                    <a:cxn ang="0">
                      <a:pos x="36" y="26"/>
                    </a:cxn>
                    <a:cxn ang="0">
                      <a:pos x="37" y="27"/>
                    </a:cxn>
                    <a:cxn ang="0">
                      <a:pos x="45" y="37"/>
                    </a:cxn>
                    <a:cxn ang="0">
                      <a:pos x="47" y="37"/>
                    </a:cxn>
                    <a:cxn ang="0">
                      <a:pos x="49" y="31"/>
                    </a:cxn>
                    <a:cxn ang="0">
                      <a:pos x="50" y="28"/>
                    </a:cxn>
                    <a:cxn ang="0">
                      <a:pos x="54" y="27"/>
                    </a:cxn>
                    <a:cxn ang="0">
                      <a:pos x="59" y="28"/>
                    </a:cxn>
                    <a:cxn ang="0">
                      <a:pos x="63" y="26"/>
                    </a:cxn>
                    <a:cxn ang="0">
                      <a:pos x="63" y="24"/>
                    </a:cxn>
                    <a:cxn ang="0">
                      <a:pos x="67" y="24"/>
                    </a:cxn>
                    <a:cxn ang="0">
                      <a:pos x="69" y="23"/>
                    </a:cxn>
                    <a:cxn ang="0">
                      <a:pos x="70" y="20"/>
                    </a:cxn>
                    <a:cxn ang="0">
                      <a:pos x="73" y="17"/>
                    </a:cxn>
                    <a:cxn ang="0">
                      <a:pos x="64" y="16"/>
                    </a:cxn>
                  </a:cxnLst>
                  <a:rect l="0" t="0" r="r" b="b"/>
                  <a:pathLst>
                    <a:path w="73" h="38">
                      <a:moveTo>
                        <a:pt x="64" y="16"/>
                      </a:moveTo>
                      <a:lnTo>
                        <a:pt x="64" y="16"/>
                      </a:lnTo>
                      <a:lnTo>
                        <a:pt x="62" y="16"/>
                      </a:lnTo>
                      <a:lnTo>
                        <a:pt x="59" y="14"/>
                      </a:lnTo>
                      <a:lnTo>
                        <a:pt x="56" y="11"/>
                      </a:lnTo>
                      <a:lnTo>
                        <a:pt x="56" y="11"/>
                      </a:lnTo>
                      <a:lnTo>
                        <a:pt x="56" y="8"/>
                      </a:lnTo>
                      <a:lnTo>
                        <a:pt x="56" y="4"/>
                      </a:lnTo>
                      <a:lnTo>
                        <a:pt x="56" y="4"/>
                      </a:lnTo>
                      <a:lnTo>
                        <a:pt x="47" y="1"/>
                      </a:lnTo>
                      <a:lnTo>
                        <a:pt x="47" y="1"/>
                      </a:lnTo>
                      <a:lnTo>
                        <a:pt x="42" y="0"/>
                      </a:lnTo>
                      <a:lnTo>
                        <a:pt x="36" y="1"/>
                      </a:lnTo>
                      <a:lnTo>
                        <a:pt x="36" y="1"/>
                      </a:lnTo>
                      <a:lnTo>
                        <a:pt x="30" y="3"/>
                      </a:lnTo>
                      <a:lnTo>
                        <a:pt x="23" y="1"/>
                      </a:lnTo>
                      <a:lnTo>
                        <a:pt x="23" y="1"/>
                      </a:lnTo>
                      <a:lnTo>
                        <a:pt x="22" y="3"/>
                      </a:lnTo>
                      <a:lnTo>
                        <a:pt x="20" y="4"/>
                      </a:lnTo>
                      <a:lnTo>
                        <a:pt x="20" y="4"/>
                      </a:lnTo>
                      <a:lnTo>
                        <a:pt x="17" y="4"/>
                      </a:lnTo>
                      <a:lnTo>
                        <a:pt x="16" y="6"/>
                      </a:lnTo>
                      <a:lnTo>
                        <a:pt x="13" y="8"/>
                      </a:lnTo>
                      <a:lnTo>
                        <a:pt x="12" y="11"/>
                      </a:lnTo>
                      <a:lnTo>
                        <a:pt x="12" y="11"/>
                      </a:lnTo>
                      <a:lnTo>
                        <a:pt x="10" y="13"/>
                      </a:lnTo>
                      <a:lnTo>
                        <a:pt x="8" y="16"/>
                      </a:lnTo>
                      <a:lnTo>
                        <a:pt x="5" y="20"/>
                      </a:lnTo>
                      <a:lnTo>
                        <a:pt x="2" y="24"/>
                      </a:lnTo>
                      <a:lnTo>
                        <a:pt x="2" y="24"/>
                      </a:lnTo>
                      <a:lnTo>
                        <a:pt x="0" y="28"/>
                      </a:lnTo>
                      <a:lnTo>
                        <a:pt x="0" y="30"/>
                      </a:lnTo>
                      <a:lnTo>
                        <a:pt x="2" y="31"/>
                      </a:lnTo>
                      <a:lnTo>
                        <a:pt x="5" y="28"/>
                      </a:lnTo>
                      <a:lnTo>
                        <a:pt x="5" y="28"/>
                      </a:lnTo>
                      <a:lnTo>
                        <a:pt x="6" y="27"/>
                      </a:lnTo>
                      <a:lnTo>
                        <a:pt x="9" y="27"/>
                      </a:lnTo>
                      <a:lnTo>
                        <a:pt x="10" y="27"/>
                      </a:lnTo>
                      <a:lnTo>
                        <a:pt x="12" y="30"/>
                      </a:lnTo>
                      <a:lnTo>
                        <a:pt x="12" y="30"/>
                      </a:lnTo>
                      <a:lnTo>
                        <a:pt x="12" y="31"/>
                      </a:lnTo>
                      <a:lnTo>
                        <a:pt x="13" y="33"/>
                      </a:lnTo>
                      <a:lnTo>
                        <a:pt x="15" y="35"/>
                      </a:lnTo>
                      <a:lnTo>
                        <a:pt x="15" y="37"/>
                      </a:lnTo>
                      <a:lnTo>
                        <a:pt x="15" y="37"/>
                      </a:lnTo>
                      <a:lnTo>
                        <a:pt x="15" y="38"/>
                      </a:lnTo>
                      <a:lnTo>
                        <a:pt x="15" y="38"/>
                      </a:lnTo>
                      <a:lnTo>
                        <a:pt x="27" y="37"/>
                      </a:lnTo>
                      <a:lnTo>
                        <a:pt x="27" y="37"/>
                      </a:lnTo>
                      <a:lnTo>
                        <a:pt x="30" y="35"/>
                      </a:lnTo>
                      <a:lnTo>
                        <a:pt x="33" y="31"/>
                      </a:lnTo>
                      <a:lnTo>
                        <a:pt x="36" y="26"/>
                      </a:lnTo>
                      <a:lnTo>
                        <a:pt x="36" y="26"/>
                      </a:lnTo>
                      <a:lnTo>
                        <a:pt x="37" y="27"/>
                      </a:lnTo>
                      <a:lnTo>
                        <a:pt x="39" y="30"/>
                      </a:lnTo>
                      <a:lnTo>
                        <a:pt x="45" y="37"/>
                      </a:lnTo>
                      <a:lnTo>
                        <a:pt x="45" y="37"/>
                      </a:lnTo>
                      <a:lnTo>
                        <a:pt x="47" y="37"/>
                      </a:lnTo>
                      <a:lnTo>
                        <a:pt x="49" y="35"/>
                      </a:lnTo>
                      <a:lnTo>
                        <a:pt x="49" y="31"/>
                      </a:lnTo>
                      <a:lnTo>
                        <a:pt x="49" y="31"/>
                      </a:lnTo>
                      <a:lnTo>
                        <a:pt x="50" y="28"/>
                      </a:lnTo>
                      <a:lnTo>
                        <a:pt x="52" y="28"/>
                      </a:lnTo>
                      <a:lnTo>
                        <a:pt x="54" y="27"/>
                      </a:lnTo>
                      <a:lnTo>
                        <a:pt x="54" y="27"/>
                      </a:lnTo>
                      <a:lnTo>
                        <a:pt x="59" y="28"/>
                      </a:lnTo>
                      <a:lnTo>
                        <a:pt x="62" y="27"/>
                      </a:lnTo>
                      <a:lnTo>
                        <a:pt x="63" y="26"/>
                      </a:lnTo>
                      <a:lnTo>
                        <a:pt x="63" y="26"/>
                      </a:lnTo>
                      <a:lnTo>
                        <a:pt x="63" y="24"/>
                      </a:lnTo>
                      <a:lnTo>
                        <a:pt x="64" y="23"/>
                      </a:lnTo>
                      <a:lnTo>
                        <a:pt x="67" y="24"/>
                      </a:lnTo>
                      <a:lnTo>
                        <a:pt x="67" y="24"/>
                      </a:lnTo>
                      <a:lnTo>
                        <a:pt x="69" y="23"/>
                      </a:lnTo>
                      <a:lnTo>
                        <a:pt x="69" y="21"/>
                      </a:lnTo>
                      <a:lnTo>
                        <a:pt x="70" y="20"/>
                      </a:lnTo>
                      <a:lnTo>
                        <a:pt x="73" y="17"/>
                      </a:lnTo>
                      <a:lnTo>
                        <a:pt x="73" y="17"/>
                      </a:lnTo>
                      <a:lnTo>
                        <a:pt x="69" y="16"/>
                      </a:lnTo>
                      <a:lnTo>
                        <a:pt x="64" y="16"/>
                      </a:lnTo>
                      <a:lnTo>
                        <a:pt x="64"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38" name="Germany">
                  <a:extLst>
                    <a:ext uri="{FF2B5EF4-FFF2-40B4-BE49-F238E27FC236}">
                      <a16:creationId xmlns:a16="http://schemas.microsoft.com/office/drawing/2014/main" id="{90D1A2E5-AB3E-FBB0-C834-5238F5BFCBBD}"/>
                    </a:ext>
                  </a:extLst>
                </p:cNvPr>
                <p:cNvSpPr>
                  <a:spLocks/>
                </p:cNvSpPr>
                <p:nvPr/>
              </p:nvSpPr>
              <p:spPr bwMode="auto">
                <a:xfrm>
                  <a:off x="8227388" y="1944355"/>
                  <a:ext cx="218345" cy="247561"/>
                </a:xfrm>
                <a:custGeom>
                  <a:avLst/>
                  <a:gdLst/>
                  <a:ahLst/>
                  <a:cxnLst>
                    <a:cxn ang="0">
                      <a:pos x="11" y="47"/>
                    </a:cxn>
                    <a:cxn ang="0">
                      <a:pos x="13" y="54"/>
                    </a:cxn>
                    <a:cxn ang="0">
                      <a:pos x="13" y="60"/>
                    </a:cxn>
                    <a:cxn ang="0">
                      <a:pos x="10" y="66"/>
                    </a:cxn>
                    <a:cxn ang="0">
                      <a:pos x="1" y="69"/>
                    </a:cxn>
                    <a:cxn ang="0">
                      <a:pos x="1" y="76"/>
                    </a:cxn>
                    <a:cxn ang="0">
                      <a:pos x="0" y="91"/>
                    </a:cxn>
                    <a:cxn ang="0">
                      <a:pos x="4" y="98"/>
                    </a:cxn>
                    <a:cxn ang="0">
                      <a:pos x="1" y="104"/>
                    </a:cxn>
                    <a:cxn ang="0">
                      <a:pos x="6" y="118"/>
                    </a:cxn>
                    <a:cxn ang="0">
                      <a:pos x="20" y="124"/>
                    </a:cxn>
                    <a:cxn ang="0">
                      <a:pos x="28" y="127"/>
                    </a:cxn>
                    <a:cxn ang="0">
                      <a:pos x="33" y="130"/>
                    </a:cxn>
                    <a:cxn ang="0">
                      <a:pos x="27" y="140"/>
                    </a:cxn>
                    <a:cxn ang="0">
                      <a:pos x="24" y="155"/>
                    </a:cxn>
                    <a:cxn ang="0">
                      <a:pos x="43" y="154"/>
                    </a:cxn>
                    <a:cxn ang="0">
                      <a:pos x="57" y="158"/>
                    </a:cxn>
                    <a:cxn ang="0">
                      <a:pos x="61" y="158"/>
                    </a:cxn>
                    <a:cxn ang="0">
                      <a:pos x="68" y="160"/>
                    </a:cxn>
                    <a:cxn ang="0">
                      <a:pos x="78" y="158"/>
                    </a:cxn>
                    <a:cxn ang="0">
                      <a:pos x="87" y="157"/>
                    </a:cxn>
                    <a:cxn ang="0">
                      <a:pos x="104" y="154"/>
                    </a:cxn>
                    <a:cxn ang="0">
                      <a:pos x="110" y="150"/>
                    </a:cxn>
                    <a:cxn ang="0">
                      <a:pos x="115" y="141"/>
                    </a:cxn>
                    <a:cxn ang="0">
                      <a:pos x="122" y="135"/>
                    </a:cxn>
                    <a:cxn ang="0">
                      <a:pos x="118" y="127"/>
                    </a:cxn>
                    <a:cxn ang="0">
                      <a:pos x="105" y="114"/>
                    </a:cxn>
                    <a:cxn ang="0">
                      <a:pos x="100" y="100"/>
                    </a:cxn>
                    <a:cxn ang="0">
                      <a:pos x="115" y="94"/>
                    </a:cxn>
                    <a:cxn ang="0">
                      <a:pos x="127" y="88"/>
                    </a:cxn>
                    <a:cxn ang="0">
                      <a:pos x="134" y="84"/>
                    </a:cxn>
                    <a:cxn ang="0">
                      <a:pos x="141" y="86"/>
                    </a:cxn>
                    <a:cxn ang="0">
                      <a:pos x="141" y="76"/>
                    </a:cxn>
                    <a:cxn ang="0">
                      <a:pos x="137" y="59"/>
                    </a:cxn>
                    <a:cxn ang="0">
                      <a:pos x="131" y="47"/>
                    </a:cxn>
                    <a:cxn ang="0">
                      <a:pos x="131" y="40"/>
                    </a:cxn>
                    <a:cxn ang="0">
                      <a:pos x="131" y="24"/>
                    </a:cxn>
                    <a:cxn ang="0">
                      <a:pos x="129" y="20"/>
                    </a:cxn>
                    <a:cxn ang="0">
                      <a:pos x="120" y="15"/>
                    </a:cxn>
                    <a:cxn ang="0">
                      <a:pos x="120" y="12"/>
                    </a:cxn>
                    <a:cxn ang="0">
                      <a:pos x="121" y="6"/>
                    </a:cxn>
                    <a:cxn ang="0">
                      <a:pos x="111" y="9"/>
                    </a:cxn>
                    <a:cxn ang="0">
                      <a:pos x="98" y="13"/>
                    </a:cxn>
                    <a:cxn ang="0">
                      <a:pos x="81" y="20"/>
                    </a:cxn>
                    <a:cxn ang="0">
                      <a:pos x="83" y="10"/>
                    </a:cxn>
                    <a:cxn ang="0">
                      <a:pos x="71" y="12"/>
                    </a:cxn>
                    <a:cxn ang="0">
                      <a:pos x="63" y="5"/>
                    </a:cxn>
                    <a:cxn ang="0">
                      <a:pos x="57" y="2"/>
                    </a:cxn>
                    <a:cxn ang="0">
                      <a:pos x="44" y="5"/>
                    </a:cxn>
                    <a:cxn ang="0">
                      <a:pos x="44" y="10"/>
                    </a:cxn>
                    <a:cxn ang="0">
                      <a:pos x="50" y="23"/>
                    </a:cxn>
                    <a:cxn ang="0">
                      <a:pos x="43" y="27"/>
                    </a:cxn>
                    <a:cxn ang="0">
                      <a:pos x="40" y="29"/>
                    </a:cxn>
                    <a:cxn ang="0">
                      <a:pos x="27" y="26"/>
                    </a:cxn>
                    <a:cxn ang="0">
                      <a:pos x="18" y="29"/>
                    </a:cxn>
                    <a:cxn ang="0">
                      <a:pos x="18" y="43"/>
                    </a:cxn>
                  </a:cxnLst>
                  <a:rect l="0" t="0" r="r" b="b"/>
                  <a:pathLst>
                    <a:path w="142" h="161">
                      <a:moveTo>
                        <a:pt x="18" y="43"/>
                      </a:moveTo>
                      <a:lnTo>
                        <a:pt x="18" y="43"/>
                      </a:lnTo>
                      <a:lnTo>
                        <a:pt x="14" y="46"/>
                      </a:lnTo>
                      <a:lnTo>
                        <a:pt x="11" y="47"/>
                      </a:lnTo>
                      <a:lnTo>
                        <a:pt x="10" y="49"/>
                      </a:lnTo>
                      <a:lnTo>
                        <a:pt x="10" y="50"/>
                      </a:lnTo>
                      <a:lnTo>
                        <a:pt x="10" y="50"/>
                      </a:lnTo>
                      <a:lnTo>
                        <a:pt x="13" y="54"/>
                      </a:lnTo>
                      <a:lnTo>
                        <a:pt x="14" y="56"/>
                      </a:lnTo>
                      <a:lnTo>
                        <a:pt x="16" y="59"/>
                      </a:lnTo>
                      <a:lnTo>
                        <a:pt x="16" y="59"/>
                      </a:lnTo>
                      <a:lnTo>
                        <a:pt x="13" y="60"/>
                      </a:lnTo>
                      <a:lnTo>
                        <a:pt x="11" y="61"/>
                      </a:lnTo>
                      <a:lnTo>
                        <a:pt x="11" y="64"/>
                      </a:lnTo>
                      <a:lnTo>
                        <a:pt x="11" y="64"/>
                      </a:lnTo>
                      <a:lnTo>
                        <a:pt x="10" y="66"/>
                      </a:lnTo>
                      <a:lnTo>
                        <a:pt x="9" y="67"/>
                      </a:lnTo>
                      <a:lnTo>
                        <a:pt x="3" y="69"/>
                      </a:lnTo>
                      <a:lnTo>
                        <a:pt x="3" y="69"/>
                      </a:lnTo>
                      <a:lnTo>
                        <a:pt x="1" y="69"/>
                      </a:lnTo>
                      <a:lnTo>
                        <a:pt x="1" y="70"/>
                      </a:lnTo>
                      <a:lnTo>
                        <a:pt x="1" y="73"/>
                      </a:lnTo>
                      <a:lnTo>
                        <a:pt x="1" y="76"/>
                      </a:lnTo>
                      <a:lnTo>
                        <a:pt x="1" y="76"/>
                      </a:lnTo>
                      <a:lnTo>
                        <a:pt x="0" y="83"/>
                      </a:lnTo>
                      <a:lnTo>
                        <a:pt x="0" y="88"/>
                      </a:lnTo>
                      <a:lnTo>
                        <a:pt x="0" y="88"/>
                      </a:lnTo>
                      <a:lnTo>
                        <a:pt x="0" y="91"/>
                      </a:lnTo>
                      <a:lnTo>
                        <a:pt x="1" y="94"/>
                      </a:lnTo>
                      <a:lnTo>
                        <a:pt x="3" y="96"/>
                      </a:lnTo>
                      <a:lnTo>
                        <a:pt x="4" y="98"/>
                      </a:lnTo>
                      <a:lnTo>
                        <a:pt x="4" y="98"/>
                      </a:lnTo>
                      <a:lnTo>
                        <a:pt x="1" y="101"/>
                      </a:lnTo>
                      <a:lnTo>
                        <a:pt x="1" y="103"/>
                      </a:lnTo>
                      <a:lnTo>
                        <a:pt x="1" y="104"/>
                      </a:lnTo>
                      <a:lnTo>
                        <a:pt x="1" y="104"/>
                      </a:lnTo>
                      <a:lnTo>
                        <a:pt x="3" y="108"/>
                      </a:lnTo>
                      <a:lnTo>
                        <a:pt x="4" y="113"/>
                      </a:lnTo>
                      <a:lnTo>
                        <a:pt x="6" y="118"/>
                      </a:lnTo>
                      <a:lnTo>
                        <a:pt x="6" y="118"/>
                      </a:lnTo>
                      <a:lnTo>
                        <a:pt x="10" y="120"/>
                      </a:lnTo>
                      <a:lnTo>
                        <a:pt x="10" y="120"/>
                      </a:lnTo>
                      <a:lnTo>
                        <a:pt x="14" y="123"/>
                      </a:lnTo>
                      <a:lnTo>
                        <a:pt x="20" y="124"/>
                      </a:lnTo>
                      <a:lnTo>
                        <a:pt x="20" y="124"/>
                      </a:lnTo>
                      <a:lnTo>
                        <a:pt x="23" y="125"/>
                      </a:lnTo>
                      <a:lnTo>
                        <a:pt x="26" y="127"/>
                      </a:lnTo>
                      <a:lnTo>
                        <a:pt x="28" y="127"/>
                      </a:lnTo>
                      <a:lnTo>
                        <a:pt x="28" y="127"/>
                      </a:lnTo>
                      <a:lnTo>
                        <a:pt x="30" y="128"/>
                      </a:lnTo>
                      <a:lnTo>
                        <a:pt x="33" y="128"/>
                      </a:lnTo>
                      <a:lnTo>
                        <a:pt x="33" y="130"/>
                      </a:lnTo>
                      <a:lnTo>
                        <a:pt x="31" y="133"/>
                      </a:lnTo>
                      <a:lnTo>
                        <a:pt x="31" y="133"/>
                      </a:lnTo>
                      <a:lnTo>
                        <a:pt x="28" y="135"/>
                      </a:lnTo>
                      <a:lnTo>
                        <a:pt x="27" y="140"/>
                      </a:lnTo>
                      <a:lnTo>
                        <a:pt x="26" y="145"/>
                      </a:lnTo>
                      <a:lnTo>
                        <a:pt x="26" y="145"/>
                      </a:lnTo>
                      <a:lnTo>
                        <a:pt x="24" y="155"/>
                      </a:lnTo>
                      <a:lnTo>
                        <a:pt x="24" y="155"/>
                      </a:lnTo>
                      <a:lnTo>
                        <a:pt x="31" y="157"/>
                      </a:lnTo>
                      <a:lnTo>
                        <a:pt x="37" y="155"/>
                      </a:lnTo>
                      <a:lnTo>
                        <a:pt x="37" y="155"/>
                      </a:lnTo>
                      <a:lnTo>
                        <a:pt x="43" y="154"/>
                      </a:lnTo>
                      <a:lnTo>
                        <a:pt x="48" y="155"/>
                      </a:lnTo>
                      <a:lnTo>
                        <a:pt x="48" y="155"/>
                      </a:lnTo>
                      <a:lnTo>
                        <a:pt x="57" y="158"/>
                      </a:lnTo>
                      <a:lnTo>
                        <a:pt x="57" y="158"/>
                      </a:lnTo>
                      <a:lnTo>
                        <a:pt x="58" y="158"/>
                      </a:lnTo>
                      <a:lnTo>
                        <a:pt x="60" y="157"/>
                      </a:lnTo>
                      <a:lnTo>
                        <a:pt x="60" y="157"/>
                      </a:lnTo>
                      <a:lnTo>
                        <a:pt x="61" y="158"/>
                      </a:lnTo>
                      <a:lnTo>
                        <a:pt x="64" y="160"/>
                      </a:lnTo>
                      <a:lnTo>
                        <a:pt x="67" y="161"/>
                      </a:lnTo>
                      <a:lnTo>
                        <a:pt x="68" y="160"/>
                      </a:lnTo>
                      <a:lnTo>
                        <a:pt x="68" y="160"/>
                      </a:lnTo>
                      <a:lnTo>
                        <a:pt x="71" y="158"/>
                      </a:lnTo>
                      <a:lnTo>
                        <a:pt x="73" y="157"/>
                      </a:lnTo>
                      <a:lnTo>
                        <a:pt x="78" y="158"/>
                      </a:lnTo>
                      <a:lnTo>
                        <a:pt x="78" y="158"/>
                      </a:lnTo>
                      <a:lnTo>
                        <a:pt x="83" y="160"/>
                      </a:lnTo>
                      <a:lnTo>
                        <a:pt x="85" y="158"/>
                      </a:lnTo>
                      <a:lnTo>
                        <a:pt x="87" y="157"/>
                      </a:lnTo>
                      <a:lnTo>
                        <a:pt x="87" y="157"/>
                      </a:lnTo>
                      <a:lnTo>
                        <a:pt x="91" y="155"/>
                      </a:lnTo>
                      <a:lnTo>
                        <a:pt x="95" y="154"/>
                      </a:lnTo>
                      <a:lnTo>
                        <a:pt x="104" y="154"/>
                      </a:lnTo>
                      <a:lnTo>
                        <a:pt x="104" y="154"/>
                      </a:lnTo>
                      <a:lnTo>
                        <a:pt x="107" y="155"/>
                      </a:lnTo>
                      <a:lnTo>
                        <a:pt x="108" y="155"/>
                      </a:lnTo>
                      <a:lnTo>
                        <a:pt x="111" y="154"/>
                      </a:lnTo>
                      <a:lnTo>
                        <a:pt x="110" y="150"/>
                      </a:lnTo>
                      <a:lnTo>
                        <a:pt x="110" y="150"/>
                      </a:lnTo>
                      <a:lnTo>
                        <a:pt x="110" y="145"/>
                      </a:lnTo>
                      <a:lnTo>
                        <a:pt x="112" y="143"/>
                      </a:lnTo>
                      <a:lnTo>
                        <a:pt x="115" y="141"/>
                      </a:lnTo>
                      <a:lnTo>
                        <a:pt x="117" y="140"/>
                      </a:lnTo>
                      <a:lnTo>
                        <a:pt x="117" y="140"/>
                      </a:lnTo>
                      <a:lnTo>
                        <a:pt x="118" y="137"/>
                      </a:lnTo>
                      <a:lnTo>
                        <a:pt x="122" y="135"/>
                      </a:lnTo>
                      <a:lnTo>
                        <a:pt x="125" y="134"/>
                      </a:lnTo>
                      <a:lnTo>
                        <a:pt x="125" y="133"/>
                      </a:lnTo>
                      <a:lnTo>
                        <a:pt x="125" y="133"/>
                      </a:lnTo>
                      <a:lnTo>
                        <a:pt x="118" y="127"/>
                      </a:lnTo>
                      <a:lnTo>
                        <a:pt x="108" y="120"/>
                      </a:lnTo>
                      <a:lnTo>
                        <a:pt x="108" y="120"/>
                      </a:lnTo>
                      <a:lnTo>
                        <a:pt x="107" y="117"/>
                      </a:lnTo>
                      <a:lnTo>
                        <a:pt x="105" y="114"/>
                      </a:lnTo>
                      <a:lnTo>
                        <a:pt x="104" y="107"/>
                      </a:lnTo>
                      <a:lnTo>
                        <a:pt x="104" y="107"/>
                      </a:lnTo>
                      <a:lnTo>
                        <a:pt x="101" y="101"/>
                      </a:lnTo>
                      <a:lnTo>
                        <a:pt x="100" y="100"/>
                      </a:lnTo>
                      <a:lnTo>
                        <a:pt x="102" y="98"/>
                      </a:lnTo>
                      <a:lnTo>
                        <a:pt x="102" y="98"/>
                      </a:lnTo>
                      <a:lnTo>
                        <a:pt x="111" y="96"/>
                      </a:lnTo>
                      <a:lnTo>
                        <a:pt x="115" y="94"/>
                      </a:lnTo>
                      <a:lnTo>
                        <a:pt x="120" y="91"/>
                      </a:lnTo>
                      <a:lnTo>
                        <a:pt x="120" y="91"/>
                      </a:lnTo>
                      <a:lnTo>
                        <a:pt x="122" y="90"/>
                      </a:lnTo>
                      <a:lnTo>
                        <a:pt x="127" y="88"/>
                      </a:lnTo>
                      <a:lnTo>
                        <a:pt x="129" y="87"/>
                      </a:lnTo>
                      <a:lnTo>
                        <a:pt x="132" y="86"/>
                      </a:lnTo>
                      <a:lnTo>
                        <a:pt x="132" y="86"/>
                      </a:lnTo>
                      <a:lnTo>
                        <a:pt x="134" y="84"/>
                      </a:lnTo>
                      <a:lnTo>
                        <a:pt x="137" y="86"/>
                      </a:lnTo>
                      <a:lnTo>
                        <a:pt x="139" y="86"/>
                      </a:lnTo>
                      <a:lnTo>
                        <a:pt x="141" y="86"/>
                      </a:lnTo>
                      <a:lnTo>
                        <a:pt x="141" y="86"/>
                      </a:lnTo>
                      <a:lnTo>
                        <a:pt x="142" y="81"/>
                      </a:lnTo>
                      <a:lnTo>
                        <a:pt x="142" y="79"/>
                      </a:lnTo>
                      <a:lnTo>
                        <a:pt x="141" y="76"/>
                      </a:lnTo>
                      <a:lnTo>
                        <a:pt x="141" y="76"/>
                      </a:lnTo>
                      <a:lnTo>
                        <a:pt x="138" y="71"/>
                      </a:lnTo>
                      <a:lnTo>
                        <a:pt x="137" y="63"/>
                      </a:lnTo>
                      <a:lnTo>
                        <a:pt x="137" y="63"/>
                      </a:lnTo>
                      <a:lnTo>
                        <a:pt x="137" y="59"/>
                      </a:lnTo>
                      <a:lnTo>
                        <a:pt x="135" y="54"/>
                      </a:lnTo>
                      <a:lnTo>
                        <a:pt x="135" y="54"/>
                      </a:lnTo>
                      <a:lnTo>
                        <a:pt x="134" y="50"/>
                      </a:lnTo>
                      <a:lnTo>
                        <a:pt x="131" y="47"/>
                      </a:lnTo>
                      <a:lnTo>
                        <a:pt x="131" y="47"/>
                      </a:lnTo>
                      <a:lnTo>
                        <a:pt x="129" y="44"/>
                      </a:lnTo>
                      <a:lnTo>
                        <a:pt x="129" y="43"/>
                      </a:lnTo>
                      <a:lnTo>
                        <a:pt x="131" y="40"/>
                      </a:lnTo>
                      <a:lnTo>
                        <a:pt x="131" y="40"/>
                      </a:lnTo>
                      <a:lnTo>
                        <a:pt x="131" y="37"/>
                      </a:lnTo>
                      <a:lnTo>
                        <a:pt x="132" y="32"/>
                      </a:lnTo>
                      <a:lnTo>
                        <a:pt x="131" y="24"/>
                      </a:lnTo>
                      <a:lnTo>
                        <a:pt x="131" y="24"/>
                      </a:lnTo>
                      <a:lnTo>
                        <a:pt x="131" y="22"/>
                      </a:lnTo>
                      <a:lnTo>
                        <a:pt x="131" y="22"/>
                      </a:lnTo>
                      <a:lnTo>
                        <a:pt x="129" y="20"/>
                      </a:lnTo>
                      <a:lnTo>
                        <a:pt x="129" y="20"/>
                      </a:lnTo>
                      <a:lnTo>
                        <a:pt x="128" y="17"/>
                      </a:lnTo>
                      <a:lnTo>
                        <a:pt x="127" y="16"/>
                      </a:lnTo>
                      <a:lnTo>
                        <a:pt x="120" y="15"/>
                      </a:lnTo>
                      <a:lnTo>
                        <a:pt x="120" y="15"/>
                      </a:lnTo>
                      <a:lnTo>
                        <a:pt x="118" y="15"/>
                      </a:lnTo>
                      <a:lnTo>
                        <a:pt x="118" y="15"/>
                      </a:lnTo>
                      <a:lnTo>
                        <a:pt x="120" y="12"/>
                      </a:lnTo>
                      <a:lnTo>
                        <a:pt x="121" y="9"/>
                      </a:lnTo>
                      <a:lnTo>
                        <a:pt x="121" y="7"/>
                      </a:lnTo>
                      <a:lnTo>
                        <a:pt x="121" y="6"/>
                      </a:lnTo>
                      <a:lnTo>
                        <a:pt x="121" y="6"/>
                      </a:lnTo>
                      <a:lnTo>
                        <a:pt x="120" y="5"/>
                      </a:lnTo>
                      <a:lnTo>
                        <a:pt x="118" y="5"/>
                      </a:lnTo>
                      <a:lnTo>
                        <a:pt x="115" y="7"/>
                      </a:lnTo>
                      <a:lnTo>
                        <a:pt x="111" y="9"/>
                      </a:lnTo>
                      <a:lnTo>
                        <a:pt x="107" y="9"/>
                      </a:lnTo>
                      <a:lnTo>
                        <a:pt x="107" y="9"/>
                      </a:lnTo>
                      <a:lnTo>
                        <a:pt x="102" y="10"/>
                      </a:lnTo>
                      <a:lnTo>
                        <a:pt x="98" y="13"/>
                      </a:lnTo>
                      <a:lnTo>
                        <a:pt x="90" y="20"/>
                      </a:lnTo>
                      <a:lnTo>
                        <a:pt x="90" y="20"/>
                      </a:lnTo>
                      <a:lnTo>
                        <a:pt x="85" y="22"/>
                      </a:lnTo>
                      <a:lnTo>
                        <a:pt x="81" y="20"/>
                      </a:lnTo>
                      <a:lnTo>
                        <a:pt x="80" y="17"/>
                      </a:lnTo>
                      <a:lnTo>
                        <a:pt x="81" y="13"/>
                      </a:lnTo>
                      <a:lnTo>
                        <a:pt x="81" y="13"/>
                      </a:lnTo>
                      <a:lnTo>
                        <a:pt x="83" y="10"/>
                      </a:lnTo>
                      <a:lnTo>
                        <a:pt x="81" y="9"/>
                      </a:lnTo>
                      <a:lnTo>
                        <a:pt x="75" y="10"/>
                      </a:lnTo>
                      <a:lnTo>
                        <a:pt x="75" y="10"/>
                      </a:lnTo>
                      <a:lnTo>
                        <a:pt x="71" y="12"/>
                      </a:lnTo>
                      <a:lnTo>
                        <a:pt x="67" y="10"/>
                      </a:lnTo>
                      <a:lnTo>
                        <a:pt x="64" y="9"/>
                      </a:lnTo>
                      <a:lnTo>
                        <a:pt x="63" y="5"/>
                      </a:lnTo>
                      <a:lnTo>
                        <a:pt x="63" y="5"/>
                      </a:lnTo>
                      <a:lnTo>
                        <a:pt x="63" y="2"/>
                      </a:lnTo>
                      <a:lnTo>
                        <a:pt x="63" y="2"/>
                      </a:lnTo>
                      <a:lnTo>
                        <a:pt x="57" y="2"/>
                      </a:lnTo>
                      <a:lnTo>
                        <a:pt x="57" y="2"/>
                      </a:lnTo>
                      <a:lnTo>
                        <a:pt x="50" y="0"/>
                      </a:lnTo>
                      <a:lnTo>
                        <a:pt x="41" y="0"/>
                      </a:lnTo>
                      <a:lnTo>
                        <a:pt x="41" y="0"/>
                      </a:lnTo>
                      <a:lnTo>
                        <a:pt x="44" y="5"/>
                      </a:lnTo>
                      <a:lnTo>
                        <a:pt x="44" y="6"/>
                      </a:lnTo>
                      <a:lnTo>
                        <a:pt x="44" y="7"/>
                      </a:lnTo>
                      <a:lnTo>
                        <a:pt x="44" y="7"/>
                      </a:lnTo>
                      <a:lnTo>
                        <a:pt x="44" y="10"/>
                      </a:lnTo>
                      <a:lnTo>
                        <a:pt x="44" y="15"/>
                      </a:lnTo>
                      <a:lnTo>
                        <a:pt x="48" y="22"/>
                      </a:lnTo>
                      <a:lnTo>
                        <a:pt x="48" y="22"/>
                      </a:lnTo>
                      <a:lnTo>
                        <a:pt x="50" y="23"/>
                      </a:lnTo>
                      <a:lnTo>
                        <a:pt x="48" y="24"/>
                      </a:lnTo>
                      <a:lnTo>
                        <a:pt x="47" y="26"/>
                      </a:lnTo>
                      <a:lnTo>
                        <a:pt x="43" y="26"/>
                      </a:lnTo>
                      <a:lnTo>
                        <a:pt x="43" y="27"/>
                      </a:lnTo>
                      <a:lnTo>
                        <a:pt x="41" y="27"/>
                      </a:lnTo>
                      <a:lnTo>
                        <a:pt x="41" y="27"/>
                      </a:lnTo>
                      <a:lnTo>
                        <a:pt x="41" y="29"/>
                      </a:lnTo>
                      <a:lnTo>
                        <a:pt x="40" y="29"/>
                      </a:lnTo>
                      <a:lnTo>
                        <a:pt x="37" y="29"/>
                      </a:lnTo>
                      <a:lnTo>
                        <a:pt x="30" y="26"/>
                      </a:lnTo>
                      <a:lnTo>
                        <a:pt x="30" y="26"/>
                      </a:lnTo>
                      <a:lnTo>
                        <a:pt x="27" y="26"/>
                      </a:lnTo>
                      <a:lnTo>
                        <a:pt x="23" y="26"/>
                      </a:lnTo>
                      <a:lnTo>
                        <a:pt x="18" y="27"/>
                      </a:lnTo>
                      <a:lnTo>
                        <a:pt x="18" y="29"/>
                      </a:lnTo>
                      <a:lnTo>
                        <a:pt x="18" y="29"/>
                      </a:lnTo>
                      <a:lnTo>
                        <a:pt x="17" y="32"/>
                      </a:lnTo>
                      <a:lnTo>
                        <a:pt x="17" y="32"/>
                      </a:lnTo>
                      <a:lnTo>
                        <a:pt x="18" y="37"/>
                      </a:lnTo>
                      <a:lnTo>
                        <a:pt x="18" y="43"/>
                      </a:lnTo>
                      <a:lnTo>
                        <a:pt x="18" y="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39" name="Finland">
                  <a:extLst>
                    <a:ext uri="{FF2B5EF4-FFF2-40B4-BE49-F238E27FC236}">
                      <a16:creationId xmlns:a16="http://schemas.microsoft.com/office/drawing/2014/main" id="{FF4FEF50-E723-F273-CDF1-A7526AFC398D}"/>
                    </a:ext>
                  </a:extLst>
                </p:cNvPr>
                <p:cNvSpPr>
                  <a:spLocks/>
                </p:cNvSpPr>
                <p:nvPr/>
              </p:nvSpPr>
              <p:spPr bwMode="auto">
                <a:xfrm>
                  <a:off x="8585659" y="1349289"/>
                  <a:ext cx="258326" cy="409012"/>
                </a:xfrm>
                <a:custGeom>
                  <a:avLst/>
                  <a:gdLst/>
                  <a:ahLst/>
                  <a:cxnLst>
                    <a:cxn ang="0">
                      <a:pos x="155" y="211"/>
                    </a:cxn>
                    <a:cxn ang="0">
                      <a:pos x="168" y="198"/>
                    </a:cxn>
                    <a:cxn ang="0">
                      <a:pos x="157" y="182"/>
                    </a:cxn>
                    <a:cxn ang="0">
                      <a:pos x="143" y="171"/>
                    </a:cxn>
                    <a:cxn ang="0">
                      <a:pos x="153" y="163"/>
                    </a:cxn>
                    <a:cxn ang="0">
                      <a:pos x="144" y="154"/>
                    </a:cxn>
                    <a:cxn ang="0">
                      <a:pos x="147" y="147"/>
                    </a:cxn>
                    <a:cxn ang="0">
                      <a:pos x="138" y="141"/>
                    </a:cxn>
                    <a:cxn ang="0">
                      <a:pos x="143" y="137"/>
                    </a:cxn>
                    <a:cxn ang="0">
                      <a:pos x="140" y="124"/>
                    </a:cxn>
                    <a:cxn ang="0">
                      <a:pos x="145" y="114"/>
                    </a:cxn>
                    <a:cxn ang="0">
                      <a:pos x="130" y="89"/>
                    </a:cxn>
                    <a:cxn ang="0">
                      <a:pos x="144" y="71"/>
                    </a:cxn>
                    <a:cxn ang="0">
                      <a:pos x="134" y="57"/>
                    </a:cxn>
                    <a:cxn ang="0">
                      <a:pos x="124" y="52"/>
                    </a:cxn>
                    <a:cxn ang="0">
                      <a:pos x="123" y="39"/>
                    </a:cxn>
                    <a:cxn ang="0">
                      <a:pos x="128" y="32"/>
                    </a:cxn>
                    <a:cxn ang="0">
                      <a:pos x="133" y="23"/>
                    </a:cxn>
                    <a:cxn ang="0">
                      <a:pos x="125" y="9"/>
                    </a:cxn>
                    <a:cxn ang="0">
                      <a:pos x="110" y="0"/>
                    </a:cxn>
                    <a:cxn ang="0">
                      <a:pos x="94" y="5"/>
                    </a:cxn>
                    <a:cxn ang="0">
                      <a:pos x="86" y="10"/>
                    </a:cxn>
                    <a:cxn ang="0">
                      <a:pos x="77" y="17"/>
                    </a:cxn>
                    <a:cxn ang="0">
                      <a:pos x="74" y="32"/>
                    </a:cxn>
                    <a:cxn ang="0">
                      <a:pos x="67" y="40"/>
                    </a:cxn>
                    <a:cxn ang="0">
                      <a:pos x="59" y="37"/>
                    </a:cxn>
                    <a:cxn ang="0">
                      <a:pos x="46" y="37"/>
                    </a:cxn>
                    <a:cxn ang="0">
                      <a:pos x="29" y="36"/>
                    </a:cxn>
                    <a:cxn ang="0">
                      <a:pos x="12" y="23"/>
                    </a:cxn>
                    <a:cxn ang="0">
                      <a:pos x="0" y="32"/>
                    </a:cxn>
                    <a:cxn ang="0">
                      <a:pos x="33" y="50"/>
                    </a:cxn>
                    <a:cxn ang="0">
                      <a:pos x="40" y="67"/>
                    </a:cxn>
                    <a:cxn ang="0">
                      <a:pos x="43" y="76"/>
                    </a:cxn>
                    <a:cxn ang="0">
                      <a:pos x="46" y="87"/>
                    </a:cxn>
                    <a:cxn ang="0">
                      <a:pos x="44" y="101"/>
                    </a:cxn>
                    <a:cxn ang="0">
                      <a:pos x="47" y="110"/>
                    </a:cxn>
                    <a:cxn ang="0">
                      <a:pos x="63" y="123"/>
                    </a:cxn>
                    <a:cxn ang="0">
                      <a:pos x="69" y="135"/>
                    </a:cxn>
                    <a:cxn ang="0">
                      <a:pos x="63" y="140"/>
                    </a:cxn>
                    <a:cxn ang="0">
                      <a:pos x="54" y="154"/>
                    </a:cxn>
                    <a:cxn ang="0">
                      <a:pos x="37" y="165"/>
                    </a:cxn>
                    <a:cxn ang="0">
                      <a:pos x="27" y="172"/>
                    </a:cxn>
                    <a:cxn ang="0">
                      <a:pos x="22" y="182"/>
                    </a:cxn>
                    <a:cxn ang="0">
                      <a:pos x="7" y="190"/>
                    </a:cxn>
                    <a:cxn ang="0">
                      <a:pos x="2" y="199"/>
                    </a:cxn>
                    <a:cxn ang="0">
                      <a:pos x="6" y="214"/>
                    </a:cxn>
                    <a:cxn ang="0">
                      <a:pos x="9" y="234"/>
                    </a:cxn>
                    <a:cxn ang="0">
                      <a:pos x="5" y="251"/>
                    </a:cxn>
                    <a:cxn ang="0">
                      <a:pos x="20" y="256"/>
                    </a:cxn>
                    <a:cxn ang="0">
                      <a:pos x="30" y="262"/>
                    </a:cxn>
                    <a:cxn ang="0">
                      <a:pos x="47" y="266"/>
                    </a:cxn>
                    <a:cxn ang="0">
                      <a:pos x="97" y="255"/>
                    </a:cxn>
                    <a:cxn ang="0">
                      <a:pos x="120" y="244"/>
                    </a:cxn>
                    <a:cxn ang="0">
                      <a:pos x="144" y="224"/>
                    </a:cxn>
                  </a:cxnLst>
                  <a:rect l="0" t="0" r="r" b="b"/>
                  <a:pathLst>
                    <a:path w="168" h="266">
                      <a:moveTo>
                        <a:pt x="144" y="224"/>
                      </a:moveTo>
                      <a:lnTo>
                        <a:pt x="144" y="224"/>
                      </a:lnTo>
                      <a:lnTo>
                        <a:pt x="145" y="219"/>
                      </a:lnTo>
                      <a:lnTo>
                        <a:pt x="148" y="217"/>
                      </a:lnTo>
                      <a:lnTo>
                        <a:pt x="155" y="211"/>
                      </a:lnTo>
                      <a:lnTo>
                        <a:pt x="162" y="207"/>
                      </a:lnTo>
                      <a:lnTo>
                        <a:pt x="165" y="204"/>
                      </a:lnTo>
                      <a:lnTo>
                        <a:pt x="168" y="201"/>
                      </a:lnTo>
                      <a:lnTo>
                        <a:pt x="168" y="201"/>
                      </a:lnTo>
                      <a:lnTo>
                        <a:pt x="168" y="198"/>
                      </a:lnTo>
                      <a:lnTo>
                        <a:pt x="168" y="195"/>
                      </a:lnTo>
                      <a:lnTo>
                        <a:pt x="167" y="192"/>
                      </a:lnTo>
                      <a:lnTo>
                        <a:pt x="164" y="188"/>
                      </a:lnTo>
                      <a:lnTo>
                        <a:pt x="164" y="188"/>
                      </a:lnTo>
                      <a:lnTo>
                        <a:pt x="157" y="182"/>
                      </a:lnTo>
                      <a:lnTo>
                        <a:pt x="151" y="178"/>
                      </a:lnTo>
                      <a:lnTo>
                        <a:pt x="145" y="175"/>
                      </a:lnTo>
                      <a:lnTo>
                        <a:pt x="143" y="172"/>
                      </a:lnTo>
                      <a:lnTo>
                        <a:pt x="143" y="172"/>
                      </a:lnTo>
                      <a:lnTo>
                        <a:pt x="143" y="171"/>
                      </a:lnTo>
                      <a:lnTo>
                        <a:pt x="144" y="170"/>
                      </a:lnTo>
                      <a:lnTo>
                        <a:pt x="148" y="168"/>
                      </a:lnTo>
                      <a:lnTo>
                        <a:pt x="151" y="165"/>
                      </a:lnTo>
                      <a:lnTo>
                        <a:pt x="153" y="164"/>
                      </a:lnTo>
                      <a:lnTo>
                        <a:pt x="153" y="163"/>
                      </a:lnTo>
                      <a:lnTo>
                        <a:pt x="153" y="163"/>
                      </a:lnTo>
                      <a:lnTo>
                        <a:pt x="151" y="160"/>
                      </a:lnTo>
                      <a:lnTo>
                        <a:pt x="150" y="158"/>
                      </a:lnTo>
                      <a:lnTo>
                        <a:pt x="147" y="157"/>
                      </a:lnTo>
                      <a:lnTo>
                        <a:pt x="144" y="154"/>
                      </a:lnTo>
                      <a:lnTo>
                        <a:pt x="144" y="154"/>
                      </a:lnTo>
                      <a:lnTo>
                        <a:pt x="144" y="151"/>
                      </a:lnTo>
                      <a:lnTo>
                        <a:pt x="145" y="150"/>
                      </a:lnTo>
                      <a:lnTo>
                        <a:pt x="145" y="148"/>
                      </a:lnTo>
                      <a:lnTo>
                        <a:pt x="147" y="147"/>
                      </a:lnTo>
                      <a:lnTo>
                        <a:pt x="147" y="147"/>
                      </a:lnTo>
                      <a:lnTo>
                        <a:pt x="145" y="145"/>
                      </a:lnTo>
                      <a:lnTo>
                        <a:pt x="143" y="144"/>
                      </a:lnTo>
                      <a:lnTo>
                        <a:pt x="140" y="143"/>
                      </a:lnTo>
                      <a:lnTo>
                        <a:pt x="138" y="141"/>
                      </a:lnTo>
                      <a:lnTo>
                        <a:pt x="138" y="141"/>
                      </a:lnTo>
                      <a:lnTo>
                        <a:pt x="140" y="140"/>
                      </a:lnTo>
                      <a:lnTo>
                        <a:pt x="141" y="138"/>
                      </a:lnTo>
                      <a:lnTo>
                        <a:pt x="143" y="138"/>
                      </a:lnTo>
                      <a:lnTo>
                        <a:pt x="143" y="137"/>
                      </a:lnTo>
                      <a:lnTo>
                        <a:pt x="143" y="137"/>
                      </a:lnTo>
                      <a:lnTo>
                        <a:pt x="140" y="131"/>
                      </a:lnTo>
                      <a:lnTo>
                        <a:pt x="138" y="127"/>
                      </a:lnTo>
                      <a:lnTo>
                        <a:pt x="140" y="124"/>
                      </a:lnTo>
                      <a:lnTo>
                        <a:pt x="140" y="124"/>
                      </a:lnTo>
                      <a:lnTo>
                        <a:pt x="143" y="123"/>
                      </a:lnTo>
                      <a:lnTo>
                        <a:pt x="145" y="121"/>
                      </a:lnTo>
                      <a:lnTo>
                        <a:pt x="147" y="120"/>
                      </a:lnTo>
                      <a:lnTo>
                        <a:pt x="147" y="120"/>
                      </a:lnTo>
                      <a:lnTo>
                        <a:pt x="145" y="114"/>
                      </a:lnTo>
                      <a:lnTo>
                        <a:pt x="145" y="114"/>
                      </a:lnTo>
                      <a:lnTo>
                        <a:pt x="137" y="100"/>
                      </a:lnTo>
                      <a:lnTo>
                        <a:pt x="130" y="90"/>
                      </a:lnTo>
                      <a:lnTo>
                        <a:pt x="130" y="90"/>
                      </a:lnTo>
                      <a:lnTo>
                        <a:pt x="130" y="89"/>
                      </a:lnTo>
                      <a:lnTo>
                        <a:pt x="131" y="86"/>
                      </a:lnTo>
                      <a:lnTo>
                        <a:pt x="135" y="81"/>
                      </a:lnTo>
                      <a:lnTo>
                        <a:pt x="135" y="81"/>
                      </a:lnTo>
                      <a:lnTo>
                        <a:pt x="141" y="76"/>
                      </a:lnTo>
                      <a:lnTo>
                        <a:pt x="144" y="71"/>
                      </a:lnTo>
                      <a:lnTo>
                        <a:pt x="145" y="69"/>
                      </a:lnTo>
                      <a:lnTo>
                        <a:pt x="145" y="69"/>
                      </a:lnTo>
                      <a:lnTo>
                        <a:pt x="143" y="66"/>
                      </a:lnTo>
                      <a:lnTo>
                        <a:pt x="140" y="63"/>
                      </a:lnTo>
                      <a:lnTo>
                        <a:pt x="134" y="57"/>
                      </a:lnTo>
                      <a:lnTo>
                        <a:pt x="134" y="57"/>
                      </a:lnTo>
                      <a:lnTo>
                        <a:pt x="128" y="56"/>
                      </a:lnTo>
                      <a:lnTo>
                        <a:pt x="125" y="54"/>
                      </a:lnTo>
                      <a:lnTo>
                        <a:pt x="124" y="52"/>
                      </a:lnTo>
                      <a:lnTo>
                        <a:pt x="124" y="52"/>
                      </a:lnTo>
                      <a:lnTo>
                        <a:pt x="120" y="46"/>
                      </a:lnTo>
                      <a:lnTo>
                        <a:pt x="120" y="44"/>
                      </a:lnTo>
                      <a:lnTo>
                        <a:pt x="121" y="43"/>
                      </a:lnTo>
                      <a:lnTo>
                        <a:pt x="121" y="43"/>
                      </a:lnTo>
                      <a:lnTo>
                        <a:pt x="123" y="39"/>
                      </a:lnTo>
                      <a:lnTo>
                        <a:pt x="124" y="34"/>
                      </a:lnTo>
                      <a:lnTo>
                        <a:pt x="124" y="34"/>
                      </a:lnTo>
                      <a:lnTo>
                        <a:pt x="124" y="33"/>
                      </a:lnTo>
                      <a:lnTo>
                        <a:pt x="125" y="32"/>
                      </a:lnTo>
                      <a:lnTo>
                        <a:pt x="128" y="32"/>
                      </a:lnTo>
                      <a:lnTo>
                        <a:pt x="130" y="29"/>
                      </a:lnTo>
                      <a:lnTo>
                        <a:pt x="130" y="29"/>
                      </a:lnTo>
                      <a:lnTo>
                        <a:pt x="131" y="26"/>
                      </a:lnTo>
                      <a:lnTo>
                        <a:pt x="133" y="23"/>
                      </a:lnTo>
                      <a:lnTo>
                        <a:pt x="133" y="23"/>
                      </a:lnTo>
                      <a:lnTo>
                        <a:pt x="133" y="15"/>
                      </a:lnTo>
                      <a:lnTo>
                        <a:pt x="133" y="15"/>
                      </a:lnTo>
                      <a:lnTo>
                        <a:pt x="133" y="13"/>
                      </a:lnTo>
                      <a:lnTo>
                        <a:pt x="131" y="12"/>
                      </a:lnTo>
                      <a:lnTo>
                        <a:pt x="125" y="9"/>
                      </a:lnTo>
                      <a:lnTo>
                        <a:pt x="120" y="6"/>
                      </a:lnTo>
                      <a:lnTo>
                        <a:pt x="117" y="3"/>
                      </a:lnTo>
                      <a:lnTo>
                        <a:pt x="117" y="3"/>
                      </a:lnTo>
                      <a:lnTo>
                        <a:pt x="113" y="0"/>
                      </a:lnTo>
                      <a:lnTo>
                        <a:pt x="110" y="0"/>
                      </a:lnTo>
                      <a:lnTo>
                        <a:pt x="106" y="0"/>
                      </a:lnTo>
                      <a:lnTo>
                        <a:pt x="103" y="3"/>
                      </a:lnTo>
                      <a:lnTo>
                        <a:pt x="103" y="3"/>
                      </a:lnTo>
                      <a:lnTo>
                        <a:pt x="100" y="5"/>
                      </a:lnTo>
                      <a:lnTo>
                        <a:pt x="94" y="5"/>
                      </a:lnTo>
                      <a:lnTo>
                        <a:pt x="90" y="5"/>
                      </a:lnTo>
                      <a:lnTo>
                        <a:pt x="89" y="6"/>
                      </a:lnTo>
                      <a:lnTo>
                        <a:pt x="87" y="7"/>
                      </a:lnTo>
                      <a:lnTo>
                        <a:pt x="87" y="7"/>
                      </a:lnTo>
                      <a:lnTo>
                        <a:pt x="86" y="10"/>
                      </a:lnTo>
                      <a:lnTo>
                        <a:pt x="83" y="12"/>
                      </a:lnTo>
                      <a:lnTo>
                        <a:pt x="79" y="15"/>
                      </a:lnTo>
                      <a:lnTo>
                        <a:pt x="79" y="16"/>
                      </a:lnTo>
                      <a:lnTo>
                        <a:pt x="77" y="17"/>
                      </a:lnTo>
                      <a:lnTo>
                        <a:pt x="77" y="17"/>
                      </a:lnTo>
                      <a:lnTo>
                        <a:pt x="79" y="26"/>
                      </a:lnTo>
                      <a:lnTo>
                        <a:pt x="79" y="30"/>
                      </a:lnTo>
                      <a:lnTo>
                        <a:pt x="77" y="32"/>
                      </a:lnTo>
                      <a:lnTo>
                        <a:pt x="74" y="32"/>
                      </a:lnTo>
                      <a:lnTo>
                        <a:pt x="74" y="32"/>
                      </a:lnTo>
                      <a:lnTo>
                        <a:pt x="71" y="32"/>
                      </a:lnTo>
                      <a:lnTo>
                        <a:pt x="70" y="33"/>
                      </a:lnTo>
                      <a:lnTo>
                        <a:pt x="70" y="36"/>
                      </a:lnTo>
                      <a:lnTo>
                        <a:pt x="67" y="40"/>
                      </a:lnTo>
                      <a:lnTo>
                        <a:pt x="67" y="40"/>
                      </a:lnTo>
                      <a:lnTo>
                        <a:pt x="64" y="42"/>
                      </a:lnTo>
                      <a:lnTo>
                        <a:pt x="63" y="40"/>
                      </a:lnTo>
                      <a:lnTo>
                        <a:pt x="61" y="39"/>
                      </a:lnTo>
                      <a:lnTo>
                        <a:pt x="60" y="37"/>
                      </a:lnTo>
                      <a:lnTo>
                        <a:pt x="59" y="37"/>
                      </a:lnTo>
                      <a:lnTo>
                        <a:pt x="59" y="37"/>
                      </a:lnTo>
                      <a:lnTo>
                        <a:pt x="54" y="37"/>
                      </a:lnTo>
                      <a:lnTo>
                        <a:pt x="52" y="37"/>
                      </a:lnTo>
                      <a:lnTo>
                        <a:pt x="49" y="36"/>
                      </a:lnTo>
                      <a:lnTo>
                        <a:pt x="46" y="37"/>
                      </a:lnTo>
                      <a:lnTo>
                        <a:pt x="46" y="37"/>
                      </a:lnTo>
                      <a:lnTo>
                        <a:pt x="43" y="39"/>
                      </a:lnTo>
                      <a:lnTo>
                        <a:pt x="40" y="39"/>
                      </a:lnTo>
                      <a:lnTo>
                        <a:pt x="29" y="36"/>
                      </a:lnTo>
                      <a:lnTo>
                        <a:pt x="29" y="36"/>
                      </a:lnTo>
                      <a:lnTo>
                        <a:pt x="23" y="34"/>
                      </a:lnTo>
                      <a:lnTo>
                        <a:pt x="19" y="30"/>
                      </a:lnTo>
                      <a:lnTo>
                        <a:pt x="16" y="26"/>
                      </a:lnTo>
                      <a:lnTo>
                        <a:pt x="12" y="23"/>
                      </a:lnTo>
                      <a:lnTo>
                        <a:pt x="12" y="23"/>
                      </a:lnTo>
                      <a:lnTo>
                        <a:pt x="9" y="23"/>
                      </a:lnTo>
                      <a:lnTo>
                        <a:pt x="5" y="26"/>
                      </a:lnTo>
                      <a:lnTo>
                        <a:pt x="3" y="27"/>
                      </a:lnTo>
                      <a:lnTo>
                        <a:pt x="0" y="32"/>
                      </a:lnTo>
                      <a:lnTo>
                        <a:pt x="0" y="32"/>
                      </a:lnTo>
                      <a:lnTo>
                        <a:pt x="9" y="37"/>
                      </a:lnTo>
                      <a:lnTo>
                        <a:pt x="13" y="42"/>
                      </a:lnTo>
                      <a:lnTo>
                        <a:pt x="17" y="44"/>
                      </a:lnTo>
                      <a:lnTo>
                        <a:pt x="17" y="44"/>
                      </a:lnTo>
                      <a:lnTo>
                        <a:pt x="33" y="50"/>
                      </a:lnTo>
                      <a:lnTo>
                        <a:pt x="39" y="54"/>
                      </a:lnTo>
                      <a:lnTo>
                        <a:pt x="40" y="56"/>
                      </a:lnTo>
                      <a:lnTo>
                        <a:pt x="42" y="57"/>
                      </a:lnTo>
                      <a:lnTo>
                        <a:pt x="42" y="57"/>
                      </a:lnTo>
                      <a:lnTo>
                        <a:pt x="40" y="67"/>
                      </a:lnTo>
                      <a:lnTo>
                        <a:pt x="40" y="70"/>
                      </a:lnTo>
                      <a:lnTo>
                        <a:pt x="42" y="73"/>
                      </a:lnTo>
                      <a:lnTo>
                        <a:pt x="42" y="73"/>
                      </a:lnTo>
                      <a:lnTo>
                        <a:pt x="43" y="74"/>
                      </a:lnTo>
                      <a:lnTo>
                        <a:pt x="43" y="76"/>
                      </a:lnTo>
                      <a:lnTo>
                        <a:pt x="43" y="80"/>
                      </a:lnTo>
                      <a:lnTo>
                        <a:pt x="43" y="84"/>
                      </a:lnTo>
                      <a:lnTo>
                        <a:pt x="44" y="86"/>
                      </a:lnTo>
                      <a:lnTo>
                        <a:pt x="46" y="87"/>
                      </a:lnTo>
                      <a:lnTo>
                        <a:pt x="46" y="87"/>
                      </a:lnTo>
                      <a:lnTo>
                        <a:pt x="47" y="90"/>
                      </a:lnTo>
                      <a:lnTo>
                        <a:pt x="49" y="96"/>
                      </a:lnTo>
                      <a:lnTo>
                        <a:pt x="47" y="100"/>
                      </a:lnTo>
                      <a:lnTo>
                        <a:pt x="46" y="101"/>
                      </a:lnTo>
                      <a:lnTo>
                        <a:pt x="44" y="101"/>
                      </a:lnTo>
                      <a:lnTo>
                        <a:pt x="44" y="101"/>
                      </a:lnTo>
                      <a:lnTo>
                        <a:pt x="43" y="103"/>
                      </a:lnTo>
                      <a:lnTo>
                        <a:pt x="44" y="104"/>
                      </a:lnTo>
                      <a:lnTo>
                        <a:pt x="47" y="110"/>
                      </a:lnTo>
                      <a:lnTo>
                        <a:pt x="47" y="110"/>
                      </a:lnTo>
                      <a:lnTo>
                        <a:pt x="49" y="113"/>
                      </a:lnTo>
                      <a:lnTo>
                        <a:pt x="50" y="117"/>
                      </a:lnTo>
                      <a:lnTo>
                        <a:pt x="50" y="117"/>
                      </a:lnTo>
                      <a:lnTo>
                        <a:pt x="57" y="120"/>
                      </a:lnTo>
                      <a:lnTo>
                        <a:pt x="63" y="123"/>
                      </a:lnTo>
                      <a:lnTo>
                        <a:pt x="63" y="123"/>
                      </a:lnTo>
                      <a:lnTo>
                        <a:pt x="67" y="126"/>
                      </a:lnTo>
                      <a:lnTo>
                        <a:pt x="69" y="128"/>
                      </a:lnTo>
                      <a:lnTo>
                        <a:pt x="69" y="135"/>
                      </a:lnTo>
                      <a:lnTo>
                        <a:pt x="69" y="135"/>
                      </a:lnTo>
                      <a:lnTo>
                        <a:pt x="69" y="141"/>
                      </a:lnTo>
                      <a:lnTo>
                        <a:pt x="67" y="141"/>
                      </a:lnTo>
                      <a:lnTo>
                        <a:pt x="66" y="141"/>
                      </a:lnTo>
                      <a:lnTo>
                        <a:pt x="66" y="141"/>
                      </a:lnTo>
                      <a:lnTo>
                        <a:pt x="63" y="140"/>
                      </a:lnTo>
                      <a:lnTo>
                        <a:pt x="61" y="141"/>
                      </a:lnTo>
                      <a:lnTo>
                        <a:pt x="59" y="144"/>
                      </a:lnTo>
                      <a:lnTo>
                        <a:pt x="57" y="148"/>
                      </a:lnTo>
                      <a:lnTo>
                        <a:pt x="57" y="148"/>
                      </a:lnTo>
                      <a:lnTo>
                        <a:pt x="54" y="154"/>
                      </a:lnTo>
                      <a:lnTo>
                        <a:pt x="50" y="158"/>
                      </a:lnTo>
                      <a:lnTo>
                        <a:pt x="46" y="163"/>
                      </a:lnTo>
                      <a:lnTo>
                        <a:pt x="40" y="164"/>
                      </a:lnTo>
                      <a:lnTo>
                        <a:pt x="40" y="164"/>
                      </a:lnTo>
                      <a:lnTo>
                        <a:pt x="37" y="165"/>
                      </a:lnTo>
                      <a:lnTo>
                        <a:pt x="36" y="167"/>
                      </a:lnTo>
                      <a:lnTo>
                        <a:pt x="34" y="170"/>
                      </a:lnTo>
                      <a:lnTo>
                        <a:pt x="32" y="171"/>
                      </a:lnTo>
                      <a:lnTo>
                        <a:pt x="32" y="171"/>
                      </a:lnTo>
                      <a:lnTo>
                        <a:pt x="27" y="172"/>
                      </a:lnTo>
                      <a:lnTo>
                        <a:pt x="24" y="174"/>
                      </a:lnTo>
                      <a:lnTo>
                        <a:pt x="23" y="177"/>
                      </a:lnTo>
                      <a:lnTo>
                        <a:pt x="23" y="180"/>
                      </a:lnTo>
                      <a:lnTo>
                        <a:pt x="23" y="180"/>
                      </a:lnTo>
                      <a:lnTo>
                        <a:pt x="22" y="182"/>
                      </a:lnTo>
                      <a:lnTo>
                        <a:pt x="19" y="185"/>
                      </a:lnTo>
                      <a:lnTo>
                        <a:pt x="12" y="185"/>
                      </a:lnTo>
                      <a:lnTo>
                        <a:pt x="12" y="185"/>
                      </a:lnTo>
                      <a:lnTo>
                        <a:pt x="9" y="187"/>
                      </a:lnTo>
                      <a:lnTo>
                        <a:pt x="7" y="190"/>
                      </a:lnTo>
                      <a:lnTo>
                        <a:pt x="6" y="194"/>
                      </a:lnTo>
                      <a:lnTo>
                        <a:pt x="5" y="195"/>
                      </a:lnTo>
                      <a:lnTo>
                        <a:pt x="5" y="195"/>
                      </a:lnTo>
                      <a:lnTo>
                        <a:pt x="3" y="198"/>
                      </a:lnTo>
                      <a:lnTo>
                        <a:pt x="2" y="199"/>
                      </a:lnTo>
                      <a:lnTo>
                        <a:pt x="5" y="205"/>
                      </a:lnTo>
                      <a:lnTo>
                        <a:pt x="5" y="205"/>
                      </a:lnTo>
                      <a:lnTo>
                        <a:pt x="6" y="208"/>
                      </a:lnTo>
                      <a:lnTo>
                        <a:pt x="6" y="211"/>
                      </a:lnTo>
                      <a:lnTo>
                        <a:pt x="6" y="214"/>
                      </a:lnTo>
                      <a:lnTo>
                        <a:pt x="6" y="217"/>
                      </a:lnTo>
                      <a:lnTo>
                        <a:pt x="6" y="217"/>
                      </a:lnTo>
                      <a:lnTo>
                        <a:pt x="10" y="224"/>
                      </a:lnTo>
                      <a:lnTo>
                        <a:pt x="10" y="228"/>
                      </a:lnTo>
                      <a:lnTo>
                        <a:pt x="9" y="234"/>
                      </a:lnTo>
                      <a:lnTo>
                        <a:pt x="9" y="234"/>
                      </a:lnTo>
                      <a:lnTo>
                        <a:pt x="5" y="246"/>
                      </a:lnTo>
                      <a:lnTo>
                        <a:pt x="5" y="249"/>
                      </a:lnTo>
                      <a:lnTo>
                        <a:pt x="5" y="251"/>
                      </a:lnTo>
                      <a:lnTo>
                        <a:pt x="5" y="251"/>
                      </a:lnTo>
                      <a:lnTo>
                        <a:pt x="5" y="251"/>
                      </a:lnTo>
                      <a:lnTo>
                        <a:pt x="7" y="252"/>
                      </a:lnTo>
                      <a:lnTo>
                        <a:pt x="12" y="254"/>
                      </a:lnTo>
                      <a:lnTo>
                        <a:pt x="16" y="256"/>
                      </a:lnTo>
                      <a:lnTo>
                        <a:pt x="20" y="256"/>
                      </a:lnTo>
                      <a:lnTo>
                        <a:pt x="20" y="256"/>
                      </a:lnTo>
                      <a:lnTo>
                        <a:pt x="23" y="258"/>
                      </a:lnTo>
                      <a:lnTo>
                        <a:pt x="24" y="259"/>
                      </a:lnTo>
                      <a:lnTo>
                        <a:pt x="27" y="262"/>
                      </a:lnTo>
                      <a:lnTo>
                        <a:pt x="30" y="262"/>
                      </a:lnTo>
                      <a:lnTo>
                        <a:pt x="30" y="262"/>
                      </a:lnTo>
                      <a:lnTo>
                        <a:pt x="33" y="262"/>
                      </a:lnTo>
                      <a:lnTo>
                        <a:pt x="36" y="264"/>
                      </a:lnTo>
                      <a:lnTo>
                        <a:pt x="40" y="265"/>
                      </a:lnTo>
                      <a:lnTo>
                        <a:pt x="47" y="266"/>
                      </a:lnTo>
                      <a:lnTo>
                        <a:pt x="47" y="266"/>
                      </a:lnTo>
                      <a:lnTo>
                        <a:pt x="59" y="264"/>
                      </a:lnTo>
                      <a:lnTo>
                        <a:pt x="73" y="259"/>
                      </a:lnTo>
                      <a:lnTo>
                        <a:pt x="87" y="256"/>
                      </a:lnTo>
                      <a:lnTo>
                        <a:pt x="97" y="255"/>
                      </a:lnTo>
                      <a:lnTo>
                        <a:pt x="97" y="255"/>
                      </a:lnTo>
                      <a:lnTo>
                        <a:pt x="106" y="254"/>
                      </a:lnTo>
                      <a:lnTo>
                        <a:pt x="111" y="252"/>
                      </a:lnTo>
                      <a:lnTo>
                        <a:pt x="111" y="252"/>
                      </a:lnTo>
                      <a:lnTo>
                        <a:pt x="120" y="244"/>
                      </a:lnTo>
                      <a:lnTo>
                        <a:pt x="120" y="244"/>
                      </a:lnTo>
                      <a:lnTo>
                        <a:pt x="125" y="238"/>
                      </a:lnTo>
                      <a:lnTo>
                        <a:pt x="133" y="234"/>
                      </a:lnTo>
                      <a:lnTo>
                        <a:pt x="140" y="229"/>
                      </a:lnTo>
                      <a:lnTo>
                        <a:pt x="144" y="224"/>
                      </a:lnTo>
                      <a:lnTo>
                        <a:pt x="144" y="2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40" name="Sweden">
                  <a:extLst>
                    <a:ext uri="{FF2B5EF4-FFF2-40B4-BE49-F238E27FC236}">
                      <a16:creationId xmlns:a16="http://schemas.microsoft.com/office/drawing/2014/main" id="{7C7B2F5C-DD79-561D-27BF-19B5218B44D2}"/>
                    </a:ext>
                  </a:extLst>
                </p:cNvPr>
                <p:cNvSpPr>
                  <a:spLocks noEditPoints="1"/>
                </p:cNvSpPr>
                <p:nvPr/>
              </p:nvSpPr>
              <p:spPr bwMode="auto">
                <a:xfrm>
                  <a:off x="8355013" y="1395420"/>
                  <a:ext cx="307529" cy="532027"/>
                </a:xfrm>
                <a:custGeom>
                  <a:avLst/>
                  <a:gdLst/>
                  <a:ahLst/>
                  <a:cxnLst>
                    <a:cxn ang="0">
                      <a:pos x="194" y="71"/>
                    </a:cxn>
                    <a:cxn ang="0">
                      <a:pos x="196" y="57"/>
                    </a:cxn>
                    <a:cxn ang="0">
                      <a:pos x="192" y="43"/>
                    </a:cxn>
                    <a:cxn ang="0">
                      <a:pos x="190" y="26"/>
                    </a:cxn>
                    <a:cxn ang="0">
                      <a:pos x="157" y="7"/>
                    </a:cxn>
                    <a:cxn ang="0">
                      <a:pos x="142" y="3"/>
                    </a:cxn>
                    <a:cxn ang="0">
                      <a:pos x="133" y="17"/>
                    </a:cxn>
                    <a:cxn ang="0">
                      <a:pos x="112" y="13"/>
                    </a:cxn>
                    <a:cxn ang="0">
                      <a:pos x="109" y="24"/>
                    </a:cxn>
                    <a:cxn ang="0">
                      <a:pos x="89" y="32"/>
                    </a:cxn>
                    <a:cxn ang="0">
                      <a:pos x="79" y="47"/>
                    </a:cxn>
                    <a:cxn ang="0">
                      <a:pos x="76" y="57"/>
                    </a:cxn>
                    <a:cxn ang="0">
                      <a:pos x="66" y="77"/>
                    </a:cxn>
                    <a:cxn ang="0">
                      <a:pos x="52" y="81"/>
                    </a:cxn>
                    <a:cxn ang="0">
                      <a:pos x="51" y="101"/>
                    </a:cxn>
                    <a:cxn ang="0">
                      <a:pos x="42" y="124"/>
                    </a:cxn>
                    <a:cxn ang="0">
                      <a:pos x="45" y="134"/>
                    </a:cxn>
                    <a:cxn ang="0">
                      <a:pos x="27" y="137"/>
                    </a:cxn>
                    <a:cxn ang="0">
                      <a:pos x="15" y="160"/>
                    </a:cxn>
                    <a:cxn ang="0">
                      <a:pos x="17" y="178"/>
                    </a:cxn>
                    <a:cxn ang="0">
                      <a:pos x="15" y="194"/>
                    </a:cxn>
                    <a:cxn ang="0">
                      <a:pos x="27" y="208"/>
                    </a:cxn>
                    <a:cxn ang="0">
                      <a:pos x="18" y="216"/>
                    </a:cxn>
                    <a:cxn ang="0">
                      <a:pos x="22" y="236"/>
                    </a:cxn>
                    <a:cxn ang="0">
                      <a:pos x="11" y="239"/>
                    </a:cxn>
                    <a:cxn ang="0">
                      <a:pos x="8" y="261"/>
                    </a:cxn>
                    <a:cxn ang="0">
                      <a:pos x="0" y="262"/>
                    </a:cxn>
                    <a:cxn ang="0">
                      <a:pos x="4" y="276"/>
                    </a:cxn>
                    <a:cxn ang="0">
                      <a:pos x="12" y="296"/>
                    </a:cxn>
                    <a:cxn ang="0">
                      <a:pos x="21" y="312"/>
                    </a:cxn>
                    <a:cxn ang="0">
                      <a:pos x="24" y="326"/>
                    </a:cxn>
                    <a:cxn ang="0">
                      <a:pos x="28" y="342"/>
                    </a:cxn>
                    <a:cxn ang="0">
                      <a:pos x="42" y="344"/>
                    </a:cxn>
                    <a:cxn ang="0">
                      <a:pos x="49" y="332"/>
                    </a:cxn>
                    <a:cxn ang="0">
                      <a:pos x="62" y="327"/>
                    </a:cxn>
                    <a:cxn ang="0">
                      <a:pos x="75" y="320"/>
                    </a:cxn>
                    <a:cxn ang="0">
                      <a:pos x="82" y="322"/>
                    </a:cxn>
                    <a:cxn ang="0">
                      <a:pos x="83" y="309"/>
                    </a:cxn>
                    <a:cxn ang="0">
                      <a:pos x="83" y="298"/>
                    </a:cxn>
                    <a:cxn ang="0">
                      <a:pos x="91" y="266"/>
                    </a:cxn>
                    <a:cxn ang="0">
                      <a:pos x="110" y="252"/>
                    </a:cxn>
                    <a:cxn ang="0">
                      <a:pos x="119" y="239"/>
                    </a:cxn>
                    <a:cxn ang="0">
                      <a:pos x="101" y="221"/>
                    </a:cxn>
                    <a:cxn ang="0">
                      <a:pos x="91" y="201"/>
                    </a:cxn>
                    <a:cxn ang="0">
                      <a:pos x="96" y="185"/>
                    </a:cxn>
                    <a:cxn ang="0">
                      <a:pos x="105" y="169"/>
                    </a:cxn>
                    <a:cxn ang="0">
                      <a:pos x="116" y="155"/>
                    </a:cxn>
                    <a:cxn ang="0">
                      <a:pos x="149" y="135"/>
                    </a:cxn>
                    <a:cxn ang="0">
                      <a:pos x="157" y="118"/>
                    </a:cxn>
                    <a:cxn ang="0">
                      <a:pos x="162" y="103"/>
                    </a:cxn>
                    <a:cxn ang="0">
                      <a:pos x="174" y="88"/>
                    </a:cxn>
                    <a:cxn ang="0">
                      <a:pos x="196" y="87"/>
                    </a:cxn>
                    <a:cxn ang="0">
                      <a:pos x="118" y="288"/>
                    </a:cxn>
                    <a:cxn ang="0">
                      <a:pos x="106" y="309"/>
                    </a:cxn>
                    <a:cxn ang="0">
                      <a:pos x="120" y="289"/>
                    </a:cxn>
                  </a:cxnLst>
                  <a:rect l="0" t="0" r="r" b="b"/>
                  <a:pathLst>
                    <a:path w="200" h="346">
                      <a:moveTo>
                        <a:pt x="197" y="80"/>
                      </a:moveTo>
                      <a:lnTo>
                        <a:pt x="197" y="80"/>
                      </a:lnTo>
                      <a:lnTo>
                        <a:pt x="194" y="74"/>
                      </a:lnTo>
                      <a:lnTo>
                        <a:pt x="193" y="73"/>
                      </a:lnTo>
                      <a:lnTo>
                        <a:pt x="194" y="71"/>
                      </a:lnTo>
                      <a:lnTo>
                        <a:pt x="194" y="71"/>
                      </a:lnTo>
                      <a:lnTo>
                        <a:pt x="196" y="71"/>
                      </a:lnTo>
                      <a:lnTo>
                        <a:pt x="197" y="70"/>
                      </a:lnTo>
                      <a:lnTo>
                        <a:pt x="199" y="66"/>
                      </a:lnTo>
                      <a:lnTo>
                        <a:pt x="197" y="60"/>
                      </a:lnTo>
                      <a:lnTo>
                        <a:pt x="196" y="57"/>
                      </a:lnTo>
                      <a:lnTo>
                        <a:pt x="196" y="57"/>
                      </a:lnTo>
                      <a:lnTo>
                        <a:pt x="194" y="56"/>
                      </a:lnTo>
                      <a:lnTo>
                        <a:pt x="193" y="54"/>
                      </a:lnTo>
                      <a:lnTo>
                        <a:pt x="193" y="50"/>
                      </a:lnTo>
                      <a:lnTo>
                        <a:pt x="193" y="46"/>
                      </a:lnTo>
                      <a:lnTo>
                        <a:pt x="193" y="44"/>
                      </a:lnTo>
                      <a:lnTo>
                        <a:pt x="192" y="43"/>
                      </a:lnTo>
                      <a:lnTo>
                        <a:pt x="192" y="43"/>
                      </a:lnTo>
                      <a:lnTo>
                        <a:pt x="190" y="40"/>
                      </a:lnTo>
                      <a:lnTo>
                        <a:pt x="190" y="37"/>
                      </a:lnTo>
                      <a:lnTo>
                        <a:pt x="192" y="27"/>
                      </a:lnTo>
                      <a:lnTo>
                        <a:pt x="192" y="27"/>
                      </a:lnTo>
                      <a:lnTo>
                        <a:pt x="190" y="26"/>
                      </a:lnTo>
                      <a:lnTo>
                        <a:pt x="189" y="24"/>
                      </a:lnTo>
                      <a:lnTo>
                        <a:pt x="183" y="20"/>
                      </a:lnTo>
                      <a:lnTo>
                        <a:pt x="167" y="14"/>
                      </a:lnTo>
                      <a:lnTo>
                        <a:pt x="167" y="14"/>
                      </a:lnTo>
                      <a:lnTo>
                        <a:pt x="163" y="10"/>
                      </a:lnTo>
                      <a:lnTo>
                        <a:pt x="157" y="7"/>
                      </a:lnTo>
                      <a:lnTo>
                        <a:pt x="153" y="3"/>
                      </a:lnTo>
                      <a:lnTo>
                        <a:pt x="149" y="0"/>
                      </a:lnTo>
                      <a:lnTo>
                        <a:pt x="149" y="0"/>
                      </a:lnTo>
                      <a:lnTo>
                        <a:pt x="146" y="0"/>
                      </a:lnTo>
                      <a:lnTo>
                        <a:pt x="145" y="0"/>
                      </a:lnTo>
                      <a:lnTo>
                        <a:pt x="142" y="3"/>
                      </a:lnTo>
                      <a:lnTo>
                        <a:pt x="140" y="7"/>
                      </a:lnTo>
                      <a:lnTo>
                        <a:pt x="140" y="13"/>
                      </a:lnTo>
                      <a:lnTo>
                        <a:pt x="140" y="13"/>
                      </a:lnTo>
                      <a:lnTo>
                        <a:pt x="139" y="16"/>
                      </a:lnTo>
                      <a:lnTo>
                        <a:pt x="136" y="17"/>
                      </a:lnTo>
                      <a:lnTo>
                        <a:pt x="133" y="17"/>
                      </a:lnTo>
                      <a:lnTo>
                        <a:pt x="129" y="16"/>
                      </a:lnTo>
                      <a:lnTo>
                        <a:pt x="129" y="16"/>
                      </a:lnTo>
                      <a:lnTo>
                        <a:pt x="126" y="14"/>
                      </a:lnTo>
                      <a:lnTo>
                        <a:pt x="122" y="14"/>
                      </a:lnTo>
                      <a:lnTo>
                        <a:pt x="118" y="14"/>
                      </a:lnTo>
                      <a:lnTo>
                        <a:pt x="112" y="13"/>
                      </a:lnTo>
                      <a:lnTo>
                        <a:pt x="112" y="13"/>
                      </a:lnTo>
                      <a:lnTo>
                        <a:pt x="110" y="12"/>
                      </a:lnTo>
                      <a:lnTo>
                        <a:pt x="109" y="13"/>
                      </a:lnTo>
                      <a:lnTo>
                        <a:pt x="108" y="16"/>
                      </a:lnTo>
                      <a:lnTo>
                        <a:pt x="109" y="24"/>
                      </a:lnTo>
                      <a:lnTo>
                        <a:pt x="109" y="24"/>
                      </a:lnTo>
                      <a:lnTo>
                        <a:pt x="108" y="27"/>
                      </a:lnTo>
                      <a:lnTo>
                        <a:pt x="105" y="29"/>
                      </a:lnTo>
                      <a:lnTo>
                        <a:pt x="96" y="29"/>
                      </a:lnTo>
                      <a:lnTo>
                        <a:pt x="96" y="29"/>
                      </a:lnTo>
                      <a:lnTo>
                        <a:pt x="92" y="29"/>
                      </a:lnTo>
                      <a:lnTo>
                        <a:pt x="89" y="32"/>
                      </a:lnTo>
                      <a:lnTo>
                        <a:pt x="85" y="34"/>
                      </a:lnTo>
                      <a:lnTo>
                        <a:pt x="85" y="37"/>
                      </a:lnTo>
                      <a:lnTo>
                        <a:pt x="85" y="37"/>
                      </a:lnTo>
                      <a:lnTo>
                        <a:pt x="83" y="41"/>
                      </a:lnTo>
                      <a:lnTo>
                        <a:pt x="81" y="44"/>
                      </a:lnTo>
                      <a:lnTo>
                        <a:pt x="79" y="47"/>
                      </a:lnTo>
                      <a:lnTo>
                        <a:pt x="79" y="49"/>
                      </a:lnTo>
                      <a:lnTo>
                        <a:pt x="79" y="49"/>
                      </a:lnTo>
                      <a:lnTo>
                        <a:pt x="81" y="51"/>
                      </a:lnTo>
                      <a:lnTo>
                        <a:pt x="79" y="54"/>
                      </a:lnTo>
                      <a:lnTo>
                        <a:pt x="76" y="57"/>
                      </a:lnTo>
                      <a:lnTo>
                        <a:pt x="76" y="57"/>
                      </a:lnTo>
                      <a:lnTo>
                        <a:pt x="72" y="64"/>
                      </a:lnTo>
                      <a:lnTo>
                        <a:pt x="68" y="70"/>
                      </a:lnTo>
                      <a:lnTo>
                        <a:pt x="68" y="70"/>
                      </a:lnTo>
                      <a:lnTo>
                        <a:pt x="66" y="71"/>
                      </a:lnTo>
                      <a:lnTo>
                        <a:pt x="66" y="74"/>
                      </a:lnTo>
                      <a:lnTo>
                        <a:pt x="66" y="77"/>
                      </a:lnTo>
                      <a:lnTo>
                        <a:pt x="65" y="78"/>
                      </a:lnTo>
                      <a:lnTo>
                        <a:pt x="65" y="78"/>
                      </a:lnTo>
                      <a:lnTo>
                        <a:pt x="61" y="80"/>
                      </a:lnTo>
                      <a:lnTo>
                        <a:pt x="58" y="81"/>
                      </a:lnTo>
                      <a:lnTo>
                        <a:pt x="55" y="81"/>
                      </a:lnTo>
                      <a:lnTo>
                        <a:pt x="52" y="81"/>
                      </a:lnTo>
                      <a:lnTo>
                        <a:pt x="52" y="81"/>
                      </a:lnTo>
                      <a:lnTo>
                        <a:pt x="51" y="84"/>
                      </a:lnTo>
                      <a:lnTo>
                        <a:pt x="51" y="87"/>
                      </a:lnTo>
                      <a:lnTo>
                        <a:pt x="52" y="97"/>
                      </a:lnTo>
                      <a:lnTo>
                        <a:pt x="52" y="97"/>
                      </a:lnTo>
                      <a:lnTo>
                        <a:pt x="51" y="101"/>
                      </a:lnTo>
                      <a:lnTo>
                        <a:pt x="48" y="107"/>
                      </a:lnTo>
                      <a:lnTo>
                        <a:pt x="41" y="117"/>
                      </a:lnTo>
                      <a:lnTo>
                        <a:pt x="41" y="117"/>
                      </a:lnTo>
                      <a:lnTo>
                        <a:pt x="39" y="121"/>
                      </a:lnTo>
                      <a:lnTo>
                        <a:pt x="41" y="123"/>
                      </a:lnTo>
                      <a:lnTo>
                        <a:pt x="42" y="124"/>
                      </a:lnTo>
                      <a:lnTo>
                        <a:pt x="45" y="125"/>
                      </a:lnTo>
                      <a:lnTo>
                        <a:pt x="45" y="125"/>
                      </a:lnTo>
                      <a:lnTo>
                        <a:pt x="46" y="127"/>
                      </a:lnTo>
                      <a:lnTo>
                        <a:pt x="46" y="128"/>
                      </a:lnTo>
                      <a:lnTo>
                        <a:pt x="45" y="134"/>
                      </a:lnTo>
                      <a:lnTo>
                        <a:pt x="45" y="134"/>
                      </a:lnTo>
                      <a:lnTo>
                        <a:pt x="42" y="137"/>
                      </a:lnTo>
                      <a:lnTo>
                        <a:pt x="39" y="137"/>
                      </a:lnTo>
                      <a:lnTo>
                        <a:pt x="34" y="135"/>
                      </a:lnTo>
                      <a:lnTo>
                        <a:pt x="34" y="135"/>
                      </a:lnTo>
                      <a:lnTo>
                        <a:pt x="31" y="135"/>
                      </a:lnTo>
                      <a:lnTo>
                        <a:pt x="27" y="137"/>
                      </a:lnTo>
                      <a:lnTo>
                        <a:pt x="22" y="141"/>
                      </a:lnTo>
                      <a:lnTo>
                        <a:pt x="18" y="145"/>
                      </a:lnTo>
                      <a:lnTo>
                        <a:pt x="18" y="145"/>
                      </a:lnTo>
                      <a:lnTo>
                        <a:pt x="15" y="151"/>
                      </a:lnTo>
                      <a:lnTo>
                        <a:pt x="15" y="155"/>
                      </a:lnTo>
                      <a:lnTo>
                        <a:pt x="15" y="160"/>
                      </a:lnTo>
                      <a:lnTo>
                        <a:pt x="17" y="162"/>
                      </a:lnTo>
                      <a:lnTo>
                        <a:pt x="17" y="162"/>
                      </a:lnTo>
                      <a:lnTo>
                        <a:pt x="17" y="165"/>
                      </a:lnTo>
                      <a:lnTo>
                        <a:pt x="15" y="168"/>
                      </a:lnTo>
                      <a:lnTo>
                        <a:pt x="15" y="172"/>
                      </a:lnTo>
                      <a:lnTo>
                        <a:pt x="17" y="178"/>
                      </a:lnTo>
                      <a:lnTo>
                        <a:pt x="17" y="178"/>
                      </a:lnTo>
                      <a:lnTo>
                        <a:pt x="18" y="182"/>
                      </a:lnTo>
                      <a:lnTo>
                        <a:pt x="17" y="187"/>
                      </a:lnTo>
                      <a:lnTo>
                        <a:pt x="17" y="189"/>
                      </a:lnTo>
                      <a:lnTo>
                        <a:pt x="15" y="194"/>
                      </a:lnTo>
                      <a:lnTo>
                        <a:pt x="15" y="194"/>
                      </a:lnTo>
                      <a:lnTo>
                        <a:pt x="18" y="197"/>
                      </a:lnTo>
                      <a:lnTo>
                        <a:pt x="21" y="199"/>
                      </a:lnTo>
                      <a:lnTo>
                        <a:pt x="25" y="201"/>
                      </a:lnTo>
                      <a:lnTo>
                        <a:pt x="27" y="205"/>
                      </a:lnTo>
                      <a:lnTo>
                        <a:pt x="27" y="205"/>
                      </a:lnTo>
                      <a:lnTo>
                        <a:pt x="27" y="208"/>
                      </a:lnTo>
                      <a:lnTo>
                        <a:pt x="25" y="211"/>
                      </a:lnTo>
                      <a:lnTo>
                        <a:pt x="22" y="212"/>
                      </a:lnTo>
                      <a:lnTo>
                        <a:pt x="21" y="214"/>
                      </a:lnTo>
                      <a:lnTo>
                        <a:pt x="21" y="214"/>
                      </a:lnTo>
                      <a:lnTo>
                        <a:pt x="18" y="214"/>
                      </a:lnTo>
                      <a:lnTo>
                        <a:pt x="18" y="216"/>
                      </a:lnTo>
                      <a:lnTo>
                        <a:pt x="19" y="219"/>
                      </a:lnTo>
                      <a:lnTo>
                        <a:pt x="21" y="221"/>
                      </a:lnTo>
                      <a:lnTo>
                        <a:pt x="21" y="221"/>
                      </a:lnTo>
                      <a:lnTo>
                        <a:pt x="22" y="224"/>
                      </a:lnTo>
                      <a:lnTo>
                        <a:pt x="24" y="228"/>
                      </a:lnTo>
                      <a:lnTo>
                        <a:pt x="22" y="236"/>
                      </a:lnTo>
                      <a:lnTo>
                        <a:pt x="22" y="236"/>
                      </a:lnTo>
                      <a:lnTo>
                        <a:pt x="19" y="238"/>
                      </a:lnTo>
                      <a:lnTo>
                        <a:pt x="15" y="238"/>
                      </a:lnTo>
                      <a:lnTo>
                        <a:pt x="12" y="238"/>
                      </a:lnTo>
                      <a:lnTo>
                        <a:pt x="11" y="238"/>
                      </a:lnTo>
                      <a:lnTo>
                        <a:pt x="11" y="239"/>
                      </a:lnTo>
                      <a:lnTo>
                        <a:pt x="11" y="239"/>
                      </a:lnTo>
                      <a:lnTo>
                        <a:pt x="11" y="243"/>
                      </a:lnTo>
                      <a:lnTo>
                        <a:pt x="11" y="246"/>
                      </a:lnTo>
                      <a:lnTo>
                        <a:pt x="9" y="252"/>
                      </a:lnTo>
                      <a:lnTo>
                        <a:pt x="9" y="252"/>
                      </a:lnTo>
                      <a:lnTo>
                        <a:pt x="8" y="261"/>
                      </a:lnTo>
                      <a:lnTo>
                        <a:pt x="7" y="263"/>
                      </a:lnTo>
                      <a:lnTo>
                        <a:pt x="7" y="263"/>
                      </a:lnTo>
                      <a:lnTo>
                        <a:pt x="5" y="263"/>
                      </a:lnTo>
                      <a:lnTo>
                        <a:pt x="5" y="263"/>
                      </a:lnTo>
                      <a:lnTo>
                        <a:pt x="2" y="262"/>
                      </a:lnTo>
                      <a:lnTo>
                        <a:pt x="0" y="262"/>
                      </a:lnTo>
                      <a:lnTo>
                        <a:pt x="0" y="262"/>
                      </a:lnTo>
                      <a:lnTo>
                        <a:pt x="0" y="263"/>
                      </a:lnTo>
                      <a:lnTo>
                        <a:pt x="0" y="263"/>
                      </a:lnTo>
                      <a:lnTo>
                        <a:pt x="1" y="269"/>
                      </a:lnTo>
                      <a:lnTo>
                        <a:pt x="1" y="273"/>
                      </a:lnTo>
                      <a:lnTo>
                        <a:pt x="4" y="276"/>
                      </a:lnTo>
                      <a:lnTo>
                        <a:pt x="7" y="280"/>
                      </a:lnTo>
                      <a:lnTo>
                        <a:pt x="7" y="280"/>
                      </a:lnTo>
                      <a:lnTo>
                        <a:pt x="9" y="283"/>
                      </a:lnTo>
                      <a:lnTo>
                        <a:pt x="11" y="288"/>
                      </a:lnTo>
                      <a:lnTo>
                        <a:pt x="11" y="292"/>
                      </a:lnTo>
                      <a:lnTo>
                        <a:pt x="12" y="296"/>
                      </a:lnTo>
                      <a:lnTo>
                        <a:pt x="12" y="296"/>
                      </a:lnTo>
                      <a:lnTo>
                        <a:pt x="15" y="300"/>
                      </a:lnTo>
                      <a:lnTo>
                        <a:pt x="17" y="305"/>
                      </a:lnTo>
                      <a:lnTo>
                        <a:pt x="18" y="307"/>
                      </a:lnTo>
                      <a:lnTo>
                        <a:pt x="21" y="312"/>
                      </a:lnTo>
                      <a:lnTo>
                        <a:pt x="21" y="312"/>
                      </a:lnTo>
                      <a:lnTo>
                        <a:pt x="24" y="315"/>
                      </a:lnTo>
                      <a:lnTo>
                        <a:pt x="25" y="317"/>
                      </a:lnTo>
                      <a:lnTo>
                        <a:pt x="25" y="320"/>
                      </a:lnTo>
                      <a:lnTo>
                        <a:pt x="24" y="323"/>
                      </a:lnTo>
                      <a:lnTo>
                        <a:pt x="24" y="323"/>
                      </a:lnTo>
                      <a:lnTo>
                        <a:pt x="24" y="326"/>
                      </a:lnTo>
                      <a:lnTo>
                        <a:pt x="25" y="327"/>
                      </a:lnTo>
                      <a:lnTo>
                        <a:pt x="28" y="329"/>
                      </a:lnTo>
                      <a:lnTo>
                        <a:pt x="29" y="330"/>
                      </a:lnTo>
                      <a:lnTo>
                        <a:pt x="29" y="330"/>
                      </a:lnTo>
                      <a:lnTo>
                        <a:pt x="28" y="337"/>
                      </a:lnTo>
                      <a:lnTo>
                        <a:pt x="28" y="342"/>
                      </a:lnTo>
                      <a:lnTo>
                        <a:pt x="29" y="344"/>
                      </a:lnTo>
                      <a:lnTo>
                        <a:pt x="29" y="344"/>
                      </a:lnTo>
                      <a:lnTo>
                        <a:pt x="31" y="346"/>
                      </a:lnTo>
                      <a:lnTo>
                        <a:pt x="34" y="346"/>
                      </a:lnTo>
                      <a:lnTo>
                        <a:pt x="42" y="344"/>
                      </a:lnTo>
                      <a:lnTo>
                        <a:pt x="42" y="344"/>
                      </a:lnTo>
                      <a:lnTo>
                        <a:pt x="45" y="343"/>
                      </a:lnTo>
                      <a:lnTo>
                        <a:pt x="48" y="340"/>
                      </a:lnTo>
                      <a:lnTo>
                        <a:pt x="48" y="335"/>
                      </a:lnTo>
                      <a:lnTo>
                        <a:pt x="48" y="335"/>
                      </a:lnTo>
                      <a:lnTo>
                        <a:pt x="48" y="332"/>
                      </a:lnTo>
                      <a:lnTo>
                        <a:pt x="49" y="332"/>
                      </a:lnTo>
                      <a:lnTo>
                        <a:pt x="51" y="330"/>
                      </a:lnTo>
                      <a:lnTo>
                        <a:pt x="52" y="329"/>
                      </a:lnTo>
                      <a:lnTo>
                        <a:pt x="52" y="329"/>
                      </a:lnTo>
                      <a:lnTo>
                        <a:pt x="54" y="327"/>
                      </a:lnTo>
                      <a:lnTo>
                        <a:pt x="58" y="326"/>
                      </a:lnTo>
                      <a:lnTo>
                        <a:pt x="62" y="327"/>
                      </a:lnTo>
                      <a:lnTo>
                        <a:pt x="66" y="327"/>
                      </a:lnTo>
                      <a:lnTo>
                        <a:pt x="66" y="327"/>
                      </a:lnTo>
                      <a:lnTo>
                        <a:pt x="69" y="329"/>
                      </a:lnTo>
                      <a:lnTo>
                        <a:pt x="72" y="327"/>
                      </a:lnTo>
                      <a:lnTo>
                        <a:pt x="73" y="325"/>
                      </a:lnTo>
                      <a:lnTo>
                        <a:pt x="75" y="320"/>
                      </a:lnTo>
                      <a:lnTo>
                        <a:pt x="75" y="320"/>
                      </a:lnTo>
                      <a:lnTo>
                        <a:pt x="76" y="319"/>
                      </a:lnTo>
                      <a:lnTo>
                        <a:pt x="78" y="319"/>
                      </a:lnTo>
                      <a:lnTo>
                        <a:pt x="81" y="323"/>
                      </a:lnTo>
                      <a:lnTo>
                        <a:pt x="81" y="323"/>
                      </a:lnTo>
                      <a:lnTo>
                        <a:pt x="82" y="322"/>
                      </a:lnTo>
                      <a:lnTo>
                        <a:pt x="85" y="319"/>
                      </a:lnTo>
                      <a:lnTo>
                        <a:pt x="89" y="307"/>
                      </a:lnTo>
                      <a:lnTo>
                        <a:pt x="89" y="307"/>
                      </a:lnTo>
                      <a:lnTo>
                        <a:pt x="91" y="305"/>
                      </a:lnTo>
                      <a:lnTo>
                        <a:pt x="89" y="303"/>
                      </a:lnTo>
                      <a:lnTo>
                        <a:pt x="83" y="309"/>
                      </a:lnTo>
                      <a:lnTo>
                        <a:pt x="83" y="309"/>
                      </a:lnTo>
                      <a:lnTo>
                        <a:pt x="82" y="310"/>
                      </a:lnTo>
                      <a:lnTo>
                        <a:pt x="81" y="310"/>
                      </a:lnTo>
                      <a:lnTo>
                        <a:pt x="81" y="307"/>
                      </a:lnTo>
                      <a:lnTo>
                        <a:pt x="83" y="298"/>
                      </a:lnTo>
                      <a:lnTo>
                        <a:pt x="83" y="298"/>
                      </a:lnTo>
                      <a:lnTo>
                        <a:pt x="85" y="292"/>
                      </a:lnTo>
                      <a:lnTo>
                        <a:pt x="85" y="286"/>
                      </a:lnTo>
                      <a:lnTo>
                        <a:pt x="86" y="275"/>
                      </a:lnTo>
                      <a:lnTo>
                        <a:pt x="86" y="275"/>
                      </a:lnTo>
                      <a:lnTo>
                        <a:pt x="89" y="269"/>
                      </a:lnTo>
                      <a:lnTo>
                        <a:pt x="91" y="266"/>
                      </a:lnTo>
                      <a:lnTo>
                        <a:pt x="95" y="265"/>
                      </a:lnTo>
                      <a:lnTo>
                        <a:pt x="95" y="265"/>
                      </a:lnTo>
                      <a:lnTo>
                        <a:pt x="101" y="263"/>
                      </a:lnTo>
                      <a:lnTo>
                        <a:pt x="106" y="259"/>
                      </a:lnTo>
                      <a:lnTo>
                        <a:pt x="109" y="255"/>
                      </a:lnTo>
                      <a:lnTo>
                        <a:pt x="110" y="252"/>
                      </a:lnTo>
                      <a:lnTo>
                        <a:pt x="110" y="252"/>
                      </a:lnTo>
                      <a:lnTo>
                        <a:pt x="110" y="251"/>
                      </a:lnTo>
                      <a:lnTo>
                        <a:pt x="110" y="249"/>
                      </a:lnTo>
                      <a:lnTo>
                        <a:pt x="113" y="245"/>
                      </a:lnTo>
                      <a:lnTo>
                        <a:pt x="118" y="242"/>
                      </a:lnTo>
                      <a:lnTo>
                        <a:pt x="119" y="239"/>
                      </a:lnTo>
                      <a:lnTo>
                        <a:pt x="119" y="239"/>
                      </a:lnTo>
                      <a:lnTo>
                        <a:pt x="118" y="235"/>
                      </a:lnTo>
                      <a:lnTo>
                        <a:pt x="113" y="229"/>
                      </a:lnTo>
                      <a:lnTo>
                        <a:pt x="105" y="222"/>
                      </a:lnTo>
                      <a:lnTo>
                        <a:pt x="105" y="222"/>
                      </a:lnTo>
                      <a:lnTo>
                        <a:pt x="101" y="221"/>
                      </a:lnTo>
                      <a:lnTo>
                        <a:pt x="96" y="221"/>
                      </a:lnTo>
                      <a:lnTo>
                        <a:pt x="93" y="219"/>
                      </a:lnTo>
                      <a:lnTo>
                        <a:pt x="93" y="219"/>
                      </a:lnTo>
                      <a:lnTo>
                        <a:pt x="93" y="219"/>
                      </a:lnTo>
                      <a:lnTo>
                        <a:pt x="92" y="211"/>
                      </a:lnTo>
                      <a:lnTo>
                        <a:pt x="91" y="201"/>
                      </a:lnTo>
                      <a:lnTo>
                        <a:pt x="91" y="201"/>
                      </a:lnTo>
                      <a:lnTo>
                        <a:pt x="92" y="197"/>
                      </a:lnTo>
                      <a:lnTo>
                        <a:pt x="93" y="192"/>
                      </a:lnTo>
                      <a:lnTo>
                        <a:pt x="96" y="189"/>
                      </a:lnTo>
                      <a:lnTo>
                        <a:pt x="96" y="185"/>
                      </a:lnTo>
                      <a:lnTo>
                        <a:pt x="96" y="185"/>
                      </a:lnTo>
                      <a:lnTo>
                        <a:pt x="98" y="178"/>
                      </a:lnTo>
                      <a:lnTo>
                        <a:pt x="99" y="175"/>
                      </a:lnTo>
                      <a:lnTo>
                        <a:pt x="101" y="172"/>
                      </a:lnTo>
                      <a:lnTo>
                        <a:pt x="101" y="172"/>
                      </a:lnTo>
                      <a:lnTo>
                        <a:pt x="103" y="171"/>
                      </a:lnTo>
                      <a:lnTo>
                        <a:pt x="105" y="169"/>
                      </a:lnTo>
                      <a:lnTo>
                        <a:pt x="106" y="167"/>
                      </a:lnTo>
                      <a:lnTo>
                        <a:pt x="109" y="165"/>
                      </a:lnTo>
                      <a:lnTo>
                        <a:pt x="109" y="165"/>
                      </a:lnTo>
                      <a:lnTo>
                        <a:pt x="112" y="164"/>
                      </a:lnTo>
                      <a:lnTo>
                        <a:pt x="113" y="160"/>
                      </a:lnTo>
                      <a:lnTo>
                        <a:pt x="116" y="155"/>
                      </a:lnTo>
                      <a:lnTo>
                        <a:pt x="120" y="152"/>
                      </a:lnTo>
                      <a:lnTo>
                        <a:pt x="120" y="152"/>
                      </a:lnTo>
                      <a:lnTo>
                        <a:pt x="126" y="150"/>
                      </a:lnTo>
                      <a:lnTo>
                        <a:pt x="135" y="144"/>
                      </a:lnTo>
                      <a:lnTo>
                        <a:pt x="135" y="144"/>
                      </a:lnTo>
                      <a:lnTo>
                        <a:pt x="149" y="135"/>
                      </a:lnTo>
                      <a:lnTo>
                        <a:pt x="156" y="130"/>
                      </a:lnTo>
                      <a:lnTo>
                        <a:pt x="160" y="125"/>
                      </a:lnTo>
                      <a:lnTo>
                        <a:pt x="160" y="125"/>
                      </a:lnTo>
                      <a:lnTo>
                        <a:pt x="160" y="124"/>
                      </a:lnTo>
                      <a:lnTo>
                        <a:pt x="159" y="121"/>
                      </a:lnTo>
                      <a:lnTo>
                        <a:pt x="157" y="118"/>
                      </a:lnTo>
                      <a:lnTo>
                        <a:pt x="156" y="114"/>
                      </a:lnTo>
                      <a:lnTo>
                        <a:pt x="156" y="113"/>
                      </a:lnTo>
                      <a:lnTo>
                        <a:pt x="157" y="110"/>
                      </a:lnTo>
                      <a:lnTo>
                        <a:pt x="157" y="110"/>
                      </a:lnTo>
                      <a:lnTo>
                        <a:pt x="162" y="105"/>
                      </a:lnTo>
                      <a:lnTo>
                        <a:pt x="162" y="103"/>
                      </a:lnTo>
                      <a:lnTo>
                        <a:pt x="162" y="100"/>
                      </a:lnTo>
                      <a:lnTo>
                        <a:pt x="165" y="97"/>
                      </a:lnTo>
                      <a:lnTo>
                        <a:pt x="165" y="97"/>
                      </a:lnTo>
                      <a:lnTo>
                        <a:pt x="170" y="94"/>
                      </a:lnTo>
                      <a:lnTo>
                        <a:pt x="174" y="88"/>
                      </a:lnTo>
                      <a:lnTo>
                        <a:pt x="174" y="88"/>
                      </a:lnTo>
                      <a:lnTo>
                        <a:pt x="177" y="87"/>
                      </a:lnTo>
                      <a:lnTo>
                        <a:pt x="182" y="87"/>
                      </a:lnTo>
                      <a:lnTo>
                        <a:pt x="186" y="87"/>
                      </a:lnTo>
                      <a:lnTo>
                        <a:pt x="192" y="87"/>
                      </a:lnTo>
                      <a:lnTo>
                        <a:pt x="192" y="87"/>
                      </a:lnTo>
                      <a:lnTo>
                        <a:pt x="196" y="87"/>
                      </a:lnTo>
                      <a:lnTo>
                        <a:pt x="200" y="87"/>
                      </a:lnTo>
                      <a:lnTo>
                        <a:pt x="200" y="87"/>
                      </a:lnTo>
                      <a:lnTo>
                        <a:pt x="199" y="83"/>
                      </a:lnTo>
                      <a:lnTo>
                        <a:pt x="197" y="80"/>
                      </a:lnTo>
                      <a:lnTo>
                        <a:pt x="197" y="80"/>
                      </a:lnTo>
                      <a:close/>
                      <a:moveTo>
                        <a:pt x="118" y="288"/>
                      </a:moveTo>
                      <a:lnTo>
                        <a:pt x="118" y="288"/>
                      </a:lnTo>
                      <a:lnTo>
                        <a:pt x="115" y="289"/>
                      </a:lnTo>
                      <a:lnTo>
                        <a:pt x="112" y="290"/>
                      </a:lnTo>
                      <a:lnTo>
                        <a:pt x="108" y="298"/>
                      </a:lnTo>
                      <a:lnTo>
                        <a:pt x="106" y="305"/>
                      </a:lnTo>
                      <a:lnTo>
                        <a:pt x="106" y="309"/>
                      </a:lnTo>
                      <a:lnTo>
                        <a:pt x="106" y="309"/>
                      </a:lnTo>
                      <a:lnTo>
                        <a:pt x="108" y="309"/>
                      </a:lnTo>
                      <a:lnTo>
                        <a:pt x="110" y="306"/>
                      </a:lnTo>
                      <a:lnTo>
                        <a:pt x="116" y="299"/>
                      </a:lnTo>
                      <a:lnTo>
                        <a:pt x="120" y="292"/>
                      </a:lnTo>
                      <a:lnTo>
                        <a:pt x="120" y="289"/>
                      </a:lnTo>
                      <a:lnTo>
                        <a:pt x="118" y="288"/>
                      </a:lnTo>
                      <a:lnTo>
                        <a:pt x="118" y="28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41" name="Italy">
                  <a:extLst>
                    <a:ext uri="{FF2B5EF4-FFF2-40B4-BE49-F238E27FC236}">
                      <a16:creationId xmlns:a16="http://schemas.microsoft.com/office/drawing/2014/main" id="{0E8A3267-F6D4-7A15-85CA-413CDC0C8BF1}"/>
                    </a:ext>
                  </a:extLst>
                </p:cNvPr>
                <p:cNvSpPr>
                  <a:spLocks noEditPoints="1"/>
                </p:cNvSpPr>
                <p:nvPr/>
              </p:nvSpPr>
              <p:spPr bwMode="auto">
                <a:xfrm>
                  <a:off x="8242764" y="2201148"/>
                  <a:ext cx="279852" cy="310604"/>
                </a:xfrm>
                <a:custGeom>
                  <a:avLst/>
                  <a:gdLst/>
                  <a:ahLst/>
                  <a:cxnLst>
                    <a:cxn ang="0">
                      <a:pos x="107" y="175"/>
                    </a:cxn>
                    <a:cxn ang="0">
                      <a:pos x="94" y="180"/>
                    </a:cxn>
                    <a:cxn ang="0">
                      <a:pos x="110" y="190"/>
                    </a:cxn>
                    <a:cxn ang="0">
                      <a:pos x="128" y="202"/>
                    </a:cxn>
                    <a:cxn ang="0">
                      <a:pos x="132" y="190"/>
                    </a:cxn>
                    <a:cxn ang="0">
                      <a:pos x="139" y="175"/>
                    </a:cxn>
                    <a:cxn ang="0">
                      <a:pos x="127" y="175"/>
                    </a:cxn>
                    <a:cxn ang="0">
                      <a:pos x="26" y="122"/>
                    </a:cxn>
                    <a:cxn ang="0">
                      <a:pos x="26" y="132"/>
                    </a:cxn>
                    <a:cxn ang="0">
                      <a:pos x="28" y="151"/>
                    </a:cxn>
                    <a:cxn ang="0">
                      <a:pos x="36" y="159"/>
                    </a:cxn>
                    <a:cxn ang="0">
                      <a:pos x="47" y="152"/>
                    </a:cxn>
                    <a:cxn ang="0">
                      <a:pos x="50" y="126"/>
                    </a:cxn>
                    <a:cxn ang="0">
                      <a:pos x="34" y="121"/>
                    </a:cxn>
                    <a:cxn ang="0">
                      <a:pos x="146" y="106"/>
                    </a:cxn>
                    <a:cxn ang="0">
                      <a:pos x="131" y="102"/>
                    </a:cxn>
                    <a:cxn ang="0">
                      <a:pos x="112" y="74"/>
                    </a:cxn>
                    <a:cxn ang="0">
                      <a:pos x="91" y="55"/>
                    </a:cxn>
                    <a:cxn ang="0">
                      <a:pos x="92" y="38"/>
                    </a:cxn>
                    <a:cxn ang="0">
                      <a:pos x="98" y="30"/>
                    </a:cxn>
                    <a:cxn ang="0">
                      <a:pos x="91" y="7"/>
                    </a:cxn>
                    <a:cxn ang="0">
                      <a:pos x="78" y="1"/>
                    </a:cxn>
                    <a:cxn ang="0">
                      <a:pos x="65" y="5"/>
                    </a:cxn>
                    <a:cxn ang="0">
                      <a:pos x="60" y="8"/>
                    </a:cxn>
                    <a:cxn ang="0">
                      <a:pos x="54" y="11"/>
                    </a:cxn>
                    <a:cxn ang="0">
                      <a:pos x="45" y="14"/>
                    </a:cxn>
                    <a:cxn ang="0">
                      <a:pos x="40" y="18"/>
                    </a:cxn>
                    <a:cxn ang="0">
                      <a:pos x="30" y="17"/>
                    </a:cxn>
                    <a:cxn ang="0">
                      <a:pos x="21" y="22"/>
                    </a:cxn>
                    <a:cxn ang="0">
                      <a:pos x="4" y="30"/>
                    </a:cxn>
                    <a:cxn ang="0">
                      <a:pos x="4" y="38"/>
                    </a:cxn>
                    <a:cxn ang="0">
                      <a:pos x="0" y="42"/>
                    </a:cxn>
                    <a:cxn ang="0">
                      <a:pos x="4" y="54"/>
                    </a:cxn>
                    <a:cxn ang="0">
                      <a:pos x="14" y="59"/>
                    </a:cxn>
                    <a:cxn ang="0">
                      <a:pos x="14" y="67"/>
                    </a:cxn>
                    <a:cxn ang="0">
                      <a:pos x="28" y="57"/>
                    </a:cxn>
                    <a:cxn ang="0">
                      <a:pos x="53" y="61"/>
                    </a:cxn>
                    <a:cxn ang="0">
                      <a:pos x="61" y="74"/>
                    </a:cxn>
                    <a:cxn ang="0">
                      <a:pos x="75" y="94"/>
                    </a:cxn>
                    <a:cxn ang="0">
                      <a:pos x="98" y="112"/>
                    </a:cxn>
                    <a:cxn ang="0">
                      <a:pos x="119" y="123"/>
                    </a:cxn>
                    <a:cxn ang="0">
                      <a:pos x="135" y="136"/>
                    </a:cxn>
                    <a:cxn ang="0">
                      <a:pos x="142" y="143"/>
                    </a:cxn>
                    <a:cxn ang="0">
                      <a:pos x="146" y="160"/>
                    </a:cxn>
                    <a:cxn ang="0">
                      <a:pos x="144" y="176"/>
                    </a:cxn>
                    <a:cxn ang="0">
                      <a:pos x="154" y="163"/>
                    </a:cxn>
                    <a:cxn ang="0">
                      <a:pos x="162" y="155"/>
                    </a:cxn>
                    <a:cxn ang="0">
                      <a:pos x="158" y="146"/>
                    </a:cxn>
                    <a:cxn ang="0">
                      <a:pos x="159" y="133"/>
                    </a:cxn>
                    <a:cxn ang="0">
                      <a:pos x="179" y="141"/>
                    </a:cxn>
                    <a:cxn ang="0">
                      <a:pos x="179" y="129"/>
                    </a:cxn>
                  </a:cxnLst>
                  <a:rect l="0" t="0" r="r" b="b"/>
                  <a:pathLst>
                    <a:path w="182" h="202">
                      <a:moveTo>
                        <a:pt x="127" y="175"/>
                      </a:moveTo>
                      <a:lnTo>
                        <a:pt x="127" y="175"/>
                      </a:lnTo>
                      <a:lnTo>
                        <a:pt x="115" y="176"/>
                      </a:lnTo>
                      <a:lnTo>
                        <a:pt x="111" y="176"/>
                      </a:lnTo>
                      <a:lnTo>
                        <a:pt x="107" y="175"/>
                      </a:lnTo>
                      <a:lnTo>
                        <a:pt x="107" y="175"/>
                      </a:lnTo>
                      <a:lnTo>
                        <a:pt x="102" y="173"/>
                      </a:lnTo>
                      <a:lnTo>
                        <a:pt x="98" y="175"/>
                      </a:lnTo>
                      <a:lnTo>
                        <a:pt x="94" y="178"/>
                      </a:lnTo>
                      <a:lnTo>
                        <a:pt x="94" y="180"/>
                      </a:lnTo>
                      <a:lnTo>
                        <a:pt x="94" y="180"/>
                      </a:lnTo>
                      <a:lnTo>
                        <a:pt x="95" y="183"/>
                      </a:lnTo>
                      <a:lnTo>
                        <a:pt x="98" y="185"/>
                      </a:lnTo>
                      <a:lnTo>
                        <a:pt x="102" y="188"/>
                      </a:lnTo>
                      <a:lnTo>
                        <a:pt x="110" y="190"/>
                      </a:lnTo>
                      <a:lnTo>
                        <a:pt x="110" y="190"/>
                      </a:lnTo>
                      <a:lnTo>
                        <a:pt x="117" y="193"/>
                      </a:lnTo>
                      <a:lnTo>
                        <a:pt x="122" y="196"/>
                      </a:lnTo>
                      <a:lnTo>
                        <a:pt x="125" y="200"/>
                      </a:lnTo>
                      <a:lnTo>
                        <a:pt x="128" y="202"/>
                      </a:lnTo>
                      <a:lnTo>
                        <a:pt x="128" y="202"/>
                      </a:lnTo>
                      <a:lnTo>
                        <a:pt x="131" y="200"/>
                      </a:lnTo>
                      <a:lnTo>
                        <a:pt x="132" y="197"/>
                      </a:lnTo>
                      <a:lnTo>
                        <a:pt x="134" y="195"/>
                      </a:lnTo>
                      <a:lnTo>
                        <a:pt x="132" y="190"/>
                      </a:lnTo>
                      <a:lnTo>
                        <a:pt x="132" y="190"/>
                      </a:lnTo>
                      <a:lnTo>
                        <a:pt x="132" y="185"/>
                      </a:lnTo>
                      <a:lnTo>
                        <a:pt x="135" y="180"/>
                      </a:lnTo>
                      <a:lnTo>
                        <a:pt x="139" y="175"/>
                      </a:lnTo>
                      <a:lnTo>
                        <a:pt x="139" y="175"/>
                      </a:lnTo>
                      <a:lnTo>
                        <a:pt x="139" y="175"/>
                      </a:lnTo>
                      <a:lnTo>
                        <a:pt x="137" y="173"/>
                      </a:lnTo>
                      <a:lnTo>
                        <a:pt x="132" y="173"/>
                      </a:lnTo>
                      <a:lnTo>
                        <a:pt x="127" y="175"/>
                      </a:lnTo>
                      <a:lnTo>
                        <a:pt x="127" y="175"/>
                      </a:lnTo>
                      <a:close/>
                      <a:moveTo>
                        <a:pt x="34" y="121"/>
                      </a:moveTo>
                      <a:lnTo>
                        <a:pt x="34" y="121"/>
                      </a:lnTo>
                      <a:lnTo>
                        <a:pt x="31" y="122"/>
                      </a:lnTo>
                      <a:lnTo>
                        <a:pt x="27" y="122"/>
                      </a:lnTo>
                      <a:lnTo>
                        <a:pt x="26" y="122"/>
                      </a:lnTo>
                      <a:lnTo>
                        <a:pt x="23" y="123"/>
                      </a:lnTo>
                      <a:lnTo>
                        <a:pt x="23" y="123"/>
                      </a:lnTo>
                      <a:lnTo>
                        <a:pt x="23" y="125"/>
                      </a:lnTo>
                      <a:lnTo>
                        <a:pt x="23" y="128"/>
                      </a:lnTo>
                      <a:lnTo>
                        <a:pt x="26" y="132"/>
                      </a:lnTo>
                      <a:lnTo>
                        <a:pt x="28" y="138"/>
                      </a:lnTo>
                      <a:lnTo>
                        <a:pt x="30" y="141"/>
                      </a:lnTo>
                      <a:lnTo>
                        <a:pt x="28" y="143"/>
                      </a:lnTo>
                      <a:lnTo>
                        <a:pt x="28" y="143"/>
                      </a:lnTo>
                      <a:lnTo>
                        <a:pt x="28" y="151"/>
                      </a:lnTo>
                      <a:lnTo>
                        <a:pt x="30" y="158"/>
                      </a:lnTo>
                      <a:lnTo>
                        <a:pt x="31" y="160"/>
                      </a:lnTo>
                      <a:lnTo>
                        <a:pt x="34" y="160"/>
                      </a:lnTo>
                      <a:lnTo>
                        <a:pt x="36" y="159"/>
                      </a:lnTo>
                      <a:lnTo>
                        <a:pt x="36" y="159"/>
                      </a:lnTo>
                      <a:lnTo>
                        <a:pt x="40" y="156"/>
                      </a:lnTo>
                      <a:lnTo>
                        <a:pt x="43" y="155"/>
                      </a:lnTo>
                      <a:lnTo>
                        <a:pt x="44" y="155"/>
                      </a:lnTo>
                      <a:lnTo>
                        <a:pt x="47" y="152"/>
                      </a:lnTo>
                      <a:lnTo>
                        <a:pt x="47" y="152"/>
                      </a:lnTo>
                      <a:lnTo>
                        <a:pt x="48" y="148"/>
                      </a:lnTo>
                      <a:lnTo>
                        <a:pt x="48" y="141"/>
                      </a:lnTo>
                      <a:lnTo>
                        <a:pt x="48" y="133"/>
                      </a:lnTo>
                      <a:lnTo>
                        <a:pt x="50" y="126"/>
                      </a:lnTo>
                      <a:lnTo>
                        <a:pt x="50" y="126"/>
                      </a:lnTo>
                      <a:lnTo>
                        <a:pt x="50" y="123"/>
                      </a:lnTo>
                      <a:lnTo>
                        <a:pt x="48" y="122"/>
                      </a:lnTo>
                      <a:lnTo>
                        <a:pt x="44" y="119"/>
                      </a:lnTo>
                      <a:lnTo>
                        <a:pt x="40" y="119"/>
                      </a:lnTo>
                      <a:lnTo>
                        <a:pt x="34" y="121"/>
                      </a:lnTo>
                      <a:lnTo>
                        <a:pt x="34" y="121"/>
                      </a:lnTo>
                      <a:close/>
                      <a:moveTo>
                        <a:pt x="151" y="114"/>
                      </a:moveTo>
                      <a:lnTo>
                        <a:pt x="151" y="114"/>
                      </a:lnTo>
                      <a:lnTo>
                        <a:pt x="148" y="109"/>
                      </a:lnTo>
                      <a:lnTo>
                        <a:pt x="146" y="106"/>
                      </a:lnTo>
                      <a:lnTo>
                        <a:pt x="144" y="104"/>
                      </a:lnTo>
                      <a:lnTo>
                        <a:pt x="139" y="104"/>
                      </a:lnTo>
                      <a:lnTo>
                        <a:pt x="139" y="104"/>
                      </a:lnTo>
                      <a:lnTo>
                        <a:pt x="135" y="104"/>
                      </a:lnTo>
                      <a:lnTo>
                        <a:pt x="131" y="102"/>
                      </a:lnTo>
                      <a:lnTo>
                        <a:pt x="124" y="96"/>
                      </a:lnTo>
                      <a:lnTo>
                        <a:pt x="118" y="88"/>
                      </a:lnTo>
                      <a:lnTo>
                        <a:pt x="114" y="78"/>
                      </a:lnTo>
                      <a:lnTo>
                        <a:pt x="114" y="78"/>
                      </a:lnTo>
                      <a:lnTo>
                        <a:pt x="112" y="74"/>
                      </a:lnTo>
                      <a:lnTo>
                        <a:pt x="110" y="69"/>
                      </a:lnTo>
                      <a:lnTo>
                        <a:pt x="102" y="64"/>
                      </a:lnTo>
                      <a:lnTo>
                        <a:pt x="97" y="59"/>
                      </a:lnTo>
                      <a:lnTo>
                        <a:pt x="94" y="58"/>
                      </a:lnTo>
                      <a:lnTo>
                        <a:pt x="91" y="55"/>
                      </a:lnTo>
                      <a:lnTo>
                        <a:pt x="91" y="55"/>
                      </a:lnTo>
                      <a:lnTo>
                        <a:pt x="91" y="50"/>
                      </a:lnTo>
                      <a:lnTo>
                        <a:pt x="91" y="47"/>
                      </a:lnTo>
                      <a:lnTo>
                        <a:pt x="92" y="42"/>
                      </a:lnTo>
                      <a:lnTo>
                        <a:pt x="92" y="38"/>
                      </a:lnTo>
                      <a:lnTo>
                        <a:pt x="92" y="38"/>
                      </a:lnTo>
                      <a:lnTo>
                        <a:pt x="91" y="35"/>
                      </a:lnTo>
                      <a:lnTo>
                        <a:pt x="92" y="34"/>
                      </a:lnTo>
                      <a:lnTo>
                        <a:pt x="98" y="30"/>
                      </a:lnTo>
                      <a:lnTo>
                        <a:pt x="98" y="30"/>
                      </a:lnTo>
                      <a:lnTo>
                        <a:pt x="100" y="18"/>
                      </a:lnTo>
                      <a:lnTo>
                        <a:pt x="100" y="8"/>
                      </a:lnTo>
                      <a:lnTo>
                        <a:pt x="100" y="8"/>
                      </a:lnTo>
                      <a:lnTo>
                        <a:pt x="91" y="7"/>
                      </a:lnTo>
                      <a:lnTo>
                        <a:pt x="91" y="7"/>
                      </a:lnTo>
                      <a:lnTo>
                        <a:pt x="90" y="3"/>
                      </a:lnTo>
                      <a:lnTo>
                        <a:pt x="88" y="0"/>
                      </a:lnTo>
                      <a:lnTo>
                        <a:pt x="88" y="0"/>
                      </a:lnTo>
                      <a:lnTo>
                        <a:pt x="82" y="0"/>
                      </a:lnTo>
                      <a:lnTo>
                        <a:pt x="78" y="1"/>
                      </a:lnTo>
                      <a:lnTo>
                        <a:pt x="75" y="1"/>
                      </a:lnTo>
                      <a:lnTo>
                        <a:pt x="75" y="1"/>
                      </a:lnTo>
                      <a:lnTo>
                        <a:pt x="71" y="4"/>
                      </a:lnTo>
                      <a:lnTo>
                        <a:pt x="68" y="5"/>
                      </a:lnTo>
                      <a:lnTo>
                        <a:pt x="65" y="5"/>
                      </a:lnTo>
                      <a:lnTo>
                        <a:pt x="65" y="5"/>
                      </a:lnTo>
                      <a:lnTo>
                        <a:pt x="64" y="4"/>
                      </a:lnTo>
                      <a:lnTo>
                        <a:pt x="61" y="7"/>
                      </a:lnTo>
                      <a:lnTo>
                        <a:pt x="61" y="7"/>
                      </a:lnTo>
                      <a:lnTo>
                        <a:pt x="60" y="8"/>
                      </a:lnTo>
                      <a:lnTo>
                        <a:pt x="60" y="10"/>
                      </a:lnTo>
                      <a:lnTo>
                        <a:pt x="58" y="11"/>
                      </a:lnTo>
                      <a:lnTo>
                        <a:pt x="58" y="11"/>
                      </a:lnTo>
                      <a:lnTo>
                        <a:pt x="55" y="10"/>
                      </a:lnTo>
                      <a:lnTo>
                        <a:pt x="54" y="11"/>
                      </a:lnTo>
                      <a:lnTo>
                        <a:pt x="54" y="13"/>
                      </a:lnTo>
                      <a:lnTo>
                        <a:pt x="54" y="13"/>
                      </a:lnTo>
                      <a:lnTo>
                        <a:pt x="53" y="14"/>
                      </a:lnTo>
                      <a:lnTo>
                        <a:pt x="50" y="15"/>
                      </a:lnTo>
                      <a:lnTo>
                        <a:pt x="45" y="14"/>
                      </a:lnTo>
                      <a:lnTo>
                        <a:pt x="45" y="14"/>
                      </a:lnTo>
                      <a:lnTo>
                        <a:pt x="43" y="15"/>
                      </a:lnTo>
                      <a:lnTo>
                        <a:pt x="41" y="15"/>
                      </a:lnTo>
                      <a:lnTo>
                        <a:pt x="40" y="18"/>
                      </a:lnTo>
                      <a:lnTo>
                        <a:pt x="40" y="18"/>
                      </a:lnTo>
                      <a:lnTo>
                        <a:pt x="40" y="22"/>
                      </a:lnTo>
                      <a:lnTo>
                        <a:pt x="38" y="24"/>
                      </a:lnTo>
                      <a:lnTo>
                        <a:pt x="36" y="24"/>
                      </a:lnTo>
                      <a:lnTo>
                        <a:pt x="36" y="24"/>
                      </a:lnTo>
                      <a:lnTo>
                        <a:pt x="30" y="17"/>
                      </a:lnTo>
                      <a:lnTo>
                        <a:pt x="28" y="14"/>
                      </a:lnTo>
                      <a:lnTo>
                        <a:pt x="27" y="13"/>
                      </a:lnTo>
                      <a:lnTo>
                        <a:pt x="27" y="13"/>
                      </a:lnTo>
                      <a:lnTo>
                        <a:pt x="24" y="18"/>
                      </a:lnTo>
                      <a:lnTo>
                        <a:pt x="21" y="22"/>
                      </a:lnTo>
                      <a:lnTo>
                        <a:pt x="18" y="24"/>
                      </a:lnTo>
                      <a:lnTo>
                        <a:pt x="18" y="24"/>
                      </a:lnTo>
                      <a:lnTo>
                        <a:pt x="6" y="25"/>
                      </a:lnTo>
                      <a:lnTo>
                        <a:pt x="6" y="25"/>
                      </a:lnTo>
                      <a:lnTo>
                        <a:pt x="4" y="30"/>
                      </a:lnTo>
                      <a:lnTo>
                        <a:pt x="7" y="32"/>
                      </a:lnTo>
                      <a:lnTo>
                        <a:pt x="7" y="32"/>
                      </a:lnTo>
                      <a:lnTo>
                        <a:pt x="7" y="34"/>
                      </a:lnTo>
                      <a:lnTo>
                        <a:pt x="7" y="35"/>
                      </a:lnTo>
                      <a:lnTo>
                        <a:pt x="4" y="38"/>
                      </a:lnTo>
                      <a:lnTo>
                        <a:pt x="4" y="38"/>
                      </a:lnTo>
                      <a:lnTo>
                        <a:pt x="0" y="40"/>
                      </a:lnTo>
                      <a:lnTo>
                        <a:pt x="0" y="41"/>
                      </a:lnTo>
                      <a:lnTo>
                        <a:pt x="0" y="42"/>
                      </a:lnTo>
                      <a:lnTo>
                        <a:pt x="0" y="42"/>
                      </a:lnTo>
                      <a:lnTo>
                        <a:pt x="4" y="47"/>
                      </a:lnTo>
                      <a:lnTo>
                        <a:pt x="6" y="48"/>
                      </a:lnTo>
                      <a:lnTo>
                        <a:pt x="6" y="51"/>
                      </a:lnTo>
                      <a:lnTo>
                        <a:pt x="6" y="51"/>
                      </a:lnTo>
                      <a:lnTo>
                        <a:pt x="4" y="54"/>
                      </a:lnTo>
                      <a:lnTo>
                        <a:pt x="4" y="57"/>
                      </a:lnTo>
                      <a:lnTo>
                        <a:pt x="6" y="58"/>
                      </a:lnTo>
                      <a:lnTo>
                        <a:pt x="8" y="58"/>
                      </a:lnTo>
                      <a:lnTo>
                        <a:pt x="8" y="58"/>
                      </a:lnTo>
                      <a:lnTo>
                        <a:pt x="14" y="59"/>
                      </a:lnTo>
                      <a:lnTo>
                        <a:pt x="16" y="59"/>
                      </a:lnTo>
                      <a:lnTo>
                        <a:pt x="16" y="61"/>
                      </a:lnTo>
                      <a:lnTo>
                        <a:pt x="16" y="61"/>
                      </a:lnTo>
                      <a:lnTo>
                        <a:pt x="14" y="67"/>
                      </a:lnTo>
                      <a:lnTo>
                        <a:pt x="14" y="67"/>
                      </a:lnTo>
                      <a:lnTo>
                        <a:pt x="23" y="64"/>
                      </a:lnTo>
                      <a:lnTo>
                        <a:pt x="23" y="64"/>
                      </a:lnTo>
                      <a:lnTo>
                        <a:pt x="24" y="62"/>
                      </a:lnTo>
                      <a:lnTo>
                        <a:pt x="27" y="59"/>
                      </a:lnTo>
                      <a:lnTo>
                        <a:pt x="28" y="57"/>
                      </a:lnTo>
                      <a:lnTo>
                        <a:pt x="33" y="55"/>
                      </a:lnTo>
                      <a:lnTo>
                        <a:pt x="33" y="55"/>
                      </a:lnTo>
                      <a:lnTo>
                        <a:pt x="40" y="55"/>
                      </a:lnTo>
                      <a:lnTo>
                        <a:pt x="47" y="57"/>
                      </a:lnTo>
                      <a:lnTo>
                        <a:pt x="53" y="61"/>
                      </a:lnTo>
                      <a:lnTo>
                        <a:pt x="55" y="64"/>
                      </a:lnTo>
                      <a:lnTo>
                        <a:pt x="55" y="64"/>
                      </a:lnTo>
                      <a:lnTo>
                        <a:pt x="60" y="69"/>
                      </a:lnTo>
                      <a:lnTo>
                        <a:pt x="61" y="74"/>
                      </a:lnTo>
                      <a:lnTo>
                        <a:pt x="61" y="74"/>
                      </a:lnTo>
                      <a:lnTo>
                        <a:pt x="61" y="78"/>
                      </a:lnTo>
                      <a:lnTo>
                        <a:pt x="64" y="82"/>
                      </a:lnTo>
                      <a:lnTo>
                        <a:pt x="68" y="88"/>
                      </a:lnTo>
                      <a:lnTo>
                        <a:pt x="75" y="94"/>
                      </a:lnTo>
                      <a:lnTo>
                        <a:pt x="75" y="94"/>
                      </a:lnTo>
                      <a:lnTo>
                        <a:pt x="84" y="99"/>
                      </a:lnTo>
                      <a:lnTo>
                        <a:pt x="88" y="104"/>
                      </a:lnTo>
                      <a:lnTo>
                        <a:pt x="94" y="109"/>
                      </a:lnTo>
                      <a:lnTo>
                        <a:pt x="98" y="112"/>
                      </a:lnTo>
                      <a:lnTo>
                        <a:pt x="98" y="112"/>
                      </a:lnTo>
                      <a:lnTo>
                        <a:pt x="107" y="115"/>
                      </a:lnTo>
                      <a:lnTo>
                        <a:pt x="110" y="116"/>
                      </a:lnTo>
                      <a:lnTo>
                        <a:pt x="114" y="119"/>
                      </a:lnTo>
                      <a:lnTo>
                        <a:pt x="114" y="119"/>
                      </a:lnTo>
                      <a:lnTo>
                        <a:pt x="119" y="123"/>
                      </a:lnTo>
                      <a:lnTo>
                        <a:pt x="127" y="128"/>
                      </a:lnTo>
                      <a:lnTo>
                        <a:pt x="127" y="128"/>
                      </a:lnTo>
                      <a:lnTo>
                        <a:pt x="131" y="131"/>
                      </a:lnTo>
                      <a:lnTo>
                        <a:pt x="132" y="133"/>
                      </a:lnTo>
                      <a:lnTo>
                        <a:pt x="135" y="136"/>
                      </a:lnTo>
                      <a:lnTo>
                        <a:pt x="138" y="138"/>
                      </a:lnTo>
                      <a:lnTo>
                        <a:pt x="138" y="138"/>
                      </a:lnTo>
                      <a:lnTo>
                        <a:pt x="141" y="139"/>
                      </a:lnTo>
                      <a:lnTo>
                        <a:pt x="142" y="141"/>
                      </a:lnTo>
                      <a:lnTo>
                        <a:pt x="142" y="143"/>
                      </a:lnTo>
                      <a:lnTo>
                        <a:pt x="144" y="146"/>
                      </a:lnTo>
                      <a:lnTo>
                        <a:pt x="144" y="146"/>
                      </a:lnTo>
                      <a:lnTo>
                        <a:pt x="145" y="151"/>
                      </a:lnTo>
                      <a:lnTo>
                        <a:pt x="146" y="155"/>
                      </a:lnTo>
                      <a:lnTo>
                        <a:pt x="146" y="160"/>
                      </a:lnTo>
                      <a:lnTo>
                        <a:pt x="145" y="165"/>
                      </a:lnTo>
                      <a:lnTo>
                        <a:pt x="145" y="165"/>
                      </a:lnTo>
                      <a:lnTo>
                        <a:pt x="142" y="168"/>
                      </a:lnTo>
                      <a:lnTo>
                        <a:pt x="142" y="172"/>
                      </a:lnTo>
                      <a:lnTo>
                        <a:pt x="144" y="176"/>
                      </a:lnTo>
                      <a:lnTo>
                        <a:pt x="145" y="178"/>
                      </a:lnTo>
                      <a:lnTo>
                        <a:pt x="145" y="178"/>
                      </a:lnTo>
                      <a:lnTo>
                        <a:pt x="148" y="176"/>
                      </a:lnTo>
                      <a:lnTo>
                        <a:pt x="149" y="172"/>
                      </a:lnTo>
                      <a:lnTo>
                        <a:pt x="154" y="163"/>
                      </a:lnTo>
                      <a:lnTo>
                        <a:pt x="154" y="163"/>
                      </a:lnTo>
                      <a:lnTo>
                        <a:pt x="155" y="160"/>
                      </a:lnTo>
                      <a:lnTo>
                        <a:pt x="156" y="159"/>
                      </a:lnTo>
                      <a:lnTo>
                        <a:pt x="159" y="158"/>
                      </a:lnTo>
                      <a:lnTo>
                        <a:pt x="162" y="155"/>
                      </a:lnTo>
                      <a:lnTo>
                        <a:pt x="162" y="155"/>
                      </a:lnTo>
                      <a:lnTo>
                        <a:pt x="164" y="152"/>
                      </a:lnTo>
                      <a:lnTo>
                        <a:pt x="164" y="151"/>
                      </a:lnTo>
                      <a:lnTo>
                        <a:pt x="161" y="149"/>
                      </a:lnTo>
                      <a:lnTo>
                        <a:pt x="158" y="146"/>
                      </a:lnTo>
                      <a:lnTo>
                        <a:pt x="155" y="142"/>
                      </a:lnTo>
                      <a:lnTo>
                        <a:pt x="155" y="142"/>
                      </a:lnTo>
                      <a:lnTo>
                        <a:pt x="155" y="139"/>
                      </a:lnTo>
                      <a:lnTo>
                        <a:pt x="155" y="138"/>
                      </a:lnTo>
                      <a:lnTo>
                        <a:pt x="159" y="133"/>
                      </a:lnTo>
                      <a:lnTo>
                        <a:pt x="165" y="132"/>
                      </a:lnTo>
                      <a:lnTo>
                        <a:pt x="168" y="133"/>
                      </a:lnTo>
                      <a:lnTo>
                        <a:pt x="171" y="135"/>
                      </a:lnTo>
                      <a:lnTo>
                        <a:pt x="171" y="135"/>
                      </a:lnTo>
                      <a:lnTo>
                        <a:pt x="179" y="141"/>
                      </a:lnTo>
                      <a:lnTo>
                        <a:pt x="182" y="139"/>
                      </a:lnTo>
                      <a:lnTo>
                        <a:pt x="182" y="135"/>
                      </a:lnTo>
                      <a:lnTo>
                        <a:pt x="182" y="135"/>
                      </a:lnTo>
                      <a:lnTo>
                        <a:pt x="182" y="132"/>
                      </a:lnTo>
                      <a:lnTo>
                        <a:pt x="179" y="129"/>
                      </a:lnTo>
                      <a:lnTo>
                        <a:pt x="169" y="122"/>
                      </a:lnTo>
                      <a:lnTo>
                        <a:pt x="151" y="114"/>
                      </a:lnTo>
                      <a:lnTo>
                        <a:pt x="151" y="1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442" name="Spain">
                  <a:extLst>
                    <a:ext uri="{FF2B5EF4-FFF2-40B4-BE49-F238E27FC236}">
                      <a16:creationId xmlns:a16="http://schemas.microsoft.com/office/drawing/2014/main" id="{32A2F18A-82EF-7819-B8C1-ED22379611FA}"/>
                    </a:ext>
                  </a:extLst>
                </p:cNvPr>
                <p:cNvSpPr>
                  <a:spLocks/>
                </p:cNvSpPr>
                <p:nvPr/>
              </p:nvSpPr>
              <p:spPr bwMode="auto">
                <a:xfrm>
                  <a:off x="7846052" y="2304172"/>
                  <a:ext cx="310604" cy="224497"/>
                </a:xfrm>
                <a:custGeom>
                  <a:avLst/>
                  <a:gdLst/>
                  <a:ahLst/>
                  <a:cxnLst>
                    <a:cxn ang="0">
                      <a:pos x="194" y="27"/>
                    </a:cxn>
                    <a:cxn ang="0">
                      <a:pos x="175" y="24"/>
                    </a:cxn>
                    <a:cxn ang="0">
                      <a:pos x="167" y="21"/>
                    </a:cxn>
                    <a:cxn ang="0">
                      <a:pos x="158" y="19"/>
                    </a:cxn>
                    <a:cxn ang="0">
                      <a:pos x="154" y="22"/>
                    </a:cxn>
                    <a:cxn ang="0">
                      <a:pos x="147" y="19"/>
                    </a:cxn>
                    <a:cxn ang="0">
                      <a:pos x="131" y="12"/>
                    </a:cxn>
                    <a:cxn ang="0">
                      <a:pos x="117" y="8"/>
                    </a:cxn>
                    <a:cxn ang="0">
                      <a:pos x="94" y="5"/>
                    </a:cxn>
                    <a:cxn ang="0">
                      <a:pos x="69" y="5"/>
                    </a:cxn>
                    <a:cxn ang="0">
                      <a:pos x="33" y="4"/>
                    </a:cxn>
                    <a:cxn ang="0">
                      <a:pos x="22" y="0"/>
                    </a:cxn>
                    <a:cxn ang="0">
                      <a:pos x="16" y="4"/>
                    </a:cxn>
                    <a:cxn ang="0">
                      <a:pos x="9" y="8"/>
                    </a:cxn>
                    <a:cxn ang="0">
                      <a:pos x="0" y="15"/>
                    </a:cxn>
                    <a:cxn ang="0">
                      <a:pos x="8" y="22"/>
                    </a:cxn>
                    <a:cxn ang="0">
                      <a:pos x="8" y="35"/>
                    </a:cxn>
                    <a:cxn ang="0">
                      <a:pos x="12" y="34"/>
                    </a:cxn>
                    <a:cxn ang="0">
                      <a:pos x="18" y="32"/>
                    </a:cxn>
                    <a:cxn ang="0">
                      <a:pos x="19" y="37"/>
                    </a:cxn>
                    <a:cxn ang="0">
                      <a:pos x="28" y="37"/>
                    </a:cxn>
                    <a:cxn ang="0">
                      <a:pos x="32" y="38"/>
                    </a:cxn>
                    <a:cxn ang="0">
                      <a:pos x="37" y="35"/>
                    </a:cxn>
                    <a:cxn ang="0">
                      <a:pos x="43" y="38"/>
                    </a:cxn>
                    <a:cxn ang="0">
                      <a:pos x="47" y="41"/>
                    </a:cxn>
                    <a:cxn ang="0">
                      <a:pos x="47" y="45"/>
                    </a:cxn>
                    <a:cxn ang="0">
                      <a:pos x="37" y="54"/>
                    </a:cxn>
                    <a:cxn ang="0">
                      <a:pos x="40" y="65"/>
                    </a:cxn>
                    <a:cxn ang="0">
                      <a:pos x="37" y="72"/>
                    </a:cxn>
                    <a:cxn ang="0">
                      <a:pos x="36" y="79"/>
                    </a:cxn>
                    <a:cxn ang="0">
                      <a:pos x="33" y="81"/>
                    </a:cxn>
                    <a:cxn ang="0">
                      <a:pos x="32" y="86"/>
                    </a:cxn>
                    <a:cxn ang="0">
                      <a:pos x="37" y="93"/>
                    </a:cxn>
                    <a:cxn ang="0">
                      <a:pos x="33" y="96"/>
                    </a:cxn>
                    <a:cxn ang="0">
                      <a:pos x="32" y="103"/>
                    </a:cxn>
                    <a:cxn ang="0">
                      <a:pos x="37" y="111"/>
                    </a:cxn>
                    <a:cxn ang="0">
                      <a:pos x="36" y="112"/>
                    </a:cxn>
                    <a:cxn ang="0">
                      <a:pos x="29" y="121"/>
                    </a:cxn>
                    <a:cxn ang="0">
                      <a:pos x="32" y="126"/>
                    </a:cxn>
                    <a:cxn ang="0">
                      <a:pos x="40" y="128"/>
                    </a:cxn>
                    <a:cxn ang="0">
                      <a:pos x="49" y="138"/>
                    </a:cxn>
                    <a:cxn ang="0">
                      <a:pos x="60" y="146"/>
                    </a:cxn>
                    <a:cxn ang="0">
                      <a:pos x="62" y="143"/>
                    </a:cxn>
                    <a:cxn ang="0">
                      <a:pos x="64" y="139"/>
                    </a:cxn>
                    <a:cxn ang="0">
                      <a:pos x="73" y="140"/>
                    </a:cxn>
                    <a:cxn ang="0">
                      <a:pos x="82" y="135"/>
                    </a:cxn>
                    <a:cxn ang="0">
                      <a:pos x="107" y="133"/>
                    </a:cxn>
                    <a:cxn ang="0">
                      <a:pos x="116" y="132"/>
                    </a:cxn>
                    <a:cxn ang="0">
                      <a:pos x="120" y="128"/>
                    </a:cxn>
                    <a:cxn ang="0">
                      <a:pos x="127" y="121"/>
                    </a:cxn>
                    <a:cxn ang="0">
                      <a:pos x="136" y="118"/>
                    </a:cxn>
                    <a:cxn ang="0">
                      <a:pos x="138" y="108"/>
                    </a:cxn>
                    <a:cxn ang="0">
                      <a:pos x="147" y="98"/>
                    </a:cxn>
                    <a:cxn ang="0">
                      <a:pos x="148" y="92"/>
                    </a:cxn>
                    <a:cxn ang="0">
                      <a:pos x="148" y="76"/>
                    </a:cxn>
                    <a:cxn ang="0">
                      <a:pos x="154" y="66"/>
                    </a:cxn>
                    <a:cxn ang="0">
                      <a:pos x="163" y="56"/>
                    </a:cxn>
                    <a:cxn ang="0">
                      <a:pos x="167" y="51"/>
                    </a:cxn>
                    <a:cxn ang="0">
                      <a:pos x="178" y="48"/>
                    </a:cxn>
                    <a:cxn ang="0">
                      <a:pos x="191" y="42"/>
                    </a:cxn>
                    <a:cxn ang="0">
                      <a:pos x="200" y="37"/>
                    </a:cxn>
                    <a:cxn ang="0">
                      <a:pos x="202" y="25"/>
                    </a:cxn>
                  </a:cxnLst>
                  <a:rect l="0" t="0" r="r" b="b"/>
                  <a:pathLst>
                    <a:path w="202" h="146">
                      <a:moveTo>
                        <a:pt x="202" y="25"/>
                      </a:moveTo>
                      <a:lnTo>
                        <a:pt x="202" y="25"/>
                      </a:lnTo>
                      <a:lnTo>
                        <a:pt x="194" y="27"/>
                      </a:lnTo>
                      <a:lnTo>
                        <a:pt x="185" y="25"/>
                      </a:lnTo>
                      <a:lnTo>
                        <a:pt x="185" y="25"/>
                      </a:lnTo>
                      <a:lnTo>
                        <a:pt x="175" y="24"/>
                      </a:lnTo>
                      <a:lnTo>
                        <a:pt x="170" y="22"/>
                      </a:lnTo>
                      <a:lnTo>
                        <a:pt x="167" y="21"/>
                      </a:lnTo>
                      <a:lnTo>
                        <a:pt x="167" y="21"/>
                      </a:lnTo>
                      <a:lnTo>
                        <a:pt x="161" y="18"/>
                      </a:lnTo>
                      <a:lnTo>
                        <a:pt x="160" y="18"/>
                      </a:lnTo>
                      <a:lnTo>
                        <a:pt x="158" y="19"/>
                      </a:lnTo>
                      <a:lnTo>
                        <a:pt x="158" y="19"/>
                      </a:lnTo>
                      <a:lnTo>
                        <a:pt x="158" y="21"/>
                      </a:lnTo>
                      <a:lnTo>
                        <a:pt x="154" y="22"/>
                      </a:lnTo>
                      <a:lnTo>
                        <a:pt x="150" y="22"/>
                      </a:lnTo>
                      <a:lnTo>
                        <a:pt x="147" y="19"/>
                      </a:lnTo>
                      <a:lnTo>
                        <a:pt x="147" y="19"/>
                      </a:lnTo>
                      <a:lnTo>
                        <a:pt x="138" y="17"/>
                      </a:lnTo>
                      <a:lnTo>
                        <a:pt x="131" y="12"/>
                      </a:lnTo>
                      <a:lnTo>
                        <a:pt x="131" y="12"/>
                      </a:lnTo>
                      <a:lnTo>
                        <a:pt x="121" y="8"/>
                      </a:lnTo>
                      <a:lnTo>
                        <a:pt x="121" y="8"/>
                      </a:lnTo>
                      <a:lnTo>
                        <a:pt x="117" y="8"/>
                      </a:lnTo>
                      <a:lnTo>
                        <a:pt x="110" y="7"/>
                      </a:lnTo>
                      <a:lnTo>
                        <a:pt x="101" y="5"/>
                      </a:lnTo>
                      <a:lnTo>
                        <a:pt x="94" y="5"/>
                      </a:lnTo>
                      <a:lnTo>
                        <a:pt x="94" y="5"/>
                      </a:lnTo>
                      <a:lnTo>
                        <a:pt x="83" y="5"/>
                      </a:lnTo>
                      <a:lnTo>
                        <a:pt x="69" y="5"/>
                      </a:lnTo>
                      <a:lnTo>
                        <a:pt x="42" y="5"/>
                      </a:lnTo>
                      <a:lnTo>
                        <a:pt x="42" y="5"/>
                      </a:lnTo>
                      <a:lnTo>
                        <a:pt x="33" y="4"/>
                      </a:lnTo>
                      <a:lnTo>
                        <a:pt x="29" y="2"/>
                      </a:lnTo>
                      <a:lnTo>
                        <a:pt x="26" y="1"/>
                      </a:lnTo>
                      <a:lnTo>
                        <a:pt x="22" y="0"/>
                      </a:lnTo>
                      <a:lnTo>
                        <a:pt x="22" y="0"/>
                      </a:lnTo>
                      <a:lnTo>
                        <a:pt x="18" y="1"/>
                      </a:lnTo>
                      <a:lnTo>
                        <a:pt x="16" y="4"/>
                      </a:lnTo>
                      <a:lnTo>
                        <a:pt x="13" y="7"/>
                      </a:lnTo>
                      <a:lnTo>
                        <a:pt x="9" y="8"/>
                      </a:lnTo>
                      <a:lnTo>
                        <a:pt x="9" y="8"/>
                      </a:lnTo>
                      <a:lnTo>
                        <a:pt x="3" y="10"/>
                      </a:lnTo>
                      <a:lnTo>
                        <a:pt x="0" y="12"/>
                      </a:lnTo>
                      <a:lnTo>
                        <a:pt x="0" y="15"/>
                      </a:lnTo>
                      <a:lnTo>
                        <a:pt x="5" y="19"/>
                      </a:lnTo>
                      <a:lnTo>
                        <a:pt x="5" y="19"/>
                      </a:lnTo>
                      <a:lnTo>
                        <a:pt x="8" y="22"/>
                      </a:lnTo>
                      <a:lnTo>
                        <a:pt x="8" y="27"/>
                      </a:lnTo>
                      <a:lnTo>
                        <a:pt x="8" y="35"/>
                      </a:lnTo>
                      <a:lnTo>
                        <a:pt x="8" y="35"/>
                      </a:lnTo>
                      <a:lnTo>
                        <a:pt x="10" y="35"/>
                      </a:lnTo>
                      <a:lnTo>
                        <a:pt x="12" y="34"/>
                      </a:lnTo>
                      <a:lnTo>
                        <a:pt x="12" y="34"/>
                      </a:lnTo>
                      <a:lnTo>
                        <a:pt x="15" y="32"/>
                      </a:lnTo>
                      <a:lnTo>
                        <a:pt x="16" y="31"/>
                      </a:lnTo>
                      <a:lnTo>
                        <a:pt x="18" y="32"/>
                      </a:lnTo>
                      <a:lnTo>
                        <a:pt x="18" y="34"/>
                      </a:lnTo>
                      <a:lnTo>
                        <a:pt x="18" y="34"/>
                      </a:lnTo>
                      <a:lnTo>
                        <a:pt x="19" y="37"/>
                      </a:lnTo>
                      <a:lnTo>
                        <a:pt x="22" y="37"/>
                      </a:lnTo>
                      <a:lnTo>
                        <a:pt x="28" y="37"/>
                      </a:lnTo>
                      <a:lnTo>
                        <a:pt x="28" y="37"/>
                      </a:lnTo>
                      <a:lnTo>
                        <a:pt x="29" y="37"/>
                      </a:lnTo>
                      <a:lnTo>
                        <a:pt x="30" y="38"/>
                      </a:lnTo>
                      <a:lnTo>
                        <a:pt x="32" y="38"/>
                      </a:lnTo>
                      <a:lnTo>
                        <a:pt x="33" y="37"/>
                      </a:lnTo>
                      <a:lnTo>
                        <a:pt x="33" y="37"/>
                      </a:lnTo>
                      <a:lnTo>
                        <a:pt x="37" y="35"/>
                      </a:lnTo>
                      <a:lnTo>
                        <a:pt x="40" y="35"/>
                      </a:lnTo>
                      <a:lnTo>
                        <a:pt x="43" y="37"/>
                      </a:lnTo>
                      <a:lnTo>
                        <a:pt x="43" y="38"/>
                      </a:lnTo>
                      <a:lnTo>
                        <a:pt x="43" y="38"/>
                      </a:lnTo>
                      <a:lnTo>
                        <a:pt x="45" y="39"/>
                      </a:lnTo>
                      <a:lnTo>
                        <a:pt x="47" y="41"/>
                      </a:lnTo>
                      <a:lnTo>
                        <a:pt x="49" y="42"/>
                      </a:lnTo>
                      <a:lnTo>
                        <a:pt x="47" y="45"/>
                      </a:lnTo>
                      <a:lnTo>
                        <a:pt x="47" y="45"/>
                      </a:lnTo>
                      <a:lnTo>
                        <a:pt x="40" y="49"/>
                      </a:lnTo>
                      <a:lnTo>
                        <a:pt x="39" y="51"/>
                      </a:lnTo>
                      <a:lnTo>
                        <a:pt x="37" y="54"/>
                      </a:lnTo>
                      <a:lnTo>
                        <a:pt x="37" y="54"/>
                      </a:lnTo>
                      <a:lnTo>
                        <a:pt x="39" y="61"/>
                      </a:lnTo>
                      <a:lnTo>
                        <a:pt x="40" y="65"/>
                      </a:lnTo>
                      <a:lnTo>
                        <a:pt x="39" y="69"/>
                      </a:lnTo>
                      <a:lnTo>
                        <a:pt x="39" y="69"/>
                      </a:lnTo>
                      <a:lnTo>
                        <a:pt x="37" y="72"/>
                      </a:lnTo>
                      <a:lnTo>
                        <a:pt x="37" y="75"/>
                      </a:lnTo>
                      <a:lnTo>
                        <a:pt x="37" y="78"/>
                      </a:lnTo>
                      <a:lnTo>
                        <a:pt x="36" y="79"/>
                      </a:lnTo>
                      <a:lnTo>
                        <a:pt x="36" y="79"/>
                      </a:lnTo>
                      <a:lnTo>
                        <a:pt x="36" y="79"/>
                      </a:lnTo>
                      <a:lnTo>
                        <a:pt x="33" y="81"/>
                      </a:lnTo>
                      <a:lnTo>
                        <a:pt x="30" y="81"/>
                      </a:lnTo>
                      <a:lnTo>
                        <a:pt x="30" y="84"/>
                      </a:lnTo>
                      <a:lnTo>
                        <a:pt x="32" y="86"/>
                      </a:lnTo>
                      <a:lnTo>
                        <a:pt x="32" y="86"/>
                      </a:lnTo>
                      <a:lnTo>
                        <a:pt x="37" y="92"/>
                      </a:lnTo>
                      <a:lnTo>
                        <a:pt x="37" y="93"/>
                      </a:lnTo>
                      <a:lnTo>
                        <a:pt x="36" y="95"/>
                      </a:lnTo>
                      <a:lnTo>
                        <a:pt x="36" y="95"/>
                      </a:lnTo>
                      <a:lnTo>
                        <a:pt x="33" y="96"/>
                      </a:lnTo>
                      <a:lnTo>
                        <a:pt x="32" y="98"/>
                      </a:lnTo>
                      <a:lnTo>
                        <a:pt x="32" y="101"/>
                      </a:lnTo>
                      <a:lnTo>
                        <a:pt x="32" y="103"/>
                      </a:lnTo>
                      <a:lnTo>
                        <a:pt x="32" y="103"/>
                      </a:lnTo>
                      <a:lnTo>
                        <a:pt x="37" y="108"/>
                      </a:lnTo>
                      <a:lnTo>
                        <a:pt x="37" y="111"/>
                      </a:lnTo>
                      <a:lnTo>
                        <a:pt x="37" y="111"/>
                      </a:lnTo>
                      <a:lnTo>
                        <a:pt x="36" y="112"/>
                      </a:lnTo>
                      <a:lnTo>
                        <a:pt x="36" y="112"/>
                      </a:lnTo>
                      <a:lnTo>
                        <a:pt x="32" y="113"/>
                      </a:lnTo>
                      <a:lnTo>
                        <a:pt x="30" y="115"/>
                      </a:lnTo>
                      <a:lnTo>
                        <a:pt x="29" y="121"/>
                      </a:lnTo>
                      <a:lnTo>
                        <a:pt x="29" y="121"/>
                      </a:lnTo>
                      <a:lnTo>
                        <a:pt x="32" y="126"/>
                      </a:lnTo>
                      <a:lnTo>
                        <a:pt x="32" y="126"/>
                      </a:lnTo>
                      <a:lnTo>
                        <a:pt x="36" y="126"/>
                      </a:lnTo>
                      <a:lnTo>
                        <a:pt x="40" y="128"/>
                      </a:lnTo>
                      <a:lnTo>
                        <a:pt x="40" y="128"/>
                      </a:lnTo>
                      <a:lnTo>
                        <a:pt x="43" y="129"/>
                      </a:lnTo>
                      <a:lnTo>
                        <a:pt x="45" y="132"/>
                      </a:lnTo>
                      <a:lnTo>
                        <a:pt x="49" y="138"/>
                      </a:lnTo>
                      <a:lnTo>
                        <a:pt x="53" y="143"/>
                      </a:lnTo>
                      <a:lnTo>
                        <a:pt x="56" y="145"/>
                      </a:lnTo>
                      <a:lnTo>
                        <a:pt x="60" y="146"/>
                      </a:lnTo>
                      <a:lnTo>
                        <a:pt x="60" y="146"/>
                      </a:lnTo>
                      <a:lnTo>
                        <a:pt x="62" y="145"/>
                      </a:lnTo>
                      <a:lnTo>
                        <a:pt x="62" y="143"/>
                      </a:lnTo>
                      <a:lnTo>
                        <a:pt x="63" y="140"/>
                      </a:lnTo>
                      <a:lnTo>
                        <a:pt x="63" y="140"/>
                      </a:lnTo>
                      <a:lnTo>
                        <a:pt x="64" y="139"/>
                      </a:lnTo>
                      <a:lnTo>
                        <a:pt x="67" y="139"/>
                      </a:lnTo>
                      <a:lnTo>
                        <a:pt x="73" y="140"/>
                      </a:lnTo>
                      <a:lnTo>
                        <a:pt x="73" y="140"/>
                      </a:lnTo>
                      <a:lnTo>
                        <a:pt x="76" y="139"/>
                      </a:lnTo>
                      <a:lnTo>
                        <a:pt x="77" y="138"/>
                      </a:lnTo>
                      <a:lnTo>
                        <a:pt x="82" y="135"/>
                      </a:lnTo>
                      <a:lnTo>
                        <a:pt x="87" y="135"/>
                      </a:lnTo>
                      <a:lnTo>
                        <a:pt x="87" y="135"/>
                      </a:lnTo>
                      <a:lnTo>
                        <a:pt x="107" y="133"/>
                      </a:lnTo>
                      <a:lnTo>
                        <a:pt x="107" y="133"/>
                      </a:lnTo>
                      <a:lnTo>
                        <a:pt x="111" y="133"/>
                      </a:lnTo>
                      <a:lnTo>
                        <a:pt x="116" y="132"/>
                      </a:lnTo>
                      <a:lnTo>
                        <a:pt x="117" y="130"/>
                      </a:lnTo>
                      <a:lnTo>
                        <a:pt x="120" y="128"/>
                      </a:lnTo>
                      <a:lnTo>
                        <a:pt x="120" y="128"/>
                      </a:lnTo>
                      <a:lnTo>
                        <a:pt x="121" y="125"/>
                      </a:lnTo>
                      <a:lnTo>
                        <a:pt x="124" y="122"/>
                      </a:lnTo>
                      <a:lnTo>
                        <a:pt x="127" y="121"/>
                      </a:lnTo>
                      <a:lnTo>
                        <a:pt x="131" y="119"/>
                      </a:lnTo>
                      <a:lnTo>
                        <a:pt x="131" y="119"/>
                      </a:lnTo>
                      <a:lnTo>
                        <a:pt x="136" y="118"/>
                      </a:lnTo>
                      <a:lnTo>
                        <a:pt x="137" y="115"/>
                      </a:lnTo>
                      <a:lnTo>
                        <a:pt x="138" y="108"/>
                      </a:lnTo>
                      <a:lnTo>
                        <a:pt x="138" y="108"/>
                      </a:lnTo>
                      <a:lnTo>
                        <a:pt x="140" y="105"/>
                      </a:lnTo>
                      <a:lnTo>
                        <a:pt x="144" y="102"/>
                      </a:lnTo>
                      <a:lnTo>
                        <a:pt x="147" y="98"/>
                      </a:lnTo>
                      <a:lnTo>
                        <a:pt x="150" y="95"/>
                      </a:lnTo>
                      <a:lnTo>
                        <a:pt x="150" y="95"/>
                      </a:lnTo>
                      <a:lnTo>
                        <a:pt x="148" y="92"/>
                      </a:lnTo>
                      <a:lnTo>
                        <a:pt x="147" y="86"/>
                      </a:lnTo>
                      <a:lnTo>
                        <a:pt x="147" y="79"/>
                      </a:lnTo>
                      <a:lnTo>
                        <a:pt x="148" y="76"/>
                      </a:lnTo>
                      <a:lnTo>
                        <a:pt x="150" y="72"/>
                      </a:lnTo>
                      <a:lnTo>
                        <a:pt x="150" y="72"/>
                      </a:lnTo>
                      <a:lnTo>
                        <a:pt x="154" y="66"/>
                      </a:lnTo>
                      <a:lnTo>
                        <a:pt x="158" y="62"/>
                      </a:lnTo>
                      <a:lnTo>
                        <a:pt x="163" y="59"/>
                      </a:lnTo>
                      <a:lnTo>
                        <a:pt x="163" y="56"/>
                      </a:lnTo>
                      <a:lnTo>
                        <a:pt x="163" y="56"/>
                      </a:lnTo>
                      <a:lnTo>
                        <a:pt x="164" y="54"/>
                      </a:lnTo>
                      <a:lnTo>
                        <a:pt x="167" y="51"/>
                      </a:lnTo>
                      <a:lnTo>
                        <a:pt x="173" y="49"/>
                      </a:lnTo>
                      <a:lnTo>
                        <a:pt x="178" y="48"/>
                      </a:lnTo>
                      <a:lnTo>
                        <a:pt x="178" y="48"/>
                      </a:lnTo>
                      <a:lnTo>
                        <a:pt x="183" y="47"/>
                      </a:lnTo>
                      <a:lnTo>
                        <a:pt x="187" y="45"/>
                      </a:lnTo>
                      <a:lnTo>
                        <a:pt x="191" y="42"/>
                      </a:lnTo>
                      <a:lnTo>
                        <a:pt x="195" y="39"/>
                      </a:lnTo>
                      <a:lnTo>
                        <a:pt x="195" y="39"/>
                      </a:lnTo>
                      <a:lnTo>
                        <a:pt x="200" y="37"/>
                      </a:lnTo>
                      <a:lnTo>
                        <a:pt x="201" y="34"/>
                      </a:lnTo>
                      <a:lnTo>
                        <a:pt x="202" y="31"/>
                      </a:lnTo>
                      <a:lnTo>
                        <a:pt x="202" y="25"/>
                      </a:lnTo>
                      <a:lnTo>
                        <a:pt x="202" y="2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68" name="United Kingdom">
                  <a:extLst>
                    <a:ext uri="{FF2B5EF4-FFF2-40B4-BE49-F238E27FC236}">
                      <a16:creationId xmlns:a16="http://schemas.microsoft.com/office/drawing/2014/main" id="{AF342529-05A2-B702-C8A7-4663679A8C8B}"/>
                    </a:ext>
                  </a:extLst>
                </p:cNvPr>
                <p:cNvSpPr>
                  <a:spLocks noEditPoints="1"/>
                </p:cNvSpPr>
                <p:nvPr/>
              </p:nvSpPr>
              <p:spPr bwMode="auto">
                <a:xfrm>
                  <a:off x="7876806" y="1799824"/>
                  <a:ext cx="242947" cy="309067"/>
                </a:xfrm>
                <a:custGeom>
                  <a:avLst/>
                  <a:gdLst/>
                  <a:ahLst/>
                  <a:cxnLst>
                    <a:cxn ang="0">
                      <a:pos x="15" y="89"/>
                    </a:cxn>
                    <a:cxn ang="0">
                      <a:pos x="0" y="104"/>
                    </a:cxn>
                    <a:cxn ang="0">
                      <a:pos x="12" y="110"/>
                    </a:cxn>
                    <a:cxn ang="0">
                      <a:pos x="20" y="107"/>
                    </a:cxn>
                    <a:cxn ang="0">
                      <a:pos x="39" y="104"/>
                    </a:cxn>
                    <a:cxn ang="0">
                      <a:pos x="29" y="87"/>
                    </a:cxn>
                    <a:cxn ang="0">
                      <a:pos x="151" y="137"/>
                    </a:cxn>
                    <a:cxn ang="0">
                      <a:pos x="138" y="140"/>
                    </a:cxn>
                    <a:cxn ang="0">
                      <a:pos x="134" y="128"/>
                    </a:cxn>
                    <a:cxn ang="0">
                      <a:pos x="128" y="118"/>
                    </a:cxn>
                    <a:cxn ang="0">
                      <a:pos x="117" y="100"/>
                    </a:cxn>
                    <a:cxn ang="0">
                      <a:pos x="106" y="80"/>
                    </a:cxn>
                    <a:cxn ang="0">
                      <a:pos x="91" y="69"/>
                    </a:cxn>
                    <a:cxn ang="0">
                      <a:pos x="83" y="63"/>
                    </a:cxn>
                    <a:cxn ang="0">
                      <a:pos x="99" y="32"/>
                    </a:cxn>
                    <a:cxn ang="0">
                      <a:pos x="69" y="30"/>
                    </a:cxn>
                    <a:cxn ang="0">
                      <a:pos x="64" y="25"/>
                    </a:cxn>
                    <a:cxn ang="0">
                      <a:pos x="76" y="9"/>
                    </a:cxn>
                    <a:cxn ang="0">
                      <a:pos x="74" y="3"/>
                    </a:cxn>
                    <a:cxn ang="0">
                      <a:pos x="54" y="9"/>
                    </a:cxn>
                    <a:cxn ang="0">
                      <a:pos x="44" y="22"/>
                    </a:cxn>
                    <a:cxn ang="0">
                      <a:pos x="37" y="33"/>
                    </a:cxn>
                    <a:cxn ang="0">
                      <a:pos x="29" y="33"/>
                    </a:cxn>
                    <a:cxn ang="0">
                      <a:pos x="25" y="40"/>
                    </a:cxn>
                    <a:cxn ang="0">
                      <a:pos x="35" y="47"/>
                    </a:cxn>
                    <a:cxn ang="0">
                      <a:pos x="32" y="60"/>
                    </a:cxn>
                    <a:cxn ang="0">
                      <a:pos x="36" y="66"/>
                    </a:cxn>
                    <a:cxn ang="0">
                      <a:pos x="25" y="74"/>
                    </a:cxn>
                    <a:cxn ang="0">
                      <a:pos x="36" y="70"/>
                    </a:cxn>
                    <a:cxn ang="0">
                      <a:pos x="44" y="79"/>
                    </a:cxn>
                    <a:cxn ang="0">
                      <a:pos x="52" y="67"/>
                    </a:cxn>
                    <a:cxn ang="0">
                      <a:pos x="53" y="80"/>
                    </a:cxn>
                    <a:cxn ang="0">
                      <a:pos x="47" y="96"/>
                    </a:cxn>
                    <a:cxn ang="0">
                      <a:pos x="70" y="91"/>
                    </a:cxn>
                    <a:cxn ang="0">
                      <a:pos x="72" y="100"/>
                    </a:cxn>
                    <a:cxn ang="0">
                      <a:pos x="81" y="110"/>
                    </a:cxn>
                    <a:cxn ang="0">
                      <a:pos x="80" y="127"/>
                    </a:cxn>
                    <a:cxn ang="0">
                      <a:pos x="63" y="127"/>
                    </a:cxn>
                    <a:cxn ang="0">
                      <a:pos x="57" y="133"/>
                    </a:cxn>
                    <a:cxn ang="0">
                      <a:pos x="59" y="143"/>
                    </a:cxn>
                    <a:cxn ang="0">
                      <a:pos x="53" y="155"/>
                    </a:cxn>
                    <a:cxn ang="0">
                      <a:pos x="46" y="163"/>
                    </a:cxn>
                    <a:cxn ang="0">
                      <a:pos x="57" y="164"/>
                    </a:cxn>
                    <a:cxn ang="0">
                      <a:pos x="76" y="170"/>
                    </a:cxn>
                    <a:cxn ang="0">
                      <a:pos x="81" y="173"/>
                    </a:cxn>
                    <a:cxn ang="0">
                      <a:pos x="63" y="175"/>
                    </a:cxn>
                    <a:cxn ang="0">
                      <a:pos x="43" y="200"/>
                    </a:cxn>
                    <a:cxn ang="0">
                      <a:pos x="59" y="192"/>
                    </a:cxn>
                    <a:cxn ang="0">
                      <a:pos x="70" y="192"/>
                    </a:cxn>
                    <a:cxn ang="0">
                      <a:pos x="81" y="187"/>
                    </a:cxn>
                    <a:cxn ang="0">
                      <a:pos x="99" y="184"/>
                    </a:cxn>
                    <a:cxn ang="0">
                      <a:pos x="118" y="184"/>
                    </a:cxn>
                    <a:cxn ang="0">
                      <a:pos x="151" y="174"/>
                    </a:cxn>
                    <a:cxn ang="0">
                      <a:pos x="141" y="168"/>
                    </a:cxn>
                    <a:cxn ang="0">
                      <a:pos x="158" y="145"/>
                    </a:cxn>
                  </a:cxnLst>
                  <a:rect l="0" t="0" r="r" b="b"/>
                  <a:pathLst>
                    <a:path w="158" h="201">
                      <a:moveTo>
                        <a:pt x="29" y="87"/>
                      </a:moveTo>
                      <a:lnTo>
                        <a:pt x="29" y="87"/>
                      </a:lnTo>
                      <a:lnTo>
                        <a:pt x="27" y="86"/>
                      </a:lnTo>
                      <a:lnTo>
                        <a:pt x="25" y="84"/>
                      </a:lnTo>
                      <a:lnTo>
                        <a:pt x="19" y="86"/>
                      </a:lnTo>
                      <a:lnTo>
                        <a:pt x="15" y="89"/>
                      </a:lnTo>
                      <a:lnTo>
                        <a:pt x="9" y="90"/>
                      </a:lnTo>
                      <a:lnTo>
                        <a:pt x="9" y="90"/>
                      </a:lnTo>
                      <a:lnTo>
                        <a:pt x="8" y="96"/>
                      </a:lnTo>
                      <a:lnTo>
                        <a:pt x="5" y="99"/>
                      </a:lnTo>
                      <a:lnTo>
                        <a:pt x="5" y="99"/>
                      </a:lnTo>
                      <a:lnTo>
                        <a:pt x="0" y="104"/>
                      </a:lnTo>
                      <a:lnTo>
                        <a:pt x="0" y="107"/>
                      </a:lnTo>
                      <a:lnTo>
                        <a:pt x="0" y="109"/>
                      </a:lnTo>
                      <a:lnTo>
                        <a:pt x="0" y="109"/>
                      </a:lnTo>
                      <a:lnTo>
                        <a:pt x="8" y="111"/>
                      </a:lnTo>
                      <a:lnTo>
                        <a:pt x="10" y="113"/>
                      </a:lnTo>
                      <a:lnTo>
                        <a:pt x="12" y="110"/>
                      </a:lnTo>
                      <a:lnTo>
                        <a:pt x="12" y="110"/>
                      </a:lnTo>
                      <a:lnTo>
                        <a:pt x="12" y="107"/>
                      </a:lnTo>
                      <a:lnTo>
                        <a:pt x="13" y="104"/>
                      </a:lnTo>
                      <a:lnTo>
                        <a:pt x="16" y="104"/>
                      </a:lnTo>
                      <a:lnTo>
                        <a:pt x="20" y="107"/>
                      </a:lnTo>
                      <a:lnTo>
                        <a:pt x="20" y="107"/>
                      </a:lnTo>
                      <a:lnTo>
                        <a:pt x="26" y="113"/>
                      </a:lnTo>
                      <a:lnTo>
                        <a:pt x="26" y="113"/>
                      </a:lnTo>
                      <a:lnTo>
                        <a:pt x="27" y="110"/>
                      </a:lnTo>
                      <a:lnTo>
                        <a:pt x="30" y="109"/>
                      </a:lnTo>
                      <a:lnTo>
                        <a:pt x="35" y="107"/>
                      </a:lnTo>
                      <a:lnTo>
                        <a:pt x="39" y="104"/>
                      </a:lnTo>
                      <a:lnTo>
                        <a:pt x="39" y="104"/>
                      </a:lnTo>
                      <a:lnTo>
                        <a:pt x="39" y="103"/>
                      </a:lnTo>
                      <a:lnTo>
                        <a:pt x="40" y="101"/>
                      </a:lnTo>
                      <a:lnTo>
                        <a:pt x="37" y="97"/>
                      </a:lnTo>
                      <a:lnTo>
                        <a:pt x="35" y="91"/>
                      </a:lnTo>
                      <a:lnTo>
                        <a:pt x="29" y="87"/>
                      </a:lnTo>
                      <a:lnTo>
                        <a:pt x="29" y="87"/>
                      </a:lnTo>
                      <a:close/>
                      <a:moveTo>
                        <a:pt x="158" y="145"/>
                      </a:moveTo>
                      <a:lnTo>
                        <a:pt x="158" y="145"/>
                      </a:lnTo>
                      <a:lnTo>
                        <a:pt x="158" y="143"/>
                      </a:lnTo>
                      <a:lnTo>
                        <a:pt x="157" y="141"/>
                      </a:lnTo>
                      <a:lnTo>
                        <a:pt x="151" y="137"/>
                      </a:lnTo>
                      <a:lnTo>
                        <a:pt x="145" y="136"/>
                      </a:lnTo>
                      <a:lnTo>
                        <a:pt x="143" y="137"/>
                      </a:lnTo>
                      <a:lnTo>
                        <a:pt x="143" y="137"/>
                      </a:lnTo>
                      <a:lnTo>
                        <a:pt x="143" y="137"/>
                      </a:lnTo>
                      <a:lnTo>
                        <a:pt x="140" y="140"/>
                      </a:lnTo>
                      <a:lnTo>
                        <a:pt x="138" y="140"/>
                      </a:lnTo>
                      <a:lnTo>
                        <a:pt x="136" y="138"/>
                      </a:lnTo>
                      <a:lnTo>
                        <a:pt x="134" y="137"/>
                      </a:lnTo>
                      <a:lnTo>
                        <a:pt x="134" y="137"/>
                      </a:lnTo>
                      <a:lnTo>
                        <a:pt x="133" y="133"/>
                      </a:lnTo>
                      <a:lnTo>
                        <a:pt x="134" y="131"/>
                      </a:lnTo>
                      <a:lnTo>
                        <a:pt x="134" y="128"/>
                      </a:lnTo>
                      <a:lnTo>
                        <a:pt x="134" y="127"/>
                      </a:lnTo>
                      <a:lnTo>
                        <a:pt x="134" y="127"/>
                      </a:lnTo>
                      <a:lnTo>
                        <a:pt x="131" y="127"/>
                      </a:lnTo>
                      <a:lnTo>
                        <a:pt x="130" y="124"/>
                      </a:lnTo>
                      <a:lnTo>
                        <a:pt x="128" y="121"/>
                      </a:lnTo>
                      <a:lnTo>
                        <a:pt x="128" y="118"/>
                      </a:lnTo>
                      <a:lnTo>
                        <a:pt x="128" y="118"/>
                      </a:lnTo>
                      <a:lnTo>
                        <a:pt x="128" y="116"/>
                      </a:lnTo>
                      <a:lnTo>
                        <a:pt x="126" y="109"/>
                      </a:lnTo>
                      <a:lnTo>
                        <a:pt x="121" y="103"/>
                      </a:lnTo>
                      <a:lnTo>
                        <a:pt x="120" y="100"/>
                      </a:lnTo>
                      <a:lnTo>
                        <a:pt x="117" y="100"/>
                      </a:lnTo>
                      <a:lnTo>
                        <a:pt x="117" y="100"/>
                      </a:lnTo>
                      <a:lnTo>
                        <a:pt x="114" y="99"/>
                      </a:lnTo>
                      <a:lnTo>
                        <a:pt x="111" y="96"/>
                      </a:lnTo>
                      <a:lnTo>
                        <a:pt x="109" y="91"/>
                      </a:lnTo>
                      <a:lnTo>
                        <a:pt x="106" y="80"/>
                      </a:lnTo>
                      <a:lnTo>
                        <a:pt x="106" y="80"/>
                      </a:lnTo>
                      <a:lnTo>
                        <a:pt x="104" y="77"/>
                      </a:lnTo>
                      <a:lnTo>
                        <a:pt x="101" y="76"/>
                      </a:lnTo>
                      <a:lnTo>
                        <a:pt x="99" y="74"/>
                      </a:lnTo>
                      <a:lnTo>
                        <a:pt x="96" y="72"/>
                      </a:lnTo>
                      <a:lnTo>
                        <a:pt x="96" y="72"/>
                      </a:lnTo>
                      <a:lnTo>
                        <a:pt x="91" y="69"/>
                      </a:lnTo>
                      <a:lnTo>
                        <a:pt x="87" y="69"/>
                      </a:lnTo>
                      <a:lnTo>
                        <a:pt x="81" y="70"/>
                      </a:lnTo>
                      <a:lnTo>
                        <a:pt x="81" y="70"/>
                      </a:lnTo>
                      <a:lnTo>
                        <a:pt x="80" y="69"/>
                      </a:lnTo>
                      <a:lnTo>
                        <a:pt x="80" y="66"/>
                      </a:lnTo>
                      <a:lnTo>
                        <a:pt x="83" y="63"/>
                      </a:lnTo>
                      <a:lnTo>
                        <a:pt x="87" y="59"/>
                      </a:lnTo>
                      <a:lnTo>
                        <a:pt x="87" y="59"/>
                      </a:lnTo>
                      <a:lnTo>
                        <a:pt x="91" y="53"/>
                      </a:lnTo>
                      <a:lnTo>
                        <a:pt x="94" y="44"/>
                      </a:lnTo>
                      <a:lnTo>
                        <a:pt x="97" y="36"/>
                      </a:lnTo>
                      <a:lnTo>
                        <a:pt x="99" y="32"/>
                      </a:lnTo>
                      <a:lnTo>
                        <a:pt x="99" y="32"/>
                      </a:lnTo>
                      <a:lnTo>
                        <a:pt x="97" y="30"/>
                      </a:lnTo>
                      <a:lnTo>
                        <a:pt x="94" y="29"/>
                      </a:lnTo>
                      <a:lnTo>
                        <a:pt x="86" y="27"/>
                      </a:lnTo>
                      <a:lnTo>
                        <a:pt x="76" y="29"/>
                      </a:lnTo>
                      <a:lnTo>
                        <a:pt x="69" y="30"/>
                      </a:lnTo>
                      <a:lnTo>
                        <a:pt x="69" y="30"/>
                      </a:lnTo>
                      <a:lnTo>
                        <a:pt x="66" y="30"/>
                      </a:lnTo>
                      <a:lnTo>
                        <a:pt x="63" y="29"/>
                      </a:lnTo>
                      <a:lnTo>
                        <a:pt x="62" y="26"/>
                      </a:lnTo>
                      <a:lnTo>
                        <a:pt x="64" y="25"/>
                      </a:lnTo>
                      <a:lnTo>
                        <a:pt x="64" y="25"/>
                      </a:lnTo>
                      <a:lnTo>
                        <a:pt x="67" y="22"/>
                      </a:lnTo>
                      <a:lnTo>
                        <a:pt x="72" y="19"/>
                      </a:lnTo>
                      <a:lnTo>
                        <a:pt x="74" y="15"/>
                      </a:lnTo>
                      <a:lnTo>
                        <a:pt x="76" y="12"/>
                      </a:lnTo>
                      <a:lnTo>
                        <a:pt x="76" y="12"/>
                      </a:lnTo>
                      <a:lnTo>
                        <a:pt x="76" y="9"/>
                      </a:lnTo>
                      <a:lnTo>
                        <a:pt x="79" y="6"/>
                      </a:lnTo>
                      <a:lnTo>
                        <a:pt x="79" y="5"/>
                      </a:lnTo>
                      <a:lnTo>
                        <a:pt x="79" y="2"/>
                      </a:lnTo>
                      <a:lnTo>
                        <a:pt x="79" y="2"/>
                      </a:lnTo>
                      <a:lnTo>
                        <a:pt x="76" y="0"/>
                      </a:lnTo>
                      <a:lnTo>
                        <a:pt x="74" y="3"/>
                      </a:lnTo>
                      <a:lnTo>
                        <a:pt x="73" y="6"/>
                      </a:lnTo>
                      <a:lnTo>
                        <a:pt x="72" y="8"/>
                      </a:lnTo>
                      <a:lnTo>
                        <a:pt x="72" y="8"/>
                      </a:lnTo>
                      <a:lnTo>
                        <a:pt x="69" y="9"/>
                      </a:lnTo>
                      <a:lnTo>
                        <a:pt x="64" y="10"/>
                      </a:lnTo>
                      <a:lnTo>
                        <a:pt x="54" y="9"/>
                      </a:lnTo>
                      <a:lnTo>
                        <a:pt x="54" y="9"/>
                      </a:lnTo>
                      <a:lnTo>
                        <a:pt x="52" y="9"/>
                      </a:lnTo>
                      <a:lnTo>
                        <a:pt x="49" y="9"/>
                      </a:lnTo>
                      <a:lnTo>
                        <a:pt x="46" y="13"/>
                      </a:lnTo>
                      <a:lnTo>
                        <a:pt x="44" y="17"/>
                      </a:lnTo>
                      <a:lnTo>
                        <a:pt x="44" y="22"/>
                      </a:lnTo>
                      <a:lnTo>
                        <a:pt x="44" y="22"/>
                      </a:lnTo>
                      <a:lnTo>
                        <a:pt x="43" y="25"/>
                      </a:lnTo>
                      <a:lnTo>
                        <a:pt x="40" y="27"/>
                      </a:lnTo>
                      <a:lnTo>
                        <a:pt x="37" y="30"/>
                      </a:lnTo>
                      <a:lnTo>
                        <a:pt x="37" y="33"/>
                      </a:lnTo>
                      <a:lnTo>
                        <a:pt x="37" y="33"/>
                      </a:lnTo>
                      <a:lnTo>
                        <a:pt x="37" y="36"/>
                      </a:lnTo>
                      <a:lnTo>
                        <a:pt x="36" y="37"/>
                      </a:lnTo>
                      <a:lnTo>
                        <a:pt x="35" y="37"/>
                      </a:lnTo>
                      <a:lnTo>
                        <a:pt x="33" y="37"/>
                      </a:lnTo>
                      <a:lnTo>
                        <a:pt x="33" y="37"/>
                      </a:lnTo>
                      <a:lnTo>
                        <a:pt x="29" y="33"/>
                      </a:lnTo>
                      <a:lnTo>
                        <a:pt x="26" y="32"/>
                      </a:lnTo>
                      <a:lnTo>
                        <a:pt x="23" y="33"/>
                      </a:lnTo>
                      <a:lnTo>
                        <a:pt x="23" y="33"/>
                      </a:lnTo>
                      <a:lnTo>
                        <a:pt x="22" y="35"/>
                      </a:lnTo>
                      <a:lnTo>
                        <a:pt x="22" y="37"/>
                      </a:lnTo>
                      <a:lnTo>
                        <a:pt x="25" y="40"/>
                      </a:lnTo>
                      <a:lnTo>
                        <a:pt x="29" y="42"/>
                      </a:lnTo>
                      <a:lnTo>
                        <a:pt x="35" y="43"/>
                      </a:lnTo>
                      <a:lnTo>
                        <a:pt x="35" y="43"/>
                      </a:lnTo>
                      <a:lnTo>
                        <a:pt x="36" y="43"/>
                      </a:lnTo>
                      <a:lnTo>
                        <a:pt x="36" y="44"/>
                      </a:lnTo>
                      <a:lnTo>
                        <a:pt x="35" y="47"/>
                      </a:lnTo>
                      <a:lnTo>
                        <a:pt x="30" y="50"/>
                      </a:lnTo>
                      <a:lnTo>
                        <a:pt x="29" y="54"/>
                      </a:lnTo>
                      <a:lnTo>
                        <a:pt x="29" y="54"/>
                      </a:lnTo>
                      <a:lnTo>
                        <a:pt x="29" y="57"/>
                      </a:lnTo>
                      <a:lnTo>
                        <a:pt x="29" y="59"/>
                      </a:lnTo>
                      <a:lnTo>
                        <a:pt x="32" y="60"/>
                      </a:lnTo>
                      <a:lnTo>
                        <a:pt x="36" y="62"/>
                      </a:lnTo>
                      <a:lnTo>
                        <a:pt x="36" y="62"/>
                      </a:lnTo>
                      <a:lnTo>
                        <a:pt x="37" y="63"/>
                      </a:lnTo>
                      <a:lnTo>
                        <a:pt x="37" y="63"/>
                      </a:lnTo>
                      <a:lnTo>
                        <a:pt x="37" y="66"/>
                      </a:lnTo>
                      <a:lnTo>
                        <a:pt x="36" y="66"/>
                      </a:lnTo>
                      <a:lnTo>
                        <a:pt x="30" y="69"/>
                      </a:lnTo>
                      <a:lnTo>
                        <a:pt x="26" y="70"/>
                      </a:lnTo>
                      <a:lnTo>
                        <a:pt x="25" y="72"/>
                      </a:lnTo>
                      <a:lnTo>
                        <a:pt x="25" y="73"/>
                      </a:lnTo>
                      <a:lnTo>
                        <a:pt x="25" y="73"/>
                      </a:lnTo>
                      <a:lnTo>
                        <a:pt x="25" y="74"/>
                      </a:lnTo>
                      <a:lnTo>
                        <a:pt x="25" y="74"/>
                      </a:lnTo>
                      <a:lnTo>
                        <a:pt x="29" y="74"/>
                      </a:lnTo>
                      <a:lnTo>
                        <a:pt x="36" y="70"/>
                      </a:lnTo>
                      <a:lnTo>
                        <a:pt x="36" y="70"/>
                      </a:lnTo>
                      <a:lnTo>
                        <a:pt x="36" y="70"/>
                      </a:lnTo>
                      <a:lnTo>
                        <a:pt x="36" y="70"/>
                      </a:lnTo>
                      <a:lnTo>
                        <a:pt x="37" y="74"/>
                      </a:lnTo>
                      <a:lnTo>
                        <a:pt x="37" y="79"/>
                      </a:lnTo>
                      <a:lnTo>
                        <a:pt x="39" y="79"/>
                      </a:lnTo>
                      <a:lnTo>
                        <a:pt x="42" y="79"/>
                      </a:lnTo>
                      <a:lnTo>
                        <a:pt x="42" y="79"/>
                      </a:lnTo>
                      <a:lnTo>
                        <a:pt x="44" y="79"/>
                      </a:lnTo>
                      <a:lnTo>
                        <a:pt x="46" y="77"/>
                      </a:lnTo>
                      <a:lnTo>
                        <a:pt x="49" y="72"/>
                      </a:lnTo>
                      <a:lnTo>
                        <a:pt x="50" y="69"/>
                      </a:lnTo>
                      <a:lnTo>
                        <a:pt x="50" y="67"/>
                      </a:lnTo>
                      <a:lnTo>
                        <a:pt x="52" y="67"/>
                      </a:lnTo>
                      <a:lnTo>
                        <a:pt x="52" y="67"/>
                      </a:lnTo>
                      <a:lnTo>
                        <a:pt x="52" y="67"/>
                      </a:lnTo>
                      <a:lnTo>
                        <a:pt x="52" y="70"/>
                      </a:lnTo>
                      <a:lnTo>
                        <a:pt x="52" y="74"/>
                      </a:lnTo>
                      <a:lnTo>
                        <a:pt x="53" y="77"/>
                      </a:lnTo>
                      <a:lnTo>
                        <a:pt x="53" y="77"/>
                      </a:lnTo>
                      <a:lnTo>
                        <a:pt x="53" y="80"/>
                      </a:lnTo>
                      <a:lnTo>
                        <a:pt x="53" y="81"/>
                      </a:lnTo>
                      <a:lnTo>
                        <a:pt x="50" y="86"/>
                      </a:lnTo>
                      <a:lnTo>
                        <a:pt x="47" y="90"/>
                      </a:lnTo>
                      <a:lnTo>
                        <a:pt x="47" y="94"/>
                      </a:lnTo>
                      <a:lnTo>
                        <a:pt x="47" y="94"/>
                      </a:lnTo>
                      <a:lnTo>
                        <a:pt x="47" y="96"/>
                      </a:lnTo>
                      <a:lnTo>
                        <a:pt x="50" y="96"/>
                      </a:lnTo>
                      <a:lnTo>
                        <a:pt x="56" y="96"/>
                      </a:lnTo>
                      <a:lnTo>
                        <a:pt x="64" y="96"/>
                      </a:lnTo>
                      <a:lnTo>
                        <a:pt x="67" y="94"/>
                      </a:lnTo>
                      <a:lnTo>
                        <a:pt x="70" y="91"/>
                      </a:lnTo>
                      <a:lnTo>
                        <a:pt x="70" y="91"/>
                      </a:lnTo>
                      <a:lnTo>
                        <a:pt x="73" y="90"/>
                      </a:lnTo>
                      <a:lnTo>
                        <a:pt x="76" y="90"/>
                      </a:lnTo>
                      <a:lnTo>
                        <a:pt x="76" y="93"/>
                      </a:lnTo>
                      <a:lnTo>
                        <a:pt x="74" y="97"/>
                      </a:lnTo>
                      <a:lnTo>
                        <a:pt x="74" y="97"/>
                      </a:lnTo>
                      <a:lnTo>
                        <a:pt x="72" y="100"/>
                      </a:lnTo>
                      <a:lnTo>
                        <a:pt x="72" y="103"/>
                      </a:lnTo>
                      <a:lnTo>
                        <a:pt x="73" y="104"/>
                      </a:lnTo>
                      <a:lnTo>
                        <a:pt x="77" y="107"/>
                      </a:lnTo>
                      <a:lnTo>
                        <a:pt x="77" y="107"/>
                      </a:lnTo>
                      <a:lnTo>
                        <a:pt x="81" y="109"/>
                      </a:lnTo>
                      <a:lnTo>
                        <a:pt x="81" y="110"/>
                      </a:lnTo>
                      <a:lnTo>
                        <a:pt x="81" y="113"/>
                      </a:lnTo>
                      <a:lnTo>
                        <a:pt x="81" y="113"/>
                      </a:lnTo>
                      <a:lnTo>
                        <a:pt x="80" y="116"/>
                      </a:lnTo>
                      <a:lnTo>
                        <a:pt x="80" y="120"/>
                      </a:lnTo>
                      <a:lnTo>
                        <a:pt x="80" y="127"/>
                      </a:lnTo>
                      <a:lnTo>
                        <a:pt x="80" y="127"/>
                      </a:lnTo>
                      <a:lnTo>
                        <a:pt x="79" y="128"/>
                      </a:lnTo>
                      <a:lnTo>
                        <a:pt x="76" y="128"/>
                      </a:lnTo>
                      <a:lnTo>
                        <a:pt x="72" y="130"/>
                      </a:lnTo>
                      <a:lnTo>
                        <a:pt x="66" y="128"/>
                      </a:lnTo>
                      <a:lnTo>
                        <a:pt x="63" y="127"/>
                      </a:lnTo>
                      <a:lnTo>
                        <a:pt x="63" y="127"/>
                      </a:lnTo>
                      <a:lnTo>
                        <a:pt x="62" y="127"/>
                      </a:lnTo>
                      <a:lnTo>
                        <a:pt x="60" y="127"/>
                      </a:lnTo>
                      <a:lnTo>
                        <a:pt x="59" y="128"/>
                      </a:lnTo>
                      <a:lnTo>
                        <a:pt x="59" y="130"/>
                      </a:lnTo>
                      <a:lnTo>
                        <a:pt x="59" y="130"/>
                      </a:lnTo>
                      <a:lnTo>
                        <a:pt x="57" y="133"/>
                      </a:lnTo>
                      <a:lnTo>
                        <a:pt x="56" y="136"/>
                      </a:lnTo>
                      <a:lnTo>
                        <a:pt x="54" y="138"/>
                      </a:lnTo>
                      <a:lnTo>
                        <a:pt x="53" y="140"/>
                      </a:lnTo>
                      <a:lnTo>
                        <a:pt x="53" y="140"/>
                      </a:lnTo>
                      <a:lnTo>
                        <a:pt x="54" y="141"/>
                      </a:lnTo>
                      <a:lnTo>
                        <a:pt x="59" y="143"/>
                      </a:lnTo>
                      <a:lnTo>
                        <a:pt x="62" y="144"/>
                      </a:lnTo>
                      <a:lnTo>
                        <a:pt x="63" y="147"/>
                      </a:lnTo>
                      <a:lnTo>
                        <a:pt x="63" y="147"/>
                      </a:lnTo>
                      <a:lnTo>
                        <a:pt x="62" y="150"/>
                      </a:lnTo>
                      <a:lnTo>
                        <a:pt x="59" y="153"/>
                      </a:lnTo>
                      <a:lnTo>
                        <a:pt x="53" y="155"/>
                      </a:lnTo>
                      <a:lnTo>
                        <a:pt x="47" y="157"/>
                      </a:lnTo>
                      <a:lnTo>
                        <a:pt x="47" y="157"/>
                      </a:lnTo>
                      <a:lnTo>
                        <a:pt x="44" y="158"/>
                      </a:lnTo>
                      <a:lnTo>
                        <a:pt x="44" y="160"/>
                      </a:lnTo>
                      <a:lnTo>
                        <a:pt x="44" y="161"/>
                      </a:lnTo>
                      <a:lnTo>
                        <a:pt x="46" y="163"/>
                      </a:lnTo>
                      <a:lnTo>
                        <a:pt x="50" y="164"/>
                      </a:lnTo>
                      <a:lnTo>
                        <a:pt x="52" y="164"/>
                      </a:lnTo>
                      <a:lnTo>
                        <a:pt x="53" y="164"/>
                      </a:lnTo>
                      <a:lnTo>
                        <a:pt x="53" y="164"/>
                      </a:lnTo>
                      <a:lnTo>
                        <a:pt x="56" y="163"/>
                      </a:lnTo>
                      <a:lnTo>
                        <a:pt x="57" y="164"/>
                      </a:lnTo>
                      <a:lnTo>
                        <a:pt x="60" y="165"/>
                      </a:lnTo>
                      <a:lnTo>
                        <a:pt x="63" y="165"/>
                      </a:lnTo>
                      <a:lnTo>
                        <a:pt x="63" y="165"/>
                      </a:lnTo>
                      <a:lnTo>
                        <a:pt x="67" y="167"/>
                      </a:lnTo>
                      <a:lnTo>
                        <a:pt x="72" y="168"/>
                      </a:lnTo>
                      <a:lnTo>
                        <a:pt x="76" y="170"/>
                      </a:lnTo>
                      <a:lnTo>
                        <a:pt x="80" y="168"/>
                      </a:lnTo>
                      <a:lnTo>
                        <a:pt x="80" y="168"/>
                      </a:lnTo>
                      <a:lnTo>
                        <a:pt x="84" y="167"/>
                      </a:lnTo>
                      <a:lnTo>
                        <a:pt x="86" y="168"/>
                      </a:lnTo>
                      <a:lnTo>
                        <a:pt x="84" y="170"/>
                      </a:lnTo>
                      <a:lnTo>
                        <a:pt x="81" y="173"/>
                      </a:lnTo>
                      <a:lnTo>
                        <a:pt x="81" y="173"/>
                      </a:lnTo>
                      <a:lnTo>
                        <a:pt x="77" y="174"/>
                      </a:lnTo>
                      <a:lnTo>
                        <a:pt x="72" y="174"/>
                      </a:lnTo>
                      <a:lnTo>
                        <a:pt x="67" y="174"/>
                      </a:lnTo>
                      <a:lnTo>
                        <a:pt x="63" y="175"/>
                      </a:lnTo>
                      <a:lnTo>
                        <a:pt x="63" y="175"/>
                      </a:lnTo>
                      <a:lnTo>
                        <a:pt x="57" y="180"/>
                      </a:lnTo>
                      <a:lnTo>
                        <a:pt x="50" y="187"/>
                      </a:lnTo>
                      <a:lnTo>
                        <a:pt x="44" y="194"/>
                      </a:lnTo>
                      <a:lnTo>
                        <a:pt x="43" y="198"/>
                      </a:lnTo>
                      <a:lnTo>
                        <a:pt x="43" y="200"/>
                      </a:lnTo>
                      <a:lnTo>
                        <a:pt x="43" y="200"/>
                      </a:lnTo>
                      <a:lnTo>
                        <a:pt x="44" y="201"/>
                      </a:lnTo>
                      <a:lnTo>
                        <a:pt x="47" y="198"/>
                      </a:lnTo>
                      <a:lnTo>
                        <a:pt x="50" y="195"/>
                      </a:lnTo>
                      <a:lnTo>
                        <a:pt x="54" y="194"/>
                      </a:lnTo>
                      <a:lnTo>
                        <a:pt x="54" y="194"/>
                      </a:lnTo>
                      <a:lnTo>
                        <a:pt x="59" y="192"/>
                      </a:lnTo>
                      <a:lnTo>
                        <a:pt x="62" y="194"/>
                      </a:lnTo>
                      <a:lnTo>
                        <a:pt x="64" y="195"/>
                      </a:lnTo>
                      <a:lnTo>
                        <a:pt x="67" y="195"/>
                      </a:lnTo>
                      <a:lnTo>
                        <a:pt x="67" y="195"/>
                      </a:lnTo>
                      <a:lnTo>
                        <a:pt x="69" y="195"/>
                      </a:lnTo>
                      <a:lnTo>
                        <a:pt x="70" y="192"/>
                      </a:lnTo>
                      <a:lnTo>
                        <a:pt x="72" y="190"/>
                      </a:lnTo>
                      <a:lnTo>
                        <a:pt x="74" y="188"/>
                      </a:lnTo>
                      <a:lnTo>
                        <a:pt x="74" y="188"/>
                      </a:lnTo>
                      <a:lnTo>
                        <a:pt x="76" y="188"/>
                      </a:lnTo>
                      <a:lnTo>
                        <a:pt x="79" y="188"/>
                      </a:lnTo>
                      <a:lnTo>
                        <a:pt x="81" y="187"/>
                      </a:lnTo>
                      <a:lnTo>
                        <a:pt x="86" y="187"/>
                      </a:lnTo>
                      <a:lnTo>
                        <a:pt x="86" y="187"/>
                      </a:lnTo>
                      <a:lnTo>
                        <a:pt x="90" y="187"/>
                      </a:lnTo>
                      <a:lnTo>
                        <a:pt x="93" y="187"/>
                      </a:lnTo>
                      <a:lnTo>
                        <a:pt x="99" y="184"/>
                      </a:lnTo>
                      <a:lnTo>
                        <a:pt x="99" y="184"/>
                      </a:lnTo>
                      <a:lnTo>
                        <a:pt x="101" y="182"/>
                      </a:lnTo>
                      <a:lnTo>
                        <a:pt x="104" y="184"/>
                      </a:lnTo>
                      <a:lnTo>
                        <a:pt x="109" y="187"/>
                      </a:lnTo>
                      <a:lnTo>
                        <a:pt x="111" y="187"/>
                      </a:lnTo>
                      <a:lnTo>
                        <a:pt x="111" y="187"/>
                      </a:lnTo>
                      <a:lnTo>
                        <a:pt x="118" y="184"/>
                      </a:lnTo>
                      <a:lnTo>
                        <a:pt x="128" y="182"/>
                      </a:lnTo>
                      <a:lnTo>
                        <a:pt x="128" y="182"/>
                      </a:lnTo>
                      <a:lnTo>
                        <a:pt x="134" y="182"/>
                      </a:lnTo>
                      <a:lnTo>
                        <a:pt x="141" y="180"/>
                      </a:lnTo>
                      <a:lnTo>
                        <a:pt x="151" y="174"/>
                      </a:lnTo>
                      <a:lnTo>
                        <a:pt x="151" y="174"/>
                      </a:lnTo>
                      <a:lnTo>
                        <a:pt x="153" y="171"/>
                      </a:lnTo>
                      <a:lnTo>
                        <a:pt x="151" y="171"/>
                      </a:lnTo>
                      <a:lnTo>
                        <a:pt x="144" y="171"/>
                      </a:lnTo>
                      <a:lnTo>
                        <a:pt x="144" y="171"/>
                      </a:lnTo>
                      <a:lnTo>
                        <a:pt x="141" y="170"/>
                      </a:lnTo>
                      <a:lnTo>
                        <a:pt x="141" y="168"/>
                      </a:lnTo>
                      <a:lnTo>
                        <a:pt x="143" y="164"/>
                      </a:lnTo>
                      <a:lnTo>
                        <a:pt x="145" y="161"/>
                      </a:lnTo>
                      <a:lnTo>
                        <a:pt x="145" y="161"/>
                      </a:lnTo>
                      <a:lnTo>
                        <a:pt x="154" y="154"/>
                      </a:lnTo>
                      <a:lnTo>
                        <a:pt x="157" y="150"/>
                      </a:lnTo>
                      <a:lnTo>
                        <a:pt x="158" y="145"/>
                      </a:lnTo>
                      <a:lnTo>
                        <a:pt x="158" y="1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769" name="France">
                  <a:extLst>
                    <a:ext uri="{FF2B5EF4-FFF2-40B4-BE49-F238E27FC236}">
                      <a16:creationId xmlns:a16="http://schemas.microsoft.com/office/drawing/2014/main" id="{650BD5F8-3E89-CDB5-FAEE-E66A84258060}"/>
                    </a:ext>
                  </a:extLst>
                </p:cNvPr>
                <p:cNvSpPr>
                  <a:spLocks noEditPoints="1"/>
                </p:cNvSpPr>
                <p:nvPr/>
              </p:nvSpPr>
              <p:spPr bwMode="auto">
                <a:xfrm>
                  <a:off x="7958299" y="2071986"/>
                  <a:ext cx="353658" cy="299841"/>
                </a:xfrm>
                <a:custGeom>
                  <a:avLst/>
                  <a:gdLst/>
                  <a:ahLst/>
                  <a:cxnLst>
                    <a:cxn ang="0">
                      <a:pos x="195" y="41"/>
                    </a:cxn>
                    <a:cxn ang="0">
                      <a:pos x="181" y="35"/>
                    </a:cxn>
                    <a:cxn ang="0">
                      <a:pos x="164" y="31"/>
                    </a:cxn>
                    <a:cxn ang="0">
                      <a:pos x="157" y="25"/>
                    </a:cxn>
                    <a:cxn ang="0">
                      <a:pos x="148" y="24"/>
                    </a:cxn>
                    <a:cxn ang="0">
                      <a:pos x="144" y="20"/>
                    </a:cxn>
                    <a:cxn ang="0">
                      <a:pos x="128" y="10"/>
                    </a:cxn>
                    <a:cxn ang="0">
                      <a:pos x="122" y="7"/>
                    </a:cxn>
                    <a:cxn ang="0">
                      <a:pos x="117" y="0"/>
                    </a:cxn>
                    <a:cxn ang="0">
                      <a:pos x="104" y="8"/>
                    </a:cxn>
                    <a:cxn ang="0">
                      <a:pos x="100" y="23"/>
                    </a:cxn>
                    <a:cxn ang="0">
                      <a:pos x="80" y="30"/>
                    </a:cxn>
                    <a:cxn ang="0">
                      <a:pos x="65" y="37"/>
                    </a:cxn>
                    <a:cxn ang="0">
                      <a:pos x="54" y="28"/>
                    </a:cxn>
                    <a:cxn ang="0">
                      <a:pos x="47" y="35"/>
                    </a:cxn>
                    <a:cxn ang="0">
                      <a:pos x="50" y="52"/>
                    </a:cxn>
                    <a:cxn ang="0">
                      <a:pos x="36" y="52"/>
                    </a:cxn>
                    <a:cxn ang="0">
                      <a:pos x="26" y="48"/>
                    </a:cxn>
                    <a:cxn ang="0">
                      <a:pos x="10" y="50"/>
                    </a:cxn>
                    <a:cxn ang="0">
                      <a:pos x="0" y="57"/>
                    </a:cxn>
                    <a:cxn ang="0">
                      <a:pos x="3" y="67"/>
                    </a:cxn>
                    <a:cxn ang="0">
                      <a:pos x="24" y="74"/>
                    </a:cxn>
                    <a:cxn ang="0">
                      <a:pos x="37" y="78"/>
                    </a:cxn>
                    <a:cxn ang="0">
                      <a:pos x="44" y="89"/>
                    </a:cxn>
                    <a:cxn ang="0">
                      <a:pos x="58" y="101"/>
                    </a:cxn>
                    <a:cxn ang="0">
                      <a:pos x="60" y="115"/>
                    </a:cxn>
                    <a:cxn ang="0">
                      <a:pos x="57" y="136"/>
                    </a:cxn>
                    <a:cxn ang="0">
                      <a:pos x="48" y="159"/>
                    </a:cxn>
                    <a:cxn ang="0">
                      <a:pos x="74" y="170"/>
                    </a:cxn>
                    <a:cxn ang="0">
                      <a:pos x="85" y="170"/>
                    </a:cxn>
                    <a:cxn ang="0">
                      <a:pos x="94" y="172"/>
                    </a:cxn>
                    <a:cxn ang="0">
                      <a:pos x="121" y="178"/>
                    </a:cxn>
                    <a:cxn ang="0">
                      <a:pos x="128" y="169"/>
                    </a:cxn>
                    <a:cxn ang="0">
                      <a:pos x="141" y="156"/>
                    </a:cxn>
                    <a:cxn ang="0">
                      <a:pos x="171" y="163"/>
                    </a:cxn>
                    <a:cxn ang="0">
                      <a:pos x="189" y="158"/>
                    </a:cxn>
                    <a:cxn ang="0">
                      <a:pos x="201" y="145"/>
                    </a:cxn>
                    <a:cxn ang="0">
                      <a:pos x="191" y="142"/>
                    </a:cxn>
                    <a:cxn ang="0">
                      <a:pos x="191" y="132"/>
                    </a:cxn>
                    <a:cxn ang="0">
                      <a:pos x="185" y="124"/>
                    </a:cxn>
                    <a:cxn ang="0">
                      <a:pos x="192" y="116"/>
                    </a:cxn>
                    <a:cxn ang="0">
                      <a:pos x="191" y="108"/>
                    </a:cxn>
                    <a:cxn ang="0">
                      <a:pos x="188" y="101"/>
                    </a:cxn>
                    <a:cxn ang="0">
                      <a:pos x="181" y="99"/>
                    </a:cxn>
                    <a:cxn ang="0">
                      <a:pos x="178" y="95"/>
                    </a:cxn>
                    <a:cxn ang="0">
                      <a:pos x="188" y="82"/>
                    </a:cxn>
                    <a:cxn ang="0">
                      <a:pos x="196" y="75"/>
                    </a:cxn>
                    <a:cxn ang="0">
                      <a:pos x="202" y="57"/>
                    </a:cxn>
                    <a:cxn ang="0">
                      <a:pos x="208" y="45"/>
                    </a:cxn>
                    <a:cxn ang="0">
                      <a:pos x="229" y="165"/>
                    </a:cxn>
                    <a:cxn ang="0">
                      <a:pos x="219" y="173"/>
                    </a:cxn>
                    <a:cxn ang="0">
                      <a:pos x="223" y="195"/>
                    </a:cxn>
                    <a:cxn ang="0">
                      <a:pos x="230" y="180"/>
                    </a:cxn>
                  </a:cxnLst>
                  <a:rect l="0" t="0" r="r" b="b"/>
                  <a:pathLst>
                    <a:path w="230" h="195">
                      <a:moveTo>
                        <a:pt x="203" y="44"/>
                      </a:moveTo>
                      <a:lnTo>
                        <a:pt x="203" y="44"/>
                      </a:lnTo>
                      <a:lnTo>
                        <a:pt x="201" y="44"/>
                      </a:lnTo>
                      <a:lnTo>
                        <a:pt x="198" y="42"/>
                      </a:lnTo>
                      <a:lnTo>
                        <a:pt x="195" y="41"/>
                      </a:lnTo>
                      <a:lnTo>
                        <a:pt x="195" y="41"/>
                      </a:lnTo>
                      <a:lnTo>
                        <a:pt x="189" y="40"/>
                      </a:lnTo>
                      <a:lnTo>
                        <a:pt x="185" y="37"/>
                      </a:lnTo>
                      <a:lnTo>
                        <a:pt x="185" y="37"/>
                      </a:lnTo>
                      <a:lnTo>
                        <a:pt x="181" y="35"/>
                      </a:lnTo>
                      <a:lnTo>
                        <a:pt x="176" y="34"/>
                      </a:lnTo>
                      <a:lnTo>
                        <a:pt x="168" y="34"/>
                      </a:lnTo>
                      <a:lnTo>
                        <a:pt x="168" y="34"/>
                      </a:lnTo>
                      <a:lnTo>
                        <a:pt x="165" y="33"/>
                      </a:lnTo>
                      <a:lnTo>
                        <a:pt x="164" y="31"/>
                      </a:lnTo>
                      <a:lnTo>
                        <a:pt x="162" y="30"/>
                      </a:lnTo>
                      <a:lnTo>
                        <a:pt x="159" y="28"/>
                      </a:lnTo>
                      <a:lnTo>
                        <a:pt x="159" y="28"/>
                      </a:lnTo>
                      <a:lnTo>
                        <a:pt x="158" y="28"/>
                      </a:lnTo>
                      <a:lnTo>
                        <a:pt x="157" y="25"/>
                      </a:lnTo>
                      <a:lnTo>
                        <a:pt x="155" y="21"/>
                      </a:lnTo>
                      <a:lnTo>
                        <a:pt x="155" y="21"/>
                      </a:lnTo>
                      <a:lnTo>
                        <a:pt x="154" y="20"/>
                      </a:lnTo>
                      <a:lnTo>
                        <a:pt x="152" y="21"/>
                      </a:lnTo>
                      <a:lnTo>
                        <a:pt x="148" y="24"/>
                      </a:lnTo>
                      <a:lnTo>
                        <a:pt x="148" y="24"/>
                      </a:lnTo>
                      <a:lnTo>
                        <a:pt x="145" y="24"/>
                      </a:lnTo>
                      <a:lnTo>
                        <a:pt x="144" y="23"/>
                      </a:lnTo>
                      <a:lnTo>
                        <a:pt x="144" y="20"/>
                      </a:lnTo>
                      <a:lnTo>
                        <a:pt x="144" y="20"/>
                      </a:lnTo>
                      <a:lnTo>
                        <a:pt x="142" y="18"/>
                      </a:lnTo>
                      <a:lnTo>
                        <a:pt x="139" y="15"/>
                      </a:lnTo>
                      <a:lnTo>
                        <a:pt x="134" y="13"/>
                      </a:lnTo>
                      <a:lnTo>
                        <a:pt x="134" y="13"/>
                      </a:lnTo>
                      <a:lnTo>
                        <a:pt x="128" y="10"/>
                      </a:lnTo>
                      <a:lnTo>
                        <a:pt x="127" y="8"/>
                      </a:lnTo>
                      <a:lnTo>
                        <a:pt x="125" y="8"/>
                      </a:lnTo>
                      <a:lnTo>
                        <a:pt x="125" y="8"/>
                      </a:lnTo>
                      <a:lnTo>
                        <a:pt x="124" y="8"/>
                      </a:lnTo>
                      <a:lnTo>
                        <a:pt x="122" y="7"/>
                      </a:lnTo>
                      <a:lnTo>
                        <a:pt x="120" y="3"/>
                      </a:lnTo>
                      <a:lnTo>
                        <a:pt x="120" y="3"/>
                      </a:lnTo>
                      <a:lnTo>
                        <a:pt x="118" y="1"/>
                      </a:lnTo>
                      <a:lnTo>
                        <a:pt x="117" y="0"/>
                      </a:lnTo>
                      <a:lnTo>
                        <a:pt x="117" y="0"/>
                      </a:lnTo>
                      <a:lnTo>
                        <a:pt x="114" y="0"/>
                      </a:lnTo>
                      <a:lnTo>
                        <a:pt x="114" y="0"/>
                      </a:lnTo>
                      <a:lnTo>
                        <a:pt x="110" y="1"/>
                      </a:lnTo>
                      <a:lnTo>
                        <a:pt x="107" y="4"/>
                      </a:lnTo>
                      <a:lnTo>
                        <a:pt x="104" y="8"/>
                      </a:lnTo>
                      <a:lnTo>
                        <a:pt x="104" y="14"/>
                      </a:lnTo>
                      <a:lnTo>
                        <a:pt x="104" y="14"/>
                      </a:lnTo>
                      <a:lnTo>
                        <a:pt x="104" y="17"/>
                      </a:lnTo>
                      <a:lnTo>
                        <a:pt x="102" y="20"/>
                      </a:lnTo>
                      <a:lnTo>
                        <a:pt x="100" y="23"/>
                      </a:lnTo>
                      <a:lnTo>
                        <a:pt x="94" y="24"/>
                      </a:lnTo>
                      <a:lnTo>
                        <a:pt x="87" y="25"/>
                      </a:lnTo>
                      <a:lnTo>
                        <a:pt x="87" y="25"/>
                      </a:lnTo>
                      <a:lnTo>
                        <a:pt x="83" y="27"/>
                      </a:lnTo>
                      <a:lnTo>
                        <a:pt x="80" y="30"/>
                      </a:lnTo>
                      <a:lnTo>
                        <a:pt x="78" y="34"/>
                      </a:lnTo>
                      <a:lnTo>
                        <a:pt x="77" y="37"/>
                      </a:lnTo>
                      <a:lnTo>
                        <a:pt x="77" y="37"/>
                      </a:lnTo>
                      <a:lnTo>
                        <a:pt x="73" y="38"/>
                      </a:lnTo>
                      <a:lnTo>
                        <a:pt x="65" y="37"/>
                      </a:lnTo>
                      <a:lnTo>
                        <a:pt x="60" y="34"/>
                      </a:lnTo>
                      <a:lnTo>
                        <a:pt x="57" y="30"/>
                      </a:lnTo>
                      <a:lnTo>
                        <a:pt x="57" y="30"/>
                      </a:lnTo>
                      <a:lnTo>
                        <a:pt x="56" y="28"/>
                      </a:lnTo>
                      <a:lnTo>
                        <a:pt x="54" y="28"/>
                      </a:lnTo>
                      <a:lnTo>
                        <a:pt x="50" y="28"/>
                      </a:lnTo>
                      <a:lnTo>
                        <a:pt x="47" y="31"/>
                      </a:lnTo>
                      <a:lnTo>
                        <a:pt x="46" y="34"/>
                      </a:lnTo>
                      <a:lnTo>
                        <a:pt x="47" y="35"/>
                      </a:lnTo>
                      <a:lnTo>
                        <a:pt x="47" y="35"/>
                      </a:lnTo>
                      <a:lnTo>
                        <a:pt x="51" y="41"/>
                      </a:lnTo>
                      <a:lnTo>
                        <a:pt x="51" y="45"/>
                      </a:lnTo>
                      <a:lnTo>
                        <a:pt x="51" y="50"/>
                      </a:lnTo>
                      <a:lnTo>
                        <a:pt x="50" y="52"/>
                      </a:lnTo>
                      <a:lnTo>
                        <a:pt x="50" y="52"/>
                      </a:lnTo>
                      <a:lnTo>
                        <a:pt x="47" y="54"/>
                      </a:lnTo>
                      <a:lnTo>
                        <a:pt x="43" y="52"/>
                      </a:lnTo>
                      <a:lnTo>
                        <a:pt x="40" y="51"/>
                      </a:lnTo>
                      <a:lnTo>
                        <a:pt x="36" y="52"/>
                      </a:lnTo>
                      <a:lnTo>
                        <a:pt x="36" y="52"/>
                      </a:lnTo>
                      <a:lnTo>
                        <a:pt x="33" y="52"/>
                      </a:lnTo>
                      <a:lnTo>
                        <a:pt x="31" y="52"/>
                      </a:lnTo>
                      <a:lnTo>
                        <a:pt x="28" y="50"/>
                      </a:lnTo>
                      <a:lnTo>
                        <a:pt x="26" y="48"/>
                      </a:lnTo>
                      <a:lnTo>
                        <a:pt x="26" y="48"/>
                      </a:lnTo>
                      <a:lnTo>
                        <a:pt x="23" y="47"/>
                      </a:lnTo>
                      <a:lnTo>
                        <a:pt x="19" y="48"/>
                      </a:lnTo>
                      <a:lnTo>
                        <a:pt x="16" y="50"/>
                      </a:lnTo>
                      <a:lnTo>
                        <a:pt x="10" y="50"/>
                      </a:lnTo>
                      <a:lnTo>
                        <a:pt x="10" y="50"/>
                      </a:lnTo>
                      <a:lnTo>
                        <a:pt x="4" y="50"/>
                      </a:lnTo>
                      <a:lnTo>
                        <a:pt x="1" y="51"/>
                      </a:lnTo>
                      <a:lnTo>
                        <a:pt x="0" y="54"/>
                      </a:lnTo>
                      <a:lnTo>
                        <a:pt x="0" y="57"/>
                      </a:lnTo>
                      <a:lnTo>
                        <a:pt x="0" y="57"/>
                      </a:lnTo>
                      <a:lnTo>
                        <a:pt x="1" y="60"/>
                      </a:lnTo>
                      <a:lnTo>
                        <a:pt x="1" y="62"/>
                      </a:lnTo>
                      <a:lnTo>
                        <a:pt x="1" y="64"/>
                      </a:lnTo>
                      <a:lnTo>
                        <a:pt x="3" y="67"/>
                      </a:lnTo>
                      <a:lnTo>
                        <a:pt x="3" y="67"/>
                      </a:lnTo>
                      <a:lnTo>
                        <a:pt x="6" y="68"/>
                      </a:lnTo>
                      <a:lnTo>
                        <a:pt x="11" y="69"/>
                      </a:lnTo>
                      <a:lnTo>
                        <a:pt x="17" y="71"/>
                      </a:lnTo>
                      <a:lnTo>
                        <a:pt x="24" y="74"/>
                      </a:lnTo>
                      <a:lnTo>
                        <a:pt x="24" y="74"/>
                      </a:lnTo>
                      <a:lnTo>
                        <a:pt x="28" y="75"/>
                      </a:lnTo>
                      <a:lnTo>
                        <a:pt x="31" y="77"/>
                      </a:lnTo>
                      <a:lnTo>
                        <a:pt x="34" y="77"/>
                      </a:lnTo>
                      <a:lnTo>
                        <a:pt x="37" y="78"/>
                      </a:lnTo>
                      <a:lnTo>
                        <a:pt x="37" y="78"/>
                      </a:lnTo>
                      <a:lnTo>
                        <a:pt x="41" y="79"/>
                      </a:lnTo>
                      <a:lnTo>
                        <a:pt x="43" y="81"/>
                      </a:lnTo>
                      <a:lnTo>
                        <a:pt x="43" y="85"/>
                      </a:lnTo>
                      <a:lnTo>
                        <a:pt x="43" y="85"/>
                      </a:lnTo>
                      <a:lnTo>
                        <a:pt x="44" y="89"/>
                      </a:lnTo>
                      <a:lnTo>
                        <a:pt x="46" y="92"/>
                      </a:lnTo>
                      <a:lnTo>
                        <a:pt x="50" y="97"/>
                      </a:lnTo>
                      <a:lnTo>
                        <a:pt x="56" y="98"/>
                      </a:lnTo>
                      <a:lnTo>
                        <a:pt x="56" y="98"/>
                      </a:lnTo>
                      <a:lnTo>
                        <a:pt x="58" y="101"/>
                      </a:lnTo>
                      <a:lnTo>
                        <a:pt x="60" y="104"/>
                      </a:lnTo>
                      <a:lnTo>
                        <a:pt x="58" y="106"/>
                      </a:lnTo>
                      <a:lnTo>
                        <a:pt x="60" y="111"/>
                      </a:lnTo>
                      <a:lnTo>
                        <a:pt x="60" y="111"/>
                      </a:lnTo>
                      <a:lnTo>
                        <a:pt x="60" y="115"/>
                      </a:lnTo>
                      <a:lnTo>
                        <a:pt x="58" y="121"/>
                      </a:lnTo>
                      <a:lnTo>
                        <a:pt x="57" y="125"/>
                      </a:lnTo>
                      <a:lnTo>
                        <a:pt x="57" y="131"/>
                      </a:lnTo>
                      <a:lnTo>
                        <a:pt x="57" y="131"/>
                      </a:lnTo>
                      <a:lnTo>
                        <a:pt x="57" y="136"/>
                      </a:lnTo>
                      <a:lnTo>
                        <a:pt x="56" y="146"/>
                      </a:lnTo>
                      <a:lnTo>
                        <a:pt x="53" y="155"/>
                      </a:lnTo>
                      <a:lnTo>
                        <a:pt x="50" y="159"/>
                      </a:lnTo>
                      <a:lnTo>
                        <a:pt x="50" y="159"/>
                      </a:lnTo>
                      <a:lnTo>
                        <a:pt x="48" y="159"/>
                      </a:lnTo>
                      <a:lnTo>
                        <a:pt x="48" y="159"/>
                      </a:lnTo>
                      <a:lnTo>
                        <a:pt x="58" y="163"/>
                      </a:lnTo>
                      <a:lnTo>
                        <a:pt x="58" y="163"/>
                      </a:lnTo>
                      <a:lnTo>
                        <a:pt x="65" y="168"/>
                      </a:lnTo>
                      <a:lnTo>
                        <a:pt x="74" y="170"/>
                      </a:lnTo>
                      <a:lnTo>
                        <a:pt x="74" y="170"/>
                      </a:lnTo>
                      <a:lnTo>
                        <a:pt x="77" y="173"/>
                      </a:lnTo>
                      <a:lnTo>
                        <a:pt x="81" y="173"/>
                      </a:lnTo>
                      <a:lnTo>
                        <a:pt x="85" y="172"/>
                      </a:lnTo>
                      <a:lnTo>
                        <a:pt x="85" y="170"/>
                      </a:lnTo>
                      <a:lnTo>
                        <a:pt x="85" y="170"/>
                      </a:lnTo>
                      <a:lnTo>
                        <a:pt x="87" y="169"/>
                      </a:lnTo>
                      <a:lnTo>
                        <a:pt x="88" y="169"/>
                      </a:lnTo>
                      <a:lnTo>
                        <a:pt x="94" y="172"/>
                      </a:lnTo>
                      <a:lnTo>
                        <a:pt x="94" y="172"/>
                      </a:lnTo>
                      <a:lnTo>
                        <a:pt x="97" y="173"/>
                      </a:lnTo>
                      <a:lnTo>
                        <a:pt x="102" y="175"/>
                      </a:lnTo>
                      <a:lnTo>
                        <a:pt x="112" y="176"/>
                      </a:lnTo>
                      <a:lnTo>
                        <a:pt x="112" y="176"/>
                      </a:lnTo>
                      <a:lnTo>
                        <a:pt x="121" y="178"/>
                      </a:lnTo>
                      <a:lnTo>
                        <a:pt x="129" y="176"/>
                      </a:lnTo>
                      <a:lnTo>
                        <a:pt x="129" y="176"/>
                      </a:lnTo>
                      <a:lnTo>
                        <a:pt x="128" y="173"/>
                      </a:lnTo>
                      <a:lnTo>
                        <a:pt x="128" y="173"/>
                      </a:lnTo>
                      <a:lnTo>
                        <a:pt x="128" y="169"/>
                      </a:lnTo>
                      <a:lnTo>
                        <a:pt x="128" y="166"/>
                      </a:lnTo>
                      <a:lnTo>
                        <a:pt x="131" y="162"/>
                      </a:lnTo>
                      <a:lnTo>
                        <a:pt x="135" y="159"/>
                      </a:lnTo>
                      <a:lnTo>
                        <a:pt x="141" y="156"/>
                      </a:lnTo>
                      <a:lnTo>
                        <a:pt x="141" y="156"/>
                      </a:lnTo>
                      <a:lnTo>
                        <a:pt x="148" y="156"/>
                      </a:lnTo>
                      <a:lnTo>
                        <a:pt x="158" y="159"/>
                      </a:lnTo>
                      <a:lnTo>
                        <a:pt x="165" y="161"/>
                      </a:lnTo>
                      <a:lnTo>
                        <a:pt x="171" y="163"/>
                      </a:lnTo>
                      <a:lnTo>
                        <a:pt x="171" y="163"/>
                      </a:lnTo>
                      <a:lnTo>
                        <a:pt x="175" y="165"/>
                      </a:lnTo>
                      <a:lnTo>
                        <a:pt x="179" y="165"/>
                      </a:lnTo>
                      <a:lnTo>
                        <a:pt x="184" y="162"/>
                      </a:lnTo>
                      <a:lnTo>
                        <a:pt x="189" y="158"/>
                      </a:lnTo>
                      <a:lnTo>
                        <a:pt x="189" y="158"/>
                      </a:lnTo>
                      <a:lnTo>
                        <a:pt x="195" y="152"/>
                      </a:lnTo>
                      <a:lnTo>
                        <a:pt x="199" y="151"/>
                      </a:lnTo>
                      <a:lnTo>
                        <a:pt x="199" y="151"/>
                      </a:lnTo>
                      <a:lnTo>
                        <a:pt x="201" y="145"/>
                      </a:lnTo>
                      <a:lnTo>
                        <a:pt x="201" y="145"/>
                      </a:lnTo>
                      <a:lnTo>
                        <a:pt x="201" y="143"/>
                      </a:lnTo>
                      <a:lnTo>
                        <a:pt x="199" y="143"/>
                      </a:lnTo>
                      <a:lnTo>
                        <a:pt x="193" y="142"/>
                      </a:lnTo>
                      <a:lnTo>
                        <a:pt x="193" y="142"/>
                      </a:lnTo>
                      <a:lnTo>
                        <a:pt x="191" y="142"/>
                      </a:lnTo>
                      <a:lnTo>
                        <a:pt x="189" y="141"/>
                      </a:lnTo>
                      <a:lnTo>
                        <a:pt x="189" y="138"/>
                      </a:lnTo>
                      <a:lnTo>
                        <a:pt x="191" y="135"/>
                      </a:lnTo>
                      <a:lnTo>
                        <a:pt x="191" y="135"/>
                      </a:lnTo>
                      <a:lnTo>
                        <a:pt x="191" y="132"/>
                      </a:lnTo>
                      <a:lnTo>
                        <a:pt x="189" y="131"/>
                      </a:lnTo>
                      <a:lnTo>
                        <a:pt x="185" y="126"/>
                      </a:lnTo>
                      <a:lnTo>
                        <a:pt x="185" y="126"/>
                      </a:lnTo>
                      <a:lnTo>
                        <a:pt x="185" y="125"/>
                      </a:lnTo>
                      <a:lnTo>
                        <a:pt x="185" y="124"/>
                      </a:lnTo>
                      <a:lnTo>
                        <a:pt x="189" y="122"/>
                      </a:lnTo>
                      <a:lnTo>
                        <a:pt x="189" y="122"/>
                      </a:lnTo>
                      <a:lnTo>
                        <a:pt x="192" y="119"/>
                      </a:lnTo>
                      <a:lnTo>
                        <a:pt x="192" y="118"/>
                      </a:lnTo>
                      <a:lnTo>
                        <a:pt x="192" y="116"/>
                      </a:lnTo>
                      <a:lnTo>
                        <a:pt x="192" y="116"/>
                      </a:lnTo>
                      <a:lnTo>
                        <a:pt x="189" y="114"/>
                      </a:lnTo>
                      <a:lnTo>
                        <a:pt x="189" y="111"/>
                      </a:lnTo>
                      <a:lnTo>
                        <a:pt x="191" y="108"/>
                      </a:lnTo>
                      <a:lnTo>
                        <a:pt x="191" y="108"/>
                      </a:lnTo>
                      <a:lnTo>
                        <a:pt x="191" y="106"/>
                      </a:lnTo>
                      <a:lnTo>
                        <a:pt x="189" y="104"/>
                      </a:lnTo>
                      <a:lnTo>
                        <a:pt x="188" y="102"/>
                      </a:lnTo>
                      <a:lnTo>
                        <a:pt x="188" y="101"/>
                      </a:lnTo>
                      <a:lnTo>
                        <a:pt x="188" y="101"/>
                      </a:lnTo>
                      <a:lnTo>
                        <a:pt x="186" y="98"/>
                      </a:lnTo>
                      <a:lnTo>
                        <a:pt x="185" y="98"/>
                      </a:lnTo>
                      <a:lnTo>
                        <a:pt x="182" y="98"/>
                      </a:lnTo>
                      <a:lnTo>
                        <a:pt x="181" y="99"/>
                      </a:lnTo>
                      <a:lnTo>
                        <a:pt x="181" y="99"/>
                      </a:lnTo>
                      <a:lnTo>
                        <a:pt x="178" y="102"/>
                      </a:lnTo>
                      <a:lnTo>
                        <a:pt x="176" y="101"/>
                      </a:lnTo>
                      <a:lnTo>
                        <a:pt x="176" y="99"/>
                      </a:lnTo>
                      <a:lnTo>
                        <a:pt x="178" y="95"/>
                      </a:lnTo>
                      <a:lnTo>
                        <a:pt x="178" y="95"/>
                      </a:lnTo>
                      <a:lnTo>
                        <a:pt x="181" y="91"/>
                      </a:lnTo>
                      <a:lnTo>
                        <a:pt x="184" y="87"/>
                      </a:lnTo>
                      <a:lnTo>
                        <a:pt x="186" y="84"/>
                      </a:lnTo>
                      <a:lnTo>
                        <a:pt x="188" y="82"/>
                      </a:lnTo>
                      <a:lnTo>
                        <a:pt x="188" y="82"/>
                      </a:lnTo>
                      <a:lnTo>
                        <a:pt x="189" y="79"/>
                      </a:lnTo>
                      <a:lnTo>
                        <a:pt x="192" y="77"/>
                      </a:lnTo>
                      <a:lnTo>
                        <a:pt x="193" y="75"/>
                      </a:lnTo>
                      <a:lnTo>
                        <a:pt x="196" y="75"/>
                      </a:lnTo>
                      <a:lnTo>
                        <a:pt x="196" y="75"/>
                      </a:lnTo>
                      <a:lnTo>
                        <a:pt x="198" y="74"/>
                      </a:lnTo>
                      <a:lnTo>
                        <a:pt x="199" y="71"/>
                      </a:lnTo>
                      <a:lnTo>
                        <a:pt x="201" y="62"/>
                      </a:lnTo>
                      <a:lnTo>
                        <a:pt x="201" y="62"/>
                      </a:lnTo>
                      <a:lnTo>
                        <a:pt x="202" y="57"/>
                      </a:lnTo>
                      <a:lnTo>
                        <a:pt x="203" y="52"/>
                      </a:lnTo>
                      <a:lnTo>
                        <a:pt x="206" y="50"/>
                      </a:lnTo>
                      <a:lnTo>
                        <a:pt x="206" y="50"/>
                      </a:lnTo>
                      <a:lnTo>
                        <a:pt x="208" y="47"/>
                      </a:lnTo>
                      <a:lnTo>
                        <a:pt x="208" y="45"/>
                      </a:lnTo>
                      <a:lnTo>
                        <a:pt x="205" y="45"/>
                      </a:lnTo>
                      <a:lnTo>
                        <a:pt x="203" y="44"/>
                      </a:lnTo>
                      <a:lnTo>
                        <a:pt x="203" y="44"/>
                      </a:lnTo>
                      <a:close/>
                      <a:moveTo>
                        <a:pt x="229" y="165"/>
                      </a:moveTo>
                      <a:lnTo>
                        <a:pt x="229" y="165"/>
                      </a:lnTo>
                      <a:lnTo>
                        <a:pt x="226" y="166"/>
                      </a:lnTo>
                      <a:lnTo>
                        <a:pt x="225" y="168"/>
                      </a:lnTo>
                      <a:lnTo>
                        <a:pt x="222" y="170"/>
                      </a:lnTo>
                      <a:lnTo>
                        <a:pt x="219" y="173"/>
                      </a:lnTo>
                      <a:lnTo>
                        <a:pt x="219" y="173"/>
                      </a:lnTo>
                      <a:lnTo>
                        <a:pt x="216" y="176"/>
                      </a:lnTo>
                      <a:lnTo>
                        <a:pt x="216" y="179"/>
                      </a:lnTo>
                      <a:lnTo>
                        <a:pt x="218" y="186"/>
                      </a:lnTo>
                      <a:lnTo>
                        <a:pt x="221" y="193"/>
                      </a:lnTo>
                      <a:lnTo>
                        <a:pt x="223" y="195"/>
                      </a:lnTo>
                      <a:lnTo>
                        <a:pt x="225" y="195"/>
                      </a:lnTo>
                      <a:lnTo>
                        <a:pt x="225" y="195"/>
                      </a:lnTo>
                      <a:lnTo>
                        <a:pt x="228" y="193"/>
                      </a:lnTo>
                      <a:lnTo>
                        <a:pt x="229" y="190"/>
                      </a:lnTo>
                      <a:lnTo>
                        <a:pt x="230" y="180"/>
                      </a:lnTo>
                      <a:lnTo>
                        <a:pt x="230" y="170"/>
                      </a:lnTo>
                      <a:lnTo>
                        <a:pt x="229" y="166"/>
                      </a:lnTo>
                      <a:lnTo>
                        <a:pt x="229" y="165"/>
                      </a:lnTo>
                      <a:lnTo>
                        <a:pt x="229" y="1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grpSp>
      <p:pic>
        <p:nvPicPr>
          <p:cNvPr id="2" name="Grafik 1" descr="Ein Bild, das Grafiken, Schrift, Logo, Screenshot enthält.&#10;&#10;Automatisch generierte Beschreibung">
            <a:extLst>
              <a:ext uri="{FF2B5EF4-FFF2-40B4-BE49-F238E27FC236}">
                <a16:creationId xmlns:a16="http://schemas.microsoft.com/office/drawing/2014/main" id="{DB462B5F-A929-1262-CDF6-620C1B88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2503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par>
                                <p:cTn id="8" presetID="42" presetClass="path" presetSubtype="0" decel="100000" fill="hold" grpId="1" nodeType="withEffect">
                                  <p:stCondLst>
                                    <p:cond delay="0"/>
                                  </p:stCondLst>
                                  <p:childTnLst>
                                    <p:animMotion origin="layout" path="M 2.70833E-6 7.40741E-7 L 2.70833E-6 -0.0331 " pathEditMode="relative" rAng="0" ptsTypes="AA">
                                      <p:cBhvr>
                                        <p:cTn id="9" dur="700" spd="-100000" fill="hold"/>
                                        <p:tgtEl>
                                          <p:spTgt spid="427"/>
                                        </p:tgtEl>
                                        <p:attrNameLst>
                                          <p:attrName>ppt_x</p:attrName>
                                          <p:attrName>ppt_y</p:attrName>
                                        </p:attrNameLst>
                                      </p:cBhvr>
                                      <p:rCtr x="0" y="-1667"/>
                                    </p:animMotion>
                                  </p:childTnLst>
                                </p:cTn>
                              </p:par>
                              <p:par>
                                <p:cTn id="10" presetID="10" presetClass="entr" presetSubtype="0" fill="hold" nodeType="withEffect">
                                  <p:stCondLst>
                                    <p:cond delay="0"/>
                                  </p:stCondLst>
                                  <p:childTnLst>
                                    <p:set>
                                      <p:cBhvr>
                                        <p:cTn id="11" dur="1" fill="hold">
                                          <p:stCondLst>
                                            <p:cond delay="0"/>
                                          </p:stCondLst>
                                        </p:cTn>
                                        <p:tgtEl>
                                          <p:spTgt spid="418"/>
                                        </p:tgtEl>
                                        <p:attrNameLst>
                                          <p:attrName>style.visibility</p:attrName>
                                        </p:attrNameLst>
                                      </p:cBhvr>
                                      <p:to>
                                        <p:strVal val="visible"/>
                                      </p:to>
                                    </p:set>
                                    <p:animEffect transition="in" filter="fade">
                                      <p:cBhvr>
                                        <p:cTn id="12" dur="1000"/>
                                        <p:tgtEl>
                                          <p:spTgt spid="418"/>
                                        </p:tgtEl>
                                      </p:cBhvr>
                                    </p:animEffect>
                                  </p:childTnLst>
                                </p:cTn>
                              </p:par>
                              <p:par>
                                <p:cTn id="13" presetID="10" presetClass="entr" presetSubtype="0" fill="hold" nodeType="withEffect">
                                  <p:stCondLst>
                                    <p:cond delay="400"/>
                                  </p:stCondLst>
                                  <p:childTnLst>
                                    <p:set>
                                      <p:cBhvr>
                                        <p:cTn id="14" dur="1" fill="hold">
                                          <p:stCondLst>
                                            <p:cond delay="0"/>
                                          </p:stCondLst>
                                        </p:cTn>
                                        <p:tgtEl>
                                          <p:spTgt spid="429"/>
                                        </p:tgtEl>
                                        <p:attrNameLst>
                                          <p:attrName>style.visibility</p:attrName>
                                        </p:attrNameLst>
                                      </p:cBhvr>
                                      <p:to>
                                        <p:strVal val="visible"/>
                                      </p:to>
                                    </p:set>
                                    <p:animEffect transition="in" filter="fade">
                                      <p:cBhvr>
                                        <p:cTn id="15" dur="500"/>
                                        <p:tgtEl>
                                          <p:spTgt spid="4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8"/>
                                        </p:tgtEl>
                                        <p:attrNameLst>
                                          <p:attrName>style.visibility</p:attrName>
                                        </p:attrNameLst>
                                      </p:cBhvr>
                                      <p:to>
                                        <p:strVal val="visible"/>
                                      </p:to>
                                    </p:set>
                                    <p:animEffect transition="in" filter="fade">
                                      <p:cBhvr>
                                        <p:cTn id="18" dur="500"/>
                                        <p:tgtEl>
                                          <p:spTgt spid="428"/>
                                        </p:tgtEl>
                                      </p:cBhvr>
                                    </p:animEffect>
                                  </p:childTnLst>
                                </p:cTn>
                              </p:par>
                              <p:par>
                                <p:cTn id="19" presetID="42" presetClass="path" presetSubtype="0" decel="100000" fill="hold" grpId="1" nodeType="withEffect">
                                  <p:stCondLst>
                                    <p:cond delay="0"/>
                                  </p:stCondLst>
                                  <p:childTnLst>
                                    <p:animMotion origin="layout" path="M 6.25E-7 4.07407E-6 L 6.25E-7 -0.03311 " pathEditMode="relative" rAng="0" ptsTypes="AA">
                                      <p:cBhvr>
                                        <p:cTn id="20" dur="700" spd="-100000" fill="hold"/>
                                        <p:tgtEl>
                                          <p:spTgt spid="428"/>
                                        </p:tgtEl>
                                        <p:attrNameLst>
                                          <p:attrName>ppt_x</p:attrName>
                                          <p:attrName>ppt_y</p:attrName>
                                        </p:attrNameLst>
                                      </p:cBhvr>
                                      <p:rCtr x="0" y="-1667"/>
                                    </p:animMotion>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animBg="1"/>
      <p:bldP spid="427" grpId="1" animBg="1"/>
      <p:bldP spid="428" grpId="0"/>
      <p:bldP spid="42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C0379664-81C1-CBD7-9973-86872FA37828}"/>
              </a:ext>
            </a:extLst>
          </p:cNvPr>
          <p:cNvSpPr txBox="1"/>
          <p:nvPr/>
        </p:nvSpPr>
        <p:spPr>
          <a:xfrm>
            <a:off x="857250" y="2858977"/>
            <a:ext cx="2955778" cy="193899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50" normalizeH="0" baseline="0" noProof="0">
                <a:ln w="3175">
                  <a:noFill/>
                </a:ln>
                <a:gradFill>
                  <a:gsLst>
                    <a:gs pos="0">
                      <a:srgbClr val="2777D3"/>
                    </a:gs>
                    <a:gs pos="100000">
                      <a:srgbClr val="796BCC"/>
                    </a:gs>
                  </a:gsLst>
                  <a:lin ang="2700000" scaled="1"/>
                </a:gradFill>
                <a:effectLst/>
                <a:uLnTx/>
                <a:uFillTx/>
                <a:latin typeface="Segoe UI Semibold"/>
                <a:ea typeface="+mj-lt"/>
                <a:cs typeface="Segoe UI"/>
              </a:rPr>
              <a:t>64%</a:t>
            </a:r>
          </a:p>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0241">
                      <a:srgbClr val="000000"/>
                    </a:gs>
                    <a:gs pos="29000">
                      <a:srgbClr val="000000"/>
                    </a:gs>
                  </a:gsLst>
                  <a:lin ang="16200000" scaled="1"/>
                </a:gradFill>
                <a:effectLst/>
                <a:uLnTx/>
                <a:uFillTx/>
                <a:latin typeface="Segoe UI Semibold"/>
                <a:ea typeface="+mn-ea"/>
                <a:cs typeface="Segoe UI" panose="020B0502040204020203" pitchFamily="34" charset="0"/>
              </a:rPr>
              <a:t>of employees don’t have enough time or energy to do their job</a:t>
            </a:r>
          </a:p>
        </p:txBody>
      </p:sp>
      <p:sp>
        <p:nvSpPr>
          <p:cNvPr id="22" name="TextBox 21">
            <a:extLst>
              <a:ext uri="{FF2B5EF4-FFF2-40B4-BE49-F238E27FC236}">
                <a16:creationId xmlns:a16="http://schemas.microsoft.com/office/drawing/2014/main" id="{DC62CED8-31FC-793D-E4BE-F2CCAF5AC45C}"/>
              </a:ext>
            </a:extLst>
          </p:cNvPr>
          <p:cNvSpPr txBox="1"/>
          <p:nvPr/>
        </p:nvSpPr>
        <p:spPr>
          <a:xfrm>
            <a:off x="9286875" y="2858977"/>
            <a:ext cx="1685894" cy="193899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50" normalizeH="0" baseline="0" noProof="0">
                <a:ln w="3175">
                  <a:noFill/>
                </a:ln>
                <a:gradFill>
                  <a:gsLst>
                    <a:gs pos="0">
                      <a:srgbClr val="2777D3"/>
                    </a:gs>
                    <a:gs pos="100000">
                      <a:srgbClr val="796BCC"/>
                    </a:gs>
                  </a:gsLst>
                  <a:lin ang="2700000" scaled="1"/>
                </a:gradFill>
                <a:effectLst/>
                <a:uLnTx/>
                <a:uFillTx/>
                <a:latin typeface="Segoe UI Semibold"/>
                <a:ea typeface="+mj-lt"/>
                <a:cs typeface="Segoe UI"/>
              </a:rPr>
              <a:t>43%</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of employees' time is spent creating</a:t>
            </a:r>
          </a:p>
        </p:txBody>
      </p:sp>
      <p:sp>
        <p:nvSpPr>
          <p:cNvPr id="32" name="TextBox 31">
            <a:extLst>
              <a:ext uri="{FF2B5EF4-FFF2-40B4-BE49-F238E27FC236}">
                <a16:creationId xmlns:a16="http://schemas.microsoft.com/office/drawing/2014/main" id="{D58D9903-5A44-CA3C-5C27-EA89AEA47BC7}"/>
              </a:ext>
            </a:extLst>
          </p:cNvPr>
          <p:cNvSpPr txBox="1"/>
          <p:nvPr/>
        </p:nvSpPr>
        <p:spPr>
          <a:xfrm>
            <a:off x="5434012" y="2858977"/>
            <a:ext cx="2066928" cy="193899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50" normalizeH="0" baseline="0" noProof="0">
                <a:ln w="3175">
                  <a:noFill/>
                </a:ln>
                <a:gradFill>
                  <a:gsLst>
                    <a:gs pos="0">
                      <a:srgbClr val="2777D3"/>
                    </a:gs>
                    <a:gs pos="100000">
                      <a:srgbClr val="796BCC"/>
                    </a:gs>
                  </a:gsLst>
                  <a:lin ang="2700000" scaled="1"/>
                </a:gradFill>
                <a:effectLst/>
                <a:uLnTx/>
                <a:uFillTx/>
                <a:latin typeface="Segoe UI Semibold"/>
                <a:ea typeface="+mj-lt"/>
                <a:cs typeface="Segoe UI"/>
              </a:rPr>
              <a:t>57%</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of employees' time is spent communicating</a:t>
            </a:r>
          </a:p>
        </p:txBody>
      </p:sp>
      <p:grpSp>
        <p:nvGrpSpPr>
          <p:cNvPr id="14" name="Group 13">
            <a:extLst>
              <a:ext uri="{FF2B5EF4-FFF2-40B4-BE49-F238E27FC236}">
                <a16:creationId xmlns:a16="http://schemas.microsoft.com/office/drawing/2014/main" id="{83A5D23D-C657-9448-3D82-F133F0B44941}"/>
              </a:ext>
              <a:ext uri="{C183D7F6-B498-43B3-948B-1728B52AA6E4}">
                <adec:decorative xmlns:adec="http://schemas.microsoft.com/office/drawing/2017/decorative" val="1"/>
              </a:ext>
            </a:extLst>
          </p:cNvPr>
          <p:cNvGrpSpPr/>
          <p:nvPr/>
        </p:nvGrpSpPr>
        <p:grpSpPr>
          <a:xfrm>
            <a:off x="4613738" y="2586730"/>
            <a:ext cx="3707476" cy="2443942"/>
            <a:chOff x="4397433" y="2568633"/>
            <a:chExt cx="3707476" cy="2443942"/>
          </a:xfrm>
        </p:grpSpPr>
        <p:cxnSp>
          <p:nvCxnSpPr>
            <p:cNvPr id="4" name="Straight Connector 3">
              <a:extLst>
                <a:ext uri="{FF2B5EF4-FFF2-40B4-BE49-F238E27FC236}">
                  <a16:creationId xmlns:a16="http://schemas.microsoft.com/office/drawing/2014/main" id="{43DE66E8-1462-6E4F-7195-214971EBB47B}"/>
                </a:ext>
              </a:extLst>
            </p:cNvPr>
            <p:cNvCxnSpPr/>
            <p:nvPr/>
          </p:nvCxnSpPr>
          <p:spPr>
            <a:xfrm>
              <a:off x="4397433" y="2568633"/>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2DE4310E-AC37-4058-08B2-DCB7430B0B2F}"/>
                </a:ext>
              </a:extLst>
            </p:cNvPr>
            <p:cNvCxnSpPr/>
            <p:nvPr/>
          </p:nvCxnSpPr>
          <p:spPr>
            <a:xfrm>
              <a:off x="8104909" y="2568633"/>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7" name="Title 6">
            <a:extLst>
              <a:ext uri="{FF2B5EF4-FFF2-40B4-BE49-F238E27FC236}">
                <a16:creationId xmlns:a16="http://schemas.microsoft.com/office/drawing/2014/main" id="{96920298-8A1F-ABA6-BB85-E3EC95147D80}"/>
              </a:ext>
            </a:extLst>
          </p:cNvPr>
          <p:cNvSpPr txBox="1">
            <a:spLocks noGrp="1"/>
          </p:cNvSpPr>
          <p:nvPr>
            <p:ph type="title" idx="4294967295"/>
          </p:nvPr>
        </p:nvSpPr>
        <p:spPr>
          <a:xfrm>
            <a:off x="2450613" y="809747"/>
            <a:ext cx="7290778" cy="553998"/>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n-US"/>
            </a:defPPr>
            <a:lvl1pPr algn="ctr" defTabSz="914400">
              <a:lnSpc>
                <a:spcPct val="100000"/>
              </a:lnSpc>
              <a:spcBef>
                <a:spcPts val="0"/>
              </a:spcBef>
              <a:buNone/>
              <a:defRPr sz="3200" b="1" kern="0" cap="none" spc="-200" baseline="0">
                <a:ln>
                  <a:noFill/>
                </a:ln>
                <a:solidFill>
                  <a:schemeClr val="tx1">
                    <a:lumMod val="75000"/>
                    <a:lumOff val="25000"/>
                  </a:schemeClr>
                </a:solidFill>
                <a:effectLst/>
                <a:latin typeface="Segoe UI Variable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Digital debt is costing us innovation</a:t>
            </a:r>
          </a:p>
        </p:txBody>
      </p:sp>
      <p:sp>
        <p:nvSpPr>
          <p:cNvPr id="2" name="TextBox 1">
            <a:extLst>
              <a:ext uri="{FF2B5EF4-FFF2-40B4-BE49-F238E27FC236}">
                <a16:creationId xmlns:a16="http://schemas.microsoft.com/office/drawing/2014/main" id="{912EF1EC-9285-59BF-03E6-F7DAC9AAEBAB}"/>
              </a:ext>
            </a:extLst>
          </p:cNvPr>
          <p:cNvSpPr txBox="1"/>
          <p:nvPr/>
        </p:nvSpPr>
        <p:spPr>
          <a:xfrm>
            <a:off x="145774" y="6586330"/>
            <a:ext cx="2017912" cy="138499"/>
          </a:xfrm>
          <a:prstGeom prst="rect">
            <a:avLst/>
          </a:prstGeom>
          <a:noFill/>
        </p:spPr>
        <p:txBody>
          <a:bodyPr wrap="square" lIns="0" tIns="0" rIns="0" bIns="0" rtlCol="0">
            <a:spAutoFit/>
          </a:bodyPr>
          <a:lstStyle/>
          <a:p>
            <a:pPr algn="l"/>
            <a:r>
              <a:rPr lang="en-US" sz="900">
                <a:gradFill>
                  <a:gsLst>
                    <a:gs pos="2917">
                      <a:schemeClr val="tx1"/>
                    </a:gs>
                    <a:gs pos="30000">
                      <a:schemeClr val="tx1"/>
                    </a:gs>
                  </a:gsLst>
                  <a:lin ang="5400000" scaled="0"/>
                </a:gradFill>
              </a:rPr>
              <a:t>Source: 2023 Work Trend Index</a:t>
            </a:r>
          </a:p>
        </p:txBody>
      </p:sp>
      <p:pic>
        <p:nvPicPr>
          <p:cNvPr id="3" name="Grafik 2" descr="Ein Bild, das Grafiken, Schrift, Logo, Screenshot enthält.&#10;&#10;Automatisch generierte Beschreibung">
            <a:extLst>
              <a:ext uri="{FF2B5EF4-FFF2-40B4-BE49-F238E27FC236}">
                <a16:creationId xmlns:a16="http://schemas.microsoft.com/office/drawing/2014/main" id="{22D1D0FD-3FD2-764E-EB5F-D2ED0D746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009" y="240640"/>
            <a:ext cx="2050879" cy="488304"/>
          </a:xfrm>
          <a:prstGeom prst="rect">
            <a:avLst/>
          </a:prstGeom>
        </p:spPr>
      </p:pic>
    </p:spTree>
    <p:extLst>
      <p:ext uri="{BB962C8B-B14F-4D97-AF65-F5344CB8AC3E}">
        <p14:creationId xmlns:p14="http://schemas.microsoft.com/office/powerpoint/2010/main" val="6086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300"/>
                                  </p:stCondLst>
                                  <p:childTnLst>
                                    <p:animMotion origin="layout" path="M 3.54167E-6 -1.85185E-6 L 3.54167E-6 0.03542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300"/>
                                  </p:stCondLst>
                                  <p:childTnLst>
                                    <p:animMotion origin="layout" path="M 1.25E-6 -1.85185E-6 L 1.25E-6 0.03542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300"/>
                                  </p:stCondLst>
                                  <p:childTnLst>
                                    <p:animMotion origin="layout" path="M 6.25E-7 -1.85185E-6 L 6.25E-7 0.03542 " pathEditMode="relative" rAng="0" ptsTypes="AA">
                                      <p:cBhvr>
                                        <p:cTn id="19" dur="700" spd="-100000" fill="hold"/>
                                        <p:tgtEl>
                                          <p:spTgt spid="22"/>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22" grpId="0"/>
      <p:bldP spid="22"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C0A695C-F6E3-E3A7-86D4-54844FE09E19}"/>
              </a:ext>
              <a:ext uri="{C183D7F6-B498-43B3-948B-1728B52AA6E4}">
                <adec:decorative xmlns:adec="http://schemas.microsoft.com/office/drawing/2017/decorative" val="1"/>
              </a:ext>
            </a:extLst>
          </p:cNvPr>
          <p:cNvSpPr/>
          <p:nvPr/>
        </p:nvSpPr>
        <p:spPr>
          <a:xfrm>
            <a:off x="902825" y="2048720"/>
            <a:ext cx="10351667" cy="2760560"/>
          </a:xfrm>
          <a:prstGeom prst="roundRect">
            <a:avLst>
              <a:gd name="adj" fmla="val 7371"/>
            </a:avLst>
          </a:prstGeom>
          <a:gradFill flip="none" rotWithShape="1">
            <a:gsLst>
              <a:gs pos="92000">
                <a:schemeClr val="bg1">
                  <a:alpha val="62000"/>
                </a:schemeClr>
              </a:gs>
              <a:gs pos="100000">
                <a:schemeClr val="bg1"/>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3" name="Title 2">
            <a:extLst>
              <a:ext uri="{FF2B5EF4-FFF2-40B4-BE49-F238E27FC236}">
                <a16:creationId xmlns:a16="http://schemas.microsoft.com/office/drawing/2014/main" id="{AFFEA5BC-F863-827B-14BB-9875AA110EBB}"/>
              </a:ext>
            </a:extLst>
          </p:cNvPr>
          <p:cNvSpPr>
            <a:spLocks noGrp="1"/>
          </p:cNvSpPr>
          <p:nvPr>
            <p:ph type="title" idx="4294967295"/>
          </p:nvPr>
        </p:nvSpPr>
        <p:spPr>
          <a:xfrm>
            <a:off x="1174750" y="-712788"/>
            <a:ext cx="11017250" cy="431800"/>
          </a:xfrm>
        </p:spPr>
        <p:txBody>
          <a:bodyPr>
            <a:normAutofit fontScale="90000"/>
          </a:bodyPr>
          <a:lstStyle/>
          <a:p>
            <a:r>
              <a:rPr lang="en-US"/>
              <a:t>Stat</a:t>
            </a:r>
          </a:p>
        </p:txBody>
      </p:sp>
      <p:sp>
        <p:nvSpPr>
          <p:cNvPr id="12" name="Title 32">
            <a:extLst>
              <a:ext uri="{FF2B5EF4-FFF2-40B4-BE49-F238E27FC236}">
                <a16:creationId xmlns:a16="http://schemas.microsoft.com/office/drawing/2014/main" id="{B0415B95-C5E8-E793-621F-8B2498DE95FF}"/>
              </a:ext>
            </a:extLst>
          </p:cNvPr>
          <p:cNvSpPr txBox="1">
            <a:spLocks/>
          </p:cNvSpPr>
          <p:nvPr/>
        </p:nvSpPr>
        <p:spPr>
          <a:xfrm>
            <a:off x="1404937" y="2559049"/>
            <a:ext cx="2824163" cy="17399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51121"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IN" sz="11300" b="0" i="0" u="none" strike="noStrike" kern="1200" cap="none" spc="-49" normalizeH="0" baseline="0" noProof="0">
                <a:ln w="3175">
                  <a:noFill/>
                </a:ln>
                <a:gradFill flip="none" rotWithShape="1">
                  <a:gsLst>
                    <a:gs pos="20000">
                      <a:srgbClr val="8661C5"/>
                    </a:gs>
                    <a:gs pos="100000">
                      <a:srgbClr val="C03BC4"/>
                    </a:gs>
                  </a:gsLst>
                  <a:lin ang="0" scaled="1"/>
                  <a:tileRect/>
                </a:gradFill>
                <a:effectLst/>
                <a:uLnTx/>
                <a:uFillTx/>
                <a:latin typeface="Segoe UI Semibold"/>
                <a:cs typeface="Segoe UI Semibold"/>
              </a:rPr>
              <a:t>87</a:t>
            </a:r>
            <a:r>
              <a:rPr kumimoji="0" lang="en-IN" sz="8000" b="0" i="0" u="none" strike="noStrike" kern="1200" cap="none" spc="-1500" normalizeH="0" baseline="0" noProof="0">
                <a:ln w="3175">
                  <a:noFill/>
                </a:ln>
                <a:gradFill>
                  <a:gsLst>
                    <a:gs pos="20000">
                      <a:srgbClr val="8661C5"/>
                    </a:gs>
                    <a:gs pos="100000">
                      <a:srgbClr val="C03BC4"/>
                    </a:gs>
                  </a:gsLst>
                  <a:lin ang="0" scaled="1"/>
                </a:gradFill>
                <a:effectLst/>
                <a:uLnTx/>
                <a:uFillTx/>
                <a:latin typeface="Segoe UI Semibold"/>
                <a:cs typeface="Segoe UI Semibold"/>
              </a:rPr>
              <a:t>%</a:t>
            </a:r>
            <a:endParaRPr kumimoji="0" lang="en-IN" sz="4800" b="0" i="0" u="none" strike="noStrike" kern="1200" cap="none" spc="-1500" normalizeH="0" baseline="0" noProof="0">
              <a:ln w="3175">
                <a:noFill/>
              </a:ln>
              <a:gradFill>
                <a:gsLst>
                  <a:gs pos="20000">
                    <a:srgbClr val="8661C5"/>
                  </a:gs>
                  <a:gs pos="100000">
                    <a:srgbClr val="C03BC4"/>
                  </a:gs>
                </a:gsLst>
                <a:lin ang="0" scaled="1"/>
              </a:gradFill>
              <a:effectLst/>
              <a:uLnTx/>
              <a:uFillTx/>
              <a:latin typeface="Segoe UI Semibold"/>
              <a:cs typeface="Segoe UI Semibold"/>
            </a:endParaRPr>
          </a:p>
        </p:txBody>
      </p:sp>
      <p:sp>
        <p:nvSpPr>
          <p:cNvPr id="13" name="TextBox 12">
            <a:extLst>
              <a:ext uri="{FF2B5EF4-FFF2-40B4-BE49-F238E27FC236}">
                <a16:creationId xmlns:a16="http://schemas.microsoft.com/office/drawing/2014/main" id="{5A84C5FA-8937-1146-62DA-59A115840AD3}"/>
              </a:ext>
            </a:extLst>
          </p:cNvPr>
          <p:cNvSpPr txBox="1"/>
          <p:nvPr/>
        </p:nvSpPr>
        <p:spPr>
          <a:xfrm>
            <a:off x="4229100" y="2936557"/>
            <a:ext cx="5829300" cy="984885"/>
          </a:xfrm>
          <a:prstGeom prst="rect">
            <a:avLst/>
          </a:prstGeom>
          <a:noFill/>
        </p:spPr>
        <p:txBody>
          <a:bodyPr wrap="square" lIns="0" tIns="0" rIns="0" bIns="0">
            <a:spAutoFit/>
          </a:bodyPr>
          <a:lstStyle/>
          <a:p>
            <a:pPr marL="0" marR="0" lvl="0" indent="0" algn="l" defTabSz="914225" rtl="0" eaLnBrk="1" fontAlgn="auto" latinLnBrk="0" hangingPunct="1">
              <a:lnSpc>
                <a:spcPct val="100000"/>
              </a:lnSpc>
              <a:spcBef>
                <a:spcPts val="0"/>
              </a:spcBef>
              <a:spcAft>
                <a:spcPts val="1800"/>
              </a:spcAft>
              <a:buClrTx/>
              <a:buSzTx/>
              <a:buFontTx/>
              <a:buNone/>
              <a:tabLst/>
              <a:defRPr/>
            </a:pPr>
            <a:r>
              <a:rPr kumimoji="0" lang="en-US" sz="3200" b="0" i="0" u="none" strike="noStrike" kern="1200" cap="none" spc="-50" normalizeH="0" baseline="0" noProof="0">
                <a:ln w="3175">
                  <a:noFill/>
                </a:ln>
                <a:solidFill>
                  <a:prstClr val="black"/>
                </a:solidFill>
                <a:effectLst/>
                <a:uLnTx/>
                <a:uFillTx/>
                <a:latin typeface="Segoe UI Semibold"/>
                <a:ea typeface="+mj-lt"/>
                <a:cs typeface="Segoe UI Semibold"/>
              </a:rPr>
              <a:t>of organizations believe AI will give them a </a:t>
            </a:r>
            <a:r>
              <a:rPr kumimoji="0" lang="en-US" sz="3200" b="0" i="0" u="none" strike="noStrike" kern="1200" cap="none" spc="0" normalizeH="0" baseline="0" noProof="0">
                <a:ln w="3175">
                  <a:noFill/>
                </a:ln>
                <a:solidFill>
                  <a:srgbClr val="C03BC4"/>
                </a:solidFill>
                <a:effectLst/>
                <a:uLnTx/>
                <a:uFillTx/>
                <a:latin typeface="Segoe UI Semibold"/>
                <a:ea typeface="+mj-lt"/>
                <a:cs typeface="Segoe UI Semibold"/>
              </a:rPr>
              <a:t>competitive edge</a:t>
            </a:r>
          </a:p>
        </p:txBody>
      </p:sp>
      <p:sp>
        <p:nvSpPr>
          <p:cNvPr id="5" name="Text Placeholder 10">
            <a:extLst>
              <a:ext uri="{FF2B5EF4-FFF2-40B4-BE49-F238E27FC236}">
                <a16:creationId xmlns:a16="http://schemas.microsoft.com/office/drawing/2014/main" id="{084D80B2-57C8-B089-7DF0-6529B24403ED}"/>
              </a:ext>
            </a:extLst>
          </p:cNvPr>
          <p:cNvSpPr txBox="1">
            <a:spLocks/>
          </p:cNvSpPr>
          <p:nvPr/>
        </p:nvSpPr>
        <p:spPr>
          <a:xfrm>
            <a:off x="503960" y="6288528"/>
            <a:ext cx="9142703" cy="184666"/>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CA"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Source: </a:t>
            </a:r>
            <a:r>
              <a:rPr kumimoji="0" lang="en-CA"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hlinkClick r:id="rId3">
                  <a:extLst>
                    <a:ext uri="{A12FA001-AC4F-418D-AE19-62706E023703}">
                      <ahyp:hlinkClr xmlns:ahyp="http://schemas.microsoft.com/office/drawing/2018/hyperlinkcolor" val="tx"/>
                    </a:ext>
                  </a:extLst>
                </a:hlinkClick>
              </a:rPr>
              <a:t>MIT Sloan Management Review</a:t>
            </a:r>
            <a:endParaRPr kumimoji="0" lang="en-CA"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pic>
        <p:nvPicPr>
          <p:cNvPr id="2" name="Grafik 1" descr="Ein Bild, das Grafiken, Schrift, Logo, Screenshot enthält.&#10;&#10;Automatisch generierte Beschreibung">
            <a:extLst>
              <a:ext uri="{FF2B5EF4-FFF2-40B4-BE49-F238E27FC236}">
                <a16:creationId xmlns:a16="http://schemas.microsoft.com/office/drawing/2014/main" id="{2776386C-3ADD-5FBC-4430-A6D360236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1009" y="250067"/>
            <a:ext cx="2050879" cy="488304"/>
          </a:xfrm>
          <a:prstGeom prst="rect">
            <a:avLst/>
          </a:prstGeom>
        </p:spPr>
      </p:pic>
    </p:spTree>
    <p:extLst>
      <p:ext uri="{BB962C8B-B14F-4D97-AF65-F5344CB8AC3E}">
        <p14:creationId xmlns:p14="http://schemas.microsoft.com/office/powerpoint/2010/main" val="39339900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0"/>
                                  </p:stCondLst>
                                  <p:childTnLst>
                                    <p:animMotion origin="layout" path="M 4.16667E-7 0 L 4.16667E-7 0.01968 " pathEditMode="relative" rAng="0" ptsTypes="AA">
                                      <p:cBhvr>
                                        <p:cTn id="9" dur="500" spd="-100000" fill="hold"/>
                                        <p:tgtEl>
                                          <p:spTgt spid="12"/>
                                        </p:tgtEl>
                                        <p:attrNameLst>
                                          <p:attrName>ppt_x</p:attrName>
                                          <p:attrName>ppt_y</p:attrName>
                                        </p:attrNameLst>
                                      </p:cBhvr>
                                      <p:rCtr x="0" y="972"/>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7 0 L 4.16667E-7 0.01968 " pathEditMode="relative" rAng="0" ptsTypes="AA">
                                      <p:cBhvr>
                                        <p:cTn id="14" dur="500" spd="-100000" fill="hold"/>
                                        <p:tgtEl>
                                          <p:spTgt spid="13"/>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theme/theme1.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2.xml><?xml version="1.0" encoding="utf-8"?>
<a:theme xmlns:a="http://schemas.openxmlformats.org/drawingml/2006/main" name="1_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crosoft Build 16:9 Template Dark">
  <a:themeElements>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8883483-E3B9-4652-861E-5160AAC80937}"/>
    </a:ext>
  </a:extLst>
</a:theme>
</file>

<file path=ppt/theme/theme4.xml><?xml version="1.0" encoding="utf-8"?>
<a:theme xmlns:a="http://schemas.openxmlformats.org/drawingml/2006/main" name="1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5.xml><?xml version="1.0" encoding="utf-8"?>
<a:theme xmlns:a="http://schemas.openxmlformats.org/drawingml/2006/main" name="Dark 16x9">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2.potx" id="{9DE343BB-684C-4E39-9ABE-CA20EBB6B8E9}" vid="{2DADB89F-2F3A-458B-84CE-11ACB76D7223}"/>
    </a:ext>
  </a:extLst>
</a:theme>
</file>

<file path=ppt/theme/theme6.xml><?xml version="1.0" encoding="utf-8"?>
<a:theme xmlns:a="http://schemas.openxmlformats.org/drawingml/2006/main" name="1_Industry Leader Summit">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7.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SharedWithUsers xmlns="99b6429f-2bb1-4f8b-b013-422cb7c5f309">
      <UserInfo>
        <DisplayName>Thomas Viertler</DisplayName>
        <AccountId>12</AccountId>
        <AccountType/>
      </UserInfo>
      <UserInfo>
        <DisplayName>Sela Gu</DisplayName>
        <AccountId>10</AccountId>
        <AccountType/>
      </UserInfo>
      <UserInfo>
        <DisplayName>Gisela Laya</DisplayName>
        <AccountId>11</AccountId>
        <AccountType/>
      </UserInfo>
      <UserInfo>
        <DisplayName>Tamim Chowdhury</DisplayName>
        <AccountId>8</AccountId>
        <AccountType/>
      </UserInfo>
      <UserInfo>
        <DisplayName>Chanda Wong</DisplayName>
        <AccountId>9</AccountId>
        <AccountType/>
      </UserInfo>
      <UserInfo>
        <DisplayName>Thomas Abel</DisplayName>
        <AccountId>13</AccountId>
        <AccountType/>
      </UserInfo>
      <UserInfo>
        <DisplayName>Wendy Ditmore (SHE/HER)</DisplayName>
        <AccountId>6</AccountId>
        <AccountType/>
      </UserInfo>
    </SharedWithUsers>
    <lcf76f155ced4ddcb4097134ff3c332f xmlns="d6c6fe15-d90d-49f3-937e-f318cae44aa6">
      <Terms xmlns="http://schemas.microsoft.com/office/infopath/2007/PartnerControls"/>
    </lcf76f155ced4ddcb4097134ff3c332f>
    <Owner xmlns="d6c6fe15-d90d-49f3-937e-f318cae44aa6">
      <UserInfo>
        <DisplayName>Wendy Ditmore (SHE/HER)</DisplayName>
        <AccountId>3506</AccountId>
        <AccountType/>
      </UserInfo>
    </Owner>
    <Topic xmlns="d6c6fe15-d90d-49f3-937e-f318cae44aa6">
      <Value>Small &amp; Medium Business</Value>
    </Topic>
    <Resource_x0020_type xmlns="d6c6fe15-d90d-49f3-937e-f318cae44aa6">Marketing Materials</Resource_x0020_type>
    <Security_x002c__x0020_Compliance_x002c__x0020__x0026__x0020_Identity_x0020_subtopic xmlns="d6c6fe15-d90d-49f3-937e-f318cae44aa6" xsi:nil="true"/>
    <Description xmlns="d6c6fe15-d90d-49f3-937e-f318cae44aa6" xsi:nil="true"/>
    <Ticket_x0020_Number xmlns="d6c6fe15-d90d-49f3-937e-f318cae44aa6">3387</Ticket_x0020_Number>
    <Teamssubtopic xmlns="d6c6fe15-d90d-49f3-937e-f318cae44a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9778E09143CF4FB8167E0D38CBEC68" ma:contentTypeVersion="27" ma:contentTypeDescription="Create a new document." ma:contentTypeScope="" ma:versionID="f8871491e854ce0c716f33863a599652">
  <xsd:schema xmlns:xsd="http://www.w3.org/2001/XMLSchema" xmlns:xs="http://www.w3.org/2001/XMLSchema" xmlns:p="http://schemas.microsoft.com/office/2006/metadata/properties" xmlns:ns1="http://schemas.microsoft.com/sharepoint/v3" xmlns:ns2="d6c6fe15-d90d-49f3-937e-f318cae44aa6" xmlns:ns3="230e9df3-be65-4c73-a93b-d1236ebd677e" xmlns:ns4="99b6429f-2bb1-4f8b-b013-422cb7c5f309" targetNamespace="http://schemas.microsoft.com/office/2006/metadata/properties" ma:root="true" ma:fieldsID="ea2635ee4ffec6d80765f63b72c065ad" ns1:_="" ns2:_="" ns3:_="" ns4:_="">
    <xsd:import namespace="http://schemas.microsoft.com/sharepoint/v3"/>
    <xsd:import namespace="d6c6fe15-d90d-49f3-937e-f318cae44aa6"/>
    <xsd:import namespace="230e9df3-be65-4c73-a93b-d1236ebd677e"/>
    <xsd:import namespace="99b6429f-2bb1-4f8b-b013-422cb7c5f309"/>
    <xsd:element name="properties">
      <xsd:complexType>
        <xsd:sequence>
          <xsd:element name="documentManagement">
            <xsd:complexType>
              <xsd:all>
                <xsd:element ref="ns2:Ticket_x0020_Number"/>
                <xsd:element ref="ns2:Description" minOccurs="0"/>
                <xsd:element ref="ns2:Owner"/>
                <xsd:element ref="ns2:Resource_x0020_type" minOccurs="0"/>
                <xsd:element ref="ns2:Topic" minOccurs="0"/>
                <xsd:element ref="ns2:Teamssubtopic" minOccurs="0"/>
                <xsd:element ref="ns2:Security_x002c__x0020_Compliance_x002c__x0020__x0026__x0020_Identity_x0020_subtopic"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c6fe15-d90d-49f3-937e-f318cae44aa6" elementFormDefault="qualified">
    <xsd:import namespace="http://schemas.microsoft.com/office/2006/documentManagement/types"/>
    <xsd:import namespace="http://schemas.microsoft.com/office/infopath/2007/PartnerControls"/>
    <xsd:element name="Ticket_x0020_Number" ma:index="1" ma:displayName="Ticket Number" ma:description="Enter the Request ID from your request submission." ma:internalName="Ticket_x0020_Number">
      <xsd:simpleType>
        <xsd:restriction base="dms:Text">
          <xsd:maxLength value="4"/>
        </xsd:restriction>
      </xsd:simpleType>
    </xsd:element>
    <xsd:element name="Description" ma:index="3" nillable="true" ma:displayName="Description" ma:format="Dropdown" ma:internalName="Description">
      <xsd:simpleType>
        <xsd:restriction base="dms:Note">
          <xsd:maxLength value="255"/>
        </xsd:restriction>
      </xsd:simpleType>
    </xsd:element>
    <xsd:element name="Owner" ma:index="4" ma:displayName="FTE 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Resource_x0020_type" ma:index="5" nillable="true" ma:displayName="Resource type" ma:format="Dropdown" ma:internalName="Resource_x0020_type">
      <xsd:simpleType>
        <xsd:restriction base="dms:Choice">
          <xsd:enumeration value="Hidden"/>
          <xsd:enumeration value="Marketing Materials"/>
          <xsd:enumeration value="Sales Tools"/>
          <xsd:enumeration value="Success Stories/Case Studies"/>
          <xsd:enumeration value="Practice Development"/>
          <xsd:enumeration value="Workshops"/>
          <xsd:enumeration value="FAQ"/>
        </xsd:restriction>
      </xsd:simpleType>
    </xsd:element>
    <xsd:element name="Topic" ma:index="6" nillable="true" ma:displayName="Topic" ma:format="Dropdown" ma:internalName="Topic" ma:requiredMultiChoice="true">
      <xsd:complexType>
        <xsd:complexContent>
          <xsd:extension base="dms:MultiChoice">
            <xsd:sequence>
              <xsd:element name="Value" maxOccurs="unbounded" minOccurs="0" nillable="true">
                <xsd:simpleType>
                  <xsd:restriction base="dms:Choice">
                    <xsd:enumeration value="Hidden"/>
                    <xsd:enumeration value="General"/>
                    <xsd:enumeration value="Secure Work from Anywhere"/>
                    <xsd:enumeration value="Teams"/>
                    <xsd:enumeration value="Security, Compliance, &amp; Identity"/>
                    <xsd:enumeration value="Employee Experience"/>
                    <xsd:enumeration value="Endpoint Management"/>
                    <xsd:enumeration value="Frontline Worker"/>
                    <xsd:enumeration value="Small &amp; Medium Business"/>
                    <xsd:enumeration value="Choice 10"/>
                  </xsd:restriction>
                </xsd:simpleType>
              </xsd:element>
            </xsd:sequence>
          </xsd:extension>
        </xsd:complexContent>
      </xsd:complexType>
    </xsd:element>
    <xsd:element name="Teamssubtopic" ma:index="7" nillable="true" ma:displayName="Teams subtopic" ma:format="RadioButtons" ma:internalName="Teamssubtopic">
      <xsd:simpleType>
        <xsd:restriction base="dms:Choice">
          <xsd:enumeration value="Deployment &amp; Adoption"/>
          <xsd:enumeration value="Meetings, Calling, &amp; Devices"/>
          <xsd:enumeration value="Custom Solutions"/>
          <xsd:enumeration value="App Development"/>
        </xsd:restriction>
      </xsd:simpleType>
    </xsd:element>
    <xsd:element name="Security_x002c__x0020_Compliance_x002c__x0020__x0026__x0020_Identity_x0020_subtopic" ma:index="8" nillable="true" ma:displayName="Security, Compliance, &amp; Identity subtopic" ma:format="Dropdown" ma:internalName="Security_x002c__x0020_Compliance_x002c__x0020__x0026__x0020_Identity_x0020_subtopic">
      <xsd:simpleType>
        <xsd:restriction base="dms:Choice">
          <xsd:enumeration value="Security"/>
          <xsd:enumeration value="Compliance"/>
          <xsd:enumeration value="Identity"/>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DocTags" ma:index="32" nillable="true" ma:displayName="MediaServiceDocTags" ma:hidden="true" ma:internalName="MediaServiceDocTags" ma:readOnly="true">
      <xsd:simpleType>
        <xsd:restriction base="dms:Note"/>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e847729-6ebe-44fc-9437-6c532099daf1}" ma:internalName="TaxCatchAll" ma:showField="CatchAllData" ma:web="99b6429f-2bb1-4f8b-b013-422cb7c5f3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9b6429f-2bb1-4f8b-b013-422cb7c5f309"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7420AF-EA2C-4CD8-B9F5-E89321682262}">
  <ds:schemaRefs>
    <ds:schemaRef ds:uri="http://schemas.microsoft.com/sharepoint/v3/contenttype/forms"/>
  </ds:schemaRefs>
</ds:datastoreItem>
</file>

<file path=customXml/itemProps2.xml><?xml version="1.0" encoding="utf-8"?>
<ds:datastoreItem xmlns:ds="http://schemas.openxmlformats.org/officeDocument/2006/customXml" ds:itemID="{1A0C2A37-A227-4765-A920-62396837CAA9}">
  <ds:schemaRef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230e9df3-be65-4c73-a93b-d1236ebd677e"/>
    <ds:schemaRef ds:uri="a75f6d9a-4652-41f3-ac39-0e4d2095de08"/>
    <ds:schemaRef ds:uri="http://schemas.microsoft.com/office/2006/documentManagement/types"/>
    <ds:schemaRef ds:uri="http://purl.org/dc/terms/"/>
    <ds:schemaRef ds:uri="720b646e-850d-4703-9ec7-0b78178084db"/>
    <ds:schemaRef ds:uri="http://schemas.microsoft.com/sharepoint/v3"/>
    <ds:schemaRef ds:uri="http://www.w3.org/XML/1998/namespace"/>
    <ds:schemaRef ds:uri="99b6429f-2bb1-4f8b-b013-422cb7c5f309"/>
    <ds:schemaRef ds:uri="d6c6fe15-d90d-49f3-937e-f318cae44aa6"/>
  </ds:schemaRefs>
</ds:datastoreItem>
</file>

<file path=customXml/itemProps3.xml><?xml version="1.0" encoding="utf-8"?>
<ds:datastoreItem xmlns:ds="http://schemas.openxmlformats.org/officeDocument/2006/customXml" ds:itemID="{4F3E8F71-76F9-4183-8B75-E1B4A345D0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c6fe15-d90d-49f3-937e-f318cae44aa6"/>
    <ds:schemaRef ds:uri="230e9df3-be65-4c73-a93b-d1236ebd677e"/>
    <ds:schemaRef ds:uri="99b6429f-2bb1-4f8b-b013-422cb7c5f3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1979</Words>
  <Application>Microsoft Office PowerPoint</Application>
  <PresentationFormat>Breitbild</PresentationFormat>
  <Paragraphs>341</Paragraphs>
  <Slides>34</Slides>
  <Notes>34</Notes>
  <HiddenSlides>0</HiddenSlides>
  <MMClips>7</MMClips>
  <ScaleCrop>false</ScaleCrop>
  <HeadingPairs>
    <vt:vector size="6" baseType="variant">
      <vt:variant>
        <vt:lpstr>Verwendete Schriftarten</vt:lpstr>
      </vt:variant>
      <vt:variant>
        <vt:i4>16</vt:i4>
      </vt:variant>
      <vt:variant>
        <vt:lpstr>Design</vt:lpstr>
      </vt:variant>
      <vt:variant>
        <vt:i4>7</vt:i4>
      </vt:variant>
      <vt:variant>
        <vt:lpstr>Folientitel</vt:lpstr>
      </vt:variant>
      <vt:variant>
        <vt:i4>34</vt:i4>
      </vt:variant>
    </vt:vector>
  </HeadingPairs>
  <TitlesOfParts>
    <vt:vector size="57" baseType="lpstr">
      <vt:lpstr>Aptos</vt:lpstr>
      <vt:lpstr>Arial</vt:lpstr>
      <vt:lpstr>Calibri</vt:lpstr>
      <vt:lpstr>Segoe Sans</vt:lpstr>
      <vt:lpstr>Segoe Sans Display</vt:lpstr>
      <vt:lpstr>Segoe Sans Small</vt:lpstr>
      <vt:lpstr>Segoe UI</vt:lpstr>
      <vt:lpstr>Segoe UI Light</vt:lpstr>
      <vt:lpstr>Segoe UI Semibold</vt:lpstr>
      <vt:lpstr>Segoe UI Semilight</vt:lpstr>
      <vt:lpstr>Segoe UI Variable Display</vt:lpstr>
      <vt:lpstr>Segoe UI Variable Display Semib</vt:lpstr>
      <vt:lpstr>Segoe UI Variable Display Semibold</vt:lpstr>
      <vt:lpstr>Times New Roman</vt:lpstr>
      <vt:lpstr>Tw Cen MT Regular</vt:lpstr>
      <vt:lpstr>Wingdings</vt:lpstr>
      <vt:lpstr>1_Microsoft 365 Template</vt:lpstr>
      <vt:lpstr>1_Office Theme</vt:lpstr>
      <vt:lpstr>Microsoft Build 16:9 Template Dark</vt:lpstr>
      <vt:lpstr>1_Black Template</vt:lpstr>
      <vt:lpstr>Dark 16x9</vt:lpstr>
      <vt:lpstr>1_Industry Leader Summit</vt:lpstr>
      <vt:lpstr>Custom Design</vt:lpstr>
      <vt:lpstr>Copilot for Microsoft 365  Your AI assistant at work</vt:lpstr>
      <vt:lpstr>The world is changing</vt:lpstr>
      <vt:lpstr>Generative AI technology is here</vt:lpstr>
      <vt:lpstr>PowerPoint-Präsentation</vt:lpstr>
      <vt:lpstr>PowerPoint-Präsentation</vt:lpstr>
      <vt:lpstr>Is Copilot worth more than a free lunch? </vt:lpstr>
      <vt:lpstr>Microsoft Work Trend Index</vt:lpstr>
      <vt:lpstr>Digital debt is costing us innovation</vt:lpstr>
      <vt:lpstr>Stat</vt:lpstr>
      <vt:lpstr>Employees and leaders are ready to embrace AI</vt:lpstr>
      <vt:lpstr>PowerPoint-Präsentation</vt:lpstr>
      <vt:lpstr>PowerPoint-Präsentation</vt:lpstr>
      <vt:lpstr>The AI-powered organization </vt:lpstr>
      <vt:lpstr>The AI-powered organization        </vt:lpstr>
      <vt:lpstr>The AI-powered business  </vt:lpstr>
      <vt:lpstr>Get Ready for Copilot for Microsoft 365</vt:lpstr>
      <vt:lpstr>The AI-powered organization      </vt:lpstr>
      <vt:lpstr>Unlock productivity and unleash creativity </vt:lpstr>
      <vt:lpstr>Copilot for Microsoft 365 </vt:lpstr>
      <vt:lpstr>PowerPoint-Präsentation</vt:lpstr>
      <vt:lpstr>Copilot for Microsoft 365   </vt:lpstr>
      <vt:lpstr>PowerPoint-Präsentation</vt:lpstr>
      <vt:lpstr>Intelligent recap in Copilot</vt:lpstr>
      <vt:lpstr>PowerPoint-Präsentation</vt:lpstr>
      <vt:lpstr>PowerPoint-Präsentation</vt:lpstr>
      <vt:lpstr>Copilot in Excel</vt:lpstr>
      <vt:lpstr>PowerPoint-Präsentation</vt:lpstr>
      <vt:lpstr>PowerPoint-Präsentation</vt:lpstr>
      <vt:lpstr>Microsoft 365 Copilot Security and privacy</vt:lpstr>
      <vt:lpstr>PowerPoint-Präsentation</vt:lpstr>
      <vt:lpstr>PowerPoint-Präsentation</vt:lpstr>
      <vt:lpstr>PowerPoint-Präsentation</vt:lpstr>
      <vt:lpstr>PowerPoint-Präsentation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Correct, updated customer pitch deck for Copilot for M365</dc:title>
  <dc:creator/>
  <cp:revision>1</cp:revision>
  <dcterms:created xsi:type="dcterms:W3CDTF">2023-12-14T17:43:26Z</dcterms:created>
  <dcterms:modified xsi:type="dcterms:W3CDTF">2024-01-18T11:43:47Z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0x010100239778E09143CF4FB8167E0D38CBEC68</vt:lpwstr>
  </property>
</Properties>
</file>